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1531" rtl="0" fontAlgn="auto" latinLnBrk="0" hangingPunct="0">
      <a:lnSpc>
        <a:spcPct val="100000"/>
      </a:lnSpc>
      <a:spcBef>
        <a:spcPts val="0"/>
      </a:spcBef>
      <a:spcAft>
        <a:spcPts val="0"/>
      </a:spcAft>
      <a:buClrTx/>
      <a:buSzTx/>
      <a:buFontTx/>
      <a:buNone/>
      <a:tabLst/>
      <a:defRPr kumimoji="0" sz="3300" b="1" i="0" u="none" strike="noStrike" cap="none" spc="0" normalizeH="0" baseline="0">
        <a:ln>
          <a:noFill/>
        </a:ln>
        <a:solidFill>
          <a:srgbClr val="EF581D"/>
        </a:solidFill>
        <a:effectLst/>
        <a:uFillTx/>
        <a:latin typeface="+mn-lt"/>
        <a:ea typeface="+mn-ea"/>
        <a:cs typeface="+mn-cs"/>
        <a:sym typeface="TH Sarabun New"/>
      </a:defRPr>
    </a:lvl1pPr>
    <a:lvl2pPr marL="0" marR="0" indent="228600" algn="l" defTabSz="821531" rtl="0" fontAlgn="auto" latinLnBrk="0" hangingPunct="0">
      <a:lnSpc>
        <a:spcPct val="100000"/>
      </a:lnSpc>
      <a:spcBef>
        <a:spcPts val="0"/>
      </a:spcBef>
      <a:spcAft>
        <a:spcPts val="0"/>
      </a:spcAft>
      <a:buClrTx/>
      <a:buSzTx/>
      <a:buFontTx/>
      <a:buNone/>
      <a:tabLst/>
      <a:defRPr kumimoji="0" sz="3300" b="1" i="0" u="none" strike="noStrike" cap="none" spc="0" normalizeH="0" baseline="0">
        <a:ln>
          <a:noFill/>
        </a:ln>
        <a:solidFill>
          <a:srgbClr val="EF581D"/>
        </a:solidFill>
        <a:effectLst/>
        <a:uFillTx/>
        <a:latin typeface="+mn-lt"/>
        <a:ea typeface="+mn-ea"/>
        <a:cs typeface="+mn-cs"/>
        <a:sym typeface="TH Sarabun New"/>
      </a:defRPr>
    </a:lvl2pPr>
    <a:lvl3pPr marL="0" marR="0" indent="457200" algn="l" defTabSz="821531" rtl="0" fontAlgn="auto" latinLnBrk="0" hangingPunct="0">
      <a:lnSpc>
        <a:spcPct val="100000"/>
      </a:lnSpc>
      <a:spcBef>
        <a:spcPts val="0"/>
      </a:spcBef>
      <a:spcAft>
        <a:spcPts val="0"/>
      </a:spcAft>
      <a:buClrTx/>
      <a:buSzTx/>
      <a:buFontTx/>
      <a:buNone/>
      <a:tabLst/>
      <a:defRPr kumimoji="0" sz="3300" b="1" i="0" u="none" strike="noStrike" cap="none" spc="0" normalizeH="0" baseline="0">
        <a:ln>
          <a:noFill/>
        </a:ln>
        <a:solidFill>
          <a:srgbClr val="EF581D"/>
        </a:solidFill>
        <a:effectLst/>
        <a:uFillTx/>
        <a:latin typeface="+mn-lt"/>
        <a:ea typeface="+mn-ea"/>
        <a:cs typeface="+mn-cs"/>
        <a:sym typeface="TH Sarabun New"/>
      </a:defRPr>
    </a:lvl3pPr>
    <a:lvl4pPr marL="0" marR="0" indent="685800" algn="l" defTabSz="821531" rtl="0" fontAlgn="auto" latinLnBrk="0" hangingPunct="0">
      <a:lnSpc>
        <a:spcPct val="100000"/>
      </a:lnSpc>
      <a:spcBef>
        <a:spcPts val="0"/>
      </a:spcBef>
      <a:spcAft>
        <a:spcPts val="0"/>
      </a:spcAft>
      <a:buClrTx/>
      <a:buSzTx/>
      <a:buFontTx/>
      <a:buNone/>
      <a:tabLst/>
      <a:defRPr kumimoji="0" sz="3300" b="1" i="0" u="none" strike="noStrike" cap="none" spc="0" normalizeH="0" baseline="0">
        <a:ln>
          <a:noFill/>
        </a:ln>
        <a:solidFill>
          <a:srgbClr val="EF581D"/>
        </a:solidFill>
        <a:effectLst/>
        <a:uFillTx/>
        <a:latin typeface="+mn-lt"/>
        <a:ea typeface="+mn-ea"/>
        <a:cs typeface="+mn-cs"/>
        <a:sym typeface="TH Sarabun New"/>
      </a:defRPr>
    </a:lvl4pPr>
    <a:lvl5pPr marL="0" marR="0" indent="914400" algn="l" defTabSz="821531" rtl="0" fontAlgn="auto" latinLnBrk="0" hangingPunct="0">
      <a:lnSpc>
        <a:spcPct val="100000"/>
      </a:lnSpc>
      <a:spcBef>
        <a:spcPts val="0"/>
      </a:spcBef>
      <a:spcAft>
        <a:spcPts val="0"/>
      </a:spcAft>
      <a:buClrTx/>
      <a:buSzTx/>
      <a:buFontTx/>
      <a:buNone/>
      <a:tabLst/>
      <a:defRPr kumimoji="0" sz="3300" b="1" i="0" u="none" strike="noStrike" cap="none" spc="0" normalizeH="0" baseline="0">
        <a:ln>
          <a:noFill/>
        </a:ln>
        <a:solidFill>
          <a:srgbClr val="EF581D"/>
        </a:solidFill>
        <a:effectLst/>
        <a:uFillTx/>
        <a:latin typeface="+mn-lt"/>
        <a:ea typeface="+mn-ea"/>
        <a:cs typeface="+mn-cs"/>
        <a:sym typeface="TH Sarabun New"/>
      </a:defRPr>
    </a:lvl5pPr>
    <a:lvl6pPr marL="0" marR="0" indent="1143000" algn="l" defTabSz="821531" rtl="0" fontAlgn="auto" latinLnBrk="0" hangingPunct="0">
      <a:lnSpc>
        <a:spcPct val="100000"/>
      </a:lnSpc>
      <a:spcBef>
        <a:spcPts val="0"/>
      </a:spcBef>
      <a:spcAft>
        <a:spcPts val="0"/>
      </a:spcAft>
      <a:buClrTx/>
      <a:buSzTx/>
      <a:buFontTx/>
      <a:buNone/>
      <a:tabLst/>
      <a:defRPr kumimoji="0" sz="3300" b="1" i="0" u="none" strike="noStrike" cap="none" spc="0" normalizeH="0" baseline="0">
        <a:ln>
          <a:noFill/>
        </a:ln>
        <a:solidFill>
          <a:srgbClr val="EF581D"/>
        </a:solidFill>
        <a:effectLst/>
        <a:uFillTx/>
        <a:latin typeface="+mn-lt"/>
        <a:ea typeface="+mn-ea"/>
        <a:cs typeface="+mn-cs"/>
        <a:sym typeface="TH Sarabun New"/>
      </a:defRPr>
    </a:lvl6pPr>
    <a:lvl7pPr marL="0" marR="0" indent="1371600" algn="l" defTabSz="821531" rtl="0" fontAlgn="auto" latinLnBrk="0" hangingPunct="0">
      <a:lnSpc>
        <a:spcPct val="100000"/>
      </a:lnSpc>
      <a:spcBef>
        <a:spcPts val="0"/>
      </a:spcBef>
      <a:spcAft>
        <a:spcPts val="0"/>
      </a:spcAft>
      <a:buClrTx/>
      <a:buSzTx/>
      <a:buFontTx/>
      <a:buNone/>
      <a:tabLst/>
      <a:defRPr kumimoji="0" sz="3300" b="1" i="0" u="none" strike="noStrike" cap="none" spc="0" normalizeH="0" baseline="0">
        <a:ln>
          <a:noFill/>
        </a:ln>
        <a:solidFill>
          <a:srgbClr val="EF581D"/>
        </a:solidFill>
        <a:effectLst/>
        <a:uFillTx/>
        <a:latin typeface="+mn-lt"/>
        <a:ea typeface="+mn-ea"/>
        <a:cs typeface="+mn-cs"/>
        <a:sym typeface="TH Sarabun New"/>
      </a:defRPr>
    </a:lvl7pPr>
    <a:lvl8pPr marL="0" marR="0" indent="1600200" algn="l" defTabSz="821531" rtl="0" fontAlgn="auto" latinLnBrk="0" hangingPunct="0">
      <a:lnSpc>
        <a:spcPct val="100000"/>
      </a:lnSpc>
      <a:spcBef>
        <a:spcPts val="0"/>
      </a:spcBef>
      <a:spcAft>
        <a:spcPts val="0"/>
      </a:spcAft>
      <a:buClrTx/>
      <a:buSzTx/>
      <a:buFontTx/>
      <a:buNone/>
      <a:tabLst/>
      <a:defRPr kumimoji="0" sz="3300" b="1" i="0" u="none" strike="noStrike" cap="none" spc="0" normalizeH="0" baseline="0">
        <a:ln>
          <a:noFill/>
        </a:ln>
        <a:solidFill>
          <a:srgbClr val="EF581D"/>
        </a:solidFill>
        <a:effectLst/>
        <a:uFillTx/>
        <a:latin typeface="+mn-lt"/>
        <a:ea typeface="+mn-ea"/>
        <a:cs typeface="+mn-cs"/>
        <a:sym typeface="TH Sarabun New"/>
      </a:defRPr>
    </a:lvl8pPr>
    <a:lvl9pPr marL="0" marR="0" indent="1828800" algn="l" defTabSz="821531" rtl="0" fontAlgn="auto" latinLnBrk="0" hangingPunct="0">
      <a:lnSpc>
        <a:spcPct val="100000"/>
      </a:lnSpc>
      <a:spcBef>
        <a:spcPts val="0"/>
      </a:spcBef>
      <a:spcAft>
        <a:spcPts val="0"/>
      </a:spcAft>
      <a:buClrTx/>
      <a:buSzTx/>
      <a:buFontTx/>
      <a:buNone/>
      <a:tabLst/>
      <a:defRPr kumimoji="0" sz="3300" b="1" i="0" u="none" strike="noStrike" cap="none" spc="0" normalizeH="0" baseline="0">
        <a:ln>
          <a:noFill/>
        </a:ln>
        <a:solidFill>
          <a:srgbClr val="EF581D"/>
        </a:solidFill>
        <a:effectLst/>
        <a:uFillTx/>
        <a:latin typeface="+mn-lt"/>
        <a:ea typeface="+mn-ea"/>
        <a:cs typeface="+mn-cs"/>
        <a:sym typeface="TH Sarabun New"/>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8F44A2F1-9E1F-4B54-A3A2-5F16C0AD49E2}" styleName="">
    <a:tblBg/>
    <a:wholeTbl>
      <a:tcTxStyle b="off" i="off">
        <a:font>
          <a:latin typeface="Gill Sans"/>
          <a:ea typeface="Gill Sans"/>
          <a:cs typeface="Gill Sans"/>
        </a:font>
        <a:srgbClr val="000000"/>
      </a:tcTxStyle>
      <a:tcStyle>
        <a:tcBdr>
          <a:left>
            <a:ln w="12700" cap="flat">
              <a:solidFill>
                <a:srgbClr val="799293"/>
              </a:solidFill>
              <a:prstDash val="solid"/>
              <a:miter lim="400000"/>
            </a:ln>
          </a:left>
          <a:right>
            <a:ln w="12700" cap="flat">
              <a:solidFill>
                <a:srgbClr val="799293"/>
              </a:solidFill>
              <a:prstDash val="solid"/>
              <a:miter lim="400000"/>
            </a:ln>
          </a:right>
          <a:top>
            <a:ln w="12700" cap="flat">
              <a:solidFill>
                <a:srgbClr val="799293"/>
              </a:solidFill>
              <a:prstDash val="solid"/>
              <a:miter lim="400000"/>
            </a:ln>
          </a:top>
          <a:bottom>
            <a:ln w="12700" cap="flat">
              <a:solidFill>
                <a:srgbClr val="799293"/>
              </a:solidFill>
              <a:prstDash val="solid"/>
              <a:miter lim="400000"/>
            </a:ln>
          </a:bottom>
          <a:insideH>
            <a:ln w="12700" cap="flat">
              <a:solidFill>
                <a:srgbClr val="799293"/>
              </a:solidFill>
              <a:prstDash val="solid"/>
              <a:miter lim="400000"/>
            </a:ln>
          </a:insideH>
          <a:insideV>
            <a:ln w="12700" cap="flat">
              <a:solidFill>
                <a:srgbClr val="799293"/>
              </a:solidFill>
              <a:prstDash val="solid"/>
              <a:miter lim="400000"/>
            </a:ln>
          </a:insideV>
        </a:tcBdr>
        <a:fill>
          <a:noFill/>
        </a:fill>
      </a:tcStyle>
    </a:wholeTbl>
    <a:band2H>
      <a:tcTxStyle/>
      <a:tcStyle>
        <a:tcBdr/>
        <a:fill>
          <a:solidFill>
            <a:srgbClr val="C5C7C9">
              <a:alpha val="30000"/>
            </a:srgbClr>
          </a:solidFill>
        </a:fill>
      </a:tcStyle>
    </a:band2H>
    <a:firstCol>
      <a:tcTxStyle b="off" i="off">
        <a:font>
          <a:latin typeface="Gill Sans"/>
          <a:ea typeface="Gill Sans"/>
          <a:cs typeface="Gill Sans"/>
        </a:font>
        <a:srgbClr val="FFFFFF"/>
      </a:tcTxStyle>
      <a:tcStyle>
        <a:tcBdr>
          <a:left>
            <a:ln w="12700" cap="flat">
              <a:solidFill>
                <a:srgbClr val="799293"/>
              </a:solidFill>
              <a:prstDash val="solid"/>
              <a:miter lim="400000"/>
            </a:ln>
          </a:left>
          <a:right>
            <a:ln w="12700" cap="flat">
              <a:solidFill>
                <a:srgbClr val="799293"/>
              </a:solidFill>
              <a:prstDash val="solid"/>
              <a:miter lim="400000"/>
            </a:ln>
          </a:right>
          <a:top>
            <a:ln w="12700" cap="flat">
              <a:solidFill>
                <a:srgbClr val="799293"/>
              </a:solidFill>
              <a:prstDash val="solid"/>
              <a:miter lim="400000"/>
            </a:ln>
          </a:top>
          <a:bottom>
            <a:ln w="12700" cap="flat">
              <a:solidFill>
                <a:srgbClr val="799293"/>
              </a:solidFill>
              <a:prstDash val="solid"/>
              <a:miter lim="400000"/>
            </a:ln>
          </a:bottom>
          <a:insideH>
            <a:ln w="12700" cap="flat">
              <a:solidFill>
                <a:srgbClr val="799293"/>
              </a:solidFill>
              <a:prstDash val="solid"/>
              <a:miter lim="400000"/>
            </a:ln>
          </a:insideH>
          <a:insideV>
            <a:ln w="12700" cap="flat">
              <a:solidFill>
                <a:srgbClr val="799293"/>
              </a:solidFill>
              <a:prstDash val="solid"/>
              <a:miter lim="400000"/>
            </a:ln>
          </a:insideV>
        </a:tcBdr>
        <a:fill>
          <a:solidFill>
            <a:srgbClr val="ECF8F5"/>
          </a:solidFill>
        </a:fill>
      </a:tcStyle>
    </a:firstCol>
    <a:lastRow>
      <a:tcTxStyle b="off" i="off">
        <a:font>
          <a:latin typeface="Gill Sans"/>
          <a:ea typeface="Gill Sans"/>
          <a:cs typeface="Gill Sans"/>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lastRow>
    <a:firstRow>
      <a:tcTxStyle b="off" i="off">
        <a:font>
          <a:latin typeface="Gill Sans"/>
          <a:ea typeface="Gill Sans"/>
          <a:cs typeface="Gill Sans"/>
        </a:font>
        <a:srgbClr val="FFFFFF"/>
      </a:tcTxStyle>
      <a:tcStyle>
        <a:tcBdr>
          <a:left>
            <a:ln w="12700" cap="flat">
              <a:solidFill>
                <a:srgbClr val="799293"/>
              </a:solidFill>
              <a:prstDash val="solid"/>
              <a:miter lim="400000"/>
            </a:ln>
          </a:left>
          <a:right>
            <a:ln w="12700" cap="flat">
              <a:solidFill>
                <a:srgbClr val="799293"/>
              </a:solidFill>
              <a:prstDash val="solid"/>
              <a:miter lim="400000"/>
            </a:ln>
          </a:right>
          <a:top>
            <a:ln w="12700" cap="flat">
              <a:solidFill>
                <a:srgbClr val="799293"/>
              </a:solidFill>
              <a:prstDash val="solid"/>
              <a:miter lim="400000"/>
            </a:ln>
          </a:top>
          <a:bottom>
            <a:ln w="12700" cap="flat">
              <a:solidFill>
                <a:srgbClr val="799293"/>
              </a:solidFill>
              <a:prstDash val="solid"/>
              <a:miter lim="400000"/>
            </a:ln>
          </a:bottom>
          <a:insideH>
            <a:ln w="12700" cap="flat">
              <a:solidFill>
                <a:srgbClr val="799293"/>
              </a:solidFill>
              <a:prstDash val="solid"/>
              <a:miter lim="400000"/>
            </a:ln>
          </a:insideH>
          <a:insideV>
            <a:ln w="12700" cap="flat">
              <a:solidFill>
                <a:srgbClr val="799293"/>
              </a:solidFill>
              <a:prstDash val="solid"/>
              <a:miter lim="400000"/>
            </a:ln>
          </a:insideV>
        </a:tcBdr>
        <a:fill>
          <a:noFill/>
        </a:fill>
      </a:tcStyle>
    </a:firstRow>
  </a:tblStyle>
  <a:tblStyle styleId="{C7B018BB-80A7-4F77-B60F-C8B233D01FF8}" styleName="">
    <a:tblBg/>
    <a:wholeTbl>
      <a:tcTxStyle>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a:font>
          <a:latin typeface="Helvetica Neue Medium"/>
          <a:ea typeface="Helvetica Neue Medium"/>
          <a:cs typeface="Helvetica Neue Medium"/>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a:font>
          <a:latin typeface="Helvetica Neue Medium"/>
          <a:ea typeface="Helvetica Neue Medium"/>
          <a:cs typeface="Helvetica Neue Medium"/>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p:restoredTop sz="94672"/>
  </p:normalViewPr>
  <p:slideViewPr>
    <p:cSldViewPr snapToGrid="0" snapToObjects="1">
      <p:cViewPr varScale="1">
        <p:scale>
          <a:sx n="50" d="100"/>
          <a:sy n="50" d="100"/>
        </p:scale>
        <p:origin x="208" y="3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6.8402400000000002E-2"/>
          <c:y val="5.0658700000000001E-2"/>
          <c:w val="0.91313900000000003"/>
          <c:h val="0.86490900000000004"/>
        </c:manualLayout>
      </c:layout>
      <c:barChart>
        <c:barDir val="bar"/>
        <c:grouping val="clustered"/>
        <c:varyColors val="0"/>
        <c:ser>
          <c:idx val="0"/>
          <c:order val="0"/>
          <c:tx>
            <c:strRef>
              <c:f>Sheet1!$A$2</c:f>
              <c:strCache>
                <c:ptCount val="1"/>
                <c:pt idx="0">
                  <c:v>Region 1</c:v>
                </c:pt>
              </c:strCache>
            </c:strRef>
          </c:tx>
          <c:spPr>
            <a:solidFill>
              <a:srgbClr val="EEF8F6"/>
            </a:solidFill>
            <a:ln w="12700" cap="flat">
              <a:noFill/>
              <a:miter lim="400000"/>
            </a:ln>
            <a:effectLst/>
          </c:spPr>
          <c:invertIfNegative val="0"/>
          <c:cat>
            <c:strRef>
              <c:f>Sheet1!$B$1:$E$1</c:f>
              <c:strCache>
                <c:ptCount val="4"/>
                <c:pt idx="0">
                  <c:v>2007</c:v>
                </c:pt>
                <c:pt idx="1">
                  <c:v>2008</c:v>
                </c:pt>
                <c:pt idx="2">
                  <c:v>2009</c:v>
                </c:pt>
                <c:pt idx="3">
                  <c:v>2010</c:v>
                </c:pt>
              </c:strCache>
            </c:strRef>
          </c:cat>
          <c:val>
            <c:numRef>
              <c:f>Sheet1!$B$2:$E$2</c:f>
              <c:numCache>
                <c:formatCode>General</c:formatCode>
                <c:ptCount val="4"/>
                <c:pt idx="0">
                  <c:v>17</c:v>
                </c:pt>
                <c:pt idx="1">
                  <c:v>26</c:v>
                </c:pt>
                <c:pt idx="2">
                  <c:v>53</c:v>
                </c:pt>
                <c:pt idx="3">
                  <c:v>96</c:v>
                </c:pt>
              </c:numCache>
            </c:numRef>
          </c:val>
          <c:extLst>
            <c:ext xmlns:c16="http://schemas.microsoft.com/office/drawing/2014/chart" uri="{C3380CC4-5D6E-409C-BE32-E72D297353CC}">
              <c16:uniqueId val="{00000000-B8A0-C94A-9E01-D36BBA2DF4BF}"/>
            </c:ext>
          </c:extLst>
        </c:ser>
        <c:ser>
          <c:idx val="1"/>
          <c:order val="1"/>
          <c:tx>
            <c:strRef>
              <c:f>Sheet1!$A$3</c:f>
              <c:strCache>
                <c:ptCount val="1"/>
                <c:pt idx="0">
                  <c:v>Region 2</c:v>
                </c:pt>
              </c:strCache>
            </c:strRef>
          </c:tx>
          <c:spPr>
            <a:solidFill>
              <a:srgbClr val="A1C2C3"/>
            </a:solidFill>
            <a:ln w="12700" cap="flat">
              <a:noFill/>
              <a:miter lim="400000"/>
            </a:ln>
            <a:effectLst/>
          </c:spPr>
          <c:invertIfNegative val="0"/>
          <c:cat>
            <c:strRef>
              <c:f>Sheet1!$B$1:$E$1</c:f>
              <c:strCache>
                <c:ptCount val="4"/>
                <c:pt idx="0">
                  <c:v>2007</c:v>
                </c:pt>
                <c:pt idx="1">
                  <c:v>2008</c:v>
                </c:pt>
                <c:pt idx="2">
                  <c:v>2009</c:v>
                </c:pt>
                <c:pt idx="3">
                  <c:v>2010</c:v>
                </c:pt>
              </c:strCache>
            </c:strRef>
          </c:cat>
          <c:val>
            <c:numRef>
              <c:f>Sheet1!$B$3:$E$3</c:f>
              <c:numCache>
                <c:formatCode>General</c:formatCode>
                <c:ptCount val="4"/>
                <c:pt idx="0">
                  <c:v>55</c:v>
                </c:pt>
                <c:pt idx="1">
                  <c:v>43</c:v>
                </c:pt>
                <c:pt idx="2">
                  <c:v>70</c:v>
                </c:pt>
                <c:pt idx="3">
                  <c:v>58</c:v>
                </c:pt>
              </c:numCache>
            </c:numRef>
          </c:val>
          <c:extLst>
            <c:ext xmlns:c16="http://schemas.microsoft.com/office/drawing/2014/chart" uri="{C3380CC4-5D6E-409C-BE32-E72D297353CC}">
              <c16:uniqueId val="{00000001-B8A0-C94A-9E01-D36BBA2DF4BF}"/>
            </c:ext>
          </c:extLst>
        </c:ser>
        <c:dLbls>
          <c:showLegendKey val="0"/>
          <c:showVal val="0"/>
          <c:showCatName val="0"/>
          <c:showSerName val="0"/>
          <c:showPercent val="0"/>
          <c:showBubbleSize val="0"/>
        </c:dLbls>
        <c:gapWidth val="40"/>
        <c:axId val="2094734552"/>
        <c:axId val="2094734553"/>
      </c:barChart>
      <c:catAx>
        <c:axId val="2094734552"/>
        <c:scaling>
          <c:orientation val="maxMin"/>
        </c:scaling>
        <c:delete val="0"/>
        <c:axPos val="l"/>
        <c:numFmt formatCode="General" sourceLinked="0"/>
        <c:majorTickMark val="none"/>
        <c:minorTickMark val="none"/>
        <c:tickLblPos val="nextTo"/>
        <c:spPr>
          <a:ln w="12700" cap="flat">
            <a:solidFill>
              <a:srgbClr val="799293"/>
            </a:solidFill>
            <a:prstDash val="solid"/>
            <a:miter lim="400000"/>
          </a:ln>
        </c:spPr>
        <c:txPr>
          <a:bodyPr rot="0"/>
          <a:lstStyle/>
          <a:p>
            <a:pPr>
              <a:defRPr sz="2200" b="0" i="0" u="none" strike="noStrike">
                <a:solidFill>
                  <a:srgbClr val="799293"/>
                </a:solidFill>
                <a:latin typeface="Gill Sans Light"/>
              </a:defRPr>
            </a:pPr>
            <a:endParaRPr lang="en-US"/>
          </a:p>
        </c:txPr>
        <c:crossAx val="2094734553"/>
        <c:crosses val="autoZero"/>
        <c:auto val="1"/>
        <c:lblAlgn val="ctr"/>
        <c:lblOffset val="100"/>
        <c:noMultiLvlLbl val="1"/>
      </c:catAx>
      <c:valAx>
        <c:axId val="2094734553"/>
        <c:scaling>
          <c:orientation val="minMax"/>
        </c:scaling>
        <c:delete val="0"/>
        <c:axPos val="t"/>
        <c:majorGridlines>
          <c:spPr>
            <a:ln w="12700" cap="flat">
              <a:solidFill>
                <a:srgbClr val="B8B8B8"/>
              </a:solidFill>
              <a:prstDash val="solid"/>
              <a:miter lim="400000"/>
            </a:ln>
          </c:spPr>
        </c:majorGridlines>
        <c:numFmt formatCode="General" sourceLinked="0"/>
        <c:majorTickMark val="none"/>
        <c:minorTickMark val="none"/>
        <c:tickLblPos val="high"/>
        <c:spPr>
          <a:ln w="12700" cap="flat">
            <a:noFill/>
            <a:prstDash val="solid"/>
            <a:miter lim="400000"/>
          </a:ln>
        </c:spPr>
        <c:txPr>
          <a:bodyPr rot="0"/>
          <a:lstStyle/>
          <a:p>
            <a:pPr>
              <a:defRPr sz="2200" b="0" i="0" u="none" strike="noStrike">
                <a:solidFill>
                  <a:srgbClr val="799293"/>
                </a:solidFill>
                <a:latin typeface="Gill Sans Light"/>
              </a:defRPr>
            </a:pPr>
            <a:endParaRPr lang="en-US"/>
          </a:p>
        </c:txPr>
        <c:crossAx val="2094734552"/>
        <c:crosses val="autoZero"/>
        <c:crossBetween val="between"/>
        <c:majorUnit val="25"/>
        <c:minorUnit val="12.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solidFill>
              <a:srgbClr val="F2703D"/>
            </a:solidFill>
            <a:ln w="12700" cap="flat">
              <a:noFill/>
              <a:miter lim="400000"/>
            </a:ln>
            <a:effectLst/>
          </c:spPr>
          <c:dPt>
            <c:idx val="0"/>
            <c:bubble3D val="0"/>
            <c:extLst>
              <c:ext xmlns:c16="http://schemas.microsoft.com/office/drawing/2014/chart" uri="{C3380CC4-5D6E-409C-BE32-E72D297353CC}">
                <c16:uniqueId val="{00000001-555E-A644-BB84-A80BF7D39BD9}"/>
              </c:ext>
            </c:extLst>
          </c:dPt>
          <c:dPt>
            <c:idx val="1"/>
            <c:bubble3D val="0"/>
            <c:spPr>
              <a:solidFill>
                <a:srgbClr val="EEF8F6"/>
              </a:solidFill>
              <a:ln w="12700" cap="flat">
                <a:noFill/>
                <a:miter lim="400000"/>
              </a:ln>
              <a:effectLst/>
            </c:spPr>
            <c:extLst>
              <c:ext xmlns:c16="http://schemas.microsoft.com/office/drawing/2014/chart" uri="{C3380CC4-5D6E-409C-BE32-E72D297353CC}">
                <c16:uniqueId val="{00000003-555E-A644-BB84-A80BF7D39BD9}"/>
              </c:ext>
            </c:extLst>
          </c:dPt>
          <c:dPt>
            <c:idx val="2"/>
            <c:bubble3D val="0"/>
            <c:spPr>
              <a:solidFill>
                <a:srgbClr val="A1C2C3"/>
              </a:solidFill>
              <a:ln w="12700" cap="flat">
                <a:noFill/>
                <a:miter lim="400000"/>
              </a:ln>
              <a:effectLst/>
            </c:spPr>
            <c:extLst>
              <c:ext xmlns:c16="http://schemas.microsoft.com/office/drawing/2014/chart" uri="{C3380CC4-5D6E-409C-BE32-E72D297353CC}">
                <c16:uniqueId val="{00000005-555E-A644-BB84-A80BF7D39BD9}"/>
              </c:ext>
            </c:extLst>
          </c:dPt>
          <c:dPt>
            <c:idx val="3"/>
            <c:bubble3D val="0"/>
            <c:spPr>
              <a:solidFill>
                <a:srgbClr val="96B4B6"/>
              </a:solidFill>
              <a:ln w="12700" cap="flat">
                <a:noFill/>
                <a:miter lim="400000"/>
              </a:ln>
              <a:effectLst/>
            </c:spPr>
            <c:extLst>
              <c:ext xmlns:c16="http://schemas.microsoft.com/office/drawing/2014/chart" uri="{C3380CC4-5D6E-409C-BE32-E72D297353CC}">
                <c16:uniqueId val="{00000007-555E-A644-BB84-A80BF7D39BD9}"/>
              </c:ext>
            </c:extLst>
          </c:dPt>
          <c:dPt>
            <c:idx val="4"/>
            <c:bubble3D val="0"/>
            <c:spPr>
              <a:solidFill>
                <a:srgbClr val="89A4A6"/>
              </a:solidFill>
              <a:ln w="12700" cap="flat">
                <a:noFill/>
                <a:miter lim="400000"/>
              </a:ln>
              <a:effectLst/>
            </c:spPr>
            <c:extLst>
              <c:ext xmlns:c16="http://schemas.microsoft.com/office/drawing/2014/chart" uri="{C3380CC4-5D6E-409C-BE32-E72D297353CC}">
                <c16:uniqueId val="{00000009-555E-A644-BB84-A80BF7D39BD9}"/>
              </c:ext>
            </c:extLst>
          </c:dPt>
          <c:dPt>
            <c:idx val="5"/>
            <c:bubble3D val="0"/>
            <c:spPr>
              <a:solidFill>
                <a:srgbClr val="799293"/>
              </a:solidFill>
              <a:ln w="12700" cap="flat">
                <a:noFill/>
                <a:miter lim="400000"/>
              </a:ln>
              <a:effectLst/>
            </c:spPr>
            <c:extLst>
              <c:ext xmlns:c16="http://schemas.microsoft.com/office/drawing/2014/chart" uri="{C3380CC4-5D6E-409C-BE32-E72D297353CC}">
                <c16:uniqueId val="{0000000B-555E-A644-BB84-A80BF7D39BD9}"/>
              </c:ext>
            </c:extLst>
          </c:dPt>
          <c:cat>
            <c:strRef>
              <c:f>Sheet1!$B$1:$G$1</c:f>
              <c:strCache>
                <c:ptCount val="6"/>
                <c:pt idx="0">
                  <c:v>2007</c:v>
                </c:pt>
                <c:pt idx="1">
                  <c:v>2008</c:v>
                </c:pt>
                <c:pt idx="2">
                  <c:v>2009</c:v>
                </c:pt>
                <c:pt idx="3">
                  <c:v>2010</c:v>
                </c:pt>
                <c:pt idx="4">
                  <c:v>2011</c:v>
                </c:pt>
                <c:pt idx="5">
                  <c:v>2012</c:v>
                </c:pt>
              </c:strCache>
            </c:strRef>
          </c:cat>
          <c:val>
            <c:numRef>
              <c:f>Sheet1!$B$2:$G$2</c:f>
              <c:numCache>
                <c:formatCode>General</c:formatCode>
                <c:ptCount val="6"/>
                <c:pt idx="0">
                  <c:v>91</c:v>
                </c:pt>
                <c:pt idx="1">
                  <c:v>76</c:v>
                </c:pt>
                <c:pt idx="2">
                  <c:v>28</c:v>
                </c:pt>
                <c:pt idx="3">
                  <c:v>26</c:v>
                </c:pt>
                <c:pt idx="4">
                  <c:v>21</c:v>
                </c:pt>
                <c:pt idx="5">
                  <c:v>18</c:v>
                </c:pt>
              </c:numCache>
            </c:numRef>
          </c:val>
          <c:extLst>
            <c:ext xmlns:c16="http://schemas.microsoft.com/office/drawing/2014/chart" uri="{C3380CC4-5D6E-409C-BE32-E72D297353CC}">
              <c16:uniqueId val="{0000000C-555E-A644-BB84-A80BF7D39BD9}"/>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solidFill>
              <a:srgbClr val="F2703D"/>
            </a:solidFill>
            <a:ln w="12700" cap="flat">
              <a:noFill/>
              <a:miter lim="400000"/>
            </a:ln>
            <a:effectLst/>
          </c:spPr>
          <c:dPt>
            <c:idx val="0"/>
            <c:bubble3D val="0"/>
            <c:extLst>
              <c:ext xmlns:c16="http://schemas.microsoft.com/office/drawing/2014/chart" uri="{C3380CC4-5D6E-409C-BE32-E72D297353CC}">
                <c16:uniqueId val="{00000001-7F22-B946-A8E2-956953487FBA}"/>
              </c:ext>
            </c:extLst>
          </c:dPt>
          <c:dPt>
            <c:idx val="1"/>
            <c:bubble3D val="0"/>
            <c:spPr>
              <a:solidFill>
                <a:srgbClr val="EEF8F6"/>
              </a:solidFill>
              <a:ln w="12700" cap="flat">
                <a:noFill/>
                <a:miter lim="400000"/>
              </a:ln>
              <a:effectLst/>
            </c:spPr>
            <c:extLst>
              <c:ext xmlns:c16="http://schemas.microsoft.com/office/drawing/2014/chart" uri="{C3380CC4-5D6E-409C-BE32-E72D297353CC}">
                <c16:uniqueId val="{00000003-7F22-B946-A8E2-956953487FBA}"/>
              </c:ext>
            </c:extLst>
          </c:dPt>
          <c:dPt>
            <c:idx val="2"/>
            <c:bubble3D val="0"/>
            <c:spPr>
              <a:solidFill>
                <a:srgbClr val="A1C2C3"/>
              </a:solidFill>
              <a:ln w="12700" cap="flat">
                <a:noFill/>
                <a:miter lim="400000"/>
              </a:ln>
              <a:effectLst/>
            </c:spPr>
            <c:extLst>
              <c:ext xmlns:c16="http://schemas.microsoft.com/office/drawing/2014/chart" uri="{C3380CC4-5D6E-409C-BE32-E72D297353CC}">
                <c16:uniqueId val="{00000005-7F22-B946-A8E2-956953487FBA}"/>
              </c:ext>
            </c:extLst>
          </c:dPt>
          <c:dPt>
            <c:idx val="3"/>
            <c:bubble3D val="0"/>
            <c:spPr>
              <a:solidFill>
                <a:srgbClr val="96B4B6"/>
              </a:solidFill>
              <a:ln w="12700" cap="flat">
                <a:noFill/>
                <a:miter lim="400000"/>
              </a:ln>
              <a:effectLst/>
            </c:spPr>
            <c:extLst>
              <c:ext xmlns:c16="http://schemas.microsoft.com/office/drawing/2014/chart" uri="{C3380CC4-5D6E-409C-BE32-E72D297353CC}">
                <c16:uniqueId val="{00000007-7F22-B946-A8E2-956953487FBA}"/>
              </c:ext>
            </c:extLst>
          </c:dPt>
          <c:dPt>
            <c:idx val="4"/>
            <c:bubble3D val="0"/>
            <c:spPr>
              <a:solidFill>
                <a:srgbClr val="89A4A6"/>
              </a:solidFill>
              <a:ln w="12700" cap="flat">
                <a:noFill/>
                <a:miter lim="400000"/>
              </a:ln>
              <a:effectLst/>
            </c:spPr>
            <c:extLst>
              <c:ext xmlns:c16="http://schemas.microsoft.com/office/drawing/2014/chart" uri="{C3380CC4-5D6E-409C-BE32-E72D297353CC}">
                <c16:uniqueId val="{00000009-7F22-B946-A8E2-956953487FBA}"/>
              </c:ext>
            </c:extLst>
          </c:dPt>
          <c:dPt>
            <c:idx val="5"/>
            <c:bubble3D val="0"/>
            <c:spPr>
              <a:solidFill>
                <a:srgbClr val="799293"/>
              </a:solidFill>
              <a:ln w="12700" cap="flat">
                <a:noFill/>
                <a:miter lim="400000"/>
              </a:ln>
              <a:effectLst/>
            </c:spPr>
            <c:extLst>
              <c:ext xmlns:c16="http://schemas.microsoft.com/office/drawing/2014/chart" uri="{C3380CC4-5D6E-409C-BE32-E72D297353CC}">
                <c16:uniqueId val="{0000000B-7F22-B946-A8E2-956953487FBA}"/>
              </c:ext>
            </c:extLst>
          </c:dPt>
          <c:cat>
            <c:strRef>
              <c:f>Sheet1!$B$1:$G$1</c:f>
              <c:strCache>
                <c:ptCount val="6"/>
                <c:pt idx="0">
                  <c:v>2007</c:v>
                </c:pt>
                <c:pt idx="1">
                  <c:v>2008</c:v>
                </c:pt>
                <c:pt idx="2">
                  <c:v>2009</c:v>
                </c:pt>
                <c:pt idx="3">
                  <c:v>2010</c:v>
                </c:pt>
                <c:pt idx="4">
                  <c:v>2011</c:v>
                </c:pt>
                <c:pt idx="5">
                  <c:v>2012</c:v>
                </c:pt>
              </c:strCache>
            </c:strRef>
          </c:cat>
          <c:val>
            <c:numRef>
              <c:f>Sheet1!$B$2:$G$2</c:f>
              <c:numCache>
                <c:formatCode>General</c:formatCode>
                <c:ptCount val="6"/>
                <c:pt idx="0">
                  <c:v>91</c:v>
                </c:pt>
                <c:pt idx="1">
                  <c:v>76</c:v>
                </c:pt>
                <c:pt idx="2">
                  <c:v>28</c:v>
                </c:pt>
                <c:pt idx="3">
                  <c:v>26</c:v>
                </c:pt>
                <c:pt idx="4">
                  <c:v>21</c:v>
                </c:pt>
                <c:pt idx="5">
                  <c:v>18</c:v>
                </c:pt>
              </c:numCache>
            </c:numRef>
          </c:val>
          <c:extLst>
            <c:ext xmlns:c16="http://schemas.microsoft.com/office/drawing/2014/chart" uri="{C3380CC4-5D6E-409C-BE32-E72D297353CC}">
              <c16:uniqueId val="{0000000C-7F22-B946-A8E2-956953487FBA}"/>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54" name="Shape 354"/>
          <p:cNvSpPr>
            <a:spLocks noGrp="1" noRot="1" noChangeAspect="1"/>
          </p:cNvSpPr>
          <p:nvPr>
            <p:ph type="sldImg"/>
          </p:nvPr>
        </p:nvSpPr>
        <p:spPr>
          <a:xfrm>
            <a:off x="1143000" y="685800"/>
            <a:ext cx="4572000" cy="3429000"/>
          </a:xfrm>
          <a:prstGeom prst="rect">
            <a:avLst/>
          </a:prstGeom>
        </p:spPr>
        <p:txBody>
          <a:bodyPr/>
          <a:lstStyle/>
          <a:p>
            <a:endParaRPr/>
          </a:p>
        </p:txBody>
      </p:sp>
      <p:sp>
        <p:nvSpPr>
          <p:cNvPr id="355" name="Shape 355"/>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800100" latinLnBrk="0">
      <a:defRPr sz="2200">
        <a:latin typeface="Lucida Grande"/>
        <a:ea typeface="Lucida Grande"/>
        <a:cs typeface="Lucida Grande"/>
        <a:sym typeface="Lucida Grande"/>
      </a:defRPr>
    </a:lvl1pPr>
    <a:lvl2pPr defTabSz="800100" latinLnBrk="0">
      <a:defRPr sz="2200">
        <a:latin typeface="Lucida Grande"/>
        <a:ea typeface="Lucida Grande"/>
        <a:cs typeface="Lucida Grande"/>
        <a:sym typeface="Lucida Grande"/>
      </a:defRPr>
    </a:lvl2pPr>
    <a:lvl3pPr defTabSz="800100" latinLnBrk="0">
      <a:defRPr sz="2200">
        <a:latin typeface="Lucida Grande"/>
        <a:ea typeface="Lucida Grande"/>
        <a:cs typeface="Lucida Grande"/>
        <a:sym typeface="Lucida Grande"/>
      </a:defRPr>
    </a:lvl3pPr>
    <a:lvl4pPr defTabSz="800100" latinLnBrk="0">
      <a:defRPr sz="2200">
        <a:latin typeface="Lucida Grande"/>
        <a:ea typeface="Lucida Grande"/>
        <a:cs typeface="Lucida Grande"/>
        <a:sym typeface="Lucida Grande"/>
      </a:defRPr>
    </a:lvl4pPr>
    <a:lvl5pPr defTabSz="800100" latinLnBrk="0">
      <a:defRPr sz="2200">
        <a:latin typeface="Lucida Grande"/>
        <a:ea typeface="Lucida Grande"/>
        <a:cs typeface="Lucida Grande"/>
        <a:sym typeface="Lucida Grande"/>
      </a:defRPr>
    </a:lvl5pPr>
    <a:lvl6pPr defTabSz="800100" latinLnBrk="0">
      <a:defRPr sz="2200">
        <a:latin typeface="Lucida Grande"/>
        <a:ea typeface="Lucida Grande"/>
        <a:cs typeface="Lucida Grande"/>
        <a:sym typeface="Lucida Grande"/>
      </a:defRPr>
    </a:lvl6pPr>
    <a:lvl7pPr defTabSz="800100" latinLnBrk="0">
      <a:defRPr sz="2200">
        <a:latin typeface="Lucida Grande"/>
        <a:ea typeface="Lucida Grande"/>
        <a:cs typeface="Lucida Grande"/>
        <a:sym typeface="Lucida Grande"/>
      </a:defRPr>
    </a:lvl7pPr>
    <a:lvl8pPr defTabSz="800100" latinLnBrk="0">
      <a:defRPr sz="2200">
        <a:latin typeface="Lucida Grande"/>
        <a:ea typeface="Lucida Grande"/>
        <a:cs typeface="Lucida Grande"/>
        <a:sym typeface="Lucida Grande"/>
      </a:defRPr>
    </a:lvl8pPr>
    <a:lvl9pPr defTabSz="800100" latinLnBrk="0">
      <a:defRPr sz="2200">
        <a:latin typeface="Lucida Grande"/>
        <a:ea typeface="Lucida Grande"/>
        <a:cs typeface="Lucida Grande"/>
        <a:sym typeface="Lucida Grand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Master" Target="../slideMasters/slideMaster1.xml"/><Relationship Id="rId4" Type="http://schemas.openxmlformats.org/officeDocument/2006/relationships/chart" Target="../charts/chart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Photo - Large">
    <p:spTree>
      <p:nvGrpSpPr>
        <p:cNvPr id="1" name=""/>
        <p:cNvGrpSpPr/>
        <p:nvPr/>
      </p:nvGrpSpPr>
      <p:grpSpPr>
        <a:xfrm>
          <a:off x="0" y="0"/>
          <a:ext cx="0" cy="0"/>
          <a:chOff x="0" y="0"/>
          <a:chExt cx="0" cy="0"/>
        </a:xfrm>
      </p:grpSpPr>
      <p:sp>
        <p:nvSpPr>
          <p:cNvPr id="12" name="San Francisco"/>
          <p:cNvSpPr>
            <a:spLocks noGrp="1"/>
          </p:cNvSpPr>
          <p:nvPr>
            <p:ph type="body" sz="quarter" idx="13"/>
          </p:nvPr>
        </p:nvSpPr>
        <p:spPr>
          <a:xfrm>
            <a:off x="1511300" y="3670300"/>
            <a:ext cx="4495800" cy="571500"/>
          </a:xfrm>
          <a:prstGeom prst="rect">
            <a:avLst/>
          </a:prstGeom>
          <a:ln w="25400">
            <a:noFill/>
          </a:ln>
        </p:spPr>
        <p:txBody>
          <a:bodyPr lIns="0" tIns="0" rIns="0" bIns="0"/>
          <a:lstStyle>
            <a:lvl1pPr marL="0" indent="0" defTabSz="635000">
              <a:spcBef>
                <a:spcPts val="0"/>
              </a:spcBef>
              <a:buSzTx/>
              <a:buNone/>
              <a:defRPr sz="4200">
                <a:solidFill>
                  <a:srgbClr val="EF581D"/>
                </a:solidFill>
                <a:latin typeface="Santa Fe LET"/>
                <a:ea typeface="Santa Fe LET"/>
                <a:cs typeface="Santa Fe LET"/>
                <a:sym typeface="Santa Fe LET"/>
              </a:defRPr>
            </a:lvl1pPr>
          </a:lstStyle>
          <a:p>
            <a:r>
              <a:t>San Francisco</a:t>
            </a:r>
          </a:p>
        </p:txBody>
      </p:sp>
      <p:sp>
        <p:nvSpPr>
          <p:cNvPr id="13" name="Shape"/>
          <p:cNvSpPr>
            <a:spLocks noGrp="1"/>
          </p:cNvSpPr>
          <p:nvPr>
            <p:ph type="body" sz="quarter" idx="14"/>
          </p:nvPr>
        </p:nvSpPr>
        <p:spPr>
          <a:xfrm>
            <a:off x="596900" y="3586758"/>
            <a:ext cx="546100" cy="584201"/>
          </a:xfrm>
          <a:custGeom>
            <a:avLst/>
            <a:gdLst/>
            <a:ahLst/>
            <a:cxnLst>
              <a:cxn ang="0">
                <a:pos x="wd2" y="hd2"/>
              </a:cxn>
              <a:cxn ang="5400000">
                <a:pos x="wd2" y="hd2"/>
              </a:cxn>
              <a:cxn ang="10800000">
                <a:pos x="wd2" y="hd2"/>
              </a:cxn>
              <a:cxn ang="16200000">
                <a:pos x="wd2" y="hd2"/>
              </a:cxn>
            </a:cxnLst>
            <a:rect l="0" t="0" r="r" b="b"/>
            <a:pathLst>
              <a:path w="21600" h="21600" extrusionOk="0">
                <a:moveTo>
                  <a:pt x="0" y="109"/>
                </a:moveTo>
                <a:lnTo>
                  <a:pt x="21600" y="0"/>
                </a:lnTo>
                <a:lnTo>
                  <a:pt x="14870" y="11435"/>
                </a:lnTo>
                <a:lnTo>
                  <a:pt x="21600" y="21600"/>
                </a:lnTo>
                <a:lnTo>
                  <a:pt x="0" y="21600"/>
                </a:lnTo>
                <a:lnTo>
                  <a:pt x="0" y="109"/>
                </a:lnTo>
                <a:close/>
              </a:path>
            </a:pathLst>
          </a:custGeom>
          <a:solidFill>
            <a:srgbClr val="EF602A"/>
          </a:solidFill>
          <a:ln w="25400">
            <a:noFill/>
          </a:ln>
        </p:spPr>
        <p:txBody>
          <a:bodyPr lIns="101600" tIns="101600" rIns="101600" bIns="101600" anchor="t"/>
          <a:lstStyle/>
          <a:p>
            <a:pPr marL="0" indent="0" defTabSz="635000">
              <a:spcBef>
                <a:spcPts val="0"/>
              </a:spcBef>
              <a:buSzTx/>
              <a:buNone/>
              <a:defRPr sz="1600">
                <a:solidFill>
                  <a:srgbClr val="000000"/>
                </a:solidFill>
                <a:latin typeface="Helvetica"/>
                <a:ea typeface="Helvetica"/>
                <a:cs typeface="Helvetica"/>
                <a:sym typeface="Helvetica"/>
              </a:defRPr>
            </a:pPr>
            <a:endParaRPr/>
          </a:p>
        </p:txBody>
      </p:sp>
      <p:sp>
        <p:nvSpPr>
          <p:cNvPr id="14" name="Image"/>
          <p:cNvSpPr>
            <a:spLocks noGrp="1"/>
          </p:cNvSpPr>
          <p:nvPr>
            <p:ph type="pic" idx="15"/>
          </p:nvPr>
        </p:nvSpPr>
        <p:spPr>
          <a:xfrm>
            <a:off x="460587" y="463551"/>
            <a:ext cx="23431501" cy="17573624"/>
          </a:xfrm>
          <a:prstGeom prst="rect">
            <a:avLst/>
          </a:prstGeom>
          <a:ln>
            <a:noFill/>
          </a:ln>
        </p:spPr>
        <p:txBody>
          <a:bodyPr lIns="91439" tIns="45719" rIns="91439" bIns="45719" anchor="t"/>
          <a:lstStyle/>
          <a:p>
            <a:endParaRPr/>
          </a:p>
        </p:txBody>
      </p:sp>
      <p:sp>
        <p:nvSpPr>
          <p:cNvPr id="15" name="Circle"/>
          <p:cNvSpPr>
            <a:spLocks noGrp="1"/>
          </p:cNvSpPr>
          <p:nvPr>
            <p:ph type="body" sz="quarter" idx="16"/>
          </p:nvPr>
        </p:nvSpPr>
        <p:spPr>
          <a:xfrm>
            <a:off x="18364200" y="4216400"/>
            <a:ext cx="3035300" cy="3035300"/>
          </a:xfrm>
          <a:prstGeom prst="ellipse">
            <a:avLst/>
          </a:prstGeom>
          <a:solidFill>
            <a:srgbClr val="FCFEFD">
              <a:alpha val="76000"/>
            </a:srgbClr>
          </a:solidFill>
          <a:ln w="25400">
            <a:noFill/>
          </a:ln>
        </p:spPr>
        <p:txBody>
          <a:bodyPr/>
          <a:lstStyle/>
          <a:p>
            <a:pPr marL="0" indent="0" algn="ctr">
              <a:spcBef>
                <a:spcPts val="0"/>
              </a:spcBef>
              <a:buSzTx/>
              <a:buNone/>
              <a:defRPr sz="5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6" name="Circle"/>
          <p:cNvSpPr>
            <a:spLocks noGrp="1"/>
          </p:cNvSpPr>
          <p:nvPr>
            <p:ph type="body" sz="quarter" idx="17"/>
          </p:nvPr>
        </p:nvSpPr>
        <p:spPr>
          <a:xfrm>
            <a:off x="18808700" y="4660900"/>
            <a:ext cx="2146300" cy="2146300"/>
          </a:xfrm>
          <a:prstGeom prst="ellipse">
            <a:avLst/>
          </a:prstGeom>
          <a:solidFill>
            <a:srgbClr val="A1C2C3"/>
          </a:solidFill>
          <a:ln>
            <a:solidFill>
              <a:srgbClr val="B7DBDB"/>
            </a:solidFill>
          </a:ln>
        </p:spPr>
        <p:txBody>
          <a:bodyPr lIns="101600" tIns="101600" rIns="101600" bIns="101600" anchor="t"/>
          <a:lstStyle/>
          <a:p>
            <a:pPr marL="0" indent="0" defTabSz="635000">
              <a:spcBef>
                <a:spcPts val="0"/>
              </a:spcBef>
              <a:buSzTx/>
              <a:buNone/>
              <a:defRPr sz="1600">
                <a:solidFill>
                  <a:srgbClr val="000000"/>
                </a:solidFill>
                <a:latin typeface="Helvetica"/>
                <a:ea typeface="Helvetica"/>
                <a:cs typeface="Helvetica"/>
                <a:sym typeface="Helvetica"/>
              </a:defRPr>
            </a:pPr>
            <a:endParaRPr/>
          </a:p>
        </p:txBody>
      </p:sp>
      <p:sp>
        <p:nvSpPr>
          <p:cNvPr id="17" name="iriure"/>
          <p:cNvSpPr>
            <a:spLocks noGrp="1"/>
          </p:cNvSpPr>
          <p:nvPr>
            <p:ph type="body" sz="quarter" idx="18"/>
          </p:nvPr>
        </p:nvSpPr>
        <p:spPr>
          <a:xfrm>
            <a:off x="18745200" y="5435600"/>
            <a:ext cx="2260600" cy="622300"/>
          </a:xfrm>
          <a:prstGeom prst="rect">
            <a:avLst/>
          </a:prstGeom>
          <a:ln w="25400">
            <a:noFill/>
          </a:ln>
        </p:spPr>
        <p:txBody>
          <a:bodyPr lIns="0" tIns="0" rIns="0" bIns="0"/>
          <a:lstStyle>
            <a:lvl1pPr marL="0" indent="0" algn="ctr" defTabSz="635000">
              <a:spcBef>
                <a:spcPts val="0"/>
              </a:spcBef>
              <a:buSzTx/>
              <a:buNone/>
              <a:defRPr sz="4200" cap="all">
                <a:solidFill>
                  <a:srgbClr val="FFFFFF"/>
                </a:solidFill>
                <a:latin typeface="Futura Condensed"/>
                <a:ea typeface="Futura Condensed"/>
                <a:cs typeface="Futura Condensed"/>
                <a:sym typeface="Futura Condensed"/>
              </a:defRPr>
            </a:lvl1pPr>
          </a:lstStyle>
          <a:p>
            <a:r>
              <a:t>iriure</a:t>
            </a:r>
          </a:p>
        </p:txBody>
      </p:sp>
      <p:sp>
        <p:nvSpPr>
          <p:cNvPr id="18" name="Shape"/>
          <p:cNvSpPr>
            <a:spLocks noGrp="1"/>
          </p:cNvSpPr>
          <p:nvPr>
            <p:ph type="body" sz="quarter" idx="19"/>
          </p:nvPr>
        </p:nvSpPr>
        <p:spPr>
          <a:xfrm>
            <a:off x="18719800" y="5461993"/>
            <a:ext cx="419100" cy="584201"/>
          </a:xfrm>
          <a:custGeom>
            <a:avLst/>
            <a:gdLst/>
            <a:ahLst/>
            <a:cxnLst>
              <a:cxn ang="0">
                <a:pos x="wd2" y="hd2"/>
              </a:cxn>
              <a:cxn ang="5400000">
                <a:pos x="wd2" y="hd2"/>
              </a:cxn>
              <a:cxn ang="10800000">
                <a:pos x="wd2" y="hd2"/>
              </a:cxn>
              <a:cxn ang="16200000">
                <a:pos x="wd2" y="hd2"/>
              </a:cxn>
            </a:cxnLst>
            <a:rect l="0" t="0" r="r" b="b"/>
            <a:pathLst>
              <a:path w="21600" h="21600" extrusionOk="0">
                <a:moveTo>
                  <a:pt x="0" y="11234"/>
                </a:moveTo>
                <a:cubicBezTo>
                  <a:pt x="0" y="7449"/>
                  <a:pt x="2035" y="0"/>
                  <a:pt x="2035" y="0"/>
                </a:cubicBezTo>
                <a:lnTo>
                  <a:pt x="21600" y="0"/>
                </a:lnTo>
                <a:lnTo>
                  <a:pt x="15504" y="11435"/>
                </a:lnTo>
                <a:lnTo>
                  <a:pt x="21600" y="21600"/>
                </a:lnTo>
                <a:lnTo>
                  <a:pt x="2035" y="21600"/>
                </a:lnTo>
                <a:cubicBezTo>
                  <a:pt x="2035" y="21600"/>
                  <a:pt x="0" y="14733"/>
                  <a:pt x="0" y="11234"/>
                </a:cubicBezTo>
                <a:close/>
              </a:path>
            </a:pathLst>
          </a:custGeom>
          <a:solidFill>
            <a:srgbClr val="FFFFFF"/>
          </a:solidFill>
          <a:ln w="25400">
            <a:noFill/>
          </a:ln>
        </p:spPr>
        <p:txBody>
          <a:bodyPr lIns="101600" tIns="101600" rIns="101600" bIns="101600" anchor="t"/>
          <a:lstStyle/>
          <a:p>
            <a:pPr marL="0" indent="0" defTabSz="635000">
              <a:spcBef>
                <a:spcPts val="0"/>
              </a:spcBef>
              <a:buSzTx/>
              <a:buNone/>
              <a:defRPr sz="1600">
                <a:solidFill>
                  <a:srgbClr val="000000"/>
                </a:solidFill>
                <a:latin typeface="Helvetica"/>
                <a:ea typeface="Helvetica"/>
                <a:cs typeface="Helvetica"/>
                <a:sym typeface="Helvetica"/>
              </a:defRPr>
            </a:pPr>
            <a:endParaRPr/>
          </a:p>
        </p:txBody>
      </p:sp>
      <p:sp>
        <p:nvSpPr>
          <p:cNvPr id="19" name="Your City"/>
          <p:cNvSpPr>
            <a:spLocks noGrp="1"/>
          </p:cNvSpPr>
          <p:nvPr>
            <p:ph type="body" sz="quarter" idx="20"/>
          </p:nvPr>
        </p:nvSpPr>
        <p:spPr>
          <a:xfrm>
            <a:off x="18986500" y="6197600"/>
            <a:ext cx="1790700" cy="342900"/>
          </a:xfrm>
          <a:prstGeom prst="rect">
            <a:avLst/>
          </a:prstGeom>
          <a:ln w="25400">
            <a:noFill/>
          </a:ln>
        </p:spPr>
        <p:txBody>
          <a:bodyPr lIns="0" tIns="0" rIns="0" bIns="0"/>
          <a:lstStyle>
            <a:lvl1pPr marL="0" indent="0" algn="ctr" defTabSz="635000">
              <a:spcBef>
                <a:spcPts val="0"/>
              </a:spcBef>
              <a:buSzTx/>
              <a:buNone/>
              <a:defRPr sz="2200">
                <a:solidFill>
                  <a:srgbClr val="FFFFFF"/>
                </a:solidFill>
                <a:latin typeface="Santa Fe LET"/>
                <a:ea typeface="Santa Fe LET"/>
                <a:cs typeface="Santa Fe LET"/>
                <a:sym typeface="Santa Fe LET"/>
              </a:defRPr>
            </a:lvl1pPr>
          </a:lstStyle>
          <a:p>
            <a:r>
              <a:t>Your City</a:t>
            </a:r>
          </a:p>
        </p:txBody>
      </p:sp>
      <p:sp>
        <p:nvSpPr>
          <p:cNvPr id="20" name="Circle"/>
          <p:cNvSpPr>
            <a:spLocks noGrp="1"/>
          </p:cNvSpPr>
          <p:nvPr>
            <p:ph type="body" sz="quarter" idx="21"/>
          </p:nvPr>
        </p:nvSpPr>
        <p:spPr>
          <a:xfrm>
            <a:off x="18745200" y="4597400"/>
            <a:ext cx="2260600" cy="2260600"/>
          </a:xfrm>
          <a:prstGeom prst="ellipse">
            <a:avLst/>
          </a:prstGeom>
          <a:ln w="25400">
            <a:solidFill>
              <a:srgbClr val="B7DBDB"/>
            </a:solidFill>
          </a:ln>
        </p:spPr>
        <p:txBody>
          <a:bodyPr lIns="101600" tIns="101600" rIns="101600" bIns="101600" anchor="t"/>
          <a:lstStyle/>
          <a:p>
            <a:pPr marL="0" indent="0" defTabSz="635000">
              <a:spcBef>
                <a:spcPts val="0"/>
              </a:spcBef>
              <a:buSzTx/>
              <a:buNone/>
              <a:defRPr sz="1600">
                <a:solidFill>
                  <a:srgbClr val="000000"/>
                </a:solidFill>
                <a:latin typeface="Helvetica"/>
                <a:ea typeface="Helvetica"/>
                <a:cs typeface="Helvetica"/>
                <a:sym typeface="Helvetica"/>
              </a:defRPr>
            </a:pPr>
            <a:endParaRPr/>
          </a:p>
        </p:txBody>
      </p:sp>
      <p:sp>
        <p:nvSpPr>
          <p:cNvPr id="21" name="Amet"/>
          <p:cNvSpPr>
            <a:spLocks noGrp="1"/>
          </p:cNvSpPr>
          <p:nvPr>
            <p:ph type="body" sz="quarter" idx="22"/>
          </p:nvPr>
        </p:nvSpPr>
        <p:spPr>
          <a:xfrm>
            <a:off x="20193000" y="5041900"/>
            <a:ext cx="736600" cy="304800"/>
          </a:xfrm>
          <a:prstGeom prst="rect">
            <a:avLst/>
          </a:prstGeom>
          <a:ln w="25400">
            <a:noFill/>
          </a:ln>
        </p:spPr>
        <p:txBody>
          <a:bodyPr lIns="0" tIns="0" rIns="0" bIns="0" anchor="t"/>
          <a:lstStyle>
            <a:lvl1pPr marL="0" indent="0" defTabSz="635000">
              <a:spcBef>
                <a:spcPts val="1300"/>
              </a:spcBef>
              <a:buSzTx/>
              <a:buNone/>
              <a:defRPr sz="1600" i="1">
                <a:solidFill>
                  <a:srgbClr val="FFFFFF"/>
                </a:solidFill>
                <a:latin typeface="Futura"/>
                <a:ea typeface="Futura"/>
                <a:cs typeface="Futura"/>
                <a:sym typeface="Futura"/>
              </a:defRPr>
            </a:lvl1pPr>
          </a:lstStyle>
          <a:p>
            <a:r>
              <a:t>Amet</a:t>
            </a:r>
          </a:p>
        </p:txBody>
      </p:sp>
      <p:sp>
        <p:nvSpPr>
          <p:cNvPr id="22" name="Esse"/>
          <p:cNvSpPr>
            <a:spLocks noGrp="1"/>
          </p:cNvSpPr>
          <p:nvPr>
            <p:ph type="body" sz="quarter" idx="23"/>
          </p:nvPr>
        </p:nvSpPr>
        <p:spPr>
          <a:xfrm>
            <a:off x="18783300" y="5041900"/>
            <a:ext cx="774700" cy="304800"/>
          </a:xfrm>
          <a:prstGeom prst="rect">
            <a:avLst/>
          </a:prstGeom>
          <a:ln w="25400">
            <a:noFill/>
          </a:ln>
        </p:spPr>
        <p:txBody>
          <a:bodyPr lIns="0" tIns="0" rIns="0" bIns="0" anchor="t"/>
          <a:lstStyle>
            <a:lvl1pPr marL="0" indent="0" algn="r" defTabSz="635000">
              <a:spcBef>
                <a:spcPts val="1300"/>
              </a:spcBef>
              <a:buSzTx/>
              <a:buNone/>
              <a:defRPr sz="1600" i="1">
                <a:solidFill>
                  <a:srgbClr val="FFFFFF"/>
                </a:solidFill>
                <a:latin typeface="Futura"/>
                <a:ea typeface="Futura"/>
                <a:cs typeface="Futura"/>
                <a:sym typeface="Futura"/>
              </a:defRPr>
            </a:lvl1pPr>
          </a:lstStyle>
          <a:p>
            <a:r>
              <a:t>Esse</a:t>
            </a:r>
          </a:p>
        </p:txBody>
      </p:sp>
      <p:sp>
        <p:nvSpPr>
          <p:cNvPr id="23" name="Shape"/>
          <p:cNvSpPr>
            <a:spLocks noGrp="1"/>
          </p:cNvSpPr>
          <p:nvPr>
            <p:ph type="body" sz="quarter" idx="24"/>
          </p:nvPr>
        </p:nvSpPr>
        <p:spPr>
          <a:xfrm flipH="1">
            <a:off x="20574000" y="5456833"/>
            <a:ext cx="419100" cy="584201"/>
          </a:xfrm>
          <a:custGeom>
            <a:avLst/>
            <a:gdLst/>
            <a:ahLst/>
            <a:cxnLst>
              <a:cxn ang="0">
                <a:pos x="wd2" y="hd2"/>
              </a:cxn>
              <a:cxn ang="5400000">
                <a:pos x="wd2" y="hd2"/>
              </a:cxn>
              <a:cxn ang="10800000">
                <a:pos x="wd2" y="hd2"/>
              </a:cxn>
              <a:cxn ang="16200000">
                <a:pos x="wd2" y="hd2"/>
              </a:cxn>
            </a:cxnLst>
            <a:rect l="0" t="0" r="r" b="b"/>
            <a:pathLst>
              <a:path w="21600" h="21600" extrusionOk="0">
                <a:moveTo>
                  <a:pt x="0" y="11234"/>
                </a:moveTo>
                <a:cubicBezTo>
                  <a:pt x="0" y="7449"/>
                  <a:pt x="2035" y="0"/>
                  <a:pt x="2035" y="0"/>
                </a:cubicBezTo>
                <a:lnTo>
                  <a:pt x="21600" y="0"/>
                </a:lnTo>
                <a:lnTo>
                  <a:pt x="15504" y="11435"/>
                </a:lnTo>
                <a:lnTo>
                  <a:pt x="21600" y="21600"/>
                </a:lnTo>
                <a:lnTo>
                  <a:pt x="2035" y="21600"/>
                </a:lnTo>
                <a:cubicBezTo>
                  <a:pt x="2035" y="21600"/>
                  <a:pt x="0" y="14733"/>
                  <a:pt x="0" y="11234"/>
                </a:cubicBezTo>
                <a:close/>
              </a:path>
            </a:pathLst>
          </a:custGeom>
          <a:solidFill>
            <a:srgbClr val="FFFFFF"/>
          </a:solidFill>
          <a:ln w="25400">
            <a:noFill/>
          </a:ln>
        </p:spPr>
        <p:txBody>
          <a:bodyPr lIns="101600" tIns="101600" rIns="101600" bIns="101600" anchor="t"/>
          <a:lstStyle/>
          <a:p>
            <a:pPr marL="0" indent="0" defTabSz="635000">
              <a:spcBef>
                <a:spcPts val="0"/>
              </a:spcBef>
              <a:buSzTx/>
              <a:buNone/>
              <a:defRPr sz="1600">
                <a:solidFill>
                  <a:srgbClr val="000000"/>
                </a:solidFill>
                <a:latin typeface="Helvetica"/>
                <a:ea typeface="Helvetica"/>
                <a:cs typeface="Helvetica"/>
                <a:sym typeface="Helvetica"/>
              </a:defRPr>
            </a:pPr>
            <a:endParaRPr/>
          </a:p>
        </p:txBody>
      </p:sp>
      <p:sp>
        <p:nvSpPr>
          <p:cNvPr id="24" name="="/>
          <p:cNvSpPr>
            <a:spLocks noGrp="1"/>
          </p:cNvSpPr>
          <p:nvPr>
            <p:ph type="body" sz="quarter" idx="25"/>
          </p:nvPr>
        </p:nvSpPr>
        <p:spPr>
          <a:xfrm rot="10800000">
            <a:off x="19583400" y="4876800"/>
            <a:ext cx="584200" cy="584200"/>
          </a:xfrm>
          <a:prstGeom prst="rect">
            <a:avLst/>
          </a:prstGeom>
          <a:ln w="25400">
            <a:noFill/>
          </a:ln>
        </p:spPr>
        <p:txBody>
          <a:bodyPr lIns="0" tIns="0" rIns="0" bIns="0"/>
          <a:lstStyle>
            <a:lvl1pPr marL="0" indent="0" algn="ctr" defTabSz="635000">
              <a:spcBef>
                <a:spcPts val="0"/>
              </a:spcBef>
              <a:buSzTx/>
              <a:buNone/>
              <a:defRPr sz="4600">
                <a:solidFill>
                  <a:srgbClr val="FFFFFF"/>
                </a:solidFill>
                <a:latin typeface="Wingdings 2"/>
                <a:ea typeface="Wingdings 2"/>
                <a:cs typeface="Wingdings 2"/>
                <a:sym typeface="Wingdings 2"/>
              </a:defRPr>
            </a:lvl1pPr>
          </a:lstStyle>
          <a:p>
            <a:r>
              <a:t>=</a:t>
            </a:r>
          </a:p>
        </p:txBody>
      </p:sp>
      <p:sp>
        <p:nvSpPr>
          <p:cNvPr id="25" name="Title Text"/>
          <p:cNvSpPr txBox="1">
            <a:spLocks noGrp="1"/>
          </p:cNvSpPr>
          <p:nvPr>
            <p:ph type="title"/>
          </p:nvPr>
        </p:nvSpPr>
        <p:spPr>
          <a:xfrm>
            <a:off x="1511300" y="863600"/>
            <a:ext cx="21399500" cy="2489200"/>
          </a:xfrm>
          <a:prstGeom prst="rect">
            <a:avLst/>
          </a:prstGeom>
          <a:ln>
            <a:solidFill>
              <a:srgbClr val="F0F9F6"/>
            </a:solidFill>
          </a:ln>
        </p:spPr>
        <p:txBody>
          <a:bodyPr/>
          <a:lstStyle>
            <a:lvl1pPr algn="l">
              <a:defRPr sz="16200">
                <a:solidFill>
                  <a:srgbClr val="799293"/>
                </a:solidFill>
                <a:latin typeface="+mn-lt"/>
                <a:ea typeface="+mn-ea"/>
                <a:cs typeface="+mn-cs"/>
                <a:sym typeface="TH Sarabun New"/>
              </a:defRPr>
            </a:lvl1pPr>
          </a:lstStyle>
          <a:p>
            <a:r>
              <a:t>Title Text</a:t>
            </a:r>
          </a:p>
        </p:txBody>
      </p:sp>
      <p:sp>
        <p:nvSpPr>
          <p:cNvPr id="2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Photo - Horizontal">
    <p:spTree>
      <p:nvGrpSpPr>
        <p:cNvPr id="1" name=""/>
        <p:cNvGrpSpPr/>
        <p:nvPr/>
      </p:nvGrpSpPr>
      <p:grpSpPr>
        <a:xfrm>
          <a:off x="0" y="0"/>
          <a:ext cx="0" cy="0"/>
          <a:chOff x="0" y="0"/>
          <a:chExt cx="0" cy="0"/>
        </a:xfrm>
      </p:grpSpPr>
      <p:sp>
        <p:nvSpPr>
          <p:cNvPr id="123" name="Rectangle"/>
          <p:cNvSpPr/>
          <p:nvPr/>
        </p:nvSpPr>
        <p:spPr>
          <a:xfrm rot="10800000" flipH="1">
            <a:off x="596900" y="8039100"/>
            <a:ext cx="23164800" cy="5105400"/>
          </a:xfrm>
          <a:prstGeom prst="rect">
            <a:avLst/>
          </a:prstGeom>
          <a:gradFill>
            <a:gsLst>
              <a:gs pos="0">
                <a:srgbClr val="EBF7F4"/>
              </a:gs>
              <a:gs pos="100000">
                <a:srgbClr val="FFFFFF"/>
              </a:gs>
            </a:gsLst>
            <a:lin ang="5400000"/>
          </a:gradFill>
          <a:ln w="25400">
            <a:miter lim="400000"/>
          </a:ln>
        </p:spPr>
        <p:txBody>
          <a:bodyPr lIns="50800" tIns="50800" rIns="50800" bIns="50800" anchor="ctr"/>
          <a:lstStyle/>
          <a:p>
            <a:pPr algn="ctr" defTabSz="800100">
              <a:defRPr sz="5200"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24" name="Image"/>
          <p:cNvSpPr>
            <a:spLocks noGrp="1"/>
          </p:cNvSpPr>
          <p:nvPr>
            <p:ph type="pic" idx="13"/>
          </p:nvPr>
        </p:nvSpPr>
        <p:spPr>
          <a:xfrm>
            <a:off x="470535" y="-3984387"/>
            <a:ext cx="23435732" cy="17576801"/>
          </a:xfrm>
          <a:prstGeom prst="rect">
            <a:avLst/>
          </a:prstGeom>
          <a:ln>
            <a:noFill/>
          </a:ln>
        </p:spPr>
        <p:txBody>
          <a:bodyPr lIns="91439" tIns="45719" rIns="91439" bIns="45719" anchor="t"/>
          <a:lstStyle/>
          <a:p>
            <a:endParaRPr/>
          </a:p>
        </p:txBody>
      </p:sp>
      <p:sp>
        <p:nvSpPr>
          <p:cNvPr id="125" name="San Francisco"/>
          <p:cNvSpPr>
            <a:spLocks noGrp="1"/>
          </p:cNvSpPr>
          <p:nvPr>
            <p:ph type="body" sz="quarter" idx="14"/>
          </p:nvPr>
        </p:nvSpPr>
        <p:spPr>
          <a:xfrm>
            <a:off x="1485900" y="10960100"/>
            <a:ext cx="11595100" cy="584200"/>
          </a:xfrm>
          <a:prstGeom prst="rect">
            <a:avLst/>
          </a:prstGeom>
          <a:ln w="25400">
            <a:noFill/>
          </a:ln>
        </p:spPr>
        <p:txBody>
          <a:bodyPr lIns="0" tIns="0" rIns="0" bIns="0"/>
          <a:lstStyle>
            <a:lvl1pPr marL="0" indent="0" defTabSz="635000">
              <a:spcBef>
                <a:spcPts val="0"/>
              </a:spcBef>
              <a:buSzTx/>
              <a:buNone/>
              <a:defRPr sz="4200">
                <a:solidFill>
                  <a:srgbClr val="A1C2C3"/>
                </a:solidFill>
                <a:latin typeface="Santa Fe LET"/>
                <a:ea typeface="Santa Fe LET"/>
                <a:cs typeface="Santa Fe LET"/>
                <a:sym typeface="Santa Fe LET"/>
              </a:defRPr>
            </a:lvl1pPr>
          </a:lstStyle>
          <a:p>
            <a:r>
              <a:t>San Francisco</a:t>
            </a:r>
          </a:p>
        </p:txBody>
      </p:sp>
      <p:sp>
        <p:nvSpPr>
          <p:cNvPr id="126" name="Shape"/>
          <p:cNvSpPr>
            <a:spLocks noGrp="1"/>
          </p:cNvSpPr>
          <p:nvPr>
            <p:ph type="body" sz="quarter" idx="15"/>
          </p:nvPr>
        </p:nvSpPr>
        <p:spPr>
          <a:xfrm>
            <a:off x="596900" y="10944821"/>
            <a:ext cx="546100" cy="584201"/>
          </a:xfrm>
          <a:custGeom>
            <a:avLst/>
            <a:gdLst/>
            <a:ahLst/>
            <a:cxnLst>
              <a:cxn ang="0">
                <a:pos x="wd2" y="hd2"/>
              </a:cxn>
              <a:cxn ang="5400000">
                <a:pos x="wd2" y="hd2"/>
              </a:cxn>
              <a:cxn ang="10800000">
                <a:pos x="wd2" y="hd2"/>
              </a:cxn>
              <a:cxn ang="16200000">
                <a:pos x="wd2" y="hd2"/>
              </a:cxn>
            </a:cxnLst>
            <a:rect l="0" t="0" r="r" b="b"/>
            <a:pathLst>
              <a:path w="21600" h="21600" extrusionOk="0">
                <a:moveTo>
                  <a:pt x="0" y="109"/>
                </a:moveTo>
                <a:lnTo>
                  <a:pt x="21600" y="0"/>
                </a:lnTo>
                <a:lnTo>
                  <a:pt x="14870" y="11435"/>
                </a:lnTo>
                <a:lnTo>
                  <a:pt x="21600" y="21600"/>
                </a:lnTo>
                <a:lnTo>
                  <a:pt x="0" y="21600"/>
                </a:lnTo>
                <a:lnTo>
                  <a:pt x="0" y="109"/>
                </a:lnTo>
                <a:close/>
              </a:path>
            </a:pathLst>
          </a:custGeom>
          <a:solidFill>
            <a:srgbClr val="A1C2C3"/>
          </a:solidFill>
          <a:ln w="25400">
            <a:noFill/>
          </a:ln>
        </p:spPr>
        <p:txBody>
          <a:bodyPr lIns="101600" tIns="101600" rIns="101600" bIns="101600" anchor="t"/>
          <a:lstStyle/>
          <a:p>
            <a:pPr marL="0" indent="0" defTabSz="635000">
              <a:spcBef>
                <a:spcPts val="0"/>
              </a:spcBef>
              <a:buSzTx/>
              <a:buNone/>
              <a:defRPr sz="1600">
                <a:solidFill>
                  <a:srgbClr val="000000"/>
                </a:solidFill>
                <a:latin typeface="Helvetica"/>
                <a:ea typeface="Helvetica"/>
                <a:cs typeface="Helvetica"/>
                <a:sym typeface="Helvetica"/>
              </a:defRPr>
            </a:pPr>
            <a:endParaRPr/>
          </a:p>
        </p:txBody>
      </p:sp>
      <p:sp>
        <p:nvSpPr>
          <p:cNvPr id="127" name="Circle"/>
          <p:cNvSpPr>
            <a:spLocks noGrp="1"/>
          </p:cNvSpPr>
          <p:nvPr>
            <p:ph type="body" sz="quarter" idx="16"/>
          </p:nvPr>
        </p:nvSpPr>
        <p:spPr>
          <a:xfrm>
            <a:off x="18351500" y="4622800"/>
            <a:ext cx="3035300" cy="3035300"/>
          </a:xfrm>
          <a:prstGeom prst="ellipse">
            <a:avLst/>
          </a:prstGeom>
          <a:solidFill>
            <a:srgbClr val="FCFEFD">
              <a:alpha val="76000"/>
            </a:srgbClr>
          </a:solidFill>
          <a:ln w="25400">
            <a:noFill/>
          </a:ln>
        </p:spPr>
        <p:txBody>
          <a:bodyPr/>
          <a:lstStyle/>
          <a:p>
            <a:pPr marL="0" indent="0" algn="ctr">
              <a:spcBef>
                <a:spcPts val="0"/>
              </a:spcBef>
              <a:buSzTx/>
              <a:buNone/>
              <a:defRPr sz="5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28" name="Circle"/>
          <p:cNvSpPr>
            <a:spLocks noGrp="1"/>
          </p:cNvSpPr>
          <p:nvPr>
            <p:ph type="body" sz="quarter" idx="17"/>
          </p:nvPr>
        </p:nvSpPr>
        <p:spPr>
          <a:xfrm>
            <a:off x="18796000" y="5067300"/>
            <a:ext cx="2146300" cy="2146300"/>
          </a:xfrm>
          <a:prstGeom prst="ellipse">
            <a:avLst/>
          </a:prstGeom>
          <a:solidFill>
            <a:srgbClr val="A1C2C3"/>
          </a:solidFill>
          <a:ln>
            <a:solidFill>
              <a:srgbClr val="B7DBDB"/>
            </a:solidFill>
          </a:ln>
        </p:spPr>
        <p:txBody>
          <a:bodyPr lIns="101600" tIns="101600" rIns="101600" bIns="101600" anchor="t"/>
          <a:lstStyle/>
          <a:p>
            <a:pPr marL="0" indent="0" defTabSz="635000">
              <a:spcBef>
                <a:spcPts val="0"/>
              </a:spcBef>
              <a:buSzTx/>
              <a:buNone/>
              <a:defRPr sz="1600">
                <a:solidFill>
                  <a:srgbClr val="000000"/>
                </a:solidFill>
                <a:latin typeface="Helvetica"/>
                <a:ea typeface="Helvetica"/>
                <a:cs typeface="Helvetica"/>
                <a:sym typeface="Helvetica"/>
              </a:defRPr>
            </a:pPr>
            <a:endParaRPr/>
          </a:p>
        </p:txBody>
      </p:sp>
      <p:sp>
        <p:nvSpPr>
          <p:cNvPr id="129" name="iriure"/>
          <p:cNvSpPr>
            <a:spLocks noGrp="1"/>
          </p:cNvSpPr>
          <p:nvPr>
            <p:ph type="body" sz="quarter" idx="18"/>
          </p:nvPr>
        </p:nvSpPr>
        <p:spPr>
          <a:xfrm>
            <a:off x="18732500" y="5842000"/>
            <a:ext cx="2260600" cy="622300"/>
          </a:xfrm>
          <a:prstGeom prst="rect">
            <a:avLst/>
          </a:prstGeom>
          <a:ln w="25400">
            <a:noFill/>
          </a:ln>
        </p:spPr>
        <p:txBody>
          <a:bodyPr lIns="0" tIns="0" rIns="0" bIns="0"/>
          <a:lstStyle>
            <a:lvl1pPr marL="0" indent="0" algn="ctr" defTabSz="635000">
              <a:spcBef>
                <a:spcPts val="0"/>
              </a:spcBef>
              <a:buSzTx/>
              <a:buNone/>
              <a:defRPr sz="4200" cap="all">
                <a:solidFill>
                  <a:srgbClr val="FFFFFF"/>
                </a:solidFill>
                <a:latin typeface="Futura Condensed"/>
                <a:ea typeface="Futura Condensed"/>
                <a:cs typeface="Futura Condensed"/>
                <a:sym typeface="Futura Condensed"/>
              </a:defRPr>
            </a:lvl1pPr>
          </a:lstStyle>
          <a:p>
            <a:r>
              <a:t>iriure</a:t>
            </a:r>
          </a:p>
        </p:txBody>
      </p:sp>
      <p:sp>
        <p:nvSpPr>
          <p:cNvPr id="130" name="Shape"/>
          <p:cNvSpPr>
            <a:spLocks noGrp="1"/>
          </p:cNvSpPr>
          <p:nvPr>
            <p:ph type="body" sz="quarter" idx="19"/>
          </p:nvPr>
        </p:nvSpPr>
        <p:spPr>
          <a:xfrm>
            <a:off x="18707100" y="5868393"/>
            <a:ext cx="419100" cy="584201"/>
          </a:xfrm>
          <a:custGeom>
            <a:avLst/>
            <a:gdLst/>
            <a:ahLst/>
            <a:cxnLst>
              <a:cxn ang="0">
                <a:pos x="wd2" y="hd2"/>
              </a:cxn>
              <a:cxn ang="5400000">
                <a:pos x="wd2" y="hd2"/>
              </a:cxn>
              <a:cxn ang="10800000">
                <a:pos x="wd2" y="hd2"/>
              </a:cxn>
              <a:cxn ang="16200000">
                <a:pos x="wd2" y="hd2"/>
              </a:cxn>
            </a:cxnLst>
            <a:rect l="0" t="0" r="r" b="b"/>
            <a:pathLst>
              <a:path w="21600" h="21600" extrusionOk="0">
                <a:moveTo>
                  <a:pt x="0" y="11234"/>
                </a:moveTo>
                <a:cubicBezTo>
                  <a:pt x="0" y="7449"/>
                  <a:pt x="2035" y="0"/>
                  <a:pt x="2035" y="0"/>
                </a:cubicBezTo>
                <a:lnTo>
                  <a:pt x="21600" y="0"/>
                </a:lnTo>
                <a:lnTo>
                  <a:pt x="15504" y="11435"/>
                </a:lnTo>
                <a:lnTo>
                  <a:pt x="21600" y="21600"/>
                </a:lnTo>
                <a:lnTo>
                  <a:pt x="2035" y="21600"/>
                </a:lnTo>
                <a:cubicBezTo>
                  <a:pt x="2035" y="21600"/>
                  <a:pt x="0" y="14733"/>
                  <a:pt x="0" y="11234"/>
                </a:cubicBezTo>
                <a:close/>
              </a:path>
            </a:pathLst>
          </a:custGeom>
          <a:solidFill>
            <a:srgbClr val="FFFFFF"/>
          </a:solidFill>
          <a:ln w="25400">
            <a:noFill/>
          </a:ln>
        </p:spPr>
        <p:txBody>
          <a:bodyPr lIns="101600" tIns="101600" rIns="101600" bIns="101600" anchor="t"/>
          <a:lstStyle/>
          <a:p>
            <a:pPr marL="0" indent="0" defTabSz="635000">
              <a:spcBef>
                <a:spcPts val="0"/>
              </a:spcBef>
              <a:buSzTx/>
              <a:buNone/>
              <a:defRPr sz="1600">
                <a:solidFill>
                  <a:srgbClr val="000000"/>
                </a:solidFill>
                <a:latin typeface="Helvetica"/>
                <a:ea typeface="Helvetica"/>
                <a:cs typeface="Helvetica"/>
                <a:sym typeface="Helvetica"/>
              </a:defRPr>
            </a:pPr>
            <a:endParaRPr/>
          </a:p>
        </p:txBody>
      </p:sp>
      <p:sp>
        <p:nvSpPr>
          <p:cNvPr id="131" name="Your City"/>
          <p:cNvSpPr>
            <a:spLocks noGrp="1"/>
          </p:cNvSpPr>
          <p:nvPr>
            <p:ph type="body" sz="quarter" idx="20"/>
          </p:nvPr>
        </p:nvSpPr>
        <p:spPr>
          <a:xfrm>
            <a:off x="18973800" y="6604000"/>
            <a:ext cx="1790700" cy="342900"/>
          </a:xfrm>
          <a:prstGeom prst="rect">
            <a:avLst/>
          </a:prstGeom>
          <a:ln w="25400">
            <a:noFill/>
          </a:ln>
        </p:spPr>
        <p:txBody>
          <a:bodyPr lIns="0" tIns="0" rIns="0" bIns="0"/>
          <a:lstStyle>
            <a:lvl1pPr marL="0" indent="0" algn="ctr" defTabSz="635000">
              <a:spcBef>
                <a:spcPts val="0"/>
              </a:spcBef>
              <a:buSzTx/>
              <a:buNone/>
              <a:defRPr sz="2200">
                <a:solidFill>
                  <a:srgbClr val="FFFFFF"/>
                </a:solidFill>
                <a:latin typeface="Santa Fe LET"/>
                <a:ea typeface="Santa Fe LET"/>
                <a:cs typeface="Santa Fe LET"/>
                <a:sym typeface="Santa Fe LET"/>
              </a:defRPr>
            </a:lvl1pPr>
          </a:lstStyle>
          <a:p>
            <a:r>
              <a:t>Your City</a:t>
            </a:r>
          </a:p>
        </p:txBody>
      </p:sp>
      <p:sp>
        <p:nvSpPr>
          <p:cNvPr id="132" name="Circle"/>
          <p:cNvSpPr>
            <a:spLocks noGrp="1"/>
          </p:cNvSpPr>
          <p:nvPr>
            <p:ph type="body" sz="quarter" idx="21"/>
          </p:nvPr>
        </p:nvSpPr>
        <p:spPr>
          <a:xfrm>
            <a:off x="18732500" y="5003800"/>
            <a:ext cx="2260600" cy="2260600"/>
          </a:xfrm>
          <a:prstGeom prst="ellipse">
            <a:avLst/>
          </a:prstGeom>
          <a:ln w="25400">
            <a:solidFill>
              <a:srgbClr val="B7DBDB"/>
            </a:solidFill>
          </a:ln>
        </p:spPr>
        <p:txBody>
          <a:bodyPr lIns="101600" tIns="101600" rIns="101600" bIns="101600" anchor="t"/>
          <a:lstStyle/>
          <a:p>
            <a:pPr marL="0" indent="0" defTabSz="635000">
              <a:spcBef>
                <a:spcPts val="0"/>
              </a:spcBef>
              <a:buSzTx/>
              <a:buNone/>
              <a:defRPr sz="1600">
                <a:solidFill>
                  <a:srgbClr val="000000"/>
                </a:solidFill>
                <a:latin typeface="Helvetica"/>
                <a:ea typeface="Helvetica"/>
                <a:cs typeface="Helvetica"/>
                <a:sym typeface="Helvetica"/>
              </a:defRPr>
            </a:pPr>
            <a:endParaRPr/>
          </a:p>
        </p:txBody>
      </p:sp>
      <p:sp>
        <p:nvSpPr>
          <p:cNvPr id="133" name="Amet"/>
          <p:cNvSpPr>
            <a:spLocks noGrp="1"/>
          </p:cNvSpPr>
          <p:nvPr>
            <p:ph type="body" sz="quarter" idx="22"/>
          </p:nvPr>
        </p:nvSpPr>
        <p:spPr>
          <a:xfrm>
            <a:off x="20180300" y="5448300"/>
            <a:ext cx="736600" cy="304800"/>
          </a:xfrm>
          <a:prstGeom prst="rect">
            <a:avLst/>
          </a:prstGeom>
          <a:ln w="25400">
            <a:noFill/>
          </a:ln>
        </p:spPr>
        <p:txBody>
          <a:bodyPr lIns="0" tIns="0" rIns="0" bIns="0" anchor="t"/>
          <a:lstStyle>
            <a:lvl1pPr marL="0" indent="0" defTabSz="635000">
              <a:spcBef>
                <a:spcPts val="1300"/>
              </a:spcBef>
              <a:buSzTx/>
              <a:buNone/>
              <a:defRPr sz="1600" i="1">
                <a:solidFill>
                  <a:srgbClr val="FFFFFF"/>
                </a:solidFill>
                <a:latin typeface="Futura"/>
                <a:ea typeface="Futura"/>
                <a:cs typeface="Futura"/>
                <a:sym typeface="Futura"/>
              </a:defRPr>
            </a:lvl1pPr>
          </a:lstStyle>
          <a:p>
            <a:r>
              <a:t>Amet</a:t>
            </a:r>
          </a:p>
        </p:txBody>
      </p:sp>
      <p:sp>
        <p:nvSpPr>
          <p:cNvPr id="134" name="Esse"/>
          <p:cNvSpPr>
            <a:spLocks noGrp="1"/>
          </p:cNvSpPr>
          <p:nvPr>
            <p:ph type="body" sz="quarter" idx="23"/>
          </p:nvPr>
        </p:nvSpPr>
        <p:spPr>
          <a:xfrm>
            <a:off x="18770600" y="5448300"/>
            <a:ext cx="774700" cy="304800"/>
          </a:xfrm>
          <a:prstGeom prst="rect">
            <a:avLst/>
          </a:prstGeom>
          <a:ln w="25400">
            <a:noFill/>
          </a:ln>
        </p:spPr>
        <p:txBody>
          <a:bodyPr lIns="0" tIns="0" rIns="0" bIns="0" anchor="t"/>
          <a:lstStyle>
            <a:lvl1pPr marL="0" indent="0" algn="r" defTabSz="635000">
              <a:spcBef>
                <a:spcPts val="1300"/>
              </a:spcBef>
              <a:buSzTx/>
              <a:buNone/>
              <a:defRPr sz="1600" i="1">
                <a:solidFill>
                  <a:srgbClr val="FFFFFF"/>
                </a:solidFill>
                <a:latin typeface="Futura"/>
                <a:ea typeface="Futura"/>
                <a:cs typeface="Futura"/>
                <a:sym typeface="Futura"/>
              </a:defRPr>
            </a:lvl1pPr>
          </a:lstStyle>
          <a:p>
            <a:r>
              <a:t>Esse</a:t>
            </a:r>
          </a:p>
        </p:txBody>
      </p:sp>
      <p:sp>
        <p:nvSpPr>
          <p:cNvPr id="135" name="Shape"/>
          <p:cNvSpPr>
            <a:spLocks noGrp="1"/>
          </p:cNvSpPr>
          <p:nvPr>
            <p:ph type="body" sz="quarter" idx="24"/>
          </p:nvPr>
        </p:nvSpPr>
        <p:spPr>
          <a:xfrm flipH="1">
            <a:off x="20561300" y="5863233"/>
            <a:ext cx="419100" cy="584201"/>
          </a:xfrm>
          <a:custGeom>
            <a:avLst/>
            <a:gdLst/>
            <a:ahLst/>
            <a:cxnLst>
              <a:cxn ang="0">
                <a:pos x="wd2" y="hd2"/>
              </a:cxn>
              <a:cxn ang="5400000">
                <a:pos x="wd2" y="hd2"/>
              </a:cxn>
              <a:cxn ang="10800000">
                <a:pos x="wd2" y="hd2"/>
              </a:cxn>
              <a:cxn ang="16200000">
                <a:pos x="wd2" y="hd2"/>
              </a:cxn>
            </a:cxnLst>
            <a:rect l="0" t="0" r="r" b="b"/>
            <a:pathLst>
              <a:path w="21600" h="21600" extrusionOk="0">
                <a:moveTo>
                  <a:pt x="0" y="11234"/>
                </a:moveTo>
                <a:cubicBezTo>
                  <a:pt x="0" y="7449"/>
                  <a:pt x="2035" y="0"/>
                  <a:pt x="2035" y="0"/>
                </a:cubicBezTo>
                <a:lnTo>
                  <a:pt x="21600" y="0"/>
                </a:lnTo>
                <a:lnTo>
                  <a:pt x="15504" y="11435"/>
                </a:lnTo>
                <a:lnTo>
                  <a:pt x="21600" y="21600"/>
                </a:lnTo>
                <a:lnTo>
                  <a:pt x="2035" y="21600"/>
                </a:lnTo>
                <a:cubicBezTo>
                  <a:pt x="2035" y="21600"/>
                  <a:pt x="0" y="14733"/>
                  <a:pt x="0" y="11234"/>
                </a:cubicBezTo>
                <a:close/>
              </a:path>
            </a:pathLst>
          </a:custGeom>
          <a:solidFill>
            <a:srgbClr val="FFFFFF"/>
          </a:solidFill>
          <a:ln w="25400">
            <a:noFill/>
          </a:ln>
        </p:spPr>
        <p:txBody>
          <a:bodyPr lIns="101600" tIns="101600" rIns="101600" bIns="101600" anchor="t"/>
          <a:lstStyle/>
          <a:p>
            <a:pPr marL="0" indent="0" defTabSz="635000">
              <a:spcBef>
                <a:spcPts val="0"/>
              </a:spcBef>
              <a:buSzTx/>
              <a:buNone/>
              <a:defRPr sz="1600">
                <a:solidFill>
                  <a:srgbClr val="000000"/>
                </a:solidFill>
                <a:latin typeface="Helvetica"/>
                <a:ea typeface="Helvetica"/>
                <a:cs typeface="Helvetica"/>
                <a:sym typeface="Helvetica"/>
              </a:defRPr>
            </a:pPr>
            <a:endParaRPr/>
          </a:p>
        </p:txBody>
      </p:sp>
      <p:sp>
        <p:nvSpPr>
          <p:cNvPr id="136" name="="/>
          <p:cNvSpPr>
            <a:spLocks noGrp="1"/>
          </p:cNvSpPr>
          <p:nvPr>
            <p:ph type="body" sz="quarter" idx="25"/>
          </p:nvPr>
        </p:nvSpPr>
        <p:spPr>
          <a:xfrm rot="10800000">
            <a:off x="19570700" y="5283200"/>
            <a:ext cx="584200" cy="584200"/>
          </a:xfrm>
          <a:prstGeom prst="rect">
            <a:avLst/>
          </a:prstGeom>
          <a:ln w="25400">
            <a:noFill/>
          </a:ln>
        </p:spPr>
        <p:txBody>
          <a:bodyPr lIns="0" tIns="0" rIns="0" bIns="0"/>
          <a:lstStyle>
            <a:lvl1pPr marL="0" indent="0" algn="ctr" defTabSz="635000">
              <a:spcBef>
                <a:spcPts val="0"/>
              </a:spcBef>
              <a:buSzTx/>
              <a:buNone/>
              <a:defRPr sz="4600">
                <a:solidFill>
                  <a:srgbClr val="FFFFFF"/>
                </a:solidFill>
                <a:latin typeface="Wingdings 2"/>
                <a:ea typeface="Wingdings 2"/>
                <a:cs typeface="Wingdings 2"/>
                <a:sym typeface="Wingdings 2"/>
              </a:defRPr>
            </a:lvl1pPr>
          </a:lstStyle>
          <a:p>
            <a:r>
              <a:t>=</a:t>
            </a:r>
          </a:p>
        </p:txBody>
      </p:sp>
      <p:sp>
        <p:nvSpPr>
          <p:cNvPr id="137" name="Title Text"/>
          <p:cNvSpPr txBox="1">
            <a:spLocks noGrp="1"/>
          </p:cNvSpPr>
          <p:nvPr>
            <p:ph type="title"/>
          </p:nvPr>
        </p:nvSpPr>
        <p:spPr>
          <a:xfrm>
            <a:off x="927100" y="7924800"/>
            <a:ext cx="22479000" cy="2819400"/>
          </a:xfrm>
          <a:prstGeom prst="rect">
            <a:avLst/>
          </a:prstGeom>
          <a:ln>
            <a:solidFill>
              <a:srgbClr val="F8FCFB"/>
            </a:solidFill>
          </a:ln>
        </p:spPr>
        <p:txBody>
          <a:bodyPr/>
          <a:lstStyle>
            <a:lvl1pPr algn="l">
              <a:defRPr sz="19400">
                <a:solidFill>
                  <a:srgbClr val="EF581D"/>
                </a:solidFill>
                <a:latin typeface="+mn-lt"/>
                <a:ea typeface="+mn-ea"/>
                <a:cs typeface="+mn-cs"/>
                <a:sym typeface="TH Sarabun New"/>
              </a:defRPr>
            </a:lvl1pPr>
          </a:lstStyle>
          <a:p>
            <a:r>
              <a:t>Title Text</a:t>
            </a:r>
          </a:p>
        </p:txBody>
      </p:sp>
      <p:sp>
        <p:nvSpPr>
          <p:cNvPr id="13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Title &amp; Photos - 3 Up">
    <p:spTree>
      <p:nvGrpSpPr>
        <p:cNvPr id="1" name=""/>
        <p:cNvGrpSpPr/>
        <p:nvPr/>
      </p:nvGrpSpPr>
      <p:grpSpPr>
        <a:xfrm>
          <a:off x="0" y="0"/>
          <a:ext cx="0" cy="0"/>
          <a:chOff x="0" y="0"/>
          <a:chExt cx="0" cy="0"/>
        </a:xfrm>
      </p:grpSpPr>
      <p:sp>
        <p:nvSpPr>
          <p:cNvPr id="145" name="Rectangle"/>
          <p:cNvSpPr/>
          <p:nvPr/>
        </p:nvSpPr>
        <p:spPr>
          <a:xfrm>
            <a:off x="596900" y="584200"/>
            <a:ext cx="23164800" cy="5105400"/>
          </a:xfrm>
          <a:prstGeom prst="rect">
            <a:avLst/>
          </a:prstGeom>
          <a:gradFill>
            <a:gsLst>
              <a:gs pos="0">
                <a:srgbClr val="EBF7F4"/>
              </a:gs>
              <a:gs pos="100000">
                <a:srgbClr val="FFFFFF"/>
              </a:gs>
            </a:gsLst>
            <a:lin ang="5400000"/>
          </a:gradFill>
          <a:ln w="25400">
            <a:miter lim="400000"/>
          </a:ln>
        </p:spPr>
        <p:txBody>
          <a:bodyPr lIns="50800" tIns="50800" rIns="50800" bIns="50800" anchor="ctr"/>
          <a:lstStyle/>
          <a:p>
            <a:pPr algn="ctr" defTabSz="800100">
              <a:defRPr sz="5200"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46" name="Image"/>
          <p:cNvSpPr>
            <a:spLocks noGrp="1"/>
          </p:cNvSpPr>
          <p:nvPr>
            <p:ph type="pic" idx="13"/>
          </p:nvPr>
        </p:nvSpPr>
        <p:spPr>
          <a:xfrm>
            <a:off x="493394" y="2729981"/>
            <a:ext cx="23418802" cy="17564101"/>
          </a:xfrm>
          <a:prstGeom prst="rect">
            <a:avLst/>
          </a:prstGeom>
          <a:ln>
            <a:noFill/>
          </a:ln>
        </p:spPr>
        <p:txBody>
          <a:bodyPr lIns="91439" tIns="45719" rIns="91439" bIns="45719" anchor="t"/>
          <a:lstStyle/>
          <a:p>
            <a:endParaRPr/>
          </a:p>
        </p:txBody>
      </p:sp>
      <p:sp>
        <p:nvSpPr>
          <p:cNvPr id="147" name="Image"/>
          <p:cNvSpPr>
            <a:spLocks noGrp="1"/>
          </p:cNvSpPr>
          <p:nvPr>
            <p:ph type="pic" sz="half" idx="14"/>
          </p:nvPr>
        </p:nvSpPr>
        <p:spPr>
          <a:xfrm>
            <a:off x="12928600" y="3531337"/>
            <a:ext cx="10989734" cy="8242301"/>
          </a:xfrm>
          <a:prstGeom prst="rect">
            <a:avLst/>
          </a:prstGeom>
          <a:ln>
            <a:noFill/>
          </a:ln>
        </p:spPr>
        <p:txBody>
          <a:bodyPr lIns="91439" tIns="45719" rIns="91439" bIns="45719" anchor="t"/>
          <a:lstStyle/>
          <a:p>
            <a:endParaRPr/>
          </a:p>
        </p:txBody>
      </p:sp>
      <p:sp>
        <p:nvSpPr>
          <p:cNvPr id="148" name="San Francisco"/>
          <p:cNvSpPr>
            <a:spLocks noGrp="1"/>
          </p:cNvSpPr>
          <p:nvPr>
            <p:ph type="body" sz="quarter" idx="15"/>
          </p:nvPr>
        </p:nvSpPr>
        <p:spPr>
          <a:xfrm>
            <a:off x="1485900" y="4025900"/>
            <a:ext cx="11595100" cy="584200"/>
          </a:xfrm>
          <a:prstGeom prst="rect">
            <a:avLst/>
          </a:prstGeom>
          <a:ln w="25400">
            <a:noFill/>
          </a:ln>
        </p:spPr>
        <p:txBody>
          <a:bodyPr lIns="0" tIns="0" rIns="0" bIns="0"/>
          <a:lstStyle>
            <a:lvl1pPr marL="0" indent="0" defTabSz="635000">
              <a:spcBef>
                <a:spcPts val="0"/>
              </a:spcBef>
              <a:buSzTx/>
              <a:buNone/>
              <a:defRPr sz="4200">
                <a:solidFill>
                  <a:srgbClr val="EF581D"/>
                </a:solidFill>
                <a:latin typeface="Santa Fe LET"/>
                <a:ea typeface="Santa Fe LET"/>
                <a:cs typeface="Santa Fe LET"/>
                <a:sym typeface="Santa Fe LET"/>
              </a:defRPr>
            </a:lvl1pPr>
          </a:lstStyle>
          <a:p>
            <a:r>
              <a:t>San Francisco</a:t>
            </a:r>
          </a:p>
        </p:txBody>
      </p:sp>
      <p:sp>
        <p:nvSpPr>
          <p:cNvPr id="149" name="Shape"/>
          <p:cNvSpPr>
            <a:spLocks noGrp="1"/>
          </p:cNvSpPr>
          <p:nvPr>
            <p:ph type="body" sz="quarter" idx="16"/>
          </p:nvPr>
        </p:nvSpPr>
        <p:spPr>
          <a:xfrm>
            <a:off x="596900" y="4015383"/>
            <a:ext cx="546100" cy="584201"/>
          </a:xfrm>
          <a:custGeom>
            <a:avLst/>
            <a:gdLst/>
            <a:ahLst/>
            <a:cxnLst>
              <a:cxn ang="0">
                <a:pos x="wd2" y="hd2"/>
              </a:cxn>
              <a:cxn ang="5400000">
                <a:pos x="wd2" y="hd2"/>
              </a:cxn>
              <a:cxn ang="10800000">
                <a:pos x="wd2" y="hd2"/>
              </a:cxn>
              <a:cxn ang="16200000">
                <a:pos x="wd2" y="hd2"/>
              </a:cxn>
            </a:cxnLst>
            <a:rect l="0" t="0" r="r" b="b"/>
            <a:pathLst>
              <a:path w="21600" h="21600" extrusionOk="0">
                <a:moveTo>
                  <a:pt x="0" y="109"/>
                </a:moveTo>
                <a:lnTo>
                  <a:pt x="21600" y="0"/>
                </a:lnTo>
                <a:lnTo>
                  <a:pt x="14870" y="11435"/>
                </a:lnTo>
                <a:lnTo>
                  <a:pt x="21600" y="21600"/>
                </a:lnTo>
                <a:lnTo>
                  <a:pt x="0" y="21600"/>
                </a:lnTo>
                <a:lnTo>
                  <a:pt x="0" y="109"/>
                </a:lnTo>
                <a:close/>
              </a:path>
            </a:pathLst>
          </a:custGeom>
          <a:solidFill>
            <a:srgbClr val="EF581D"/>
          </a:solidFill>
          <a:ln w="25400">
            <a:noFill/>
          </a:ln>
        </p:spPr>
        <p:txBody>
          <a:bodyPr lIns="101600" tIns="101600" rIns="101600" bIns="101600" anchor="t"/>
          <a:lstStyle/>
          <a:p>
            <a:pPr marL="0" indent="0" defTabSz="635000">
              <a:spcBef>
                <a:spcPts val="0"/>
              </a:spcBef>
              <a:buSzTx/>
              <a:buNone/>
              <a:defRPr sz="1600">
                <a:solidFill>
                  <a:srgbClr val="000000"/>
                </a:solidFill>
                <a:latin typeface="Helvetica"/>
                <a:ea typeface="Helvetica"/>
                <a:cs typeface="Helvetica"/>
                <a:sym typeface="Helvetica"/>
              </a:defRPr>
            </a:pPr>
            <a:endParaRPr/>
          </a:p>
        </p:txBody>
      </p:sp>
      <p:sp>
        <p:nvSpPr>
          <p:cNvPr id="150" name="Image"/>
          <p:cNvSpPr>
            <a:spLocks noGrp="1"/>
          </p:cNvSpPr>
          <p:nvPr>
            <p:ph type="pic" sz="half" idx="17"/>
          </p:nvPr>
        </p:nvSpPr>
        <p:spPr>
          <a:xfrm>
            <a:off x="409909" y="2959883"/>
            <a:ext cx="12479867" cy="9359901"/>
          </a:xfrm>
          <a:prstGeom prst="rect">
            <a:avLst/>
          </a:prstGeom>
          <a:ln>
            <a:noFill/>
          </a:ln>
        </p:spPr>
        <p:txBody>
          <a:bodyPr lIns="91439" tIns="45719" rIns="91439" bIns="45719" anchor="t"/>
          <a:lstStyle/>
          <a:p>
            <a:endParaRPr/>
          </a:p>
        </p:txBody>
      </p:sp>
      <p:sp>
        <p:nvSpPr>
          <p:cNvPr id="151" name="Circle"/>
          <p:cNvSpPr>
            <a:spLocks noGrp="1"/>
          </p:cNvSpPr>
          <p:nvPr>
            <p:ph type="body" sz="quarter" idx="18"/>
          </p:nvPr>
        </p:nvSpPr>
        <p:spPr>
          <a:xfrm>
            <a:off x="18376900" y="4165600"/>
            <a:ext cx="3035300" cy="3035300"/>
          </a:xfrm>
          <a:prstGeom prst="ellipse">
            <a:avLst/>
          </a:prstGeom>
          <a:solidFill>
            <a:srgbClr val="FCFEFD">
              <a:alpha val="76000"/>
            </a:srgbClr>
          </a:solidFill>
          <a:ln w="25400">
            <a:noFill/>
          </a:ln>
        </p:spPr>
        <p:txBody>
          <a:bodyPr/>
          <a:lstStyle/>
          <a:p>
            <a:pPr marL="0" indent="0" algn="ctr">
              <a:spcBef>
                <a:spcPts val="0"/>
              </a:spcBef>
              <a:buSzTx/>
              <a:buNone/>
              <a:defRPr sz="5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52" name="Circle"/>
          <p:cNvSpPr>
            <a:spLocks noGrp="1"/>
          </p:cNvSpPr>
          <p:nvPr>
            <p:ph type="body" sz="quarter" idx="19"/>
          </p:nvPr>
        </p:nvSpPr>
        <p:spPr>
          <a:xfrm>
            <a:off x="18821400" y="4610100"/>
            <a:ext cx="2146300" cy="2146300"/>
          </a:xfrm>
          <a:prstGeom prst="ellipse">
            <a:avLst/>
          </a:prstGeom>
          <a:solidFill>
            <a:srgbClr val="A1C2C3"/>
          </a:solidFill>
          <a:ln>
            <a:solidFill>
              <a:srgbClr val="B7DBDB"/>
            </a:solidFill>
          </a:ln>
        </p:spPr>
        <p:txBody>
          <a:bodyPr lIns="101600" tIns="101600" rIns="101600" bIns="101600" anchor="t"/>
          <a:lstStyle/>
          <a:p>
            <a:pPr marL="0" indent="0" defTabSz="635000">
              <a:spcBef>
                <a:spcPts val="0"/>
              </a:spcBef>
              <a:buSzTx/>
              <a:buNone/>
              <a:defRPr sz="1600">
                <a:solidFill>
                  <a:srgbClr val="000000"/>
                </a:solidFill>
                <a:latin typeface="Helvetica"/>
                <a:ea typeface="Helvetica"/>
                <a:cs typeface="Helvetica"/>
                <a:sym typeface="Helvetica"/>
              </a:defRPr>
            </a:pPr>
            <a:endParaRPr/>
          </a:p>
        </p:txBody>
      </p:sp>
      <p:sp>
        <p:nvSpPr>
          <p:cNvPr id="153" name="iriure"/>
          <p:cNvSpPr>
            <a:spLocks noGrp="1"/>
          </p:cNvSpPr>
          <p:nvPr>
            <p:ph type="body" sz="quarter" idx="20"/>
          </p:nvPr>
        </p:nvSpPr>
        <p:spPr>
          <a:xfrm>
            <a:off x="18757900" y="5384800"/>
            <a:ext cx="2260600" cy="622300"/>
          </a:xfrm>
          <a:prstGeom prst="rect">
            <a:avLst/>
          </a:prstGeom>
          <a:ln w="25400">
            <a:noFill/>
          </a:ln>
        </p:spPr>
        <p:txBody>
          <a:bodyPr lIns="0" tIns="0" rIns="0" bIns="0"/>
          <a:lstStyle>
            <a:lvl1pPr marL="0" indent="0" algn="ctr" defTabSz="635000">
              <a:spcBef>
                <a:spcPts val="0"/>
              </a:spcBef>
              <a:buSzTx/>
              <a:buNone/>
              <a:defRPr sz="4200" cap="all">
                <a:solidFill>
                  <a:srgbClr val="FFFFFF"/>
                </a:solidFill>
                <a:latin typeface="Futura Condensed"/>
                <a:ea typeface="Futura Condensed"/>
                <a:cs typeface="Futura Condensed"/>
                <a:sym typeface="Futura Condensed"/>
              </a:defRPr>
            </a:lvl1pPr>
          </a:lstStyle>
          <a:p>
            <a:r>
              <a:t>iriure</a:t>
            </a:r>
          </a:p>
        </p:txBody>
      </p:sp>
      <p:sp>
        <p:nvSpPr>
          <p:cNvPr id="154" name="Shape"/>
          <p:cNvSpPr>
            <a:spLocks noGrp="1"/>
          </p:cNvSpPr>
          <p:nvPr>
            <p:ph type="body" sz="quarter" idx="21"/>
          </p:nvPr>
        </p:nvSpPr>
        <p:spPr>
          <a:xfrm>
            <a:off x="18732500" y="5411193"/>
            <a:ext cx="419100" cy="584201"/>
          </a:xfrm>
          <a:custGeom>
            <a:avLst/>
            <a:gdLst/>
            <a:ahLst/>
            <a:cxnLst>
              <a:cxn ang="0">
                <a:pos x="wd2" y="hd2"/>
              </a:cxn>
              <a:cxn ang="5400000">
                <a:pos x="wd2" y="hd2"/>
              </a:cxn>
              <a:cxn ang="10800000">
                <a:pos x="wd2" y="hd2"/>
              </a:cxn>
              <a:cxn ang="16200000">
                <a:pos x="wd2" y="hd2"/>
              </a:cxn>
            </a:cxnLst>
            <a:rect l="0" t="0" r="r" b="b"/>
            <a:pathLst>
              <a:path w="21600" h="21600" extrusionOk="0">
                <a:moveTo>
                  <a:pt x="0" y="11234"/>
                </a:moveTo>
                <a:cubicBezTo>
                  <a:pt x="0" y="7449"/>
                  <a:pt x="2035" y="0"/>
                  <a:pt x="2035" y="0"/>
                </a:cubicBezTo>
                <a:lnTo>
                  <a:pt x="21600" y="0"/>
                </a:lnTo>
                <a:lnTo>
                  <a:pt x="15504" y="11435"/>
                </a:lnTo>
                <a:lnTo>
                  <a:pt x="21600" y="21600"/>
                </a:lnTo>
                <a:lnTo>
                  <a:pt x="2035" y="21600"/>
                </a:lnTo>
                <a:cubicBezTo>
                  <a:pt x="2035" y="21600"/>
                  <a:pt x="0" y="14733"/>
                  <a:pt x="0" y="11234"/>
                </a:cubicBezTo>
                <a:close/>
              </a:path>
            </a:pathLst>
          </a:custGeom>
          <a:solidFill>
            <a:srgbClr val="FFFFFF"/>
          </a:solidFill>
          <a:ln w="25400">
            <a:noFill/>
          </a:ln>
        </p:spPr>
        <p:txBody>
          <a:bodyPr lIns="101600" tIns="101600" rIns="101600" bIns="101600" anchor="t"/>
          <a:lstStyle/>
          <a:p>
            <a:pPr marL="0" indent="0" defTabSz="635000">
              <a:spcBef>
                <a:spcPts val="0"/>
              </a:spcBef>
              <a:buSzTx/>
              <a:buNone/>
              <a:defRPr sz="1600">
                <a:solidFill>
                  <a:srgbClr val="000000"/>
                </a:solidFill>
                <a:latin typeface="Helvetica"/>
                <a:ea typeface="Helvetica"/>
                <a:cs typeface="Helvetica"/>
                <a:sym typeface="Helvetica"/>
              </a:defRPr>
            </a:pPr>
            <a:endParaRPr/>
          </a:p>
        </p:txBody>
      </p:sp>
      <p:sp>
        <p:nvSpPr>
          <p:cNvPr id="155" name="Your City"/>
          <p:cNvSpPr>
            <a:spLocks noGrp="1"/>
          </p:cNvSpPr>
          <p:nvPr>
            <p:ph type="body" sz="quarter" idx="22"/>
          </p:nvPr>
        </p:nvSpPr>
        <p:spPr>
          <a:xfrm>
            <a:off x="18999200" y="6146800"/>
            <a:ext cx="1790700" cy="342900"/>
          </a:xfrm>
          <a:prstGeom prst="rect">
            <a:avLst/>
          </a:prstGeom>
          <a:ln w="25400">
            <a:noFill/>
          </a:ln>
        </p:spPr>
        <p:txBody>
          <a:bodyPr lIns="0" tIns="0" rIns="0" bIns="0"/>
          <a:lstStyle>
            <a:lvl1pPr marL="0" indent="0" algn="ctr" defTabSz="635000">
              <a:spcBef>
                <a:spcPts val="0"/>
              </a:spcBef>
              <a:buSzTx/>
              <a:buNone/>
              <a:defRPr sz="2200">
                <a:solidFill>
                  <a:srgbClr val="FFFFFF"/>
                </a:solidFill>
                <a:latin typeface="Santa Fe LET"/>
                <a:ea typeface="Santa Fe LET"/>
                <a:cs typeface="Santa Fe LET"/>
                <a:sym typeface="Santa Fe LET"/>
              </a:defRPr>
            </a:lvl1pPr>
          </a:lstStyle>
          <a:p>
            <a:r>
              <a:t>Your City</a:t>
            </a:r>
          </a:p>
        </p:txBody>
      </p:sp>
      <p:sp>
        <p:nvSpPr>
          <p:cNvPr id="156" name="Circle"/>
          <p:cNvSpPr>
            <a:spLocks noGrp="1"/>
          </p:cNvSpPr>
          <p:nvPr>
            <p:ph type="body" sz="quarter" idx="23"/>
          </p:nvPr>
        </p:nvSpPr>
        <p:spPr>
          <a:xfrm>
            <a:off x="18757900" y="4546600"/>
            <a:ext cx="2260600" cy="2260600"/>
          </a:xfrm>
          <a:prstGeom prst="ellipse">
            <a:avLst/>
          </a:prstGeom>
          <a:ln w="25400">
            <a:solidFill>
              <a:srgbClr val="B7DBDB"/>
            </a:solidFill>
          </a:ln>
        </p:spPr>
        <p:txBody>
          <a:bodyPr lIns="101600" tIns="101600" rIns="101600" bIns="101600" anchor="t"/>
          <a:lstStyle/>
          <a:p>
            <a:pPr marL="0" indent="0" defTabSz="635000">
              <a:spcBef>
                <a:spcPts val="0"/>
              </a:spcBef>
              <a:buSzTx/>
              <a:buNone/>
              <a:defRPr sz="1600">
                <a:solidFill>
                  <a:srgbClr val="000000"/>
                </a:solidFill>
                <a:latin typeface="Helvetica"/>
                <a:ea typeface="Helvetica"/>
                <a:cs typeface="Helvetica"/>
                <a:sym typeface="Helvetica"/>
              </a:defRPr>
            </a:pPr>
            <a:endParaRPr/>
          </a:p>
        </p:txBody>
      </p:sp>
      <p:sp>
        <p:nvSpPr>
          <p:cNvPr id="157" name="Amet"/>
          <p:cNvSpPr>
            <a:spLocks noGrp="1"/>
          </p:cNvSpPr>
          <p:nvPr>
            <p:ph type="body" sz="quarter" idx="24"/>
          </p:nvPr>
        </p:nvSpPr>
        <p:spPr>
          <a:xfrm>
            <a:off x="20205700" y="4991100"/>
            <a:ext cx="736600" cy="304800"/>
          </a:xfrm>
          <a:prstGeom prst="rect">
            <a:avLst/>
          </a:prstGeom>
          <a:ln w="25400">
            <a:noFill/>
          </a:ln>
        </p:spPr>
        <p:txBody>
          <a:bodyPr lIns="0" tIns="0" rIns="0" bIns="0" anchor="t"/>
          <a:lstStyle>
            <a:lvl1pPr marL="0" indent="0" defTabSz="635000">
              <a:spcBef>
                <a:spcPts val="1300"/>
              </a:spcBef>
              <a:buSzTx/>
              <a:buNone/>
              <a:defRPr sz="1600" i="1">
                <a:solidFill>
                  <a:srgbClr val="FFFFFF"/>
                </a:solidFill>
                <a:latin typeface="Futura"/>
                <a:ea typeface="Futura"/>
                <a:cs typeface="Futura"/>
                <a:sym typeface="Futura"/>
              </a:defRPr>
            </a:lvl1pPr>
          </a:lstStyle>
          <a:p>
            <a:r>
              <a:t>Amet</a:t>
            </a:r>
          </a:p>
        </p:txBody>
      </p:sp>
      <p:sp>
        <p:nvSpPr>
          <p:cNvPr id="158" name="Esse"/>
          <p:cNvSpPr>
            <a:spLocks noGrp="1"/>
          </p:cNvSpPr>
          <p:nvPr>
            <p:ph type="body" sz="quarter" idx="25"/>
          </p:nvPr>
        </p:nvSpPr>
        <p:spPr>
          <a:xfrm>
            <a:off x="18796000" y="4991100"/>
            <a:ext cx="774700" cy="304800"/>
          </a:xfrm>
          <a:prstGeom prst="rect">
            <a:avLst/>
          </a:prstGeom>
          <a:ln w="25400">
            <a:noFill/>
          </a:ln>
        </p:spPr>
        <p:txBody>
          <a:bodyPr lIns="0" tIns="0" rIns="0" bIns="0" anchor="t"/>
          <a:lstStyle>
            <a:lvl1pPr marL="0" indent="0" algn="r" defTabSz="635000">
              <a:spcBef>
                <a:spcPts val="1300"/>
              </a:spcBef>
              <a:buSzTx/>
              <a:buNone/>
              <a:defRPr sz="1600" i="1">
                <a:solidFill>
                  <a:srgbClr val="FFFFFF"/>
                </a:solidFill>
                <a:latin typeface="Futura"/>
                <a:ea typeface="Futura"/>
                <a:cs typeface="Futura"/>
                <a:sym typeface="Futura"/>
              </a:defRPr>
            </a:lvl1pPr>
          </a:lstStyle>
          <a:p>
            <a:r>
              <a:t>Esse</a:t>
            </a:r>
          </a:p>
        </p:txBody>
      </p:sp>
      <p:sp>
        <p:nvSpPr>
          <p:cNvPr id="159" name="Shape"/>
          <p:cNvSpPr>
            <a:spLocks noGrp="1"/>
          </p:cNvSpPr>
          <p:nvPr>
            <p:ph type="body" sz="quarter" idx="26"/>
          </p:nvPr>
        </p:nvSpPr>
        <p:spPr>
          <a:xfrm flipH="1">
            <a:off x="20586700" y="5406033"/>
            <a:ext cx="419100" cy="584201"/>
          </a:xfrm>
          <a:custGeom>
            <a:avLst/>
            <a:gdLst/>
            <a:ahLst/>
            <a:cxnLst>
              <a:cxn ang="0">
                <a:pos x="wd2" y="hd2"/>
              </a:cxn>
              <a:cxn ang="5400000">
                <a:pos x="wd2" y="hd2"/>
              </a:cxn>
              <a:cxn ang="10800000">
                <a:pos x="wd2" y="hd2"/>
              </a:cxn>
              <a:cxn ang="16200000">
                <a:pos x="wd2" y="hd2"/>
              </a:cxn>
            </a:cxnLst>
            <a:rect l="0" t="0" r="r" b="b"/>
            <a:pathLst>
              <a:path w="21600" h="21600" extrusionOk="0">
                <a:moveTo>
                  <a:pt x="0" y="11234"/>
                </a:moveTo>
                <a:cubicBezTo>
                  <a:pt x="0" y="7449"/>
                  <a:pt x="2035" y="0"/>
                  <a:pt x="2035" y="0"/>
                </a:cubicBezTo>
                <a:lnTo>
                  <a:pt x="21600" y="0"/>
                </a:lnTo>
                <a:lnTo>
                  <a:pt x="15504" y="11435"/>
                </a:lnTo>
                <a:lnTo>
                  <a:pt x="21600" y="21600"/>
                </a:lnTo>
                <a:lnTo>
                  <a:pt x="2035" y="21600"/>
                </a:lnTo>
                <a:cubicBezTo>
                  <a:pt x="2035" y="21600"/>
                  <a:pt x="0" y="14733"/>
                  <a:pt x="0" y="11234"/>
                </a:cubicBezTo>
                <a:close/>
              </a:path>
            </a:pathLst>
          </a:custGeom>
          <a:solidFill>
            <a:srgbClr val="FFFFFF"/>
          </a:solidFill>
          <a:ln w="25400">
            <a:noFill/>
          </a:ln>
        </p:spPr>
        <p:txBody>
          <a:bodyPr lIns="101600" tIns="101600" rIns="101600" bIns="101600" anchor="t"/>
          <a:lstStyle/>
          <a:p>
            <a:pPr marL="0" indent="0" defTabSz="635000">
              <a:spcBef>
                <a:spcPts val="0"/>
              </a:spcBef>
              <a:buSzTx/>
              <a:buNone/>
              <a:defRPr sz="1600">
                <a:solidFill>
                  <a:srgbClr val="000000"/>
                </a:solidFill>
                <a:latin typeface="Helvetica"/>
                <a:ea typeface="Helvetica"/>
                <a:cs typeface="Helvetica"/>
                <a:sym typeface="Helvetica"/>
              </a:defRPr>
            </a:pPr>
            <a:endParaRPr/>
          </a:p>
        </p:txBody>
      </p:sp>
      <p:sp>
        <p:nvSpPr>
          <p:cNvPr id="160" name="="/>
          <p:cNvSpPr>
            <a:spLocks noGrp="1"/>
          </p:cNvSpPr>
          <p:nvPr>
            <p:ph type="body" sz="quarter" idx="27"/>
          </p:nvPr>
        </p:nvSpPr>
        <p:spPr>
          <a:xfrm rot="10800000">
            <a:off x="19596100" y="4826000"/>
            <a:ext cx="584200" cy="584200"/>
          </a:xfrm>
          <a:prstGeom prst="rect">
            <a:avLst/>
          </a:prstGeom>
          <a:ln w="25400">
            <a:noFill/>
          </a:ln>
        </p:spPr>
        <p:txBody>
          <a:bodyPr lIns="0" tIns="0" rIns="0" bIns="0"/>
          <a:lstStyle>
            <a:lvl1pPr marL="0" indent="0" algn="ctr" defTabSz="635000">
              <a:spcBef>
                <a:spcPts val="0"/>
              </a:spcBef>
              <a:buSzTx/>
              <a:buNone/>
              <a:defRPr sz="4600">
                <a:solidFill>
                  <a:srgbClr val="FFFFFF"/>
                </a:solidFill>
                <a:latin typeface="Wingdings 2"/>
                <a:ea typeface="Wingdings 2"/>
                <a:cs typeface="Wingdings 2"/>
                <a:sym typeface="Wingdings 2"/>
              </a:defRPr>
            </a:lvl1pPr>
          </a:lstStyle>
          <a:p>
            <a:r>
              <a:t>=</a:t>
            </a:r>
          </a:p>
        </p:txBody>
      </p:sp>
      <p:sp>
        <p:nvSpPr>
          <p:cNvPr id="161" name="Title Text"/>
          <p:cNvSpPr txBox="1">
            <a:spLocks noGrp="1"/>
          </p:cNvSpPr>
          <p:nvPr>
            <p:ph type="title"/>
          </p:nvPr>
        </p:nvSpPr>
        <p:spPr>
          <a:xfrm>
            <a:off x="927100" y="838200"/>
            <a:ext cx="22479000" cy="2895600"/>
          </a:xfrm>
          <a:prstGeom prst="rect">
            <a:avLst/>
          </a:prstGeom>
          <a:ln>
            <a:solidFill>
              <a:srgbClr val="F4FAF9"/>
            </a:solidFill>
          </a:ln>
        </p:spPr>
        <p:txBody>
          <a:bodyPr/>
          <a:lstStyle>
            <a:lvl1pPr algn="l">
              <a:defRPr sz="19400">
                <a:solidFill>
                  <a:srgbClr val="799293"/>
                </a:solidFill>
                <a:latin typeface="+mn-lt"/>
                <a:ea typeface="+mn-ea"/>
                <a:cs typeface="+mn-cs"/>
                <a:sym typeface="TH Sarabun New"/>
              </a:defRPr>
            </a:lvl1pPr>
          </a:lstStyle>
          <a:p>
            <a:r>
              <a:t>Title Text</a:t>
            </a:r>
          </a:p>
        </p:txBody>
      </p:sp>
      <p:sp>
        <p:nvSpPr>
          <p:cNvPr id="16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Photo - Vertical">
    <p:spTree>
      <p:nvGrpSpPr>
        <p:cNvPr id="1" name=""/>
        <p:cNvGrpSpPr/>
        <p:nvPr/>
      </p:nvGrpSpPr>
      <p:grpSpPr>
        <a:xfrm>
          <a:off x="0" y="0"/>
          <a:ext cx="0" cy="0"/>
          <a:chOff x="0" y="0"/>
          <a:chExt cx="0" cy="0"/>
        </a:xfrm>
      </p:grpSpPr>
      <p:sp>
        <p:nvSpPr>
          <p:cNvPr id="169" name="Rectangle"/>
          <p:cNvSpPr/>
          <p:nvPr/>
        </p:nvSpPr>
        <p:spPr>
          <a:xfrm>
            <a:off x="596900" y="533400"/>
            <a:ext cx="23164800" cy="5105400"/>
          </a:xfrm>
          <a:prstGeom prst="rect">
            <a:avLst/>
          </a:prstGeom>
          <a:gradFill>
            <a:gsLst>
              <a:gs pos="0">
                <a:srgbClr val="EBF7F4"/>
              </a:gs>
              <a:gs pos="100000">
                <a:srgbClr val="FFFFFF"/>
              </a:gs>
            </a:gsLst>
            <a:lin ang="5400000"/>
          </a:gradFill>
          <a:ln w="25400">
            <a:miter lim="400000"/>
          </a:ln>
        </p:spPr>
        <p:txBody>
          <a:bodyPr lIns="50800" tIns="50800" rIns="50800" bIns="50800" anchor="ctr"/>
          <a:lstStyle/>
          <a:p>
            <a:pPr algn="ctr" defTabSz="800100">
              <a:defRPr sz="5200"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70" name="San Francisco"/>
          <p:cNvSpPr>
            <a:spLocks noGrp="1"/>
          </p:cNvSpPr>
          <p:nvPr>
            <p:ph type="body" sz="quarter" idx="13"/>
          </p:nvPr>
        </p:nvSpPr>
        <p:spPr>
          <a:xfrm>
            <a:off x="1485900" y="3581400"/>
            <a:ext cx="11595100" cy="584200"/>
          </a:xfrm>
          <a:prstGeom prst="rect">
            <a:avLst/>
          </a:prstGeom>
          <a:ln w="25400">
            <a:noFill/>
          </a:ln>
        </p:spPr>
        <p:txBody>
          <a:bodyPr lIns="0" tIns="0" rIns="0" bIns="0"/>
          <a:lstStyle>
            <a:lvl1pPr marL="0" indent="0" defTabSz="635000">
              <a:spcBef>
                <a:spcPts val="0"/>
              </a:spcBef>
              <a:buSzTx/>
              <a:buNone/>
              <a:defRPr sz="4200">
                <a:solidFill>
                  <a:srgbClr val="EF581D"/>
                </a:solidFill>
                <a:latin typeface="Santa Fe LET"/>
                <a:ea typeface="Santa Fe LET"/>
                <a:cs typeface="Santa Fe LET"/>
                <a:sym typeface="Santa Fe LET"/>
              </a:defRPr>
            </a:lvl1pPr>
          </a:lstStyle>
          <a:p>
            <a:r>
              <a:t>San Francisco</a:t>
            </a:r>
          </a:p>
        </p:txBody>
      </p:sp>
      <p:sp>
        <p:nvSpPr>
          <p:cNvPr id="171" name="Shape"/>
          <p:cNvSpPr>
            <a:spLocks noGrp="1"/>
          </p:cNvSpPr>
          <p:nvPr>
            <p:ph type="body" sz="quarter" idx="14"/>
          </p:nvPr>
        </p:nvSpPr>
        <p:spPr>
          <a:xfrm>
            <a:off x="596900" y="3586758"/>
            <a:ext cx="546100" cy="584201"/>
          </a:xfrm>
          <a:custGeom>
            <a:avLst/>
            <a:gdLst/>
            <a:ahLst/>
            <a:cxnLst>
              <a:cxn ang="0">
                <a:pos x="wd2" y="hd2"/>
              </a:cxn>
              <a:cxn ang="5400000">
                <a:pos x="wd2" y="hd2"/>
              </a:cxn>
              <a:cxn ang="10800000">
                <a:pos x="wd2" y="hd2"/>
              </a:cxn>
              <a:cxn ang="16200000">
                <a:pos x="wd2" y="hd2"/>
              </a:cxn>
            </a:cxnLst>
            <a:rect l="0" t="0" r="r" b="b"/>
            <a:pathLst>
              <a:path w="21600" h="21600" extrusionOk="0">
                <a:moveTo>
                  <a:pt x="0" y="109"/>
                </a:moveTo>
                <a:lnTo>
                  <a:pt x="21600" y="0"/>
                </a:lnTo>
                <a:lnTo>
                  <a:pt x="14870" y="11435"/>
                </a:lnTo>
                <a:lnTo>
                  <a:pt x="21600" y="21600"/>
                </a:lnTo>
                <a:lnTo>
                  <a:pt x="0" y="21600"/>
                </a:lnTo>
                <a:lnTo>
                  <a:pt x="0" y="109"/>
                </a:lnTo>
                <a:close/>
              </a:path>
            </a:pathLst>
          </a:custGeom>
          <a:solidFill>
            <a:srgbClr val="EF581D"/>
          </a:solidFill>
          <a:ln w="25400">
            <a:noFill/>
          </a:ln>
        </p:spPr>
        <p:txBody>
          <a:bodyPr lIns="101600" tIns="101600" rIns="101600" bIns="101600" anchor="t"/>
          <a:lstStyle/>
          <a:p>
            <a:pPr marL="0" indent="0" defTabSz="635000">
              <a:spcBef>
                <a:spcPts val="0"/>
              </a:spcBef>
              <a:buSzTx/>
              <a:buNone/>
              <a:defRPr sz="1600">
                <a:solidFill>
                  <a:srgbClr val="000000"/>
                </a:solidFill>
                <a:latin typeface="Helvetica"/>
                <a:ea typeface="Helvetica"/>
                <a:cs typeface="Helvetica"/>
                <a:sym typeface="Helvetica"/>
              </a:defRPr>
            </a:pPr>
            <a:endParaRPr/>
          </a:p>
        </p:txBody>
      </p:sp>
      <p:sp>
        <p:nvSpPr>
          <p:cNvPr id="172" name="Image"/>
          <p:cNvSpPr>
            <a:spLocks noGrp="1"/>
          </p:cNvSpPr>
          <p:nvPr>
            <p:ph type="pic" idx="15"/>
          </p:nvPr>
        </p:nvSpPr>
        <p:spPr>
          <a:xfrm>
            <a:off x="9442994" y="419100"/>
            <a:ext cx="17195801" cy="12896850"/>
          </a:xfrm>
          <a:prstGeom prst="rect">
            <a:avLst/>
          </a:prstGeom>
          <a:ln>
            <a:noFill/>
          </a:ln>
        </p:spPr>
        <p:txBody>
          <a:bodyPr lIns="91439" tIns="45719" rIns="91439" bIns="45719" anchor="t"/>
          <a:lstStyle/>
          <a:p>
            <a:endParaRPr/>
          </a:p>
        </p:txBody>
      </p:sp>
      <p:sp>
        <p:nvSpPr>
          <p:cNvPr id="173" name="Circle"/>
          <p:cNvSpPr>
            <a:spLocks noGrp="1"/>
          </p:cNvSpPr>
          <p:nvPr>
            <p:ph type="body" sz="quarter" idx="16"/>
          </p:nvPr>
        </p:nvSpPr>
        <p:spPr>
          <a:xfrm>
            <a:off x="10807700" y="8432800"/>
            <a:ext cx="3035300" cy="3035300"/>
          </a:xfrm>
          <a:prstGeom prst="ellipse">
            <a:avLst/>
          </a:prstGeom>
          <a:solidFill>
            <a:srgbClr val="FCFEFD">
              <a:alpha val="76000"/>
            </a:srgbClr>
          </a:solidFill>
          <a:ln w="25400">
            <a:noFill/>
          </a:ln>
        </p:spPr>
        <p:txBody>
          <a:bodyPr/>
          <a:lstStyle/>
          <a:p>
            <a:pPr marL="0" indent="0" algn="ctr">
              <a:spcBef>
                <a:spcPts val="0"/>
              </a:spcBef>
              <a:buSzTx/>
              <a:buNone/>
              <a:defRPr sz="5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74" name="Circle"/>
          <p:cNvSpPr>
            <a:spLocks noGrp="1"/>
          </p:cNvSpPr>
          <p:nvPr>
            <p:ph type="body" sz="quarter" idx="17"/>
          </p:nvPr>
        </p:nvSpPr>
        <p:spPr>
          <a:xfrm>
            <a:off x="11252200" y="8877300"/>
            <a:ext cx="2146300" cy="2146300"/>
          </a:xfrm>
          <a:prstGeom prst="ellipse">
            <a:avLst/>
          </a:prstGeom>
          <a:solidFill>
            <a:srgbClr val="A1C2C3"/>
          </a:solidFill>
          <a:ln>
            <a:solidFill>
              <a:srgbClr val="B7DBDB"/>
            </a:solidFill>
          </a:ln>
        </p:spPr>
        <p:txBody>
          <a:bodyPr lIns="101600" tIns="101600" rIns="101600" bIns="101600" anchor="t"/>
          <a:lstStyle/>
          <a:p>
            <a:pPr marL="0" indent="0" defTabSz="635000">
              <a:spcBef>
                <a:spcPts val="0"/>
              </a:spcBef>
              <a:buSzTx/>
              <a:buNone/>
              <a:defRPr sz="1600">
                <a:solidFill>
                  <a:srgbClr val="000000"/>
                </a:solidFill>
                <a:latin typeface="Helvetica"/>
                <a:ea typeface="Helvetica"/>
                <a:cs typeface="Helvetica"/>
                <a:sym typeface="Helvetica"/>
              </a:defRPr>
            </a:pPr>
            <a:endParaRPr/>
          </a:p>
        </p:txBody>
      </p:sp>
      <p:sp>
        <p:nvSpPr>
          <p:cNvPr id="175" name="iriure"/>
          <p:cNvSpPr>
            <a:spLocks noGrp="1"/>
          </p:cNvSpPr>
          <p:nvPr>
            <p:ph type="body" sz="quarter" idx="18"/>
          </p:nvPr>
        </p:nvSpPr>
        <p:spPr>
          <a:xfrm>
            <a:off x="11188700" y="9652000"/>
            <a:ext cx="2260600" cy="622300"/>
          </a:xfrm>
          <a:prstGeom prst="rect">
            <a:avLst/>
          </a:prstGeom>
          <a:ln w="25400">
            <a:noFill/>
          </a:ln>
        </p:spPr>
        <p:txBody>
          <a:bodyPr lIns="0" tIns="0" rIns="0" bIns="0"/>
          <a:lstStyle>
            <a:lvl1pPr marL="0" indent="0" algn="ctr" defTabSz="635000">
              <a:spcBef>
                <a:spcPts val="0"/>
              </a:spcBef>
              <a:buSzTx/>
              <a:buNone/>
              <a:defRPr sz="4200" cap="all">
                <a:solidFill>
                  <a:srgbClr val="FFFFFF"/>
                </a:solidFill>
                <a:latin typeface="Futura Condensed"/>
                <a:ea typeface="Futura Condensed"/>
                <a:cs typeface="Futura Condensed"/>
                <a:sym typeface="Futura Condensed"/>
              </a:defRPr>
            </a:lvl1pPr>
          </a:lstStyle>
          <a:p>
            <a:r>
              <a:t>iriure</a:t>
            </a:r>
          </a:p>
        </p:txBody>
      </p:sp>
      <p:sp>
        <p:nvSpPr>
          <p:cNvPr id="176" name="Shape"/>
          <p:cNvSpPr>
            <a:spLocks noGrp="1"/>
          </p:cNvSpPr>
          <p:nvPr>
            <p:ph type="body" sz="quarter" idx="19"/>
          </p:nvPr>
        </p:nvSpPr>
        <p:spPr>
          <a:xfrm>
            <a:off x="11163300" y="9678393"/>
            <a:ext cx="419100" cy="584201"/>
          </a:xfrm>
          <a:custGeom>
            <a:avLst/>
            <a:gdLst/>
            <a:ahLst/>
            <a:cxnLst>
              <a:cxn ang="0">
                <a:pos x="wd2" y="hd2"/>
              </a:cxn>
              <a:cxn ang="5400000">
                <a:pos x="wd2" y="hd2"/>
              </a:cxn>
              <a:cxn ang="10800000">
                <a:pos x="wd2" y="hd2"/>
              </a:cxn>
              <a:cxn ang="16200000">
                <a:pos x="wd2" y="hd2"/>
              </a:cxn>
            </a:cxnLst>
            <a:rect l="0" t="0" r="r" b="b"/>
            <a:pathLst>
              <a:path w="21600" h="21600" extrusionOk="0">
                <a:moveTo>
                  <a:pt x="0" y="11234"/>
                </a:moveTo>
                <a:cubicBezTo>
                  <a:pt x="0" y="7449"/>
                  <a:pt x="2035" y="0"/>
                  <a:pt x="2035" y="0"/>
                </a:cubicBezTo>
                <a:lnTo>
                  <a:pt x="21600" y="0"/>
                </a:lnTo>
                <a:lnTo>
                  <a:pt x="15504" y="11435"/>
                </a:lnTo>
                <a:lnTo>
                  <a:pt x="21600" y="21600"/>
                </a:lnTo>
                <a:lnTo>
                  <a:pt x="2035" y="21600"/>
                </a:lnTo>
                <a:cubicBezTo>
                  <a:pt x="2035" y="21600"/>
                  <a:pt x="0" y="14733"/>
                  <a:pt x="0" y="11234"/>
                </a:cubicBezTo>
                <a:close/>
              </a:path>
            </a:pathLst>
          </a:custGeom>
          <a:solidFill>
            <a:srgbClr val="FFFFFF"/>
          </a:solidFill>
          <a:ln w="25400">
            <a:noFill/>
          </a:ln>
        </p:spPr>
        <p:txBody>
          <a:bodyPr lIns="101600" tIns="101600" rIns="101600" bIns="101600" anchor="t"/>
          <a:lstStyle/>
          <a:p>
            <a:pPr marL="0" indent="0" defTabSz="635000">
              <a:spcBef>
                <a:spcPts val="0"/>
              </a:spcBef>
              <a:buSzTx/>
              <a:buNone/>
              <a:defRPr sz="1600">
                <a:solidFill>
                  <a:srgbClr val="000000"/>
                </a:solidFill>
                <a:latin typeface="Helvetica"/>
                <a:ea typeface="Helvetica"/>
                <a:cs typeface="Helvetica"/>
                <a:sym typeface="Helvetica"/>
              </a:defRPr>
            </a:pPr>
            <a:endParaRPr/>
          </a:p>
        </p:txBody>
      </p:sp>
      <p:sp>
        <p:nvSpPr>
          <p:cNvPr id="177" name="Your City"/>
          <p:cNvSpPr>
            <a:spLocks noGrp="1"/>
          </p:cNvSpPr>
          <p:nvPr>
            <p:ph type="body" sz="quarter" idx="20"/>
          </p:nvPr>
        </p:nvSpPr>
        <p:spPr>
          <a:xfrm>
            <a:off x="11430000" y="10414000"/>
            <a:ext cx="1790700" cy="342900"/>
          </a:xfrm>
          <a:prstGeom prst="rect">
            <a:avLst/>
          </a:prstGeom>
          <a:ln w="25400">
            <a:noFill/>
          </a:ln>
        </p:spPr>
        <p:txBody>
          <a:bodyPr lIns="0" tIns="0" rIns="0" bIns="0"/>
          <a:lstStyle>
            <a:lvl1pPr marL="0" indent="0" algn="ctr" defTabSz="635000">
              <a:spcBef>
                <a:spcPts val="0"/>
              </a:spcBef>
              <a:buSzTx/>
              <a:buNone/>
              <a:defRPr sz="2200">
                <a:solidFill>
                  <a:srgbClr val="FFFFFF"/>
                </a:solidFill>
                <a:latin typeface="Santa Fe LET"/>
                <a:ea typeface="Santa Fe LET"/>
                <a:cs typeface="Santa Fe LET"/>
                <a:sym typeface="Santa Fe LET"/>
              </a:defRPr>
            </a:lvl1pPr>
          </a:lstStyle>
          <a:p>
            <a:r>
              <a:t>Your City</a:t>
            </a:r>
          </a:p>
        </p:txBody>
      </p:sp>
      <p:sp>
        <p:nvSpPr>
          <p:cNvPr id="178" name="Circle"/>
          <p:cNvSpPr>
            <a:spLocks noGrp="1"/>
          </p:cNvSpPr>
          <p:nvPr>
            <p:ph type="body" sz="quarter" idx="21"/>
          </p:nvPr>
        </p:nvSpPr>
        <p:spPr>
          <a:xfrm>
            <a:off x="11188700" y="8813800"/>
            <a:ext cx="2260600" cy="2260600"/>
          </a:xfrm>
          <a:prstGeom prst="ellipse">
            <a:avLst/>
          </a:prstGeom>
          <a:ln w="25400">
            <a:solidFill>
              <a:srgbClr val="B7DBDB"/>
            </a:solidFill>
          </a:ln>
        </p:spPr>
        <p:txBody>
          <a:bodyPr lIns="101600" tIns="101600" rIns="101600" bIns="101600" anchor="t"/>
          <a:lstStyle/>
          <a:p>
            <a:pPr marL="0" indent="0" defTabSz="635000">
              <a:spcBef>
                <a:spcPts val="0"/>
              </a:spcBef>
              <a:buSzTx/>
              <a:buNone/>
              <a:defRPr sz="1600">
                <a:solidFill>
                  <a:srgbClr val="000000"/>
                </a:solidFill>
                <a:latin typeface="Helvetica"/>
                <a:ea typeface="Helvetica"/>
                <a:cs typeface="Helvetica"/>
                <a:sym typeface="Helvetica"/>
              </a:defRPr>
            </a:pPr>
            <a:endParaRPr/>
          </a:p>
        </p:txBody>
      </p:sp>
      <p:sp>
        <p:nvSpPr>
          <p:cNvPr id="179" name="Amet"/>
          <p:cNvSpPr>
            <a:spLocks noGrp="1"/>
          </p:cNvSpPr>
          <p:nvPr>
            <p:ph type="body" sz="quarter" idx="22"/>
          </p:nvPr>
        </p:nvSpPr>
        <p:spPr>
          <a:xfrm>
            <a:off x="12636500" y="9258300"/>
            <a:ext cx="736600" cy="304800"/>
          </a:xfrm>
          <a:prstGeom prst="rect">
            <a:avLst/>
          </a:prstGeom>
          <a:ln w="25400">
            <a:noFill/>
          </a:ln>
        </p:spPr>
        <p:txBody>
          <a:bodyPr lIns="0" tIns="0" rIns="0" bIns="0" anchor="t"/>
          <a:lstStyle>
            <a:lvl1pPr marL="0" indent="0" defTabSz="635000">
              <a:spcBef>
                <a:spcPts val="1300"/>
              </a:spcBef>
              <a:buSzTx/>
              <a:buNone/>
              <a:defRPr sz="1600" i="1">
                <a:solidFill>
                  <a:srgbClr val="FFFFFF"/>
                </a:solidFill>
                <a:latin typeface="Futura"/>
                <a:ea typeface="Futura"/>
                <a:cs typeface="Futura"/>
                <a:sym typeface="Futura"/>
              </a:defRPr>
            </a:lvl1pPr>
          </a:lstStyle>
          <a:p>
            <a:r>
              <a:t>Amet</a:t>
            </a:r>
          </a:p>
        </p:txBody>
      </p:sp>
      <p:sp>
        <p:nvSpPr>
          <p:cNvPr id="180" name="Esse"/>
          <p:cNvSpPr>
            <a:spLocks noGrp="1"/>
          </p:cNvSpPr>
          <p:nvPr>
            <p:ph type="body" sz="quarter" idx="23"/>
          </p:nvPr>
        </p:nvSpPr>
        <p:spPr>
          <a:xfrm>
            <a:off x="11226800" y="9258300"/>
            <a:ext cx="774700" cy="304800"/>
          </a:xfrm>
          <a:prstGeom prst="rect">
            <a:avLst/>
          </a:prstGeom>
          <a:ln w="25400">
            <a:noFill/>
          </a:ln>
        </p:spPr>
        <p:txBody>
          <a:bodyPr lIns="0" tIns="0" rIns="0" bIns="0" anchor="t"/>
          <a:lstStyle>
            <a:lvl1pPr marL="0" indent="0" algn="r" defTabSz="635000">
              <a:spcBef>
                <a:spcPts val="1300"/>
              </a:spcBef>
              <a:buSzTx/>
              <a:buNone/>
              <a:defRPr sz="1600" i="1">
                <a:solidFill>
                  <a:srgbClr val="FFFFFF"/>
                </a:solidFill>
                <a:latin typeface="Futura"/>
                <a:ea typeface="Futura"/>
                <a:cs typeface="Futura"/>
                <a:sym typeface="Futura"/>
              </a:defRPr>
            </a:lvl1pPr>
          </a:lstStyle>
          <a:p>
            <a:r>
              <a:t>Esse</a:t>
            </a:r>
          </a:p>
        </p:txBody>
      </p:sp>
      <p:sp>
        <p:nvSpPr>
          <p:cNvPr id="181" name="Shape"/>
          <p:cNvSpPr>
            <a:spLocks noGrp="1"/>
          </p:cNvSpPr>
          <p:nvPr>
            <p:ph type="body" sz="quarter" idx="24"/>
          </p:nvPr>
        </p:nvSpPr>
        <p:spPr>
          <a:xfrm flipH="1">
            <a:off x="13017500" y="9673234"/>
            <a:ext cx="419100" cy="584201"/>
          </a:xfrm>
          <a:custGeom>
            <a:avLst/>
            <a:gdLst/>
            <a:ahLst/>
            <a:cxnLst>
              <a:cxn ang="0">
                <a:pos x="wd2" y="hd2"/>
              </a:cxn>
              <a:cxn ang="5400000">
                <a:pos x="wd2" y="hd2"/>
              </a:cxn>
              <a:cxn ang="10800000">
                <a:pos x="wd2" y="hd2"/>
              </a:cxn>
              <a:cxn ang="16200000">
                <a:pos x="wd2" y="hd2"/>
              </a:cxn>
            </a:cxnLst>
            <a:rect l="0" t="0" r="r" b="b"/>
            <a:pathLst>
              <a:path w="21600" h="21600" extrusionOk="0">
                <a:moveTo>
                  <a:pt x="0" y="11234"/>
                </a:moveTo>
                <a:cubicBezTo>
                  <a:pt x="0" y="7449"/>
                  <a:pt x="2035" y="0"/>
                  <a:pt x="2035" y="0"/>
                </a:cubicBezTo>
                <a:lnTo>
                  <a:pt x="21600" y="0"/>
                </a:lnTo>
                <a:lnTo>
                  <a:pt x="15504" y="11435"/>
                </a:lnTo>
                <a:lnTo>
                  <a:pt x="21600" y="21600"/>
                </a:lnTo>
                <a:lnTo>
                  <a:pt x="2035" y="21600"/>
                </a:lnTo>
                <a:cubicBezTo>
                  <a:pt x="2035" y="21600"/>
                  <a:pt x="0" y="14733"/>
                  <a:pt x="0" y="11234"/>
                </a:cubicBezTo>
                <a:close/>
              </a:path>
            </a:pathLst>
          </a:custGeom>
          <a:solidFill>
            <a:srgbClr val="FFFFFF"/>
          </a:solidFill>
          <a:ln w="25400">
            <a:noFill/>
          </a:ln>
        </p:spPr>
        <p:txBody>
          <a:bodyPr lIns="101600" tIns="101600" rIns="101600" bIns="101600" anchor="t"/>
          <a:lstStyle/>
          <a:p>
            <a:pPr marL="0" indent="0" defTabSz="635000">
              <a:spcBef>
                <a:spcPts val="0"/>
              </a:spcBef>
              <a:buSzTx/>
              <a:buNone/>
              <a:defRPr sz="1600">
                <a:solidFill>
                  <a:srgbClr val="000000"/>
                </a:solidFill>
                <a:latin typeface="Helvetica"/>
                <a:ea typeface="Helvetica"/>
                <a:cs typeface="Helvetica"/>
                <a:sym typeface="Helvetica"/>
              </a:defRPr>
            </a:pPr>
            <a:endParaRPr/>
          </a:p>
        </p:txBody>
      </p:sp>
      <p:sp>
        <p:nvSpPr>
          <p:cNvPr id="182" name="="/>
          <p:cNvSpPr>
            <a:spLocks noGrp="1"/>
          </p:cNvSpPr>
          <p:nvPr>
            <p:ph type="body" sz="quarter" idx="25"/>
          </p:nvPr>
        </p:nvSpPr>
        <p:spPr>
          <a:xfrm rot="10800000">
            <a:off x="12026900" y="9093200"/>
            <a:ext cx="584200" cy="584200"/>
          </a:xfrm>
          <a:prstGeom prst="rect">
            <a:avLst/>
          </a:prstGeom>
          <a:ln w="25400">
            <a:noFill/>
          </a:ln>
        </p:spPr>
        <p:txBody>
          <a:bodyPr lIns="0" tIns="0" rIns="0" bIns="0"/>
          <a:lstStyle>
            <a:lvl1pPr marL="0" indent="0" algn="ctr" defTabSz="635000">
              <a:spcBef>
                <a:spcPts val="0"/>
              </a:spcBef>
              <a:buSzTx/>
              <a:buNone/>
              <a:defRPr sz="4600">
                <a:solidFill>
                  <a:srgbClr val="FFFFFF"/>
                </a:solidFill>
                <a:latin typeface="Wingdings 2"/>
                <a:ea typeface="Wingdings 2"/>
                <a:cs typeface="Wingdings 2"/>
                <a:sym typeface="Wingdings 2"/>
              </a:defRPr>
            </a:lvl1pPr>
          </a:lstStyle>
          <a:p>
            <a:r>
              <a:t>=</a:t>
            </a:r>
          </a:p>
        </p:txBody>
      </p:sp>
      <p:sp>
        <p:nvSpPr>
          <p:cNvPr id="183" name="Title Text"/>
          <p:cNvSpPr txBox="1">
            <a:spLocks noGrp="1"/>
          </p:cNvSpPr>
          <p:nvPr>
            <p:ph type="title"/>
          </p:nvPr>
        </p:nvSpPr>
        <p:spPr>
          <a:xfrm>
            <a:off x="1397000" y="990600"/>
            <a:ext cx="10680700" cy="2895600"/>
          </a:xfrm>
          <a:prstGeom prst="rect">
            <a:avLst/>
          </a:prstGeom>
          <a:ln>
            <a:solidFill>
              <a:srgbClr val="F3FAF8"/>
            </a:solidFill>
          </a:ln>
        </p:spPr>
        <p:txBody>
          <a:bodyPr/>
          <a:lstStyle>
            <a:lvl1pPr algn="l">
              <a:defRPr sz="13000">
                <a:solidFill>
                  <a:srgbClr val="799293"/>
                </a:solidFill>
                <a:latin typeface="+mn-lt"/>
                <a:ea typeface="+mn-ea"/>
                <a:cs typeface="+mn-cs"/>
                <a:sym typeface="TH Sarabun New"/>
              </a:defRPr>
            </a:lvl1pPr>
          </a:lstStyle>
          <a:p>
            <a:r>
              <a:t>Title Text</a:t>
            </a:r>
          </a:p>
        </p:txBody>
      </p:sp>
      <p:sp>
        <p:nvSpPr>
          <p:cNvPr id="184" name="Body Level One…"/>
          <p:cNvSpPr txBox="1">
            <a:spLocks noGrp="1"/>
          </p:cNvSpPr>
          <p:nvPr>
            <p:ph type="body" sz="quarter" idx="1"/>
          </p:nvPr>
        </p:nvSpPr>
        <p:spPr>
          <a:xfrm>
            <a:off x="1397000" y="5118100"/>
            <a:ext cx="10680700" cy="3911600"/>
          </a:xfrm>
          <a:prstGeom prst="rect">
            <a:avLst/>
          </a:prstGeom>
          <a:ln>
            <a:solidFill>
              <a:srgbClr val="FFFFFF"/>
            </a:solidFill>
          </a:ln>
        </p:spPr>
        <p:txBody>
          <a:bodyPr anchor="t"/>
          <a:lstStyle>
            <a:lvl1pPr marL="0" indent="0">
              <a:spcBef>
                <a:spcPts val="0"/>
              </a:spcBef>
              <a:buSzTx/>
              <a:buNone/>
              <a:defRPr sz="4200"/>
            </a:lvl1pPr>
            <a:lvl2pPr marL="0" indent="0">
              <a:spcBef>
                <a:spcPts val="0"/>
              </a:spcBef>
              <a:buSzTx/>
              <a:buNone/>
              <a:defRPr sz="4200"/>
            </a:lvl2pPr>
            <a:lvl3pPr marL="0" indent="0">
              <a:spcBef>
                <a:spcPts val="0"/>
              </a:spcBef>
              <a:buSzTx/>
              <a:buNone/>
              <a:defRPr sz="4200"/>
            </a:lvl3pPr>
            <a:lvl4pPr marL="0" indent="0">
              <a:spcBef>
                <a:spcPts val="0"/>
              </a:spcBef>
              <a:buSzTx/>
              <a:buNone/>
              <a:defRPr sz="4200"/>
            </a:lvl4pPr>
            <a:lvl5pPr marL="0" indent="0">
              <a:spcBef>
                <a:spcPts val="0"/>
              </a:spcBef>
              <a:buSzTx/>
              <a:buNone/>
              <a:defRPr sz="4200"/>
            </a:lvl5pPr>
          </a:lstStyle>
          <a:p>
            <a:r>
              <a:t>Body Level One</a:t>
            </a:r>
          </a:p>
          <a:p>
            <a:pPr lvl="1"/>
            <a:r>
              <a:t>Body Level Two</a:t>
            </a:r>
          </a:p>
          <a:p>
            <a:pPr lvl="2"/>
            <a:r>
              <a:t>Body Level Three</a:t>
            </a:r>
          </a:p>
          <a:p>
            <a:pPr lvl="3"/>
            <a:r>
              <a:t>Body Level Four</a:t>
            </a:r>
          </a:p>
          <a:p>
            <a:pPr lvl="4"/>
            <a:r>
              <a:t>Body Level Five</a:t>
            </a:r>
          </a:p>
        </p:txBody>
      </p:sp>
      <p:sp>
        <p:nvSpPr>
          <p:cNvPr id="1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Photo - 4 Up Horizontal">
    <p:spTree>
      <p:nvGrpSpPr>
        <p:cNvPr id="1" name=""/>
        <p:cNvGrpSpPr/>
        <p:nvPr/>
      </p:nvGrpSpPr>
      <p:grpSpPr>
        <a:xfrm>
          <a:off x="0" y="0"/>
          <a:ext cx="0" cy="0"/>
          <a:chOff x="0" y="0"/>
          <a:chExt cx="0" cy="0"/>
        </a:xfrm>
      </p:grpSpPr>
      <p:sp>
        <p:nvSpPr>
          <p:cNvPr id="192" name="Rectangle"/>
          <p:cNvSpPr/>
          <p:nvPr/>
        </p:nvSpPr>
        <p:spPr>
          <a:xfrm>
            <a:off x="596900" y="444500"/>
            <a:ext cx="23164800" cy="5105400"/>
          </a:xfrm>
          <a:prstGeom prst="rect">
            <a:avLst/>
          </a:prstGeom>
          <a:gradFill>
            <a:gsLst>
              <a:gs pos="0">
                <a:srgbClr val="EBF7F4"/>
              </a:gs>
              <a:gs pos="100000">
                <a:srgbClr val="FFFFFF"/>
              </a:gs>
            </a:gsLst>
            <a:lin ang="5400000"/>
          </a:gradFill>
          <a:ln w="25400">
            <a:miter lim="400000"/>
          </a:ln>
        </p:spPr>
        <p:txBody>
          <a:bodyPr lIns="50800" tIns="50800" rIns="50800" bIns="50800" anchor="ctr"/>
          <a:lstStyle/>
          <a:p>
            <a:pPr algn="ctr" defTabSz="800100">
              <a:defRPr sz="5200"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93" name="San Francisco"/>
          <p:cNvSpPr>
            <a:spLocks noGrp="1"/>
          </p:cNvSpPr>
          <p:nvPr>
            <p:ph type="body" sz="quarter" idx="13"/>
          </p:nvPr>
        </p:nvSpPr>
        <p:spPr>
          <a:xfrm>
            <a:off x="1485900" y="3111500"/>
            <a:ext cx="11595100" cy="584200"/>
          </a:xfrm>
          <a:prstGeom prst="rect">
            <a:avLst/>
          </a:prstGeom>
          <a:ln w="25400">
            <a:noFill/>
          </a:ln>
        </p:spPr>
        <p:txBody>
          <a:bodyPr lIns="0" tIns="0" rIns="0" bIns="0"/>
          <a:lstStyle>
            <a:lvl1pPr marL="0" indent="0" defTabSz="635000">
              <a:spcBef>
                <a:spcPts val="0"/>
              </a:spcBef>
              <a:buSzTx/>
              <a:buNone/>
              <a:defRPr sz="4200">
                <a:solidFill>
                  <a:srgbClr val="EF581D"/>
                </a:solidFill>
                <a:latin typeface="Santa Fe LET"/>
                <a:ea typeface="Santa Fe LET"/>
                <a:cs typeface="Santa Fe LET"/>
                <a:sym typeface="Santa Fe LET"/>
              </a:defRPr>
            </a:lvl1pPr>
          </a:lstStyle>
          <a:p>
            <a:r>
              <a:t>San Francisco</a:t>
            </a:r>
          </a:p>
        </p:txBody>
      </p:sp>
      <p:sp>
        <p:nvSpPr>
          <p:cNvPr id="194" name="Shape"/>
          <p:cNvSpPr>
            <a:spLocks noGrp="1"/>
          </p:cNvSpPr>
          <p:nvPr>
            <p:ph type="body" sz="quarter" idx="14"/>
          </p:nvPr>
        </p:nvSpPr>
        <p:spPr>
          <a:xfrm>
            <a:off x="596900" y="3104555"/>
            <a:ext cx="546100" cy="584201"/>
          </a:xfrm>
          <a:custGeom>
            <a:avLst/>
            <a:gdLst/>
            <a:ahLst/>
            <a:cxnLst>
              <a:cxn ang="0">
                <a:pos x="wd2" y="hd2"/>
              </a:cxn>
              <a:cxn ang="5400000">
                <a:pos x="wd2" y="hd2"/>
              </a:cxn>
              <a:cxn ang="10800000">
                <a:pos x="wd2" y="hd2"/>
              </a:cxn>
              <a:cxn ang="16200000">
                <a:pos x="wd2" y="hd2"/>
              </a:cxn>
            </a:cxnLst>
            <a:rect l="0" t="0" r="r" b="b"/>
            <a:pathLst>
              <a:path w="21600" h="21600" extrusionOk="0">
                <a:moveTo>
                  <a:pt x="0" y="109"/>
                </a:moveTo>
                <a:lnTo>
                  <a:pt x="21600" y="0"/>
                </a:lnTo>
                <a:lnTo>
                  <a:pt x="14870" y="11435"/>
                </a:lnTo>
                <a:lnTo>
                  <a:pt x="21600" y="21600"/>
                </a:lnTo>
                <a:lnTo>
                  <a:pt x="0" y="21600"/>
                </a:lnTo>
                <a:lnTo>
                  <a:pt x="0" y="109"/>
                </a:lnTo>
                <a:close/>
              </a:path>
            </a:pathLst>
          </a:custGeom>
          <a:solidFill>
            <a:srgbClr val="EF581D"/>
          </a:solidFill>
          <a:ln w="25400">
            <a:noFill/>
          </a:ln>
        </p:spPr>
        <p:txBody>
          <a:bodyPr lIns="101600" tIns="101600" rIns="101600" bIns="101600" anchor="t"/>
          <a:lstStyle/>
          <a:p>
            <a:pPr marL="0" indent="0" defTabSz="635000">
              <a:spcBef>
                <a:spcPts val="0"/>
              </a:spcBef>
              <a:buSzTx/>
              <a:buNone/>
              <a:defRPr sz="1600">
                <a:solidFill>
                  <a:srgbClr val="000000"/>
                </a:solidFill>
                <a:latin typeface="Helvetica"/>
                <a:ea typeface="Helvetica"/>
                <a:cs typeface="Helvetica"/>
                <a:sym typeface="Helvetica"/>
              </a:defRPr>
            </a:pPr>
            <a:endParaRPr/>
          </a:p>
        </p:txBody>
      </p:sp>
      <p:sp>
        <p:nvSpPr>
          <p:cNvPr id="195" name="Image"/>
          <p:cNvSpPr>
            <a:spLocks noGrp="1"/>
          </p:cNvSpPr>
          <p:nvPr>
            <p:ph type="pic" idx="15"/>
          </p:nvPr>
        </p:nvSpPr>
        <p:spPr>
          <a:xfrm>
            <a:off x="440096" y="-2116137"/>
            <a:ext cx="23469601" cy="17602201"/>
          </a:xfrm>
          <a:prstGeom prst="rect">
            <a:avLst/>
          </a:prstGeom>
          <a:ln>
            <a:noFill/>
          </a:ln>
        </p:spPr>
        <p:txBody>
          <a:bodyPr lIns="91439" tIns="45719" rIns="91439" bIns="45719" anchor="t"/>
          <a:lstStyle/>
          <a:p>
            <a:endParaRPr/>
          </a:p>
        </p:txBody>
      </p:sp>
      <p:sp>
        <p:nvSpPr>
          <p:cNvPr id="196" name="Image"/>
          <p:cNvSpPr>
            <a:spLocks noGrp="1"/>
          </p:cNvSpPr>
          <p:nvPr>
            <p:ph type="pic" idx="16"/>
          </p:nvPr>
        </p:nvSpPr>
        <p:spPr>
          <a:xfrm>
            <a:off x="487298" y="-177800"/>
            <a:ext cx="23418796" cy="17564100"/>
          </a:xfrm>
          <a:prstGeom prst="rect">
            <a:avLst/>
          </a:prstGeom>
          <a:ln>
            <a:noFill/>
          </a:ln>
        </p:spPr>
        <p:txBody>
          <a:bodyPr lIns="91439" tIns="45719" rIns="91439" bIns="45719" anchor="t"/>
          <a:lstStyle/>
          <a:p>
            <a:endParaRPr/>
          </a:p>
        </p:txBody>
      </p:sp>
      <p:sp>
        <p:nvSpPr>
          <p:cNvPr id="197" name="Image"/>
          <p:cNvSpPr>
            <a:spLocks noGrp="1"/>
          </p:cNvSpPr>
          <p:nvPr>
            <p:ph type="pic" idx="17"/>
          </p:nvPr>
        </p:nvSpPr>
        <p:spPr>
          <a:xfrm>
            <a:off x="483486" y="1703597"/>
            <a:ext cx="23406101" cy="17554573"/>
          </a:xfrm>
          <a:prstGeom prst="rect">
            <a:avLst/>
          </a:prstGeom>
          <a:ln>
            <a:noFill/>
          </a:ln>
        </p:spPr>
        <p:txBody>
          <a:bodyPr lIns="91439" tIns="45719" rIns="91439" bIns="45719" anchor="t"/>
          <a:lstStyle/>
          <a:p>
            <a:endParaRPr/>
          </a:p>
        </p:txBody>
      </p:sp>
      <p:sp>
        <p:nvSpPr>
          <p:cNvPr id="198" name="Image"/>
          <p:cNvSpPr>
            <a:spLocks noGrp="1"/>
          </p:cNvSpPr>
          <p:nvPr>
            <p:ph type="pic" idx="18"/>
          </p:nvPr>
        </p:nvSpPr>
        <p:spPr>
          <a:xfrm>
            <a:off x="502706" y="3605418"/>
            <a:ext cx="23418801" cy="17564103"/>
          </a:xfrm>
          <a:prstGeom prst="rect">
            <a:avLst/>
          </a:prstGeom>
          <a:ln>
            <a:noFill/>
          </a:ln>
        </p:spPr>
        <p:txBody>
          <a:bodyPr lIns="91439" tIns="45719" rIns="91439" bIns="45719" anchor="t"/>
          <a:lstStyle/>
          <a:p>
            <a:endParaRPr/>
          </a:p>
        </p:txBody>
      </p:sp>
      <p:sp>
        <p:nvSpPr>
          <p:cNvPr id="199" name="Circle"/>
          <p:cNvSpPr>
            <a:spLocks noGrp="1"/>
          </p:cNvSpPr>
          <p:nvPr>
            <p:ph type="body" sz="quarter" idx="19"/>
          </p:nvPr>
        </p:nvSpPr>
        <p:spPr>
          <a:xfrm>
            <a:off x="17894300" y="4279900"/>
            <a:ext cx="3035300" cy="3035300"/>
          </a:xfrm>
          <a:prstGeom prst="ellipse">
            <a:avLst/>
          </a:prstGeom>
          <a:solidFill>
            <a:srgbClr val="FCFEFD">
              <a:alpha val="76000"/>
            </a:srgbClr>
          </a:solidFill>
          <a:ln w="25400">
            <a:noFill/>
          </a:ln>
        </p:spPr>
        <p:txBody>
          <a:bodyPr/>
          <a:lstStyle/>
          <a:p>
            <a:pPr marL="0" indent="0" algn="ctr">
              <a:spcBef>
                <a:spcPts val="0"/>
              </a:spcBef>
              <a:buSzTx/>
              <a:buNone/>
              <a:defRPr sz="5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00" name="Circle"/>
          <p:cNvSpPr>
            <a:spLocks noGrp="1"/>
          </p:cNvSpPr>
          <p:nvPr>
            <p:ph type="body" sz="quarter" idx="20"/>
          </p:nvPr>
        </p:nvSpPr>
        <p:spPr>
          <a:xfrm>
            <a:off x="18338800" y="4724400"/>
            <a:ext cx="2146300" cy="2146300"/>
          </a:xfrm>
          <a:prstGeom prst="ellipse">
            <a:avLst/>
          </a:prstGeom>
          <a:solidFill>
            <a:srgbClr val="A1C2C3"/>
          </a:solidFill>
          <a:ln>
            <a:solidFill>
              <a:srgbClr val="B7DBDB"/>
            </a:solidFill>
          </a:ln>
        </p:spPr>
        <p:txBody>
          <a:bodyPr lIns="101600" tIns="101600" rIns="101600" bIns="101600" anchor="t"/>
          <a:lstStyle/>
          <a:p>
            <a:pPr marL="0" indent="0" defTabSz="635000">
              <a:spcBef>
                <a:spcPts val="0"/>
              </a:spcBef>
              <a:buSzTx/>
              <a:buNone/>
              <a:defRPr sz="1600">
                <a:solidFill>
                  <a:srgbClr val="000000"/>
                </a:solidFill>
                <a:latin typeface="Helvetica"/>
                <a:ea typeface="Helvetica"/>
                <a:cs typeface="Helvetica"/>
                <a:sym typeface="Helvetica"/>
              </a:defRPr>
            </a:pPr>
            <a:endParaRPr/>
          </a:p>
        </p:txBody>
      </p:sp>
      <p:sp>
        <p:nvSpPr>
          <p:cNvPr id="201" name="iriure"/>
          <p:cNvSpPr>
            <a:spLocks noGrp="1"/>
          </p:cNvSpPr>
          <p:nvPr>
            <p:ph type="body" sz="quarter" idx="21"/>
          </p:nvPr>
        </p:nvSpPr>
        <p:spPr>
          <a:xfrm>
            <a:off x="18275300" y="5499100"/>
            <a:ext cx="2260600" cy="622300"/>
          </a:xfrm>
          <a:prstGeom prst="rect">
            <a:avLst/>
          </a:prstGeom>
          <a:ln w="25400">
            <a:noFill/>
          </a:ln>
        </p:spPr>
        <p:txBody>
          <a:bodyPr lIns="0" tIns="0" rIns="0" bIns="0"/>
          <a:lstStyle>
            <a:lvl1pPr marL="0" indent="0" algn="ctr" defTabSz="635000">
              <a:spcBef>
                <a:spcPts val="0"/>
              </a:spcBef>
              <a:buSzTx/>
              <a:buNone/>
              <a:defRPr sz="4200" cap="all">
                <a:solidFill>
                  <a:srgbClr val="FFFFFF"/>
                </a:solidFill>
                <a:latin typeface="Futura Condensed"/>
                <a:ea typeface="Futura Condensed"/>
                <a:cs typeface="Futura Condensed"/>
                <a:sym typeface="Futura Condensed"/>
              </a:defRPr>
            </a:lvl1pPr>
          </a:lstStyle>
          <a:p>
            <a:r>
              <a:t>iriure</a:t>
            </a:r>
          </a:p>
        </p:txBody>
      </p:sp>
      <p:sp>
        <p:nvSpPr>
          <p:cNvPr id="202" name="Shape"/>
          <p:cNvSpPr>
            <a:spLocks noGrp="1"/>
          </p:cNvSpPr>
          <p:nvPr>
            <p:ph type="body" sz="quarter" idx="22"/>
          </p:nvPr>
        </p:nvSpPr>
        <p:spPr>
          <a:xfrm>
            <a:off x="18249900" y="5525493"/>
            <a:ext cx="419100" cy="584201"/>
          </a:xfrm>
          <a:custGeom>
            <a:avLst/>
            <a:gdLst/>
            <a:ahLst/>
            <a:cxnLst>
              <a:cxn ang="0">
                <a:pos x="wd2" y="hd2"/>
              </a:cxn>
              <a:cxn ang="5400000">
                <a:pos x="wd2" y="hd2"/>
              </a:cxn>
              <a:cxn ang="10800000">
                <a:pos x="wd2" y="hd2"/>
              </a:cxn>
              <a:cxn ang="16200000">
                <a:pos x="wd2" y="hd2"/>
              </a:cxn>
            </a:cxnLst>
            <a:rect l="0" t="0" r="r" b="b"/>
            <a:pathLst>
              <a:path w="21600" h="21600" extrusionOk="0">
                <a:moveTo>
                  <a:pt x="0" y="11234"/>
                </a:moveTo>
                <a:cubicBezTo>
                  <a:pt x="0" y="7449"/>
                  <a:pt x="2035" y="0"/>
                  <a:pt x="2035" y="0"/>
                </a:cubicBezTo>
                <a:lnTo>
                  <a:pt x="21600" y="0"/>
                </a:lnTo>
                <a:lnTo>
                  <a:pt x="15504" y="11435"/>
                </a:lnTo>
                <a:lnTo>
                  <a:pt x="21600" y="21600"/>
                </a:lnTo>
                <a:lnTo>
                  <a:pt x="2035" y="21600"/>
                </a:lnTo>
                <a:cubicBezTo>
                  <a:pt x="2035" y="21600"/>
                  <a:pt x="0" y="14733"/>
                  <a:pt x="0" y="11234"/>
                </a:cubicBezTo>
                <a:close/>
              </a:path>
            </a:pathLst>
          </a:custGeom>
          <a:solidFill>
            <a:srgbClr val="FFFFFF"/>
          </a:solidFill>
          <a:ln w="25400">
            <a:noFill/>
          </a:ln>
        </p:spPr>
        <p:txBody>
          <a:bodyPr lIns="101600" tIns="101600" rIns="101600" bIns="101600" anchor="t"/>
          <a:lstStyle/>
          <a:p>
            <a:pPr marL="0" indent="0" defTabSz="635000">
              <a:spcBef>
                <a:spcPts val="0"/>
              </a:spcBef>
              <a:buSzTx/>
              <a:buNone/>
              <a:defRPr sz="1600">
                <a:solidFill>
                  <a:srgbClr val="000000"/>
                </a:solidFill>
                <a:latin typeface="Helvetica"/>
                <a:ea typeface="Helvetica"/>
                <a:cs typeface="Helvetica"/>
                <a:sym typeface="Helvetica"/>
              </a:defRPr>
            </a:pPr>
            <a:endParaRPr/>
          </a:p>
        </p:txBody>
      </p:sp>
      <p:sp>
        <p:nvSpPr>
          <p:cNvPr id="203" name="Your City"/>
          <p:cNvSpPr>
            <a:spLocks noGrp="1"/>
          </p:cNvSpPr>
          <p:nvPr>
            <p:ph type="body" sz="quarter" idx="23"/>
          </p:nvPr>
        </p:nvSpPr>
        <p:spPr>
          <a:xfrm>
            <a:off x="18516600" y="6261100"/>
            <a:ext cx="1790700" cy="342900"/>
          </a:xfrm>
          <a:prstGeom prst="rect">
            <a:avLst/>
          </a:prstGeom>
          <a:ln w="25400">
            <a:noFill/>
          </a:ln>
        </p:spPr>
        <p:txBody>
          <a:bodyPr lIns="0" tIns="0" rIns="0" bIns="0"/>
          <a:lstStyle>
            <a:lvl1pPr marL="0" indent="0" algn="ctr" defTabSz="635000">
              <a:spcBef>
                <a:spcPts val="0"/>
              </a:spcBef>
              <a:buSzTx/>
              <a:buNone/>
              <a:defRPr sz="2200">
                <a:solidFill>
                  <a:srgbClr val="FFFFFF"/>
                </a:solidFill>
                <a:latin typeface="Santa Fe LET"/>
                <a:ea typeface="Santa Fe LET"/>
                <a:cs typeface="Santa Fe LET"/>
                <a:sym typeface="Santa Fe LET"/>
              </a:defRPr>
            </a:lvl1pPr>
          </a:lstStyle>
          <a:p>
            <a:r>
              <a:t>Your City</a:t>
            </a:r>
          </a:p>
        </p:txBody>
      </p:sp>
      <p:sp>
        <p:nvSpPr>
          <p:cNvPr id="204" name="Circle"/>
          <p:cNvSpPr>
            <a:spLocks noGrp="1"/>
          </p:cNvSpPr>
          <p:nvPr>
            <p:ph type="body" sz="quarter" idx="24"/>
          </p:nvPr>
        </p:nvSpPr>
        <p:spPr>
          <a:xfrm>
            <a:off x="18275300" y="4660900"/>
            <a:ext cx="2260600" cy="2260600"/>
          </a:xfrm>
          <a:prstGeom prst="ellipse">
            <a:avLst/>
          </a:prstGeom>
          <a:ln w="25400">
            <a:solidFill>
              <a:srgbClr val="B7DBDB"/>
            </a:solidFill>
          </a:ln>
        </p:spPr>
        <p:txBody>
          <a:bodyPr lIns="101600" tIns="101600" rIns="101600" bIns="101600" anchor="t"/>
          <a:lstStyle/>
          <a:p>
            <a:pPr marL="0" indent="0" defTabSz="635000">
              <a:spcBef>
                <a:spcPts val="0"/>
              </a:spcBef>
              <a:buSzTx/>
              <a:buNone/>
              <a:defRPr sz="1600">
                <a:solidFill>
                  <a:srgbClr val="000000"/>
                </a:solidFill>
                <a:latin typeface="Helvetica"/>
                <a:ea typeface="Helvetica"/>
                <a:cs typeface="Helvetica"/>
                <a:sym typeface="Helvetica"/>
              </a:defRPr>
            </a:pPr>
            <a:endParaRPr/>
          </a:p>
        </p:txBody>
      </p:sp>
      <p:sp>
        <p:nvSpPr>
          <p:cNvPr id="205" name="Amet"/>
          <p:cNvSpPr>
            <a:spLocks noGrp="1"/>
          </p:cNvSpPr>
          <p:nvPr>
            <p:ph type="body" sz="quarter" idx="25"/>
          </p:nvPr>
        </p:nvSpPr>
        <p:spPr>
          <a:xfrm>
            <a:off x="19723100" y="5105400"/>
            <a:ext cx="736600" cy="304800"/>
          </a:xfrm>
          <a:prstGeom prst="rect">
            <a:avLst/>
          </a:prstGeom>
          <a:ln w="25400">
            <a:noFill/>
          </a:ln>
        </p:spPr>
        <p:txBody>
          <a:bodyPr lIns="0" tIns="0" rIns="0" bIns="0" anchor="t"/>
          <a:lstStyle>
            <a:lvl1pPr marL="0" indent="0" defTabSz="635000">
              <a:spcBef>
                <a:spcPts val="1300"/>
              </a:spcBef>
              <a:buSzTx/>
              <a:buNone/>
              <a:defRPr sz="1600" i="1">
                <a:solidFill>
                  <a:srgbClr val="FFFFFF"/>
                </a:solidFill>
                <a:latin typeface="Futura"/>
                <a:ea typeface="Futura"/>
                <a:cs typeface="Futura"/>
                <a:sym typeface="Futura"/>
              </a:defRPr>
            </a:lvl1pPr>
          </a:lstStyle>
          <a:p>
            <a:r>
              <a:t>Amet</a:t>
            </a:r>
          </a:p>
        </p:txBody>
      </p:sp>
      <p:sp>
        <p:nvSpPr>
          <p:cNvPr id="206" name="Esse"/>
          <p:cNvSpPr>
            <a:spLocks noGrp="1"/>
          </p:cNvSpPr>
          <p:nvPr>
            <p:ph type="body" sz="quarter" idx="26"/>
          </p:nvPr>
        </p:nvSpPr>
        <p:spPr>
          <a:xfrm>
            <a:off x="18313400" y="5105400"/>
            <a:ext cx="774700" cy="304800"/>
          </a:xfrm>
          <a:prstGeom prst="rect">
            <a:avLst/>
          </a:prstGeom>
          <a:ln w="25400">
            <a:noFill/>
          </a:ln>
        </p:spPr>
        <p:txBody>
          <a:bodyPr lIns="0" tIns="0" rIns="0" bIns="0" anchor="t"/>
          <a:lstStyle>
            <a:lvl1pPr marL="0" indent="0" algn="r" defTabSz="635000">
              <a:spcBef>
                <a:spcPts val="1300"/>
              </a:spcBef>
              <a:buSzTx/>
              <a:buNone/>
              <a:defRPr sz="1600" i="1">
                <a:solidFill>
                  <a:srgbClr val="FFFFFF"/>
                </a:solidFill>
                <a:latin typeface="Futura"/>
                <a:ea typeface="Futura"/>
                <a:cs typeface="Futura"/>
                <a:sym typeface="Futura"/>
              </a:defRPr>
            </a:lvl1pPr>
          </a:lstStyle>
          <a:p>
            <a:r>
              <a:t>Esse</a:t>
            </a:r>
          </a:p>
        </p:txBody>
      </p:sp>
      <p:sp>
        <p:nvSpPr>
          <p:cNvPr id="207" name="Shape"/>
          <p:cNvSpPr>
            <a:spLocks noGrp="1"/>
          </p:cNvSpPr>
          <p:nvPr>
            <p:ph type="body" sz="quarter" idx="27"/>
          </p:nvPr>
        </p:nvSpPr>
        <p:spPr>
          <a:xfrm flipH="1">
            <a:off x="20104100" y="5520333"/>
            <a:ext cx="419100" cy="584201"/>
          </a:xfrm>
          <a:custGeom>
            <a:avLst/>
            <a:gdLst/>
            <a:ahLst/>
            <a:cxnLst>
              <a:cxn ang="0">
                <a:pos x="wd2" y="hd2"/>
              </a:cxn>
              <a:cxn ang="5400000">
                <a:pos x="wd2" y="hd2"/>
              </a:cxn>
              <a:cxn ang="10800000">
                <a:pos x="wd2" y="hd2"/>
              </a:cxn>
              <a:cxn ang="16200000">
                <a:pos x="wd2" y="hd2"/>
              </a:cxn>
            </a:cxnLst>
            <a:rect l="0" t="0" r="r" b="b"/>
            <a:pathLst>
              <a:path w="21600" h="21600" extrusionOk="0">
                <a:moveTo>
                  <a:pt x="0" y="11234"/>
                </a:moveTo>
                <a:cubicBezTo>
                  <a:pt x="0" y="7449"/>
                  <a:pt x="2035" y="0"/>
                  <a:pt x="2035" y="0"/>
                </a:cubicBezTo>
                <a:lnTo>
                  <a:pt x="21600" y="0"/>
                </a:lnTo>
                <a:lnTo>
                  <a:pt x="15504" y="11435"/>
                </a:lnTo>
                <a:lnTo>
                  <a:pt x="21600" y="21600"/>
                </a:lnTo>
                <a:lnTo>
                  <a:pt x="2035" y="21600"/>
                </a:lnTo>
                <a:cubicBezTo>
                  <a:pt x="2035" y="21600"/>
                  <a:pt x="0" y="14733"/>
                  <a:pt x="0" y="11234"/>
                </a:cubicBezTo>
                <a:close/>
              </a:path>
            </a:pathLst>
          </a:custGeom>
          <a:solidFill>
            <a:srgbClr val="FFFFFF"/>
          </a:solidFill>
          <a:ln w="25400">
            <a:noFill/>
          </a:ln>
        </p:spPr>
        <p:txBody>
          <a:bodyPr lIns="101600" tIns="101600" rIns="101600" bIns="101600" anchor="t"/>
          <a:lstStyle/>
          <a:p>
            <a:pPr marL="0" indent="0" defTabSz="635000">
              <a:spcBef>
                <a:spcPts val="0"/>
              </a:spcBef>
              <a:buSzTx/>
              <a:buNone/>
              <a:defRPr sz="1600">
                <a:solidFill>
                  <a:srgbClr val="000000"/>
                </a:solidFill>
                <a:latin typeface="Helvetica"/>
                <a:ea typeface="Helvetica"/>
                <a:cs typeface="Helvetica"/>
                <a:sym typeface="Helvetica"/>
              </a:defRPr>
            </a:pPr>
            <a:endParaRPr/>
          </a:p>
        </p:txBody>
      </p:sp>
      <p:sp>
        <p:nvSpPr>
          <p:cNvPr id="208" name="="/>
          <p:cNvSpPr>
            <a:spLocks noGrp="1"/>
          </p:cNvSpPr>
          <p:nvPr>
            <p:ph type="body" sz="quarter" idx="28"/>
          </p:nvPr>
        </p:nvSpPr>
        <p:spPr>
          <a:xfrm rot="10800000">
            <a:off x="19113500" y="4940300"/>
            <a:ext cx="584200" cy="584200"/>
          </a:xfrm>
          <a:prstGeom prst="rect">
            <a:avLst/>
          </a:prstGeom>
          <a:ln w="25400">
            <a:noFill/>
          </a:ln>
        </p:spPr>
        <p:txBody>
          <a:bodyPr lIns="0" tIns="0" rIns="0" bIns="0"/>
          <a:lstStyle>
            <a:lvl1pPr marL="0" indent="0" algn="ctr" defTabSz="635000">
              <a:spcBef>
                <a:spcPts val="0"/>
              </a:spcBef>
              <a:buSzTx/>
              <a:buNone/>
              <a:defRPr sz="4600">
                <a:solidFill>
                  <a:srgbClr val="FFFFFF"/>
                </a:solidFill>
                <a:latin typeface="Wingdings 2"/>
                <a:ea typeface="Wingdings 2"/>
                <a:cs typeface="Wingdings 2"/>
                <a:sym typeface="Wingdings 2"/>
              </a:defRPr>
            </a:lvl1pPr>
          </a:lstStyle>
          <a:p>
            <a:r>
              <a:t>=</a:t>
            </a:r>
          </a:p>
        </p:txBody>
      </p:sp>
      <p:sp>
        <p:nvSpPr>
          <p:cNvPr id="209" name="Title Text"/>
          <p:cNvSpPr txBox="1">
            <a:spLocks noGrp="1"/>
          </p:cNvSpPr>
          <p:nvPr>
            <p:ph type="title"/>
          </p:nvPr>
        </p:nvSpPr>
        <p:spPr>
          <a:xfrm>
            <a:off x="1485900" y="762000"/>
            <a:ext cx="21412200" cy="2209800"/>
          </a:xfrm>
          <a:prstGeom prst="rect">
            <a:avLst/>
          </a:prstGeom>
          <a:ln>
            <a:solidFill>
              <a:srgbClr val="EFF8F6"/>
            </a:solidFill>
          </a:ln>
        </p:spPr>
        <p:txBody>
          <a:bodyPr/>
          <a:lstStyle>
            <a:lvl1pPr algn="l">
              <a:defRPr sz="13000">
                <a:solidFill>
                  <a:srgbClr val="799293"/>
                </a:solidFill>
                <a:latin typeface="+mn-lt"/>
                <a:ea typeface="+mn-ea"/>
                <a:cs typeface="+mn-cs"/>
                <a:sym typeface="TH Sarabun New"/>
              </a:defRPr>
            </a:lvl1pPr>
          </a:lstStyle>
          <a:p>
            <a:r>
              <a:t>Title Text</a:t>
            </a:r>
          </a:p>
        </p:txBody>
      </p:sp>
      <p:sp>
        <p:nvSpPr>
          <p:cNvPr id="2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Title, Bullets &amp; Photos - 2 Up">
    <p:spTree>
      <p:nvGrpSpPr>
        <p:cNvPr id="1" name=""/>
        <p:cNvGrpSpPr/>
        <p:nvPr/>
      </p:nvGrpSpPr>
      <p:grpSpPr>
        <a:xfrm>
          <a:off x="0" y="0"/>
          <a:ext cx="0" cy="0"/>
          <a:chOff x="0" y="0"/>
          <a:chExt cx="0" cy="0"/>
        </a:xfrm>
      </p:grpSpPr>
      <p:sp>
        <p:nvSpPr>
          <p:cNvPr id="217" name="Rectangle"/>
          <p:cNvSpPr/>
          <p:nvPr/>
        </p:nvSpPr>
        <p:spPr>
          <a:xfrm>
            <a:off x="596900" y="584200"/>
            <a:ext cx="23164800" cy="4953000"/>
          </a:xfrm>
          <a:prstGeom prst="rect">
            <a:avLst/>
          </a:prstGeom>
          <a:gradFill>
            <a:gsLst>
              <a:gs pos="0">
                <a:srgbClr val="EBF7F4"/>
              </a:gs>
              <a:gs pos="100000">
                <a:srgbClr val="FFFFFF"/>
              </a:gs>
            </a:gsLst>
            <a:lin ang="5400000"/>
          </a:gradFill>
          <a:ln w="25400">
            <a:miter lim="400000"/>
          </a:ln>
        </p:spPr>
        <p:txBody>
          <a:bodyPr lIns="50800" tIns="50800" rIns="50800" bIns="50800" anchor="ctr"/>
          <a:lstStyle/>
          <a:p>
            <a:pPr algn="ctr" defTabSz="800100">
              <a:defRPr sz="5200"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18" name="San Francisco"/>
          <p:cNvSpPr>
            <a:spLocks noGrp="1"/>
          </p:cNvSpPr>
          <p:nvPr>
            <p:ph type="body" sz="quarter" idx="13"/>
          </p:nvPr>
        </p:nvSpPr>
        <p:spPr>
          <a:xfrm>
            <a:off x="1485900" y="3746500"/>
            <a:ext cx="8661400" cy="584200"/>
          </a:xfrm>
          <a:prstGeom prst="rect">
            <a:avLst/>
          </a:prstGeom>
          <a:ln w="25400">
            <a:noFill/>
          </a:ln>
        </p:spPr>
        <p:txBody>
          <a:bodyPr lIns="0" tIns="0" rIns="0" bIns="0"/>
          <a:lstStyle>
            <a:lvl1pPr marL="0" indent="0" defTabSz="635000">
              <a:spcBef>
                <a:spcPts val="0"/>
              </a:spcBef>
              <a:buSzTx/>
              <a:buNone/>
              <a:defRPr sz="4200">
                <a:solidFill>
                  <a:srgbClr val="A1C2C3"/>
                </a:solidFill>
                <a:latin typeface="Santa Fe LET"/>
                <a:ea typeface="Santa Fe LET"/>
                <a:cs typeface="Santa Fe LET"/>
                <a:sym typeface="Santa Fe LET"/>
              </a:defRPr>
            </a:lvl1pPr>
          </a:lstStyle>
          <a:p>
            <a:r>
              <a:t>San Francisco</a:t>
            </a:r>
          </a:p>
        </p:txBody>
      </p:sp>
      <p:sp>
        <p:nvSpPr>
          <p:cNvPr id="219" name="Shape"/>
          <p:cNvSpPr>
            <a:spLocks noGrp="1"/>
          </p:cNvSpPr>
          <p:nvPr>
            <p:ph type="body" sz="quarter" idx="14"/>
          </p:nvPr>
        </p:nvSpPr>
        <p:spPr>
          <a:xfrm>
            <a:off x="596900" y="3747492"/>
            <a:ext cx="546100" cy="584202"/>
          </a:xfrm>
          <a:custGeom>
            <a:avLst/>
            <a:gdLst/>
            <a:ahLst/>
            <a:cxnLst>
              <a:cxn ang="0">
                <a:pos x="wd2" y="hd2"/>
              </a:cxn>
              <a:cxn ang="5400000">
                <a:pos x="wd2" y="hd2"/>
              </a:cxn>
              <a:cxn ang="10800000">
                <a:pos x="wd2" y="hd2"/>
              </a:cxn>
              <a:cxn ang="16200000">
                <a:pos x="wd2" y="hd2"/>
              </a:cxn>
            </a:cxnLst>
            <a:rect l="0" t="0" r="r" b="b"/>
            <a:pathLst>
              <a:path w="21600" h="21600" extrusionOk="0">
                <a:moveTo>
                  <a:pt x="0" y="109"/>
                </a:moveTo>
                <a:lnTo>
                  <a:pt x="21600" y="0"/>
                </a:lnTo>
                <a:lnTo>
                  <a:pt x="14870" y="11435"/>
                </a:lnTo>
                <a:lnTo>
                  <a:pt x="21600" y="21600"/>
                </a:lnTo>
                <a:lnTo>
                  <a:pt x="0" y="21600"/>
                </a:lnTo>
                <a:lnTo>
                  <a:pt x="0" y="109"/>
                </a:lnTo>
                <a:close/>
              </a:path>
            </a:pathLst>
          </a:custGeom>
          <a:solidFill>
            <a:srgbClr val="A1C2C3"/>
          </a:solidFill>
          <a:ln w="25400">
            <a:noFill/>
          </a:ln>
        </p:spPr>
        <p:txBody>
          <a:bodyPr lIns="101600" tIns="101600" rIns="101600" bIns="101600" anchor="t"/>
          <a:lstStyle/>
          <a:p>
            <a:pPr marL="0" indent="0" defTabSz="635000">
              <a:spcBef>
                <a:spcPts val="0"/>
              </a:spcBef>
              <a:buSzTx/>
              <a:buNone/>
              <a:defRPr sz="1600">
                <a:solidFill>
                  <a:srgbClr val="000000"/>
                </a:solidFill>
                <a:latin typeface="Helvetica"/>
                <a:ea typeface="Helvetica"/>
                <a:cs typeface="Helvetica"/>
                <a:sym typeface="Helvetica"/>
              </a:defRPr>
            </a:pPr>
            <a:endParaRPr/>
          </a:p>
        </p:txBody>
      </p:sp>
      <p:sp>
        <p:nvSpPr>
          <p:cNvPr id="220" name="Image"/>
          <p:cNvSpPr>
            <a:spLocks noGrp="1"/>
          </p:cNvSpPr>
          <p:nvPr>
            <p:ph type="pic" idx="15"/>
          </p:nvPr>
        </p:nvSpPr>
        <p:spPr>
          <a:xfrm>
            <a:off x="12725400" y="489131"/>
            <a:ext cx="17170400" cy="12877801"/>
          </a:xfrm>
          <a:prstGeom prst="rect">
            <a:avLst/>
          </a:prstGeom>
          <a:ln>
            <a:noFill/>
          </a:ln>
        </p:spPr>
        <p:txBody>
          <a:bodyPr lIns="91439" tIns="45719" rIns="91439" bIns="45719" anchor="t"/>
          <a:lstStyle/>
          <a:p>
            <a:endParaRPr/>
          </a:p>
        </p:txBody>
      </p:sp>
      <p:sp>
        <p:nvSpPr>
          <p:cNvPr id="221" name="Image"/>
          <p:cNvSpPr>
            <a:spLocks noGrp="1"/>
          </p:cNvSpPr>
          <p:nvPr>
            <p:ph type="pic" idx="16"/>
          </p:nvPr>
        </p:nvSpPr>
        <p:spPr>
          <a:xfrm>
            <a:off x="7485019" y="476794"/>
            <a:ext cx="17173304" cy="12879979"/>
          </a:xfrm>
          <a:prstGeom prst="rect">
            <a:avLst/>
          </a:prstGeom>
          <a:ln>
            <a:noFill/>
          </a:ln>
        </p:spPr>
        <p:txBody>
          <a:bodyPr lIns="91439" tIns="45719" rIns="91439" bIns="45719" anchor="t"/>
          <a:lstStyle/>
          <a:p>
            <a:endParaRPr/>
          </a:p>
        </p:txBody>
      </p:sp>
      <p:sp>
        <p:nvSpPr>
          <p:cNvPr id="222" name="Circle"/>
          <p:cNvSpPr>
            <a:spLocks noGrp="1"/>
          </p:cNvSpPr>
          <p:nvPr>
            <p:ph type="body" sz="quarter" idx="17"/>
          </p:nvPr>
        </p:nvSpPr>
        <p:spPr>
          <a:xfrm>
            <a:off x="12230100" y="4330700"/>
            <a:ext cx="3035300" cy="3035300"/>
          </a:xfrm>
          <a:prstGeom prst="ellipse">
            <a:avLst/>
          </a:prstGeom>
          <a:solidFill>
            <a:srgbClr val="FCFEFD">
              <a:alpha val="76000"/>
            </a:srgbClr>
          </a:solidFill>
          <a:ln w="25400">
            <a:noFill/>
          </a:ln>
        </p:spPr>
        <p:txBody>
          <a:bodyPr/>
          <a:lstStyle/>
          <a:p>
            <a:pPr marL="0" indent="0" algn="ctr">
              <a:spcBef>
                <a:spcPts val="0"/>
              </a:spcBef>
              <a:buSzTx/>
              <a:buNone/>
              <a:defRPr sz="5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23" name="Circle"/>
          <p:cNvSpPr>
            <a:spLocks noGrp="1"/>
          </p:cNvSpPr>
          <p:nvPr>
            <p:ph type="body" sz="quarter" idx="18"/>
          </p:nvPr>
        </p:nvSpPr>
        <p:spPr>
          <a:xfrm>
            <a:off x="12674600" y="4775200"/>
            <a:ext cx="2146300" cy="2146300"/>
          </a:xfrm>
          <a:prstGeom prst="ellipse">
            <a:avLst/>
          </a:prstGeom>
          <a:solidFill>
            <a:srgbClr val="A1C2C3"/>
          </a:solidFill>
          <a:ln>
            <a:solidFill>
              <a:srgbClr val="B7DBDB"/>
            </a:solidFill>
          </a:ln>
        </p:spPr>
        <p:txBody>
          <a:bodyPr lIns="101600" tIns="101600" rIns="101600" bIns="101600" anchor="t"/>
          <a:lstStyle/>
          <a:p>
            <a:pPr marL="0" indent="0" defTabSz="635000">
              <a:spcBef>
                <a:spcPts val="0"/>
              </a:spcBef>
              <a:buSzTx/>
              <a:buNone/>
              <a:defRPr sz="1600">
                <a:solidFill>
                  <a:srgbClr val="000000"/>
                </a:solidFill>
                <a:latin typeface="Helvetica"/>
                <a:ea typeface="Helvetica"/>
                <a:cs typeface="Helvetica"/>
                <a:sym typeface="Helvetica"/>
              </a:defRPr>
            </a:pPr>
            <a:endParaRPr/>
          </a:p>
        </p:txBody>
      </p:sp>
      <p:sp>
        <p:nvSpPr>
          <p:cNvPr id="224" name="iriure"/>
          <p:cNvSpPr>
            <a:spLocks noGrp="1"/>
          </p:cNvSpPr>
          <p:nvPr>
            <p:ph type="body" sz="quarter" idx="19"/>
          </p:nvPr>
        </p:nvSpPr>
        <p:spPr>
          <a:xfrm>
            <a:off x="12611100" y="5549900"/>
            <a:ext cx="2260600" cy="622300"/>
          </a:xfrm>
          <a:prstGeom prst="rect">
            <a:avLst/>
          </a:prstGeom>
          <a:ln w="25400">
            <a:noFill/>
          </a:ln>
        </p:spPr>
        <p:txBody>
          <a:bodyPr lIns="0" tIns="0" rIns="0" bIns="0"/>
          <a:lstStyle>
            <a:lvl1pPr marL="0" indent="0" algn="ctr" defTabSz="635000">
              <a:spcBef>
                <a:spcPts val="0"/>
              </a:spcBef>
              <a:buSzTx/>
              <a:buNone/>
              <a:defRPr sz="4200" cap="all">
                <a:solidFill>
                  <a:srgbClr val="FFFFFF"/>
                </a:solidFill>
                <a:latin typeface="Futura Condensed"/>
                <a:ea typeface="Futura Condensed"/>
                <a:cs typeface="Futura Condensed"/>
                <a:sym typeface="Futura Condensed"/>
              </a:defRPr>
            </a:lvl1pPr>
          </a:lstStyle>
          <a:p>
            <a:r>
              <a:t>iriure</a:t>
            </a:r>
          </a:p>
        </p:txBody>
      </p:sp>
      <p:sp>
        <p:nvSpPr>
          <p:cNvPr id="225" name="Shape"/>
          <p:cNvSpPr>
            <a:spLocks noGrp="1"/>
          </p:cNvSpPr>
          <p:nvPr>
            <p:ph type="body" sz="quarter" idx="20"/>
          </p:nvPr>
        </p:nvSpPr>
        <p:spPr>
          <a:xfrm>
            <a:off x="12585700" y="5576293"/>
            <a:ext cx="419100" cy="584201"/>
          </a:xfrm>
          <a:custGeom>
            <a:avLst/>
            <a:gdLst/>
            <a:ahLst/>
            <a:cxnLst>
              <a:cxn ang="0">
                <a:pos x="wd2" y="hd2"/>
              </a:cxn>
              <a:cxn ang="5400000">
                <a:pos x="wd2" y="hd2"/>
              </a:cxn>
              <a:cxn ang="10800000">
                <a:pos x="wd2" y="hd2"/>
              </a:cxn>
              <a:cxn ang="16200000">
                <a:pos x="wd2" y="hd2"/>
              </a:cxn>
            </a:cxnLst>
            <a:rect l="0" t="0" r="r" b="b"/>
            <a:pathLst>
              <a:path w="21600" h="21600" extrusionOk="0">
                <a:moveTo>
                  <a:pt x="0" y="11234"/>
                </a:moveTo>
                <a:cubicBezTo>
                  <a:pt x="0" y="7449"/>
                  <a:pt x="2035" y="0"/>
                  <a:pt x="2035" y="0"/>
                </a:cubicBezTo>
                <a:lnTo>
                  <a:pt x="21600" y="0"/>
                </a:lnTo>
                <a:lnTo>
                  <a:pt x="15504" y="11435"/>
                </a:lnTo>
                <a:lnTo>
                  <a:pt x="21600" y="21600"/>
                </a:lnTo>
                <a:lnTo>
                  <a:pt x="2035" y="21600"/>
                </a:lnTo>
                <a:cubicBezTo>
                  <a:pt x="2035" y="21600"/>
                  <a:pt x="0" y="14733"/>
                  <a:pt x="0" y="11234"/>
                </a:cubicBezTo>
                <a:close/>
              </a:path>
            </a:pathLst>
          </a:custGeom>
          <a:solidFill>
            <a:srgbClr val="FFFFFF"/>
          </a:solidFill>
          <a:ln w="25400">
            <a:noFill/>
          </a:ln>
        </p:spPr>
        <p:txBody>
          <a:bodyPr lIns="101600" tIns="101600" rIns="101600" bIns="101600" anchor="t"/>
          <a:lstStyle/>
          <a:p>
            <a:pPr marL="0" indent="0" defTabSz="635000">
              <a:spcBef>
                <a:spcPts val="0"/>
              </a:spcBef>
              <a:buSzTx/>
              <a:buNone/>
              <a:defRPr sz="1600">
                <a:solidFill>
                  <a:srgbClr val="000000"/>
                </a:solidFill>
                <a:latin typeface="Helvetica"/>
                <a:ea typeface="Helvetica"/>
                <a:cs typeface="Helvetica"/>
                <a:sym typeface="Helvetica"/>
              </a:defRPr>
            </a:pPr>
            <a:endParaRPr/>
          </a:p>
        </p:txBody>
      </p:sp>
      <p:sp>
        <p:nvSpPr>
          <p:cNvPr id="226" name="Your City"/>
          <p:cNvSpPr>
            <a:spLocks noGrp="1"/>
          </p:cNvSpPr>
          <p:nvPr>
            <p:ph type="body" sz="quarter" idx="21"/>
          </p:nvPr>
        </p:nvSpPr>
        <p:spPr>
          <a:xfrm>
            <a:off x="12852400" y="6311900"/>
            <a:ext cx="1790700" cy="342900"/>
          </a:xfrm>
          <a:prstGeom prst="rect">
            <a:avLst/>
          </a:prstGeom>
          <a:ln w="25400">
            <a:noFill/>
          </a:ln>
        </p:spPr>
        <p:txBody>
          <a:bodyPr lIns="0" tIns="0" rIns="0" bIns="0"/>
          <a:lstStyle>
            <a:lvl1pPr marL="0" indent="0" algn="ctr" defTabSz="635000">
              <a:spcBef>
                <a:spcPts val="0"/>
              </a:spcBef>
              <a:buSzTx/>
              <a:buNone/>
              <a:defRPr sz="2200">
                <a:solidFill>
                  <a:srgbClr val="FFFFFF"/>
                </a:solidFill>
                <a:latin typeface="Santa Fe LET"/>
                <a:ea typeface="Santa Fe LET"/>
                <a:cs typeface="Santa Fe LET"/>
                <a:sym typeface="Santa Fe LET"/>
              </a:defRPr>
            </a:lvl1pPr>
          </a:lstStyle>
          <a:p>
            <a:r>
              <a:t>Your City</a:t>
            </a:r>
          </a:p>
        </p:txBody>
      </p:sp>
      <p:sp>
        <p:nvSpPr>
          <p:cNvPr id="227" name="Circle"/>
          <p:cNvSpPr>
            <a:spLocks noGrp="1"/>
          </p:cNvSpPr>
          <p:nvPr>
            <p:ph type="body" sz="quarter" idx="22"/>
          </p:nvPr>
        </p:nvSpPr>
        <p:spPr>
          <a:xfrm>
            <a:off x="12611100" y="4711700"/>
            <a:ext cx="2260600" cy="2260600"/>
          </a:xfrm>
          <a:prstGeom prst="ellipse">
            <a:avLst/>
          </a:prstGeom>
          <a:ln w="25400">
            <a:solidFill>
              <a:srgbClr val="B7DBDB"/>
            </a:solidFill>
          </a:ln>
        </p:spPr>
        <p:txBody>
          <a:bodyPr lIns="101600" tIns="101600" rIns="101600" bIns="101600" anchor="t"/>
          <a:lstStyle/>
          <a:p>
            <a:pPr marL="0" indent="0" defTabSz="635000">
              <a:spcBef>
                <a:spcPts val="0"/>
              </a:spcBef>
              <a:buSzTx/>
              <a:buNone/>
              <a:defRPr sz="1600">
                <a:solidFill>
                  <a:srgbClr val="000000"/>
                </a:solidFill>
                <a:latin typeface="Helvetica"/>
                <a:ea typeface="Helvetica"/>
                <a:cs typeface="Helvetica"/>
                <a:sym typeface="Helvetica"/>
              </a:defRPr>
            </a:pPr>
            <a:endParaRPr/>
          </a:p>
        </p:txBody>
      </p:sp>
      <p:sp>
        <p:nvSpPr>
          <p:cNvPr id="228" name="Amet"/>
          <p:cNvSpPr>
            <a:spLocks noGrp="1"/>
          </p:cNvSpPr>
          <p:nvPr>
            <p:ph type="body" sz="quarter" idx="23"/>
          </p:nvPr>
        </p:nvSpPr>
        <p:spPr>
          <a:xfrm>
            <a:off x="14058900" y="5156200"/>
            <a:ext cx="736600" cy="304800"/>
          </a:xfrm>
          <a:prstGeom prst="rect">
            <a:avLst/>
          </a:prstGeom>
          <a:ln w="25400">
            <a:noFill/>
          </a:ln>
        </p:spPr>
        <p:txBody>
          <a:bodyPr lIns="0" tIns="0" rIns="0" bIns="0" anchor="t"/>
          <a:lstStyle>
            <a:lvl1pPr marL="0" indent="0" defTabSz="635000">
              <a:spcBef>
                <a:spcPts val="1300"/>
              </a:spcBef>
              <a:buSzTx/>
              <a:buNone/>
              <a:defRPr sz="1600" i="1">
                <a:solidFill>
                  <a:srgbClr val="FFFFFF"/>
                </a:solidFill>
                <a:latin typeface="Futura"/>
                <a:ea typeface="Futura"/>
                <a:cs typeface="Futura"/>
                <a:sym typeface="Futura"/>
              </a:defRPr>
            </a:lvl1pPr>
          </a:lstStyle>
          <a:p>
            <a:r>
              <a:t>Amet</a:t>
            </a:r>
          </a:p>
        </p:txBody>
      </p:sp>
      <p:sp>
        <p:nvSpPr>
          <p:cNvPr id="229" name="Esse"/>
          <p:cNvSpPr>
            <a:spLocks noGrp="1"/>
          </p:cNvSpPr>
          <p:nvPr>
            <p:ph type="body" sz="quarter" idx="24"/>
          </p:nvPr>
        </p:nvSpPr>
        <p:spPr>
          <a:xfrm>
            <a:off x="12649200" y="5156200"/>
            <a:ext cx="774700" cy="304800"/>
          </a:xfrm>
          <a:prstGeom prst="rect">
            <a:avLst/>
          </a:prstGeom>
          <a:ln w="25400">
            <a:noFill/>
          </a:ln>
        </p:spPr>
        <p:txBody>
          <a:bodyPr lIns="0" tIns="0" rIns="0" bIns="0" anchor="t"/>
          <a:lstStyle>
            <a:lvl1pPr marL="0" indent="0" algn="r" defTabSz="635000">
              <a:spcBef>
                <a:spcPts val="1300"/>
              </a:spcBef>
              <a:buSzTx/>
              <a:buNone/>
              <a:defRPr sz="1600" i="1">
                <a:solidFill>
                  <a:srgbClr val="FFFFFF"/>
                </a:solidFill>
                <a:latin typeface="Futura"/>
                <a:ea typeface="Futura"/>
                <a:cs typeface="Futura"/>
                <a:sym typeface="Futura"/>
              </a:defRPr>
            </a:lvl1pPr>
          </a:lstStyle>
          <a:p>
            <a:r>
              <a:t>Esse</a:t>
            </a:r>
          </a:p>
        </p:txBody>
      </p:sp>
      <p:sp>
        <p:nvSpPr>
          <p:cNvPr id="230" name="Shape"/>
          <p:cNvSpPr>
            <a:spLocks noGrp="1"/>
          </p:cNvSpPr>
          <p:nvPr>
            <p:ph type="body" sz="quarter" idx="25"/>
          </p:nvPr>
        </p:nvSpPr>
        <p:spPr>
          <a:xfrm flipH="1">
            <a:off x="14439900" y="5571133"/>
            <a:ext cx="419100" cy="584201"/>
          </a:xfrm>
          <a:custGeom>
            <a:avLst/>
            <a:gdLst/>
            <a:ahLst/>
            <a:cxnLst>
              <a:cxn ang="0">
                <a:pos x="wd2" y="hd2"/>
              </a:cxn>
              <a:cxn ang="5400000">
                <a:pos x="wd2" y="hd2"/>
              </a:cxn>
              <a:cxn ang="10800000">
                <a:pos x="wd2" y="hd2"/>
              </a:cxn>
              <a:cxn ang="16200000">
                <a:pos x="wd2" y="hd2"/>
              </a:cxn>
            </a:cxnLst>
            <a:rect l="0" t="0" r="r" b="b"/>
            <a:pathLst>
              <a:path w="21600" h="21600" extrusionOk="0">
                <a:moveTo>
                  <a:pt x="0" y="11234"/>
                </a:moveTo>
                <a:cubicBezTo>
                  <a:pt x="0" y="7449"/>
                  <a:pt x="2035" y="0"/>
                  <a:pt x="2035" y="0"/>
                </a:cubicBezTo>
                <a:lnTo>
                  <a:pt x="21600" y="0"/>
                </a:lnTo>
                <a:lnTo>
                  <a:pt x="15504" y="11435"/>
                </a:lnTo>
                <a:lnTo>
                  <a:pt x="21600" y="21600"/>
                </a:lnTo>
                <a:lnTo>
                  <a:pt x="2035" y="21600"/>
                </a:lnTo>
                <a:cubicBezTo>
                  <a:pt x="2035" y="21600"/>
                  <a:pt x="0" y="14733"/>
                  <a:pt x="0" y="11234"/>
                </a:cubicBezTo>
                <a:close/>
              </a:path>
            </a:pathLst>
          </a:custGeom>
          <a:solidFill>
            <a:srgbClr val="FFFFFF"/>
          </a:solidFill>
          <a:ln w="25400">
            <a:noFill/>
          </a:ln>
        </p:spPr>
        <p:txBody>
          <a:bodyPr lIns="101600" tIns="101600" rIns="101600" bIns="101600" anchor="t"/>
          <a:lstStyle/>
          <a:p>
            <a:pPr marL="0" indent="0" defTabSz="635000">
              <a:spcBef>
                <a:spcPts val="0"/>
              </a:spcBef>
              <a:buSzTx/>
              <a:buNone/>
              <a:defRPr sz="1600">
                <a:solidFill>
                  <a:srgbClr val="000000"/>
                </a:solidFill>
                <a:latin typeface="Helvetica"/>
                <a:ea typeface="Helvetica"/>
                <a:cs typeface="Helvetica"/>
                <a:sym typeface="Helvetica"/>
              </a:defRPr>
            </a:pPr>
            <a:endParaRPr/>
          </a:p>
        </p:txBody>
      </p:sp>
      <p:sp>
        <p:nvSpPr>
          <p:cNvPr id="231" name="="/>
          <p:cNvSpPr>
            <a:spLocks noGrp="1"/>
          </p:cNvSpPr>
          <p:nvPr>
            <p:ph type="body" sz="quarter" idx="26"/>
          </p:nvPr>
        </p:nvSpPr>
        <p:spPr>
          <a:xfrm rot="10800000">
            <a:off x="13449300" y="4991100"/>
            <a:ext cx="584200" cy="584200"/>
          </a:xfrm>
          <a:prstGeom prst="rect">
            <a:avLst/>
          </a:prstGeom>
          <a:ln w="25400">
            <a:noFill/>
          </a:ln>
        </p:spPr>
        <p:txBody>
          <a:bodyPr lIns="0" tIns="0" rIns="0" bIns="0"/>
          <a:lstStyle>
            <a:lvl1pPr marL="0" indent="0" algn="ctr" defTabSz="635000">
              <a:spcBef>
                <a:spcPts val="0"/>
              </a:spcBef>
              <a:buSzTx/>
              <a:buNone/>
              <a:defRPr sz="4600">
                <a:solidFill>
                  <a:srgbClr val="FFFFFF"/>
                </a:solidFill>
                <a:latin typeface="Wingdings 2"/>
                <a:ea typeface="Wingdings 2"/>
                <a:cs typeface="Wingdings 2"/>
                <a:sym typeface="Wingdings 2"/>
              </a:defRPr>
            </a:lvl1pPr>
          </a:lstStyle>
          <a:p>
            <a:r>
              <a:t>=</a:t>
            </a:r>
          </a:p>
        </p:txBody>
      </p:sp>
      <p:sp>
        <p:nvSpPr>
          <p:cNvPr id="232" name="Title Text"/>
          <p:cNvSpPr txBox="1">
            <a:spLocks noGrp="1"/>
          </p:cNvSpPr>
          <p:nvPr>
            <p:ph type="title"/>
          </p:nvPr>
        </p:nvSpPr>
        <p:spPr>
          <a:xfrm>
            <a:off x="1485900" y="863600"/>
            <a:ext cx="13982700" cy="2552700"/>
          </a:xfrm>
          <a:prstGeom prst="rect">
            <a:avLst/>
          </a:prstGeom>
          <a:ln>
            <a:solidFill>
              <a:srgbClr val="EFF9F6"/>
            </a:solidFill>
          </a:ln>
        </p:spPr>
        <p:txBody>
          <a:bodyPr/>
          <a:lstStyle>
            <a:lvl1pPr algn="l">
              <a:defRPr sz="16200">
                <a:solidFill>
                  <a:srgbClr val="EF581D"/>
                </a:solidFill>
                <a:latin typeface="+mn-lt"/>
                <a:ea typeface="+mn-ea"/>
                <a:cs typeface="+mn-cs"/>
                <a:sym typeface="TH Sarabun New"/>
              </a:defRPr>
            </a:lvl1pPr>
          </a:lstStyle>
          <a:p>
            <a:r>
              <a:t>Title Text</a:t>
            </a:r>
          </a:p>
        </p:txBody>
      </p:sp>
      <p:sp>
        <p:nvSpPr>
          <p:cNvPr id="23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Photos - 6 Up">
    <p:spTree>
      <p:nvGrpSpPr>
        <p:cNvPr id="1" name=""/>
        <p:cNvGrpSpPr/>
        <p:nvPr/>
      </p:nvGrpSpPr>
      <p:grpSpPr>
        <a:xfrm>
          <a:off x="0" y="0"/>
          <a:ext cx="0" cy="0"/>
          <a:chOff x="0" y="0"/>
          <a:chExt cx="0" cy="0"/>
        </a:xfrm>
      </p:grpSpPr>
      <p:sp>
        <p:nvSpPr>
          <p:cNvPr id="240" name="Image"/>
          <p:cNvSpPr>
            <a:spLocks noGrp="1"/>
          </p:cNvSpPr>
          <p:nvPr>
            <p:ph type="pic" sz="quarter" idx="13"/>
          </p:nvPr>
        </p:nvSpPr>
        <p:spPr>
          <a:xfrm>
            <a:off x="8212727" y="1529170"/>
            <a:ext cx="7670801" cy="5753101"/>
          </a:xfrm>
          <a:prstGeom prst="rect">
            <a:avLst/>
          </a:prstGeom>
          <a:ln>
            <a:noFill/>
          </a:ln>
        </p:spPr>
        <p:txBody>
          <a:bodyPr lIns="91439" tIns="45719" rIns="91439" bIns="45719" anchor="t"/>
          <a:lstStyle/>
          <a:p>
            <a:endParaRPr/>
          </a:p>
        </p:txBody>
      </p:sp>
      <p:sp>
        <p:nvSpPr>
          <p:cNvPr id="241" name="Image"/>
          <p:cNvSpPr>
            <a:spLocks noGrp="1"/>
          </p:cNvSpPr>
          <p:nvPr>
            <p:ph type="pic" sz="quarter" idx="14"/>
          </p:nvPr>
        </p:nvSpPr>
        <p:spPr>
          <a:xfrm>
            <a:off x="3085555" y="1669596"/>
            <a:ext cx="7445830" cy="5584373"/>
          </a:xfrm>
          <a:prstGeom prst="rect">
            <a:avLst/>
          </a:prstGeom>
          <a:ln>
            <a:noFill/>
          </a:ln>
        </p:spPr>
        <p:txBody>
          <a:bodyPr lIns="91439" tIns="45719" rIns="91439" bIns="45719" anchor="t"/>
          <a:lstStyle/>
          <a:p>
            <a:endParaRPr/>
          </a:p>
        </p:txBody>
      </p:sp>
      <p:sp>
        <p:nvSpPr>
          <p:cNvPr id="242" name="Image"/>
          <p:cNvSpPr>
            <a:spLocks noGrp="1"/>
          </p:cNvSpPr>
          <p:nvPr>
            <p:ph type="pic" sz="quarter" idx="15"/>
          </p:nvPr>
        </p:nvSpPr>
        <p:spPr>
          <a:xfrm>
            <a:off x="13646875" y="1607547"/>
            <a:ext cx="7569201" cy="5676901"/>
          </a:xfrm>
          <a:prstGeom prst="rect">
            <a:avLst/>
          </a:prstGeom>
          <a:ln>
            <a:noFill/>
          </a:ln>
        </p:spPr>
        <p:txBody>
          <a:bodyPr lIns="91439" tIns="45719" rIns="91439" bIns="45719" anchor="t"/>
          <a:lstStyle/>
          <a:p>
            <a:endParaRPr/>
          </a:p>
        </p:txBody>
      </p:sp>
      <p:sp>
        <p:nvSpPr>
          <p:cNvPr id="243" name="San Francisco"/>
          <p:cNvSpPr>
            <a:spLocks noGrp="1"/>
          </p:cNvSpPr>
          <p:nvPr>
            <p:ph type="body" sz="quarter" idx="16"/>
          </p:nvPr>
        </p:nvSpPr>
        <p:spPr>
          <a:xfrm>
            <a:off x="5219700" y="673100"/>
            <a:ext cx="8661400" cy="584200"/>
          </a:xfrm>
          <a:prstGeom prst="rect">
            <a:avLst/>
          </a:prstGeom>
          <a:ln w="25400">
            <a:noFill/>
          </a:ln>
        </p:spPr>
        <p:txBody>
          <a:bodyPr lIns="0" tIns="0" rIns="0" bIns="0"/>
          <a:lstStyle>
            <a:lvl1pPr marL="0" indent="0" defTabSz="635000">
              <a:spcBef>
                <a:spcPts val="0"/>
              </a:spcBef>
              <a:buSzTx/>
              <a:buNone/>
              <a:defRPr sz="4200">
                <a:solidFill>
                  <a:srgbClr val="EF581D"/>
                </a:solidFill>
                <a:latin typeface="Santa Fe LET"/>
                <a:ea typeface="Santa Fe LET"/>
                <a:cs typeface="Santa Fe LET"/>
                <a:sym typeface="Santa Fe LET"/>
              </a:defRPr>
            </a:lvl1pPr>
          </a:lstStyle>
          <a:p>
            <a:r>
              <a:t>San Francisco</a:t>
            </a:r>
          </a:p>
        </p:txBody>
      </p:sp>
      <p:sp>
        <p:nvSpPr>
          <p:cNvPr id="244" name="Shape"/>
          <p:cNvSpPr>
            <a:spLocks noGrp="1"/>
          </p:cNvSpPr>
          <p:nvPr>
            <p:ph type="body" sz="quarter" idx="17"/>
          </p:nvPr>
        </p:nvSpPr>
        <p:spPr>
          <a:xfrm>
            <a:off x="4368800" y="596702"/>
            <a:ext cx="546100" cy="584201"/>
          </a:xfrm>
          <a:custGeom>
            <a:avLst/>
            <a:gdLst/>
            <a:ahLst/>
            <a:cxnLst>
              <a:cxn ang="0">
                <a:pos x="wd2" y="hd2"/>
              </a:cxn>
              <a:cxn ang="5400000">
                <a:pos x="wd2" y="hd2"/>
              </a:cxn>
              <a:cxn ang="10800000">
                <a:pos x="wd2" y="hd2"/>
              </a:cxn>
              <a:cxn ang="16200000">
                <a:pos x="wd2" y="hd2"/>
              </a:cxn>
            </a:cxnLst>
            <a:rect l="0" t="0" r="r" b="b"/>
            <a:pathLst>
              <a:path w="21600" h="21600" extrusionOk="0">
                <a:moveTo>
                  <a:pt x="0" y="109"/>
                </a:moveTo>
                <a:lnTo>
                  <a:pt x="21600" y="0"/>
                </a:lnTo>
                <a:lnTo>
                  <a:pt x="14870" y="11435"/>
                </a:lnTo>
                <a:lnTo>
                  <a:pt x="21600" y="21600"/>
                </a:lnTo>
                <a:lnTo>
                  <a:pt x="0" y="21600"/>
                </a:lnTo>
                <a:lnTo>
                  <a:pt x="0" y="109"/>
                </a:lnTo>
                <a:close/>
              </a:path>
            </a:pathLst>
          </a:custGeom>
          <a:solidFill>
            <a:srgbClr val="EF581D"/>
          </a:solidFill>
          <a:ln w="25400">
            <a:noFill/>
          </a:ln>
        </p:spPr>
        <p:txBody>
          <a:bodyPr lIns="101600" tIns="101600" rIns="101600" bIns="101600" anchor="t"/>
          <a:lstStyle/>
          <a:p>
            <a:pPr marL="0" indent="0" defTabSz="635000">
              <a:spcBef>
                <a:spcPts val="0"/>
              </a:spcBef>
              <a:buSzTx/>
              <a:buNone/>
              <a:defRPr sz="1600">
                <a:solidFill>
                  <a:srgbClr val="000000"/>
                </a:solidFill>
                <a:latin typeface="Helvetica"/>
                <a:ea typeface="Helvetica"/>
                <a:cs typeface="Helvetica"/>
                <a:sym typeface="Helvetica"/>
              </a:defRPr>
            </a:pPr>
            <a:endParaRPr/>
          </a:p>
        </p:txBody>
      </p:sp>
      <p:sp>
        <p:nvSpPr>
          <p:cNvPr id="245" name="Image"/>
          <p:cNvSpPr>
            <a:spLocks noGrp="1"/>
          </p:cNvSpPr>
          <p:nvPr>
            <p:ph type="pic" sz="quarter" idx="18"/>
          </p:nvPr>
        </p:nvSpPr>
        <p:spPr>
          <a:xfrm>
            <a:off x="13568498" y="7366000"/>
            <a:ext cx="7721601" cy="5791200"/>
          </a:xfrm>
          <a:prstGeom prst="rect">
            <a:avLst/>
          </a:prstGeom>
          <a:ln>
            <a:noFill/>
          </a:ln>
        </p:spPr>
        <p:txBody>
          <a:bodyPr lIns="91439" tIns="45719" rIns="91439" bIns="45719" anchor="t"/>
          <a:lstStyle/>
          <a:p>
            <a:endParaRPr/>
          </a:p>
        </p:txBody>
      </p:sp>
      <p:sp>
        <p:nvSpPr>
          <p:cNvPr id="246" name="Image"/>
          <p:cNvSpPr>
            <a:spLocks noGrp="1"/>
          </p:cNvSpPr>
          <p:nvPr>
            <p:ph type="pic" sz="quarter" idx="19"/>
          </p:nvPr>
        </p:nvSpPr>
        <p:spPr>
          <a:xfrm>
            <a:off x="8188778" y="7366000"/>
            <a:ext cx="7721601" cy="5791200"/>
          </a:xfrm>
          <a:prstGeom prst="rect">
            <a:avLst/>
          </a:prstGeom>
          <a:ln>
            <a:noFill/>
          </a:ln>
        </p:spPr>
        <p:txBody>
          <a:bodyPr lIns="91439" tIns="45719" rIns="91439" bIns="45719" anchor="t"/>
          <a:lstStyle/>
          <a:p>
            <a:endParaRPr/>
          </a:p>
        </p:txBody>
      </p:sp>
      <p:sp>
        <p:nvSpPr>
          <p:cNvPr id="247" name="Image"/>
          <p:cNvSpPr>
            <a:spLocks noGrp="1"/>
          </p:cNvSpPr>
          <p:nvPr>
            <p:ph type="pic" sz="quarter" idx="20"/>
          </p:nvPr>
        </p:nvSpPr>
        <p:spPr>
          <a:xfrm>
            <a:off x="2941864" y="7366000"/>
            <a:ext cx="7738534" cy="5803900"/>
          </a:xfrm>
          <a:prstGeom prst="rect">
            <a:avLst/>
          </a:prstGeom>
          <a:ln>
            <a:noFill/>
          </a:ln>
        </p:spPr>
        <p:txBody>
          <a:bodyPr lIns="91439" tIns="45719" rIns="91439" bIns="45719" anchor="t"/>
          <a:lstStyle/>
          <a:p>
            <a:endParaRPr/>
          </a:p>
        </p:txBody>
      </p:sp>
      <p:sp>
        <p:nvSpPr>
          <p:cNvPr id="248" name="Circle"/>
          <p:cNvSpPr>
            <a:spLocks noGrp="1"/>
          </p:cNvSpPr>
          <p:nvPr>
            <p:ph type="body" sz="quarter" idx="21"/>
          </p:nvPr>
        </p:nvSpPr>
        <p:spPr>
          <a:xfrm>
            <a:off x="13157200" y="5740400"/>
            <a:ext cx="3035300" cy="3035300"/>
          </a:xfrm>
          <a:prstGeom prst="ellipse">
            <a:avLst/>
          </a:prstGeom>
          <a:solidFill>
            <a:srgbClr val="FCFEFD">
              <a:alpha val="76000"/>
            </a:srgbClr>
          </a:solidFill>
          <a:ln w="25400">
            <a:noFill/>
          </a:ln>
        </p:spPr>
        <p:txBody>
          <a:bodyPr/>
          <a:lstStyle/>
          <a:p>
            <a:pPr marL="0" indent="0" algn="ctr">
              <a:spcBef>
                <a:spcPts val="0"/>
              </a:spcBef>
              <a:buSzTx/>
              <a:buNone/>
              <a:defRPr sz="5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49" name="Circle"/>
          <p:cNvSpPr>
            <a:spLocks noGrp="1"/>
          </p:cNvSpPr>
          <p:nvPr>
            <p:ph type="body" sz="quarter" idx="22"/>
          </p:nvPr>
        </p:nvSpPr>
        <p:spPr>
          <a:xfrm>
            <a:off x="13601700" y="6184900"/>
            <a:ext cx="2146300" cy="2146300"/>
          </a:xfrm>
          <a:prstGeom prst="ellipse">
            <a:avLst/>
          </a:prstGeom>
          <a:solidFill>
            <a:srgbClr val="A1C2C3"/>
          </a:solidFill>
          <a:ln>
            <a:solidFill>
              <a:srgbClr val="B7DBDB"/>
            </a:solidFill>
          </a:ln>
        </p:spPr>
        <p:txBody>
          <a:bodyPr lIns="101600" tIns="101600" rIns="101600" bIns="101600" anchor="t"/>
          <a:lstStyle/>
          <a:p>
            <a:pPr marL="0" indent="0" defTabSz="635000">
              <a:spcBef>
                <a:spcPts val="0"/>
              </a:spcBef>
              <a:buSzTx/>
              <a:buNone/>
              <a:defRPr sz="1600">
                <a:solidFill>
                  <a:srgbClr val="000000"/>
                </a:solidFill>
                <a:latin typeface="Helvetica"/>
                <a:ea typeface="Helvetica"/>
                <a:cs typeface="Helvetica"/>
                <a:sym typeface="Helvetica"/>
              </a:defRPr>
            </a:pPr>
            <a:endParaRPr/>
          </a:p>
        </p:txBody>
      </p:sp>
      <p:sp>
        <p:nvSpPr>
          <p:cNvPr id="250" name="iriure"/>
          <p:cNvSpPr>
            <a:spLocks noGrp="1"/>
          </p:cNvSpPr>
          <p:nvPr>
            <p:ph type="body" sz="quarter" idx="23"/>
          </p:nvPr>
        </p:nvSpPr>
        <p:spPr>
          <a:xfrm>
            <a:off x="13538200" y="6959600"/>
            <a:ext cx="2260600" cy="622300"/>
          </a:xfrm>
          <a:prstGeom prst="rect">
            <a:avLst/>
          </a:prstGeom>
          <a:ln w="25400">
            <a:noFill/>
          </a:ln>
        </p:spPr>
        <p:txBody>
          <a:bodyPr lIns="0" tIns="0" rIns="0" bIns="0"/>
          <a:lstStyle>
            <a:lvl1pPr marL="0" indent="0" algn="ctr" defTabSz="635000">
              <a:spcBef>
                <a:spcPts val="0"/>
              </a:spcBef>
              <a:buSzTx/>
              <a:buNone/>
              <a:defRPr sz="4200" cap="all">
                <a:solidFill>
                  <a:srgbClr val="FFFFFF"/>
                </a:solidFill>
                <a:latin typeface="Futura Condensed"/>
                <a:ea typeface="Futura Condensed"/>
                <a:cs typeface="Futura Condensed"/>
                <a:sym typeface="Futura Condensed"/>
              </a:defRPr>
            </a:lvl1pPr>
          </a:lstStyle>
          <a:p>
            <a:r>
              <a:t>iriure</a:t>
            </a:r>
          </a:p>
        </p:txBody>
      </p:sp>
      <p:sp>
        <p:nvSpPr>
          <p:cNvPr id="251" name="Shape"/>
          <p:cNvSpPr>
            <a:spLocks noGrp="1"/>
          </p:cNvSpPr>
          <p:nvPr>
            <p:ph type="body" sz="quarter" idx="24"/>
          </p:nvPr>
        </p:nvSpPr>
        <p:spPr>
          <a:xfrm>
            <a:off x="13512800" y="6985993"/>
            <a:ext cx="419100" cy="584201"/>
          </a:xfrm>
          <a:custGeom>
            <a:avLst/>
            <a:gdLst/>
            <a:ahLst/>
            <a:cxnLst>
              <a:cxn ang="0">
                <a:pos x="wd2" y="hd2"/>
              </a:cxn>
              <a:cxn ang="5400000">
                <a:pos x="wd2" y="hd2"/>
              </a:cxn>
              <a:cxn ang="10800000">
                <a:pos x="wd2" y="hd2"/>
              </a:cxn>
              <a:cxn ang="16200000">
                <a:pos x="wd2" y="hd2"/>
              </a:cxn>
            </a:cxnLst>
            <a:rect l="0" t="0" r="r" b="b"/>
            <a:pathLst>
              <a:path w="21600" h="21600" extrusionOk="0">
                <a:moveTo>
                  <a:pt x="0" y="11234"/>
                </a:moveTo>
                <a:cubicBezTo>
                  <a:pt x="0" y="7449"/>
                  <a:pt x="2035" y="0"/>
                  <a:pt x="2035" y="0"/>
                </a:cubicBezTo>
                <a:lnTo>
                  <a:pt x="21600" y="0"/>
                </a:lnTo>
                <a:lnTo>
                  <a:pt x="15504" y="11435"/>
                </a:lnTo>
                <a:lnTo>
                  <a:pt x="21600" y="21600"/>
                </a:lnTo>
                <a:lnTo>
                  <a:pt x="2035" y="21600"/>
                </a:lnTo>
                <a:cubicBezTo>
                  <a:pt x="2035" y="21600"/>
                  <a:pt x="0" y="14733"/>
                  <a:pt x="0" y="11234"/>
                </a:cubicBezTo>
                <a:close/>
              </a:path>
            </a:pathLst>
          </a:custGeom>
          <a:solidFill>
            <a:srgbClr val="FFFFFF"/>
          </a:solidFill>
          <a:ln w="25400">
            <a:noFill/>
          </a:ln>
        </p:spPr>
        <p:txBody>
          <a:bodyPr lIns="101600" tIns="101600" rIns="101600" bIns="101600" anchor="t"/>
          <a:lstStyle/>
          <a:p>
            <a:pPr marL="0" indent="0" defTabSz="635000">
              <a:spcBef>
                <a:spcPts val="0"/>
              </a:spcBef>
              <a:buSzTx/>
              <a:buNone/>
              <a:defRPr sz="1600">
                <a:solidFill>
                  <a:srgbClr val="000000"/>
                </a:solidFill>
                <a:latin typeface="Helvetica"/>
                <a:ea typeface="Helvetica"/>
                <a:cs typeface="Helvetica"/>
                <a:sym typeface="Helvetica"/>
              </a:defRPr>
            </a:pPr>
            <a:endParaRPr/>
          </a:p>
        </p:txBody>
      </p:sp>
      <p:sp>
        <p:nvSpPr>
          <p:cNvPr id="252" name="Your City"/>
          <p:cNvSpPr>
            <a:spLocks noGrp="1"/>
          </p:cNvSpPr>
          <p:nvPr>
            <p:ph type="body" sz="quarter" idx="25"/>
          </p:nvPr>
        </p:nvSpPr>
        <p:spPr>
          <a:xfrm>
            <a:off x="13779500" y="7721600"/>
            <a:ext cx="1790700" cy="342900"/>
          </a:xfrm>
          <a:prstGeom prst="rect">
            <a:avLst/>
          </a:prstGeom>
          <a:ln w="25400">
            <a:noFill/>
          </a:ln>
        </p:spPr>
        <p:txBody>
          <a:bodyPr lIns="0" tIns="0" rIns="0" bIns="0"/>
          <a:lstStyle>
            <a:lvl1pPr marL="0" indent="0" algn="ctr" defTabSz="635000">
              <a:spcBef>
                <a:spcPts val="0"/>
              </a:spcBef>
              <a:buSzTx/>
              <a:buNone/>
              <a:defRPr sz="2200">
                <a:solidFill>
                  <a:srgbClr val="FFFFFF"/>
                </a:solidFill>
                <a:latin typeface="Santa Fe LET"/>
                <a:ea typeface="Santa Fe LET"/>
                <a:cs typeface="Santa Fe LET"/>
                <a:sym typeface="Santa Fe LET"/>
              </a:defRPr>
            </a:lvl1pPr>
          </a:lstStyle>
          <a:p>
            <a:r>
              <a:t>Your City</a:t>
            </a:r>
          </a:p>
        </p:txBody>
      </p:sp>
      <p:sp>
        <p:nvSpPr>
          <p:cNvPr id="253" name="Circle"/>
          <p:cNvSpPr>
            <a:spLocks noGrp="1"/>
          </p:cNvSpPr>
          <p:nvPr>
            <p:ph type="body" sz="quarter" idx="26"/>
          </p:nvPr>
        </p:nvSpPr>
        <p:spPr>
          <a:xfrm>
            <a:off x="13538200" y="6121400"/>
            <a:ext cx="2260600" cy="2260600"/>
          </a:xfrm>
          <a:prstGeom prst="ellipse">
            <a:avLst/>
          </a:prstGeom>
          <a:ln w="25400">
            <a:solidFill>
              <a:srgbClr val="B7DBDB"/>
            </a:solidFill>
          </a:ln>
        </p:spPr>
        <p:txBody>
          <a:bodyPr lIns="101600" tIns="101600" rIns="101600" bIns="101600" anchor="t"/>
          <a:lstStyle/>
          <a:p>
            <a:pPr marL="0" indent="0" defTabSz="635000">
              <a:spcBef>
                <a:spcPts val="0"/>
              </a:spcBef>
              <a:buSzTx/>
              <a:buNone/>
              <a:defRPr sz="1600">
                <a:solidFill>
                  <a:srgbClr val="000000"/>
                </a:solidFill>
                <a:latin typeface="Helvetica"/>
                <a:ea typeface="Helvetica"/>
                <a:cs typeface="Helvetica"/>
                <a:sym typeface="Helvetica"/>
              </a:defRPr>
            </a:pPr>
            <a:endParaRPr/>
          </a:p>
        </p:txBody>
      </p:sp>
      <p:sp>
        <p:nvSpPr>
          <p:cNvPr id="254" name="Amet"/>
          <p:cNvSpPr>
            <a:spLocks noGrp="1"/>
          </p:cNvSpPr>
          <p:nvPr>
            <p:ph type="body" sz="quarter" idx="27"/>
          </p:nvPr>
        </p:nvSpPr>
        <p:spPr>
          <a:xfrm>
            <a:off x="14986000" y="6565900"/>
            <a:ext cx="736600" cy="304800"/>
          </a:xfrm>
          <a:prstGeom prst="rect">
            <a:avLst/>
          </a:prstGeom>
          <a:ln w="25400">
            <a:noFill/>
          </a:ln>
        </p:spPr>
        <p:txBody>
          <a:bodyPr lIns="0" tIns="0" rIns="0" bIns="0" anchor="t"/>
          <a:lstStyle>
            <a:lvl1pPr marL="0" indent="0" defTabSz="635000">
              <a:spcBef>
                <a:spcPts val="1300"/>
              </a:spcBef>
              <a:buSzTx/>
              <a:buNone/>
              <a:defRPr sz="1600" i="1">
                <a:solidFill>
                  <a:srgbClr val="FFFFFF"/>
                </a:solidFill>
                <a:latin typeface="Futura"/>
                <a:ea typeface="Futura"/>
                <a:cs typeface="Futura"/>
                <a:sym typeface="Futura"/>
              </a:defRPr>
            </a:lvl1pPr>
          </a:lstStyle>
          <a:p>
            <a:r>
              <a:t>Amet</a:t>
            </a:r>
          </a:p>
        </p:txBody>
      </p:sp>
      <p:sp>
        <p:nvSpPr>
          <p:cNvPr id="255" name="Esse"/>
          <p:cNvSpPr>
            <a:spLocks noGrp="1"/>
          </p:cNvSpPr>
          <p:nvPr>
            <p:ph type="body" sz="quarter" idx="28"/>
          </p:nvPr>
        </p:nvSpPr>
        <p:spPr>
          <a:xfrm>
            <a:off x="13576300" y="6565900"/>
            <a:ext cx="774700" cy="304800"/>
          </a:xfrm>
          <a:prstGeom prst="rect">
            <a:avLst/>
          </a:prstGeom>
          <a:ln w="25400">
            <a:noFill/>
          </a:ln>
        </p:spPr>
        <p:txBody>
          <a:bodyPr lIns="0" tIns="0" rIns="0" bIns="0" anchor="t"/>
          <a:lstStyle>
            <a:lvl1pPr marL="0" indent="0" algn="r" defTabSz="635000">
              <a:spcBef>
                <a:spcPts val="1300"/>
              </a:spcBef>
              <a:buSzTx/>
              <a:buNone/>
              <a:defRPr sz="1600" i="1">
                <a:solidFill>
                  <a:srgbClr val="FFFFFF"/>
                </a:solidFill>
                <a:latin typeface="Futura"/>
                <a:ea typeface="Futura"/>
                <a:cs typeface="Futura"/>
                <a:sym typeface="Futura"/>
              </a:defRPr>
            </a:lvl1pPr>
          </a:lstStyle>
          <a:p>
            <a:r>
              <a:t>Esse</a:t>
            </a:r>
          </a:p>
        </p:txBody>
      </p:sp>
      <p:sp>
        <p:nvSpPr>
          <p:cNvPr id="256" name="Shape"/>
          <p:cNvSpPr>
            <a:spLocks noGrp="1"/>
          </p:cNvSpPr>
          <p:nvPr>
            <p:ph type="body" sz="quarter" idx="29"/>
          </p:nvPr>
        </p:nvSpPr>
        <p:spPr>
          <a:xfrm flipH="1">
            <a:off x="15367000" y="6980834"/>
            <a:ext cx="419100" cy="584201"/>
          </a:xfrm>
          <a:custGeom>
            <a:avLst/>
            <a:gdLst/>
            <a:ahLst/>
            <a:cxnLst>
              <a:cxn ang="0">
                <a:pos x="wd2" y="hd2"/>
              </a:cxn>
              <a:cxn ang="5400000">
                <a:pos x="wd2" y="hd2"/>
              </a:cxn>
              <a:cxn ang="10800000">
                <a:pos x="wd2" y="hd2"/>
              </a:cxn>
              <a:cxn ang="16200000">
                <a:pos x="wd2" y="hd2"/>
              </a:cxn>
            </a:cxnLst>
            <a:rect l="0" t="0" r="r" b="b"/>
            <a:pathLst>
              <a:path w="21600" h="21600" extrusionOk="0">
                <a:moveTo>
                  <a:pt x="0" y="11234"/>
                </a:moveTo>
                <a:cubicBezTo>
                  <a:pt x="0" y="7449"/>
                  <a:pt x="2035" y="0"/>
                  <a:pt x="2035" y="0"/>
                </a:cubicBezTo>
                <a:lnTo>
                  <a:pt x="21600" y="0"/>
                </a:lnTo>
                <a:lnTo>
                  <a:pt x="15504" y="11435"/>
                </a:lnTo>
                <a:lnTo>
                  <a:pt x="21600" y="21600"/>
                </a:lnTo>
                <a:lnTo>
                  <a:pt x="2035" y="21600"/>
                </a:lnTo>
                <a:cubicBezTo>
                  <a:pt x="2035" y="21600"/>
                  <a:pt x="0" y="14733"/>
                  <a:pt x="0" y="11234"/>
                </a:cubicBezTo>
                <a:close/>
              </a:path>
            </a:pathLst>
          </a:custGeom>
          <a:solidFill>
            <a:srgbClr val="FFFFFF"/>
          </a:solidFill>
          <a:ln w="25400">
            <a:noFill/>
          </a:ln>
        </p:spPr>
        <p:txBody>
          <a:bodyPr lIns="101600" tIns="101600" rIns="101600" bIns="101600" anchor="t"/>
          <a:lstStyle/>
          <a:p>
            <a:pPr marL="0" indent="0" defTabSz="635000">
              <a:spcBef>
                <a:spcPts val="0"/>
              </a:spcBef>
              <a:buSzTx/>
              <a:buNone/>
              <a:defRPr sz="1600">
                <a:solidFill>
                  <a:srgbClr val="000000"/>
                </a:solidFill>
                <a:latin typeface="Helvetica"/>
                <a:ea typeface="Helvetica"/>
                <a:cs typeface="Helvetica"/>
                <a:sym typeface="Helvetica"/>
              </a:defRPr>
            </a:pPr>
            <a:endParaRPr/>
          </a:p>
        </p:txBody>
      </p:sp>
      <p:sp>
        <p:nvSpPr>
          <p:cNvPr id="257" name="="/>
          <p:cNvSpPr>
            <a:spLocks noGrp="1"/>
          </p:cNvSpPr>
          <p:nvPr>
            <p:ph type="body" sz="quarter" idx="30"/>
          </p:nvPr>
        </p:nvSpPr>
        <p:spPr>
          <a:xfrm rot="10800000">
            <a:off x="14376400" y="6400800"/>
            <a:ext cx="584200" cy="584200"/>
          </a:xfrm>
          <a:prstGeom prst="rect">
            <a:avLst/>
          </a:prstGeom>
          <a:ln w="25400">
            <a:noFill/>
          </a:ln>
        </p:spPr>
        <p:txBody>
          <a:bodyPr lIns="0" tIns="0" rIns="0" bIns="0"/>
          <a:lstStyle>
            <a:lvl1pPr marL="0" indent="0" algn="ctr" defTabSz="635000">
              <a:spcBef>
                <a:spcPts val="0"/>
              </a:spcBef>
              <a:buSzTx/>
              <a:buNone/>
              <a:defRPr sz="4600">
                <a:solidFill>
                  <a:srgbClr val="FFFFFF"/>
                </a:solidFill>
                <a:latin typeface="Wingdings 2"/>
                <a:ea typeface="Wingdings 2"/>
                <a:cs typeface="Wingdings 2"/>
                <a:sym typeface="Wingdings 2"/>
              </a:defRPr>
            </a:lvl1pPr>
          </a:lstStyle>
          <a:p>
            <a:r>
              <a:t>=</a:t>
            </a:r>
          </a:p>
        </p:txBody>
      </p:sp>
      <p:sp>
        <p:nvSpPr>
          <p:cNvPr id="2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Title Text &amp; Photos - 3 Up">
    <p:spTree>
      <p:nvGrpSpPr>
        <p:cNvPr id="1" name=""/>
        <p:cNvGrpSpPr/>
        <p:nvPr/>
      </p:nvGrpSpPr>
      <p:grpSpPr>
        <a:xfrm>
          <a:off x="0" y="0"/>
          <a:ext cx="0" cy="0"/>
          <a:chOff x="0" y="0"/>
          <a:chExt cx="0" cy="0"/>
        </a:xfrm>
      </p:grpSpPr>
      <p:sp>
        <p:nvSpPr>
          <p:cNvPr id="265" name="Rectangle"/>
          <p:cNvSpPr/>
          <p:nvPr/>
        </p:nvSpPr>
        <p:spPr>
          <a:xfrm rot="10800000" flipH="1">
            <a:off x="596900" y="8039100"/>
            <a:ext cx="23241000" cy="5105400"/>
          </a:xfrm>
          <a:prstGeom prst="rect">
            <a:avLst/>
          </a:prstGeom>
          <a:gradFill>
            <a:gsLst>
              <a:gs pos="0">
                <a:srgbClr val="EBF7F4"/>
              </a:gs>
              <a:gs pos="100000">
                <a:srgbClr val="FFFFFF"/>
              </a:gs>
            </a:gsLst>
            <a:lin ang="5400000"/>
          </a:gradFill>
          <a:ln w="25400">
            <a:miter lim="400000"/>
          </a:ln>
        </p:spPr>
        <p:txBody>
          <a:bodyPr lIns="50800" tIns="50800" rIns="50800" bIns="50800" anchor="ctr"/>
          <a:lstStyle/>
          <a:p>
            <a:pPr algn="ctr" defTabSz="800100">
              <a:defRPr sz="5200"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66" name="Image"/>
          <p:cNvSpPr>
            <a:spLocks noGrp="1"/>
          </p:cNvSpPr>
          <p:nvPr>
            <p:ph type="pic" sz="quarter" idx="13"/>
          </p:nvPr>
        </p:nvSpPr>
        <p:spPr>
          <a:xfrm>
            <a:off x="7823200" y="643212"/>
            <a:ext cx="8795659" cy="6596745"/>
          </a:xfrm>
          <a:prstGeom prst="rect">
            <a:avLst/>
          </a:prstGeom>
          <a:ln>
            <a:noFill/>
          </a:ln>
        </p:spPr>
        <p:txBody>
          <a:bodyPr lIns="91439" tIns="45719" rIns="91439" bIns="45719" anchor="t"/>
          <a:lstStyle/>
          <a:p>
            <a:endParaRPr/>
          </a:p>
        </p:txBody>
      </p:sp>
      <p:sp>
        <p:nvSpPr>
          <p:cNvPr id="267" name="Image"/>
          <p:cNvSpPr>
            <a:spLocks noGrp="1"/>
          </p:cNvSpPr>
          <p:nvPr>
            <p:ph type="pic" sz="quarter" idx="14"/>
          </p:nvPr>
        </p:nvSpPr>
        <p:spPr>
          <a:xfrm>
            <a:off x="50800" y="519652"/>
            <a:ext cx="9080500" cy="6810374"/>
          </a:xfrm>
          <a:prstGeom prst="rect">
            <a:avLst/>
          </a:prstGeom>
          <a:ln>
            <a:noFill/>
          </a:ln>
        </p:spPr>
        <p:txBody>
          <a:bodyPr lIns="91439" tIns="45719" rIns="91439" bIns="45719" anchor="t"/>
          <a:lstStyle/>
          <a:p>
            <a:endParaRPr/>
          </a:p>
        </p:txBody>
      </p:sp>
      <p:sp>
        <p:nvSpPr>
          <p:cNvPr id="268" name="Image"/>
          <p:cNvSpPr>
            <a:spLocks noGrp="1"/>
          </p:cNvSpPr>
          <p:nvPr>
            <p:ph type="pic" sz="quarter" idx="15"/>
          </p:nvPr>
        </p:nvSpPr>
        <p:spPr>
          <a:xfrm>
            <a:off x="15037455" y="654996"/>
            <a:ext cx="8795662" cy="6596744"/>
          </a:xfrm>
          <a:prstGeom prst="rect">
            <a:avLst/>
          </a:prstGeom>
          <a:ln>
            <a:noFill/>
          </a:ln>
        </p:spPr>
        <p:txBody>
          <a:bodyPr lIns="91439" tIns="45719" rIns="91439" bIns="45719" anchor="t"/>
          <a:lstStyle/>
          <a:p>
            <a:endParaRPr/>
          </a:p>
        </p:txBody>
      </p:sp>
      <p:sp>
        <p:nvSpPr>
          <p:cNvPr id="269" name="San Francisco"/>
          <p:cNvSpPr>
            <a:spLocks noGrp="1"/>
          </p:cNvSpPr>
          <p:nvPr>
            <p:ph type="body" sz="quarter" idx="16"/>
          </p:nvPr>
        </p:nvSpPr>
        <p:spPr>
          <a:xfrm>
            <a:off x="1485900" y="11417300"/>
            <a:ext cx="8661400" cy="584200"/>
          </a:xfrm>
          <a:prstGeom prst="rect">
            <a:avLst/>
          </a:prstGeom>
          <a:ln w="25400">
            <a:noFill/>
          </a:ln>
        </p:spPr>
        <p:txBody>
          <a:bodyPr lIns="0" tIns="0" rIns="0" bIns="0"/>
          <a:lstStyle>
            <a:lvl1pPr marL="0" indent="0" defTabSz="635000">
              <a:spcBef>
                <a:spcPts val="0"/>
              </a:spcBef>
              <a:buSzTx/>
              <a:buNone/>
              <a:defRPr sz="4200">
                <a:solidFill>
                  <a:srgbClr val="A1C2C3"/>
                </a:solidFill>
                <a:latin typeface="Santa Fe LET"/>
                <a:ea typeface="Santa Fe LET"/>
                <a:cs typeface="Santa Fe LET"/>
                <a:sym typeface="Santa Fe LET"/>
              </a:defRPr>
            </a:lvl1pPr>
          </a:lstStyle>
          <a:p>
            <a:r>
              <a:t>San Francisco</a:t>
            </a:r>
          </a:p>
        </p:txBody>
      </p:sp>
      <p:sp>
        <p:nvSpPr>
          <p:cNvPr id="270" name="Shape"/>
          <p:cNvSpPr>
            <a:spLocks noGrp="1"/>
          </p:cNvSpPr>
          <p:nvPr>
            <p:ph type="body" sz="quarter" idx="17"/>
          </p:nvPr>
        </p:nvSpPr>
        <p:spPr>
          <a:xfrm>
            <a:off x="622300" y="11355588"/>
            <a:ext cx="546100" cy="584201"/>
          </a:xfrm>
          <a:custGeom>
            <a:avLst/>
            <a:gdLst/>
            <a:ahLst/>
            <a:cxnLst>
              <a:cxn ang="0">
                <a:pos x="wd2" y="hd2"/>
              </a:cxn>
              <a:cxn ang="5400000">
                <a:pos x="wd2" y="hd2"/>
              </a:cxn>
              <a:cxn ang="10800000">
                <a:pos x="wd2" y="hd2"/>
              </a:cxn>
              <a:cxn ang="16200000">
                <a:pos x="wd2" y="hd2"/>
              </a:cxn>
            </a:cxnLst>
            <a:rect l="0" t="0" r="r" b="b"/>
            <a:pathLst>
              <a:path w="21600" h="21600" extrusionOk="0">
                <a:moveTo>
                  <a:pt x="0" y="109"/>
                </a:moveTo>
                <a:lnTo>
                  <a:pt x="21600" y="0"/>
                </a:lnTo>
                <a:lnTo>
                  <a:pt x="14870" y="11435"/>
                </a:lnTo>
                <a:lnTo>
                  <a:pt x="21600" y="21600"/>
                </a:lnTo>
                <a:lnTo>
                  <a:pt x="0" y="21600"/>
                </a:lnTo>
                <a:lnTo>
                  <a:pt x="0" y="109"/>
                </a:lnTo>
                <a:close/>
              </a:path>
            </a:pathLst>
          </a:custGeom>
          <a:solidFill>
            <a:srgbClr val="A1C2C3"/>
          </a:solidFill>
          <a:ln w="25400">
            <a:noFill/>
          </a:ln>
        </p:spPr>
        <p:txBody>
          <a:bodyPr lIns="101600" tIns="101600" rIns="101600" bIns="101600" anchor="t"/>
          <a:lstStyle/>
          <a:p>
            <a:pPr marL="0" indent="0" defTabSz="635000">
              <a:spcBef>
                <a:spcPts val="0"/>
              </a:spcBef>
              <a:buSzTx/>
              <a:buNone/>
              <a:defRPr sz="1600">
                <a:solidFill>
                  <a:srgbClr val="000000"/>
                </a:solidFill>
                <a:latin typeface="Helvetica"/>
                <a:ea typeface="Helvetica"/>
                <a:cs typeface="Helvetica"/>
                <a:sym typeface="Helvetica"/>
              </a:defRPr>
            </a:pPr>
            <a:endParaRPr/>
          </a:p>
        </p:txBody>
      </p:sp>
      <p:sp>
        <p:nvSpPr>
          <p:cNvPr id="271" name="Circle"/>
          <p:cNvSpPr>
            <a:spLocks noGrp="1"/>
          </p:cNvSpPr>
          <p:nvPr>
            <p:ph type="body" sz="quarter" idx="18"/>
          </p:nvPr>
        </p:nvSpPr>
        <p:spPr>
          <a:xfrm>
            <a:off x="14325600" y="1981200"/>
            <a:ext cx="3035300" cy="3035300"/>
          </a:xfrm>
          <a:prstGeom prst="ellipse">
            <a:avLst/>
          </a:prstGeom>
          <a:solidFill>
            <a:srgbClr val="FCFEFD">
              <a:alpha val="76000"/>
            </a:srgbClr>
          </a:solidFill>
          <a:ln w="25400">
            <a:noFill/>
          </a:ln>
        </p:spPr>
        <p:txBody>
          <a:bodyPr/>
          <a:lstStyle/>
          <a:p>
            <a:pPr marL="0" indent="0" algn="ctr">
              <a:spcBef>
                <a:spcPts val="0"/>
              </a:spcBef>
              <a:buSzTx/>
              <a:buNone/>
              <a:defRPr sz="5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72" name="Circle"/>
          <p:cNvSpPr>
            <a:spLocks noGrp="1"/>
          </p:cNvSpPr>
          <p:nvPr>
            <p:ph type="body" sz="quarter" idx="19"/>
          </p:nvPr>
        </p:nvSpPr>
        <p:spPr>
          <a:xfrm>
            <a:off x="14770100" y="2425700"/>
            <a:ext cx="2146300" cy="2146300"/>
          </a:xfrm>
          <a:prstGeom prst="ellipse">
            <a:avLst/>
          </a:prstGeom>
          <a:solidFill>
            <a:srgbClr val="A1C2C3"/>
          </a:solidFill>
          <a:ln>
            <a:solidFill>
              <a:srgbClr val="B7DBDB"/>
            </a:solidFill>
          </a:ln>
        </p:spPr>
        <p:txBody>
          <a:bodyPr lIns="101600" tIns="101600" rIns="101600" bIns="101600" anchor="t"/>
          <a:lstStyle/>
          <a:p>
            <a:pPr marL="0" indent="0" defTabSz="635000">
              <a:spcBef>
                <a:spcPts val="0"/>
              </a:spcBef>
              <a:buSzTx/>
              <a:buNone/>
              <a:defRPr sz="1600">
                <a:solidFill>
                  <a:srgbClr val="000000"/>
                </a:solidFill>
                <a:latin typeface="Helvetica"/>
                <a:ea typeface="Helvetica"/>
                <a:cs typeface="Helvetica"/>
                <a:sym typeface="Helvetica"/>
              </a:defRPr>
            </a:pPr>
            <a:endParaRPr/>
          </a:p>
        </p:txBody>
      </p:sp>
      <p:sp>
        <p:nvSpPr>
          <p:cNvPr id="273" name="iriure"/>
          <p:cNvSpPr>
            <a:spLocks noGrp="1"/>
          </p:cNvSpPr>
          <p:nvPr>
            <p:ph type="body" sz="quarter" idx="20"/>
          </p:nvPr>
        </p:nvSpPr>
        <p:spPr>
          <a:xfrm>
            <a:off x="14706600" y="3200400"/>
            <a:ext cx="2260600" cy="622300"/>
          </a:xfrm>
          <a:prstGeom prst="rect">
            <a:avLst/>
          </a:prstGeom>
          <a:ln w="25400">
            <a:noFill/>
          </a:ln>
        </p:spPr>
        <p:txBody>
          <a:bodyPr lIns="0" tIns="0" rIns="0" bIns="0"/>
          <a:lstStyle>
            <a:lvl1pPr marL="0" indent="0" algn="ctr" defTabSz="635000">
              <a:spcBef>
                <a:spcPts val="0"/>
              </a:spcBef>
              <a:buSzTx/>
              <a:buNone/>
              <a:defRPr sz="4200" cap="all">
                <a:solidFill>
                  <a:srgbClr val="FFFFFF"/>
                </a:solidFill>
                <a:latin typeface="Futura Condensed"/>
                <a:ea typeface="Futura Condensed"/>
                <a:cs typeface="Futura Condensed"/>
                <a:sym typeface="Futura Condensed"/>
              </a:defRPr>
            </a:lvl1pPr>
          </a:lstStyle>
          <a:p>
            <a:r>
              <a:t>iriure</a:t>
            </a:r>
          </a:p>
        </p:txBody>
      </p:sp>
      <p:sp>
        <p:nvSpPr>
          <p:cNvPr id="274" name="Shape"/>
          <p:cNvSpPr>
            <a:spLocks noGrp="1"/>
          </p:cNvSpPr>
          <p:nvPr>
            <p:ph type="body" sz="quarter" idx="21"/>
          </p:nvPr>
        </p:nvSpPr>
        <p:spPr>
          <a:xfrm>
            <a:off x="14681200" y="3226793"/>
            <a:ext cx="419100" cy="584201"/>
          </a:xfrm>
          <a:custGeom>
            <a:avLst/>
            <a:gdLst/>
            <a:ahLst/>
            <a:cxnLst>
              <a:cxn ang="0">
                <a:pos x="wd2" y="hd2"/>
              </a:cxn>
              <a:cxn ang="5400000">
                <a:pos x="wd2" y="hd2"/>
              </a:cxn>
              <a:cxn ang="10800000">
                <a:pos x="wd2" y="hd2"/>
              </a:cxn>
              <a:cxn ang="16200000">
                <a:pos x="wd2" y="hd2"/>
              </a:cxn>
            </a:cxnLst>
            <a:rect l="0" t="0" r="r" b="b"/>
            <a:pathLst>
              <a:path w="21600" h="21600" extrusionOk="0">
                <a:moveTo>
                  <a:pt x="0" y="11234"/>
                </a:moveTo>
                <a:cubicBezTo>
                  <a:pt x="0" y="7449"/>
                  <a:pt x="2035" y="0"/>
                  <a:pt x="2035" y="0"/>
                </a:cubicBezTo>
                <a:lnTo>
                  <a:pt x="21600" y="0"/>
                </a:lnTo>
                <a:lnTo>
                  <a:pt x="15504" y="11435"/>
                </a:lnTo>
                <a:lnTo>
                  <a:pt x="21600" y="21600"/>
                </a:lnTo>
                <a:lnTo>
                  <a:pt x="2035" y="21600"/>
                </a:lnTo>
                <a:cubicBezTo>
                  <a:pt x="2035" y="21600"/>
                  <a:pt x="0" y="14733"/>
                  <a:pt x="0" y="11234"/>
                </a:cubicBezTo>
                <a:close/>
              </a:path>
            </a:pathLst>
          </a:custGeom>
          <a:solidFill>
            <a:srgbClr val="FFFFFF"/>
          </a:solidFill>
          <a:ln w="25400">
            <a:noFill/>
          </a:ln>
        </p:spPr>
        <p:txBody>
          <a:bodyPr lIns="101600" tIns="101600" rIns="101600" bIns="101600" anchor="t"/>
          <a:lstStyle/>
          <a:p>
            <a:pPr marL="0" indent="0" defTabSz="635000">
              <a:spcBef>
                <a:spcPts val="0"/>
              </a:spcBef>
              <a:buSzTx/>
              <a:buNone/>
              <a:defRPr sz="1600">
                <a:solidFill>
                  <a:srgbClr val="000000"/>
                </a:solidFill>
                <a:latin typeface="Helvetica"/>
                <a:ea typeface="Helvetica"/>
                <a:cs typeface="Helvetica"/>
                <a:sym typeface="Helvetica"/>
              </a:defRPr>
            </a:pPr>
            <a:endParaRPr/>
          </a:p>
        </p:txBody>
      </p:sp>
      <p:sp>
        <p:nvSpPr>
          <p:cNvPr id="275" name="Your City"/>
          <p:cNvSpPr>
            <a:spLocks noGrp="1"/>
          </p:cNvSpPr>
          <p:nvPr>
            <p:ph type="body" sz="quarter" idx="22"/>
          </p:nvPr>
        </p:nvSpPr>
        <p:spPr>
          <a:xfrm>
            <a:off x="14947900" y="3962400"/>
            <a:ext cx="1790700" cy="342900"/>
          </a:xfrm>
          <a:prstGeom prst="rect">
            <a:avLst/>
          </a:prstGeom>
          <a:ln w="25400">
            <a:noFill/>
          </a:ln>
        </p:spPr>
        <p:txBody>
          <a:bodyPr lIns="0" tIns="0" rIns="0" bIns="0"/>
          <a:lstStyle>
            <a:lvl1pPr marL="0" indent="0" algn="ctr" defTabSz="635000">
              <a:spcBef>
                <a:spcPts val="0"/>
              </a:spcBef>
              <a:buSzTx/>
              <a:buNone/>
              <a:defRPr sz="2200">
                <a:solidFill>
                  <a:srgbClr val="FFFFFF"/>
                </a:solidFill>
                <a:latin typeface="Santa Fe LET"/>
                <a:ea typeface="Santa Fe LET"/>
                <a:cs typeface="Santa Fe LET"/>
                <a:sym typeface="Santa Fe LET"/>
              </a:defRPr>
            </a:lvl1pPr>
          </a:lstStyle>
          <a:p>
            <a:r>
              <a:t>Your City</a:t>
            </a:r>
          </a:p>
        </p:txBody>
      </p:sp>
      <p:sp>
        <p:nvSpPr>
          <p:cNvPr id="276" name="Circle"/>
          <p:cNvSpPr>
            <a:spLocks noGrp="1"/>
          </p:cNvSpPr>
          <p:nvPr>
            <p:ph type="body" sz="quarter" idx="23"/>
          </p:nvPr>
        </p:nvSpPr>
        <p:spPr>
          <a:xfrm>
            <a:off x="14706600" y="2362200"/>
            <a:ext cx="2260600" cy="2260600"/>
          </a:xfrm>
          <a:prstGeom prst="ellipse">
            <a:avLst/>
          </a:prstGeom>
          <a:ln w="25400">
            <a:solidFill>
              <a:srgbClr val="B7DBDB"/>
            </a:solidFill>
          </a:ln>
        </p:spPr>
        <p:txBody>
          <a:bodyPr lIns="101600" tIns="101600" rIns="101600" bIns="101600" anchor="t"/>
          <a:lstStyle/>
          <a:p>
            <a:pPr marL="0" indent="0" defTabSz="635000">
              <a:spcBef>
                <a:spcPts val="0"/>
              </a:spcBef>
              <a:buSzTx/>
              <a:buNone/>
              <a:defRPr sz="1600">
                <a:solidFill>
                  <a:srgbClr val="000000"/>
                </a:solidFill>
                <a:latin typeface="Helvetica"/>
                <a:ea typeface="Helvetica"/>
                <a:cs typeface="Helvetica"/>
                <a:sym typeface="Helvetica"/>
              </a:defRPr>
            </a:pPr>
            <a:endParaRPr/>
          </a:p>
        </p:txBody>
      </p:sp>
      <p:sp>
        <p:nvSpPr>
          <p:cNvPr id="277" name="Amet"/>
          <p:cNvSpPr>
            <a:spLocks noGrp="1"/>
          </p:cNvSpPr>
          <p:nvPr>
            <p:ph type="body" sz="quarter" idx="24"/>
          </p:nvPr>
        </p:nvSpPr>
        <p:spPr>
          <a:xfrm>
            <a:off x="16154400" y="2806700"/>
            <a:ext cx="736600" cy="304800"/>
          </a:xfrm>
          <a:prstGeom prst="rect">
            <a:avLst/>
          </a:prstGeom>
          <a:ln w="25400">
            <a:noFill/>
          </a:ln>
        </p:spPr>
        <p:txBody>
          <a:bodyPr lIns="0" tIns="0" rIns="0" bIns="0" anchor="t"/>
          <a:lstStyle>
            <a:lvl1pPr marL="0" indent="0" defTabSz="635000">
              <a:spcBef>
                <a:spcPts val="1300"/>
              </a:spcBef>
              <a:buSzTx/>
              <a:buNone/>
              <a:defRPr sz="1600" i="1">
                <a:solidFill>
                  <a:srgbClr val="FFFFFF"/>
                </a:solidFill>
                <a:latin typeface="Futura"/>
                <a:ea typeface="Futura"/>
                <a:cs typeface="Futura"/>
                <a:sym typeface="Futura"/>
              </a:defRPr>
            </a:lvl1pPr>
          </a:lstStyle>
          <a:p>
            <a:r>
              <a:t>Amet</a:t>
            </a:r>
          </a:p>
        </p:txBody>
      </p:sp>
      <p:sp>
        <p:nvSpPr>
          <p:cNvPr id="278" name="Esse"/>
          <p:cNvSpPr>
            <a:spLocks noGrp="1"/>
          </p:cNvSpPr>
          <p:nvPr>
            <p:ph type="body" sz="quarter" idx="25"/>
          </p:nvPr>
        </p:nvSpPr>
        <p:spPr>
          <a:xfrm>
            <a:off x="14744700" y="2806700"/>
            <a:ext cx="774700" cy="304800"/>
          </a:xfrm>
          <a:prstGeom prst="rect">
            <a:avLst/>
          </a:prstGeom>
          <a:ln w="25400">
            <a:noFill/>
          </a:ln>
        </p:spPr>
        <p:txBody>
          <a:bodyPr lIns="0" tIns="0" rIns="0" bIns="0" anchor="t"/>
          <a:lstStyle>
            <a:lvl1pPr marL="0" indent="0" algn="r" defTabSz="635000">
              <a:spcBef>
                <a:spcPts val="1300"/>
              </a:spcBef>
              <a:buSzTx/>
              <a:buNone/>
              <a:defRPr sz="1600" i="1">
                <a:solidFill>
                  <a:srgbClr val="FFFFFF"/>
                </a:solidFill>
                <a:latin typeface="Futura"/>
                <a:ea typeface="Futura"/>
                <a:cs typeface="Futura"/>
                <a:sym typeface="Futura"/>
              </a:defRPr>
            </a:lvl1pPr>
          </a:lstStyle>
          <a:p>
            <a:r>
              <a:t>Esse</a:t>
            </a:r>
          </a:p>
        </p:txBody>
      </p:sp>
      <p:sp>
        <p:nvSpPr>
          <p:cNvPr id="279" name="Shape"/>
          <p:cNvSpPr>
            <a:spLocks noGrp="1"/>
          </p:cNvSpPr>
          <p:nvPr>
            <p:ph type="body" sz="quarter" idx="26"/>
          </p:nvPr>
        </p:nvSpPr>
        <p:spPr>
          <a:xfrm flipH="1">
            <a:off x="16535400" y="3221633"/>
            <a:ext cx="419100" cy="584201"/>
          </a:xfrm>
          <a:custGeom>
            <a:avLst/>
            <a:gdLst/>
            <a:ahLst/>
            <a:cxnLst>
              <a:cxn ang="0">
                <a:pos x="wd2" y="hd2"/>
              </a:cxn>
              <a:cxn ang="5400000">
                <a:pos x="wd2" y="hd2"/>
              </a:cxn>
              <a:cxn ang="10800000">
                <a:pos x="wd2" y="hd2"/>
              </a:cxn>
              <a:cxn ang="16200000">
                <a:pos x="wd2" y="hd2"/>
              </a:cxn>
            </a:cxnLst>
            <a:rect l="0" t="0" r="r" b="b"/>
            <a:pathLst>
              <a:path w="21600" h="21600" extrusionOk="0">
                <a:moveTo>
                  <a:pt x="0" y="11234"/>
                </a:moveTo>
                <a:cubicBezTo>
                  <a:pt x="0" y="7449"/>
                  <a:pt x="2035" y="0"/>
                  <a:pt x="2035" y="0"/>
                </a:cubicBezTo>
                <a:lnTo>
                  <a:pt x="21600" y="0"/>
                </a:lnTo>
                <a:lnTo>
                  <a:pt x="15504" y="11435"/>
                </a:lnTo>
                <a:lnTo>
                  <a:pt x="21600" y="21600"/>
                </a:lnTo>
                <a:lnTo>
                  <a:pt x="2035" y="21600"/>
                </a:lnTo>
                <a:cubicBezTo>
                  <a:pt x="2035" y="21600"/>
                  <a:pt x="0" y="14733"/>
                  <a:pt x="0" y="11234"/>
                </a:cubicBezTo>
                <a:close/>
              </a:path>
            </a:pathLst>
          </a:custGeom>
          <a:solidFill>
            <a:srgbClr val="FFFFFF"/>
          </a:solidFill>
          <a:ln w="25400">
            <a:noFill/>
          </a:ln>
        </p:spPr>
        <p:txBody>
          <a:bodyPr lIns="101600" tIns="101600" rIns="101600" bIns="101600" anchor="t"/>
          <a:lstStyle/>
          <a:p>
            <a:pPr marL="0" indent="0" defTabSz="635000">
              <a:spcBef>
                <a:spcPts val="0"/>
              </a:spcBef>
              <a:buSzTx/>
              <a:buNone/>
              <a:defRPr sz="1600">
                <a:solidFill>
                  <a:srgbClr val="000000"/>
                </a:solidFill>
                <a:latin typeface="Helvetica"/>
                <a:ea typeface="Helvetica"/>
                <a:cs typeface="Helvetica"/>
                <a:sym typeface="Helvetica"/>
              </a:defRPr>
            </a:pPr>
            <a:endParaRPr/>
          </a:p>
        </p:txBody>
      </p:sp>
      <p:sp>
        <p:nvSpPr>
          <p:cNvPr id="280" name="="/>
          <p:cNvSpPr>
            <a:spLocks noGrp="1"/>
          </p:cNvSpPr>
          <p:nvPr>
            <p:ph type="body" sz="quarter" idx="27"/>
          </p:nvPr>
        </p:nvSpPr>
        <p:spPr>
          <a:xfrm rot="10800000">
            <a:off x="15544800" y="2641600"/>
            <a:ext cx="584200" cy="584200"/>
          </a:xfrm>
          <a:prstGeom prst="rect">
            <a:avLst/>
          </a:prstGeom>
          <a:ln w="25400">
            <a:noFill/>
          </a:ln>
        </p:spPr>
        <p:txBody>
          <a:bodyPr lIns="0" tIns="0" rIns="0" bIns="0"/>
          <a:lstStyle>
            <a:lvl1pPr marL="0" indent="0" algn="ctr" defTabSz="635000">
              <a:spcBef>
                <a:spcPts val="0"/>
              </a:spcBef>
              <a:buSzTx/>
              <a:buNone/>
              <a:defRPr sz="4600">
                <a:solidFill>
                  <a:srgbClr val="FFFFFF"/>
                </a:solidFill>
                <a:latin typeface="Wingdings 2"/>
                <a:ea typeface="Wingdings 2"/>
                <a:cs typeface="Wingdings 2"/>
                <a:sym typeface="Wingdings 2"/>
              </a:defRPr>
            </a:lvl1pPr>
          </a:lstStyle>
          <a:p>
            <a:r>
              <a:t>=</a:t>
            </a:r>
          </a:p>
        </p:txBody>
      </p:sp>
      <p:sp>
        <p:nvSpPr>
          <p:cNvPr id="281" name="Title Text"/>
          <p:cNvSpPr txBox="1">
            <a:spLocks noGrp="1"/>
          </p:cNvSpPr>
          <p:nvPr>
            <p:ph type="title"/>
          </p:nvPr>
        </p:nvSpPr>
        <p:spPr>
          <a:xfrm>
            <a:off x="1143000" y="8521700"/>
            <a:ext cx="22186900" cy="2413000"/>
          </a:xfrm>
          <a:prstGeom prst="rect">
            <a:avLst/>
          </a:prstGeom>
          <a:ln>
            <a:solidFill>
              <a:srgbClr val="F9FDFC"/>
            </a:solidFill>
          </a:ln>
        </p:spPr>
        <p:txBody>
          <a:bodyPr/>
          <a:lstStyle>
            <a:lvl1pPr algn="l">
              <a:defRPr sz="16200">
                <a:solidFill>
                  <a:srgbClr val="EF581D"/>
                </a:solidFill>
                <a:latin typeface="+mn-lt"/>
                <a:ea typeface="+mn-ea"/>
                <a:cs typeface="+mn-cs"/>
                <a:sym typeface="TH Sarabun New"/>
              </a:defRPr>
            </a:lvl1pPr>
          </a:lstStyle>
          <a:p>
            <a:r>
              <a:t>Title Text</a:t>
            </a:r>
          </a:p>
        </p:txBody>
      </p:sp>
      <p:sp>
        <p:nvSpPr>
          <p:cNvPr id="28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Title &amp; Bullets - Left">
    <p:spTree>
      <p:nvGrpSpPr>
        <p:cNvPr id="1" name=""/>
        <p:cNvGrpSpPr/>
        <p:nvPr/>
      </p:nvGrpSpPr>
      <p:grpSpPr>
        <a:xfrm>
          <a:off x="0" y="0"/>
          <a:ext cx="0" cy="0"/>
          <a:chOff x="0" y="0"/>
          <a:chExt cx="0" cy="0"/>
        </a:xfrm>
      </p:grpSpPr>
      <p:sp>
        <p:nvSpPr>
          <p:cNvPr id="289" name="Rectangle"/>
          <p:cNvSpPr/>
          <p:nvPr/>
        </p:nvSpPr>
        <p:spPr>
          <a:xfrm>
            <a:off x="596900" y="444500"/>
            <a:ext cx="23164800" cy="5105400"/>
          </a:xfrm>
          <a:prstGeom prst="rect">
            <a:avLst/>
          </a:prstGeom>
          <a:gradFill>
            <a:gsLst>
              <a:gs pos="0">
                <a:srgbClr val="EBF7F4"/>
              </a:gs>
              <a:gs pos="100000">
                <a:srgbClr val="FFFFFF"/>
              </a:gs>
            </a:gsLst>
            <a:lin ang="5400000"/>
          </a:gradFill>
          <a:ln w="25400">
            <a:miter lim="400000"/>
          </a:ln>
        </p:spPr>
        <p:txBody>
          <a:bodyPr lIns="50800" tIns="50800" rIns="50800" bIns="50800" anchor="ctr"/>
          <a:lstStyle/>
          <a:p>
            <a:pPr algn="ctr" defTabSz="800100">
              <a:defRPr sz="5200"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90" name="San Francisco"/>
          <p:cNvSpPr>
            <a:spLocks noGrp="1"/>
          </p:cNvSpPr>
          <p:nvPr>
            <p:ph type="body" sz="quarter" idx="13"/>
          </p:nvPr>
        </p:nvSpPr>
        <p:spPr>
          <a:xfrm>
            <a:off x="1485900" y="3467100"/>
            <a:ext cx="11595100" cy="584200"/>
          </a:xfrm>
          <a:prstGeom prst="rect">
            <a:avLst/>
          </a:prstGeom>
          <a:ln w="25400">
            <a:noFill/>
          </a:ln>
        </p:spPr>
        <p:txBody>
          <a:bodyPr lIns="0" tIns="0" rIns="0" bIns="0"/>
          <a:lstStyle>
            <a:lvl1pPr marL="0" indent="0" defTabSz="635000">
              <a:spcBef>
                <a:spcPts val="0"/>
              </a:spcBef>
              <a:buSzTx/>
              <a:buNone/>
              <a:defRPr sz="4200">
                <a:solidFill>
                  <a:srgbClr val="EF581D"/>
                </a:solidFill>
                <a:latin typeface="Santa Fe LET"/>
                <a:ea typeface="Santa Fe LET"/>
                <a:cs typeface="Santa Fe LET"/>
                <a:sym typeface="Santa Fe LET"/>
              </a:defRPr>
            </a:lvl1pPr>
          </a:lstStyle>
          <a:p>
            <a:r>
              <a:t>San Francisco</a:t>
            </a:r>
          </a:p>
        </p:txBody>
      </p:sp>
      <p:sp>
        <p:nvSpPr>
          <p:cNvPr id="291" name="Shape"/>
          <p:cNvSpPr>
            <a:spLocks noGrp="1"/>
          </p:cNvSpPr>
          <p:nvPr>
            <p:ph type="body" sz="quarter" idx="14"/>
          </p:nvPr>
        </p:nvSpPr>
        <p:spPr>
          <a:xfrm>
            <a:off x="596900" y="3467100"/>
            <a:ext cx="546100" cy="584201"/>
          </a:xfrm>
          <a:custGeom>
            <a:avLst/>
            <a:gdLst/>
            <a:ahLst/>
            <a:cxnLst>
              <a:cxn ang="0">
                <a:pos x="wd2" y="hd2"/>
              </a:cxn>
              <a:cxn ang="5400000">
                <a:pos x="wd2" y="hd2"/>
              </a:cxn>
              <a:cxn ang="10800000">
                <a:pos x="wd2" y="hd2"/>
              </a:cxn>
              <a:cxn ang="16200000">
                <a:pos x="wd2" y="hd2"/>
              </a:cxn>
            </a:cxnLst>
            <a:rect l="0" t="0" r="r" b="b"/>
            <a:pathLst>
              <a:path w="21600" h="21600" extrusionOk="0">
                <a:moveTo>
                  <a:pt x="0" y="109"/>
                </a:moveTo>
                <a:lnTo>
                  <a:pt x="21600" y="0"/>
                </a:lnTo>
                <a:lnTo>
                  <a:pt x="14870" y="11435"/>
                </a:lnTo>
                <a:lnTo>
                  <a:pt x="21600" y="21600"/>
                </a:lnTo>
                <a:lnTo>
                  <a:pt x="0" y="21600"/>
                </a:lnTo>
                <a:lnTo>
                  <a:pt x="0" y="109"/>
                </a:lnTo>
                <a:close/>
              </a:path>
            </a:pathLst>
          </a:custGeom>
          <a:solidFill>
            <a:srgbClr val="EF581D"/>
          </a:solidFill>
          <a:ln w="25400">
            <a:noFill/>
          </a:ln>
        </p:spPr>
        <p:txBody>
          <a:bodyPr lIns="101600" tIns="101600" rIns="101600" bIns="101600" anchor="t"/>
          <a:lstStyle/>
          <a:p>
            <a:pPr marL="0" indent="0" defTabSz="635000">
              <a:spcBef>
                <a:spcPts val="0"/>
              </a:spcBef>
              <a:buSzTx/>
              <a:buNone/>
              <a:defRPr sz="1600">
                <a:solidFill>
                  <a:srgbClr val="000000"/>
                </a:solidFill>
                <a:latin typeface="Helvetica"/>
                <a:ea typeface="Helvetica"/>
                <a:cs typeface="Helvetica"/>
                <a:sym typeface="Helvetica"/>
              </a:defRPr>
            </a:pPr>
            <a:endParaRPr/>
          </a:p>
        </p:txBody>
      </p:sp>
      <p:sp>
        <p:nvSpPr>
          <p:cNvPr id="292" name="Title Text"/>
          <p:cNvSpPr txBox="1">
            <a:spLocks noGrp="1"/>
          </p:cNvSpPr>
          <p:nvPr>
            <p:ph type="title"/>
          </p:nvPr>
        </p:nvSpPr>
        <p:spPr>
          <a:xfrm>
            <a:off x="1485900" y="749300"/>
            <a:ext cx="21399500" cy="2781300"/>
          </a:xfrm>
          <a:prstGeom prst="rect">
            <a:avLst/>
          </a:prstGeom>
          <a:ln>
            <a:solidFill>
              <a:srgbClr val="F2F9F8"/>
            </a:solidFill>
          </a:ln>
        </p:spPr>
        <p:txBody>
          <a:bodyPr/>
          <a:lstStyle>
            <a:lvl1pPr algn="l">
              <a:defRPr sz="16200">
                <a:solidFill>
                  <a:srgbClr val="799293"/>
                </a:solidFill>
                <a:latin typeface="+mn-lt"/>
                <a:ea typeface="+mn-ea"/>
                <a:cs typeface="+mn-cs"/>
                <a:sym typeface="TH Sarabun New"/>
              </a:defRPr>
            </a:lvl1pPr>
          </a:lstStyle>
          <a:p>
            <a:r>
              <a:t>Title Text</a:t>
            </a:r>
          </a:p>
        </p:txBody>
      </p:sp>
      <p:sp>
        <p:nvSpPr>
          <p:cNvPr id="293" name="Body Level One…"/>
          <p:cNvSpPr txBox="1">
            <a:spLocks noGrp="1"/>
          </p:cNvSpPr>
          <p:nvPr>
            <p:ph type="body" sz="half" idx="1"/>
          </p:nvPr>
        </p:nvSpPr>
        <p:spPr>
          <a:xfrm>
            <a:off x="1485900" y="5016500"/>
            <a:ext cx="12204700" cy="6985000"/>
          </a:xfrm>
          <a:prstGeom prst="rect">
            <a:avLst/>
          </a:prstGeom>
          <a:ln>
            <a:solidFill>
              <a:srgbClr val="FFFFFF"/>
            </a:solidFill>
          </a:ln>
        </p:spPr>
        <p:txBody>
          <a:bodyPr/>
          <a:lstStyle>
            <a:lvl1pPr marL="812120" indent="-494620">
              <a:spcBef>
                <a:spcPts val="5300"/>
              </a:spcBef>
              <a:defRPr sz="4200"/>
            </a:lvl1pPr>
            <a:lvl2pPr marL="1256620" indent="-494620">
              <a:spcBef>
                <a:spcPts val="5300"/>
              </a:spcBef>
              <a:defRPr sz="4200"/>
            </a:lvl2pPr>
            <a:lvl3pPr marL="1701120" indent="-494620">
              <a:spcBef>
                <a:spcPts val="5300"/>
              </a:spcBef>
              <a:defRPr sz="4200"/>
            </a:lvl3pPr>
            <a:lvl4pPr marL="2145620" indent="-494620">
              <a:spcBef>
                <a:spcPts val="5300"/>
              </a:spcBef>
              <a:defRPr sz="4200"/>
            </a:lvl4pPr>
            <a:lvl5pPr marL="2590120" indent="-494620">
              <a:spcBef>
                <a:spcPts val="5300"/>
              </a:spcBef>
              <a:defRPr sz="4200"/>
            </a:lvl5pPr>
          </a:lstStyle>
          <a:p>
            <a:r>
              <a:t>Body Level One</a:t>
            </a:r>
          </a:p>
          <a:p>
            <a:pPr lvl="1"/>
            <a:r>
              <a:t>Body Level Two</a:t>
            </a:r>
          </a:p>
          <a:p>
            <a:pPr lvl="2"/>
            <a:r>
              <a:t>Body Level Three</a:t>
            </a:r>
          </a:p>
          <a:p>
            <a:pPr lvl="3"/>
            <a:r>
              <a:t>Body Level Four</a:t>
            </a:r>
          </a:p>
          <a:p>
            <a:pPr lvl="4"/>
            <a:r>
              <a:t>Body Level Five</a:t>
            </a:r>
          </a:p>
        </p:txBody>
      </p:sp>
      <p:sp>
        <p:nvSpPr>
          <p:cNvPr id="2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Title &amp; Bullets - Right">
    <p:spTree>
      <p:nvGrpSpPr>
        <p:cNvPr id="1" name=""/>
        <p:cNvGrpSpPr/>
        <p:nvPr/>
      </p:nvGrpSpPr>
      <p:grpSpPr>
        <a:xfrm>
          <a:off x="0" y="0"/>
          <a:ext cx="0" cy="0"/>
          <a:chOff x="0" y="0"/>
          <a:chExt cx="0" cy="0"/>
        </a:xfrm>
      </p:grpSpPr>
      <p:sp>
        <p:nvSpPr>
          <p:cNvPr id="301" name="Rectangle"/>
          <p:cNvSpPr/>
          <p:nvPr/>
        </p:nvSpPr>
        <p:spPr>
          <a:xfrm>
            <a:off x="596900" y="444500"/>
            <a:ext cx="23164800" cy="5105400"/>
          </a:xfrm>
          <a:prstGeom prst="rect">
            <a:avLst/>
          </a:prstGeom>
          <a:gradFill>
            <a:gsLst>
              <a:gs pos="0">
                <a:srgbClr val="EBF7F4"/>
              </a:gs>
              <a:gs pos="100000">
                <a:srgbClr val="FFFFFF"/>
              </a:gs>
            </a:gsLst>
            <a:lin ang="5400000"/>
          </a:gradFill>
          <a:ln w="25400">
            <a:miter lim="400000"/>
          </a:ln>
        </p:spPr>
        <p:txBody>
          <a:bodyPr lIns="50800" tIns="50800" rIns="50800" bIns="50800" anchor="ctr"/>
          <a:lstStyle/>
          <a:p>
            <a:pPr algn="ctr" defTabSz="800100">
              <a:defRPr sz="5200"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02" name="San Francisco"/>
          <p:cNvSpPr>
            <a:spLocks noGrp="1"/>
          </p:cNvSpPr>
          <p:nvPr>
            <p:ph type="body" sz="quarter" idx="13"/>
          </p:nvPr>
        </p:nvSpPr>
        <p:spPr>
          <a:xfrm>
            <a:off x="11290300" y="3467100"/>
            <a:ext cx="11595100" cy="584200"/>
          </a:xfrm>
          <a:prstGeom prst="rect">
            <a:avLst/>
          </a:prstGeom>
          <a:ln w="25400">
            <a:noFill/>
          </a:ln>
        </p:spPr>
        <p:txBody>
          <a:bodyPr lIns="0" tIns="0" rIns="0" bIns="0"/>
          <a:lstStyle>
            <a:lvl1pPr marL="0" indent="0" algn="r" defTabSz="635000">
              <a:spcBef>
                <a:spcPts val="0"/>
              </a:spcBef>
              <a:buSzTx/>
              <a:buNone/>
              <a:defRPr sz="4200">
                <a:solidFill>
                  <a:srgbClr val="EF581D"/>
                </a:solidFill>
                <a:latin typeface="Santa Fe LET"/>
                <a:ea typeface="Santa Fe LET"/>
                <a:cs typeface="Santa Fe LET"/>
                <a:sym typeface="Santa Fe LET"/>
              </a:defRPr>
            </a:lvl1pPr>
          </a:lstStyle>
          <a:p>
            <a:r>
              <a:t>San Francisco</a:t>
            </a:r>
          </a:p>
        </p:txBody>
      </p:sp>
      <p:sp>
        <p:nvSpPr>
          <p:cNvPr id="303" name="Shape"/>
          <p:cNvSpPr>
            <a:spLocks noGrp="1"/>
          </p:cNvSpPr>
          <p:nvPr>
            <p:ph type="body" sz="quarter" idx="14"/>
          </p:nvPr>
        </p:nvSpPr>
        <p:spPr>
          <a:xfrm flipH="1">
            <a:off x="23228300" y="3467100"/>
            <a:ext cx="546100" cy="584201"/>
          </a:xfrm>
          <a:custGeom>
            <a:avLst/>
            <a:gdLst/>
            <a:ahLst/>
            <a:cxnLst>
              <a:cxn ang="0">
                <a:pos x="wd2" y="hd2"/>
              </a:cxn>
              <a:cxn ang="5400000">
                <a:pos x="wd2" y="hd2"/>
              </a:cxn>
              <a:cxn ang="10800000">
                <a:pos x="wd2" y="hd2"/>
              </a:cxn>
              <a:cxn ang="16200000">
                <a:pos x="wd2" y="hd2"/>
              </a:cxn>
            </a:cxnLst>
            <a:rect l="0" t="0" r="r" b="b"/>
            <a:pathLst>
              <a:path w="21600" h="21600" extrusionOk="0">
                <a:moveTo>
                  <a:pt x="0" y="109"/>
                </a:moveTo>
                <a:lnTo>
                  <a:pt x="21600" y="0"/>
                </a:lnTo>
                <a:lnTo>
                  <a:pt x="14870" y="11435"/>
                </a:lnTo>
                <a:lnTo>
                  <a:pt x="21600" y="21600"/>
                </a:lnTo>
                <a:lnTo>
                  <a:pt x="0" y="21600"/>
                </a:lnTo>
                <a:lnTo>
                  <a:pt x="0" y="109"/>
                </a:lnTo>
                <a:close/>
              </a:path>
            </a:pathLst>
          </a:custGeom>
          <a:solidFill>
            <a:srgbClr val="EF581D"/>
          </a:solidFill>
          <a:ln w="25400">
            <a:noFill/>
          </a:ln>
        </p:spPr>
        <p:txBody>
          <a:bodyPr lIns="101600" tIns="101600" rIns="101600" bIns="101600" anchor="t"/>
          <a:lstStyle/>
          <a:p>
            <a:pPr marL="0" indent="0" defTabSz="635000">
              <a:spcBef>
                <a:spcPts val="0"/>
              </a:spcBef>
              <a:buSzTx/>
              <a:buNone/>
              <a:defRPr sz="1600">
                <a:solidFill>
                  <a:srgbClr val="000000"/>
                </a:solidFill>
                <a:latin typeface="Helvetica"/>
                <a:ea typeface="Helvetica"/>
                <a:cs typeface="Helvetica"/>
                <a:sym typeface="Helvetica"/>
              </a:defRPr>
            </a:pPr>
            <a:endParaRPr/>
          </a:p>
        </p:txBody>
      </p:sp>
      <p:sp>
        <p:nvSpPr>
          <p:cNvPr id="304" name="Title Text"/>
          <p:cNvSpPr txBox="1">
            <a:spLocks noGrp="1"/>
          </p:cNvSpPr>
          <p:nvPr>
            <p:ph type="title"/>
          </p:nvPr>
        </p:nvSpPr>
        <p:spPr>
          <a:xfrm>
            <a:off x="2374900" y="723900"/>
            <a:ext cx="20586700" cy="2654300"/>
          </a:xfrm>
          <a:prstGeom prst="rect">
            <a:avLst/>
          </a:prstGeom>
          <a:ln>
            <a:solidFill>
              <a:srgbClr val="F1FAF7"/>
            </a:solidFill>
          </a:ln>
        </p:spPr>
        <p:txBody>
          <a:bodyPr/>
          <a:lstStyle>
            <a:lvl1pPr algn="r">
              <a:defRPr sz="16200">
                <a:solidFill>
                  <a:srgbClr val="799293"/>
                </a:solidFill>
                <a:latin typeface="+mn-lt"/>
                <a:ea typeface="+mn-ea"/>
                <a:cs typeface="+mn-cs"/>
                <a:sym typeface="TH Sarabun New"/>
              </a:defRPr>
            </a:lvl1pPr>
          </a:lstStyle>
          <a:p>
            <a:r>
              <a:t>Title Text</a:t>
            </a:r>
          </a:p>
        </p:txBody>
      </p:sp>
      <p:sp>
        <p:nvSpPr>
          <p:cNvPr id="305" name="Body Level One…"/>
          <p:cNvSpPr txBox="1">
            <a:spLocks noGrp="1"/>
          </p:cNvSpPr>
          <p:nvPr>
            <p:ph type="body" sz="half" idx="1"/>
          </p:nvPr>
        </p:nvSpPr>
        <p:spPr>
          <a:xfrm>
            <a:off x="11290300" y="4775200"/>
            <a:ext cx="11595100" cy="6870700"/>
          </a:xfrm>
          <a:prstGeom prst="rect">
            <a:avLst/>
          </a:prstGeom>
          <a:ln>
            <a:solidFill>
              <a:srgbClr val="FFFFFF"/>
            </a:solidFill>
          </a:ln>
        </p:spPr>
        <p:txBody>
          <a:bodyPr/>
          <a:lstStyle>
            <a:lvl1pPr marL="812120" indent="-494620">
              <a:spcBef>
                <a:spcPts val="5300"/>
              </a:spcBef>
              <a:defRPr sz="4200"/>
            </a:lvl1pPr>
            <a:lvl2pPr marL="1256620" indent="-494620">
              <a:spcBef>
                <a:spcPts val="5300"/>
              </a:spcBef>
              <a:defRPr sz="4200"/>
            </a:lvl2pPr>
            <a:lvl3pPr marL="1701120" indent="-494620">
              <a:spcBef>
                <a:spcPts val="5300"/>
              </a:spcBef>
              <a:defRPr sz="4200"/>
            </a:lvl3pPr>
            <a:lvl4pPr marL="2145620" indent="-494620">
              <a:spcBef>
                <a:spcPts val="5300"/>
              </a:spcBef>
              <a:defRPr sz="4200"/>
            </a:lvl4pPr>
            <a:lvl5pPr marL="2590120" indent="-494620">
              <a:spcBef>
                <a:spcPts val="5300"/>
              </a:spcBef>
              <a:defRPr sz="4200"/>
            </a:lvl5pPr>
          </a:lstStyle>
          <a:p>
            <a:r>
              <a:t>Body Level One</a:t>
            </a:r>
          </a:p>
          <a:p>
            <a:pPr lvl="1"/>
            <a:r>
              <a:t>Body Level Two</a:t>
            </a:r>
          </a:p>
          <a:p>
            <a:pPr lvl="2"/>
            <a:r>
              <a:t>Body Level Three</a:t>
            </a:r>
          </a:p>
          <a:p>
            <a:pPr lvl="3"/>
            <a:r>
              <a:t>Body Level Four</a:t>
            </a:r>
          </a:p>
          <a:p>
            <a:pPr lvl="4"/>
            <a:r>
              <a:t>Body Level Five</a:t>
            </a:r>
          </a:p>
        </p:txBody>
      </p:sp>
      <p:sp>
        <p:nvSpPr>
          <p:cNvPr id="30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Title &amp; Table">
    <p:spTree>
      <p:nvGrpSpPr>
        <p:cNvPr id="1" name=""/>
        <p:cNvGrpSpPr/>
        <p:nvPr/>
      </p:nvGrpSpPr>
      <p:grpSpPr>
        <a:xfrm>
          <a:off x="0" y="0"/>
          <a:ext cx="0" cy="0"/>
          <a:chOff x="0" y="0"/>
          <a:chExt cx="0" cy="0"/>
        </a:xfrm>
      </p:grpSpPr>
      <p:sp>
        <p:nvSpPr>
          <p:cNvPr id="313" name="Rectangle"/>
          <p:cNvSpPr/>
          <p:nvPr/>
        </p:nvSpPr>
        <p:spPr>
          <a:xfrm>
            <a:off x="596900" y="444500"/>
            <a:ext cx="23164800" cy="5105400"/>
          </a:xfrm>
          <a:prstGeom prst="rect">
            <a:avLst/>
          </a:prstGeom>
          <a:gradFill>
            <a:gsLst>
              <a:gs pos="0">
                <a:srgbClr val="EBF7F4"/>
              </a:gs>
              <a:gs pos="100000">
                <a:srgbClr val="FFFFFF"/>
              </a:gs>
            </a:gsLst>
            <a:lin ang="5400000"/>
          </a:gradFill>
          <a:ln w="25400">
            <a:miter lim="400000"/>
          </a:ln>
        </p:spPr>
        <p:txBody>
          <a:bodyPr lIns="50800" tIns="50800" rIns="50800" bIns="50800" anchor="ctr"/>
          <a:lstStyle/>
          <a:p>
            <a:pPr algn="ctr" defTabSz="800100">
              <a:defRPr sz="5200"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graphicFrame>
        <p:nvGraphicFramePr>
          <p:cNvPr id="314" name="Table"/>
          <p:cNvGraphicFramePr/>
          <p:nvPr/>
        </p:nvGraphicFramePr>
        <p:xfrm>
          <a:off x="1511300" y="5600700"/>
          <a:ext cx="21501100" cy="6273800"/>
        </p:xfrm>
        <a:graphic>
          <a:graphicData uri="http://schemas.openxmlformats.org/drawingml/2006/table">
            <a:tbl>
              <a:tblPr firstCol="1">
                <a:tableStyleId>{8F44A2F1-9E1F-4B54-A3A2-5F16C0AD49E2}</a:tableStyleId>
              </a:tblPr>
              <a:tblGrid>
                <a:gridCol w="5375275">
                  <a:extLst>
                    <a:ext uri="{9D8B030D-6E8A-4147-A177-3AD203B41FA5}">
                      <a16:colId xmlns:a16="http://schemas.microsoft.com/office/drawing/2014/main" val="20000"/>
                    </a:ext>
                  </a:extLst>
                </a:gridCol>
                <a:gridCol w="5375275">
                  <a:extLst>
                    <a:ext uri="{9D8B030D-6E8A-4147-A177-3AD203B41FA5}">
                      <a16:colId xmlns:a16="http://schemas.microsoft.com/office/drawing/2014/main" val="20001"/>
                    </a:ext>
                  </a:extLst>
                </a:gridCol>
                <a:gridCol w="5375275">
                  <a:extLst>
                    <a:ext uri="{9D8B030D-6E8A-4147-A177-3AD203B41FA5}">
                      <a16:colId xmlns:a16="http://schemas.microsoft.com/office/drawing/2014/main" val="20002"/>
                    </a:ext>
                  </a:extLst>
                </a:gridCol>
                <a:gridCol w="5375275">
                  <a:extLst>
                    <a:ext uri="{9D8B030D-6E8A-4147-A177-3AD203B41FA5}">
                      <a16:colId xmlns:a16="http://schemas.microsoft.com/office/drawing/2014/main" val="20003"/>
                    </a:ext>
                  </a:extLst>
                </a:gridCol>
              </a:tblGrid>
              <a:tr h="1568450">
                <a:tc>
                  <a:txBody>
                    <a:bodyPr/>
                    <a:lstStyle/>
                    <a:p>
                      <a:pPr algn="ctr" defTabSz="914400">
                        <a:tabLst>
                          <a:tab pos="1257300" algn="l"/>
                        </a:tabLst>
                        <a:defRPr sz="5200">
                          <a:effectLst>
                            <a:outerShdw blurRad="25400" dist="25400" dir="5400000" rotWithShape="0">
                              <a:srgbClr val="000000">
                                <a:alpha val="60000"/>
                              </a:srgbClr>
                            </a:outerShdw>
                          </a:effectLst>
                        </a:defRPr>
                      </a:pPr>
                      <a:endParaRPr/>
                    </a:p>
                  </a:txBody>
                  <a:tcPr marL="50800" marR="50800" marT="50800" marB="50800" anchor="ctr" horzOverflow="overflow"/>
                </a:tc>
                <a:tc>
                  <a:txBody>
                    <a:bodyPr/>
                    <a:lstStyle/>
                    <a:p>
                      <a:pPr algn="ctr" defTabSz="914400">
                        <a:tabLst>
                          <a:tab pos="1257300" algn="l"/>
                        </a:tabLst>
                        <a:defRPr sz="4600"/>
                      </a:pPr>
                      <a:endParaRPr/>
                    </a:p>
                  </a:txBody>
                  <a:tcPr marL="50800" marR="50800" marT="50800" marB="50800" anchor="ctr" horzOverflow="overflow"/>
                </a:tc>
                <a:tc>
                  <a:txBody>
                    <a:bodyPr/>
                    <a:lstStyle/>
                    <a:p>
                      <a:pPr algn="ctr" defTabSz="914400">
                        <a:tabLst>
                          <a:tab pos="1257300" algn="l"/>
                        </a:tabLst>
                        <a:defRPr sz="4600"/>
                      </a:pPr>
                      <a:endParaRPr/>
                    </a:p>
                  </a:txBody>
                  <a:tcPr marL="50800" marR="50800" marT="50800" marB="50800" anchor="ctr" horzOverflow="overflow"/>
                </a:tc>
                <a:tc>
                  <a:txBody>
                    <a:bodyPr/>
                    <a:lstStyle/>
                    <a:p>
                      <a:pPr algn="ctr" defTabSz="914400">
                        <a:tabLst>
                          <a:tab pos="1257300" algn="l"/>
                        </a:tabLst>
                        <a:defRPr sz="4600"/>
                      </a:pPr>
                      <a:endParaRPr/>
                    </a:p>
                  </a:txBody>
                  <a:tcPr marL="50800" marR="50800" marT="50800" marB="50800" anchor="ctr" horzOverflow="overflow"/>
                </a:tc>
                <a:extLst>
                  <a:ext uri="{0D108BD9-81ED-4DB2-BD59-A6C34878D82A}">
                    <a16:rowId xmlns:a16="http://schemas.microsoft.com/office/drawing/2014/main" val="10000"/>
                  </a:ext>
                </a:extLst>
              </a:tr>
              <a:tr h="1568450">
                <a:tc>
                  <a:txBody>
                    <a:bodyPr/>
                    <a:lstStyle/>
                    <a:p>
                      <a:pPr algn="ctr" defTabSz="914400">
                        <a:tabLst>
                          <a:tab pos="1257300" algn="l"/>
                        </a:tabLst>
                        <a:defRPr sz="5200">
                          <a:effectLst>
                            <a:outerShdw blurRad="25400" dist="25400" dir="5400000" rotWithShape="0">
                              <a:srgbClr val="000000">
                                <a:alpha val="60000"/>
                              </a:srgbClr>
                            </a:outerShdw>
                          </a:effectLst>
                        </a:defRPr>
                      </a:pPr>
                      <a:endParaRPr/>
                    </a:p>
                  </a:txBody>
                  <a:tcPr marL="50800" marR="50800" marT="50800" marB="50800" anchor="ctr" horzOverflow="overflow"/>
                </a:tc>
                <a:tc>
                  <a:txBody>
                    <a:bodyPr/>
                    <a:lstStyle/>
                    <a:p>
                      <a:pPr algn="ctr" defTabSz="914400">
                        <a:tabLst>
                          <a:tab pos="1257300" algn="l"/>
                        </a:tabLst>
                        <a:defRPr sz="4600"/>
                      </a:pPr>
                      <a:endParaRPr/>
                    </a:p>
                  </a:txBody>
                  <a:tcPr marL="50800" marR="50800" marT="50800" marB="50800" anchor="ctr" horzOverflow="overflow"/>
                </a:tc>
                <a:tc>
                  <a:txBody>
                    <a:bodyPr/>
                    <a:lstStyle/>
                    <a:p>
                      <a:pPr algn="ctr" defTabSz="914400">
                        <a:tabLst>
                          <a:tab pos="1257300" algn="l"/>
                        </a:tabLst>
                        <a:defRPr sz="4600"/>
                      </a:pPr>
                      <a:endParaRPr/>
                    </a:p>
                  </a:txBody>
                  <a:tcPr marL="50800" marR="50800" marT="50800" marB="50800" anchor="ctr" horzOverflow="overflow"/>
                </a:tc>
                <a:tc>
                  <a:txBody>
                    <a:bodyPr/>
                    <a:lstStyle/>
                    <a:p>
                      <a:pPr algn="ctr" defTabSz="914400">
                        <a:tabLst>
                          <a:tab pos="1257300" algn="l"/>
                        </a:tabLst>
                        <a:defRPr sz="4600"/>
                      </a:pPr>
                      <a:endParaRPr/>
                    </a:p>
                  </a:txBody>
                  <a:tcPr marL="50800" marR="50800" marT="50800" marB="50800" anchor="ctr" horzOverflow="overflow"/>
                </a:tc>
                <a:extLst>
                  <a:ext uri="{0D108BD9-81ED-4DB2-BD59-A6C34878D82A}">
                    <a16:rowId xmlns:a16="http://schemas.microsoft.com/office/drawing/2014/main" val="10001"/>
                  </a:ext>
                </a:extLst>
              </a:tr>
              <a:tr h="1568450">
                <a:tc>
                  <a:txBody>
                    <a:bodyPr/>
                    <a:lstStyle/>
                    <a:p>
                      <a:pPr algn="ctr" defTabSz="914400">
                        <a:tabLst>
                          <a:tab pos="1257300" algn="l"/>
                        </a:tabLst>
                        <a:defRPr sz="5200">
                          <a:effectLst>
                            <a:outerShdw blurRad="25400" dist="25400" dir="5400000" rotWithShape="0">
                              <a:srgbClr val="000000">
                                <a:alpha val="60000"/>
                              </a:srgbClr>
                            </a:outerShdw>
                          </a:effectLst>
                        </a:defRPr>
                      </a:pPr>
                      <a:endParaRPr/>
                    </a:p>
                  </a:txBody>
                  <a:tcPr marL="50800" marR="50800" marT="50800" marB="50800" anchor="ctr" horzOverflow="overflow"/>
                </a:tc>
                <a:tc>
                  <a:txBody>
                    <a:bodyPr/>
                    <a:lstStyle/>
                    <a:p>
                      <a:pPr algn="ctr" defTabSz="914400">
                        <a:tabLst>
                          <a:tab pos="1257300" algn="l"/>
                        </a:tabLst>
                        <a:defRPr sz="4600"/>
                      </a:pPr>
                      <a:endParaRPr/>
                    </a:p>
                  </a:txBody>
                  <a:tcPr marL="50800" marR="50800" marT="50800" marB="50800" anchor="ctr" horzOverflow="overflow"/>
                </a:tc>
                <a:tc>
                  <a:txBody>
                    <a:bodyPr/>
                    <a:lstStyle/>
                    <a:p>
                      <a:pPr algn="ctr" defTabSz="914400">
                        <a:tabLst>
                          <a:tab pos="1257300" algn="l"/>
                        </a:tabLst>
                        <a:defRPr sz="4600"/>
                      </a:pPr>
                      <a:endParaRPr/>
                    </a:p>
                  </a:txBody>
                  <a:tcPr marL="50800" marR="50800" marT="50800" marB="50800" anchor="ctr" horzOverflow="overflow"/>
                </a:tc>
                <a:tc>
                  <a:txBody>
                    <a:bodyPr/>
                    <a:lstStyle/>
                    <a:p>
                      <a:pPr algn="ctr" defTabSz="914400">
                        <a:tabLst>
                          <a:tab pos="1257300" algn="l"/>
                        </a:tabLst>
                        <a:defRPr sz="4600"/>
                      </a:pPr>
                      <a:endParaRPr/>
                    </a:p>
                  </a:txBody>
                  <a:tcPr marL="50800" marR="50800" marT="50800" marB="50800" anchor="ctr" horzOverflow="overflow"/>
                </a:tc>
                <a:extLst>
                  <a:ext uri="{0D108BD9-81ED-4DB2-BD59-A6C34878D82A}">
                    <a16:rowId xmlns:a16="http://schemas.microsoft.com/office/drawing/2014/main" val="10002"/>
                  </a:ext>
                </a:extLst>
              </a:tr>
              <a:tr h="1568450">
                <a:tc>
                  <a:txBody>
                    <a:bodyPr/>
                    <a:lstStyle/>
                    <a:p>
                      <a:pPr algn="ctr" defTabSz="914400">
                        <a:tabLst>
                          <a:tab pos="1257300" algn="l"/>
                        </a:tabLst>
                        <a:defRPr sz="5200">
                          <a:effectLst>
                            <a:outerShdw blurRad="25400" dist="25400" dir="5400000" rotWithShape="0">
                              <a:srgbClr val="000000">
                                <a:alpha val="60000"/>
                              </a:srgbClr>
                            </a:outerShdw>
                          </a:effectLst>
                        </a:defRPr>
                      </a:pPr>
                      <a:endParaRPr/>
                    </a:p>
                  </a:txBody>
                  <a:tcPr marL="50800" marR="50800" marT="50800" marB="50800" anchor="ctr" horzOverflow="overflow"/>
                </a:tc>
                <a:tc>
                  <a:txBody>
                    <a:bodyPr/>
                    <a:lstStyle/>
                    <a:p>
                      <a:pPr algn="ctr" defTabSz="914400">
                        <a:tabLst>
                          <a:tab pos="1257300" algn="l"/>
                        </a:tabLst>
                        <a:defRPr sz="4600"/>
                      </a:pPr>
                      <a:endParaRPr/>
                    </a:p>
                  </a:txBody>
                  <a:tcPr marL="50800" marR="50800" marT="50800" marB="50800" anchor="ctr" horzOverflow="overflow"/>
                </a:tc>
                <a:tc>
                  <a:txBody>
                    <a:bodyPr/>
                    <a:lstStyle/>
                    <a:p>
                      <a:pPr algn="ctr" defTabSz="914400">
                        <a:tabLst>
                          <a:tab pos="1257300" algn="l"/>
                        </a:tabLst>
                        <a:defRPr sz="4600"/>
                      </a:pPr>
                      <a:endParaRPr/>
                    </a:p>
                  </a:txBody>
                  <a:tcPr marL="50800" marR="50800" marT="50800" marB="50800" anchor="ctr" horzOverflow="overflow"/>
                </a:tc>
                <a:tc>
                  <a:txBody>
                    <a:bodyPr/>
                    <a:lstStyle/>
                    <a:p>
                      <a:pPr algn="ctr" defTabSz="914400">
                        <a:tabLst>
                          <a:tab pos="1257300" algn="l"/>
                        </a:tabLst>
                        <a:defRPr sz="4600"/>
                      </a:pPr>
                      <a:endParaRPr/>
                    </a:p>
                  </a:txBody>
                  <a:tcPr marL="50800" marR="50800" marT="50800" marB="50800" anchor="ctr" horzOverflow="overflow"/>
                </a:tc>
                <a:extLst>
                  <a:ext uri="{0D108BD9-81ED-4DB2-BD59-A6C34878D82A}">
                    <a16:rowId xmlns:a16="http://schemas.microsoft.com/office/drawing/2014/main" val="10003"/>
                  </a:ext>
                </a:extLst>
              </a:tr>
            </a:tbl>
          </a:graphicData>
        </a:graphic>
      </p:graphicFrame>
      <p:sp>
        <p:nvSpPr>
          <p:cNvPr id="315" name="San Francisco"/>
          <p:cNvSpPr>
            <a:spLocks noGrp="1"/>
          </p:cNvSpPr>
          <p:nvPr>
            <p:ph type="body" sz="quarter" idx="13"/>
          </p:nvPr>
        </p:nvSpPr>
        <p:spPr>
          <a:xfrm>
            <a:off x="1485900" y="3467100"/>
            <a:ext cx="11595100" cy="584200"/>
          </a:xfrm>
          <a:prstGeom prst="rect">
            <a:avLst/>
          </a:prstGeom>
          <a:ln w="25400">
            <a:noFill/>
          </a:ln>
        </p:spPr>
        <p:txBody>
          <a:bodyPr lIns="0" tIns="0" rIns="0" bIns="0"/>
          <a:lstStyle>
            <a:lvl1pPr marL="0" indent="0" defTabSz="635000">
              <a:spcBef>
                <a:spcPts val="0"/>
              </a:spcBef>
              <a:buSzTx/>
              <a:buNone/>
              <a:defRPr sz="4200">
                <a:solidFill>
                  <a:srgbClr val="EF581D"/>
                </a:solidFill>
                <a:latin typeface="Santa Fe LET"/>
                <a:ea typeface="Santa Fe LET"/>
                <a:cs typeface="Santa Fe LET"/>
                <a:sym typeface="Santa Fe LET"/>
              </a:defRPr>
            </a:lvl1pPr>
          </a:lstStyle>
          <a:p>
            <a:r>
              <a:t>San Francisco</a:t>
            </a:r>
          </a:p>
        </p:txBody>
      </p:sp>
      <p:sp>
        <p:nvSpPr>
          <p:cNvPr id="316" name="Shape"/>
          <p:cNvSpPr>
            <a:spLocks noGrp="1"/>
          </p:cNvSpPr>
          <p:nvPr>
            <p:ph type="body" sz="quarter" idx="14"/>
          </p:nvPr>
        </p:nvSpPr>
        <p:spPr>
          <a:xfrm>
            <a:off x="596900" y="3467100"/>
            <a:ext cx="546100" cy="584201"/>
          </a:xfrm>
          <a:custGeom>
            <a:avLst/>
            <a:gdLst/>
            <a:ahLst/>
            <a:cxnLst>
              <a:cxn ang="0">
                <a:pos x="wd2" y="hd2"/>
              </a:cxn>
              <a:cxn ang="5400000">
                <a:pos x="wd2" y="hd2"/>
              </a:cxn>
              <a:cxn ang="10800000">
                <a:pos x="wd2" y="hd2"/>
              </a:cxn>
              <a:cxn ang="16200000">
                <a:pos x="wd2" y="hd2"/>
              </a:cxn>
            </a:cxnLst>
            <a:rect l="0" t="0" r="r" b="b"/>
            <a:pathLst>
              <a:path w="21600" h="21600" extrusionOk="0">
                <a:moveTo>
                  <a:pt x="0" y="109"/>
                </a:moveTo>
                <a:lnTo>
                  <a:pt x="21600" y="0"/>
                </a:lnTo>
                <a:lnTo>
                  <a:pt x="14870" y="11435"/>
                </a:lnTo>
                <a:lnTo>
                  <a:pt x="21600" y="21600"/>
                </a:lnTo>
                <a:lnTo>
                  <a:pt x="0" y="21600"/>
                </a:lnTo>
                <a:lnTo>
                  <a:pt x="0" y="109"/>
                </a:lnTo>
                <a:close/>
              </a:path>
            </a:pathLst>
          </a:custGeom>
          <a:solidFill>
            <a:srgbClr val="EF581D"/>
          </a:solidFill>
          <a:ln w="25400">
            <a:noFill/>
          </a:ln>
        </p:spPr>
        <p:txBody>
          <a:bodyPr lIns="101600" tIns="101600" rIns="101600" bIns="101600" anchor="t"/>
          <a:lstStyle/>
          <a:p>
            <a:pPr marL="0" indent="0" defTabSz="635000">
              <a:spcBef>
                <a:spcPts val="0"/>
              </a:spcBef>
              <a:buSzTx/>
              <a:buNone/>
              <a:defRPr sz="1600">
                <a:solidFill>
                  <a:srgbClr val="000000"/>
                </a:solidFill>
                <a:latin typeface="Helvetica"/>
                <a:ea typeface="Helvetica"/>
                <a:cs typeface="Helvetica"/>
                <a:sym typeface="Helvetica"/>
              </a:defRPr>
            </a:pPr>
            <a:endParaRPr/>
          </a:p>
        </p:txBody>
      </p:sp>
      <p:sp>
        <p:nvSpPr>
          <p:cNvPr id="317" name="Title Text"/>
          <p:cNvSpPr txBox="1">
            <a:spLocks noGrp="1"/>
          </p:cNvSpPr>
          <p:nvPr>
            <p:ph type="title"/>
          </p:nvPr>
        </p:nvSpPr>
        <p:spPr>
          <a:xfrm>
            <a:off x="1485900" y="749300"/>
            <a:ext cx="21501100" cy="2654300"/>
          </a:xfrm>
          <a:prstGeom prst="rect">
            <a:avLst/>
          </a:prstGeom>
          <a:ln>
            <a:solidFill>
              <a:srgbClr val="F1FAF7"/>
            </a:solidFill>
          </a:ln>
        </p:spPr>
        <p:txBody>
          <a:bodyPr/>
          <a:lstStyle>
            <a:lvl1pPr algn="l">
              <a:defRPr sz="16200">
                <a:solidFill>
                  <a:srgbClr val="799293"/>
                </a:solidFill>
                <a:latin typeface="+mn-lt"/>
                <a:ea typeface="+mn-ea"/>
                <a:cs typeface="+mn-cs"/>
                <a:sym typeface="TH Sarabun New"/>
              </a:defRPr>
            </a:lvl1pPr>
          </a:lstStyle>
          <a:p>
            <a:r>
              <a:t>Title Text</a:t>
            </a:r>
          </a:p>
        </p:txBody>
      </p:sp>
      <p:sp>
        <p:nvSpPr>
          <p:cNvPr id="31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33" name="San Francisco"/>
          <p:cNvSpPr>
            <a:spLocks noGrp="1"/>
          </p:cNvSpPr>
          <p:nvPr>
            <p:ph type="body" sz="quarter" idx="13"/>
          </p:nvPr>
        </p:nvSpPr>
        <p:spPr>
          <a:xfrm>
            <a:off x="1511300" y="3670300"/>
            <a:ext cx="4495800" cy="571500"/>
          </a:xfrm>
          <a:prstGeom prst="rect">
            <a:avLst/>
          </a:prstGeom>
          <a:ln w="25400">
            <a:noFill/>
          </a:ln>
        </p:spPr>
        <p:txBody>
          <a:bodyPr lIns="0" tIns="0" rIns="0" bIns="0"/>
          <a:lstStyle>
            <a:lvl1pPr marL="0" indent="0" defTabSz="635000">
              <a:spcBef>
                <a:spcPts val="0"/>
              </a:spcBef>
              <a:buSzTx/>
              <a:buNone/>
              <a:defRPr sz="4200">
                <a:solidFill>
                  <a:srgbClr val="EF581D"/>
                </a:solidFill>
                <a:latin typeface="Santa Fe LET"/>
                <a:ea typeface="Santa Fe LET"/>
                <a:cs typeface="Santa Fe LET"/>
                <a:sym typeface="Santa Fe LET"/>
              </a:defRPr>
            </a:lvl1pPr>
          </a:lstStyle>
          <a:p>
            <a:r>
              <a:t>San Francisco</a:t>
            </a:r>
          </a:p>
        </p:txBody>
      </p:sp>
      <p:sp>
        <p:nvSpPr>
          <p:cNvPr id="34" name="Shape"/>
          <p:cNvSpPr>
            <a:spLocks noGrp="1"/>
          </p:cNvSpPr>
          <p:nvPr>
            <p:ph type="body" sz="quarter" idx="14"/>
          </p:nvPr>
        </p:nvSpPr>
        <p:spPr>
          <a:xfrm>
            <a:off x="596900" y="3586758"/>
            <a:ext cx="546100" cy="584201"/>
          </a:xfrm>
          <a:custGeom>
            <a:avLst/>
            <a:gdLst/>
            <a:ahLst/>
            <a:cxnLst>
              <a:cxn ang="0">
                <a:pos x="wd2" y="hd2"/>
              </a:cxn>
              <a:cxn ang="5400000">
                <a:pos x="wd2" y="hd2"/>
              </a:cxn>
              <a:cxn ang="10800000">
                <a:pos x="wd2" y="hd2"/>
              </a:cxn>
              <a:cxn ang="16200000">
                <a:pos x="wd2" y="hd2"/>
              </a:cxn>
            </a:cxnLst>
            <a:rect l="0" t="0" r="r" b="b"/>
            <a:pathLst>
              <a:path w="21600" h="21600" extrusionOk="0">
                <a:moveTo>
                  <a:pt x="0" y="109"/>
                </a:moveTo>
                <a:lnTo>
                  <a:pt x="21600" y="0"/>
                </a:lnTo>
                <a:lnTo>
                  <a:pt x="14870" y="11435"/>
                </a:lnTo>
                <a:lnTo>
                  <a:pt x="21600" y="21600"/>
                </a:lnTo>
                <a:lnTo>
                  <a:pt x="0" y="21600"/>
                </a:lnTo>
                <a:lnTo>
                  <a:pt x="0" y="109"/>
                </a:lnTo>
                <a:close/>
              </a:path>
            </a:pathLst>
          </a:custGeom>
          <a:solidFill>
            <a:srgbClr val="EF602A"/>
          </a:solidFill>
          <a:ln w="25400">
            <a:noFill/>
          </a:ln>
        </p:spPr>
        <p:txBody>
          <a:bodyPr lIns="101600" tIns="101600" rIns="101600" bIns="101600" anchor="t"/>
          <a:lstStyle/>
          <a:p>
            <a:pPr marL="0" indent="0" defTabSz="635000">
              <a:spcBef>
                <a:spcPts val="0"/>
              </a:spcBef>
              <a:buSzTx/>
              <a:buNone/>
              <a:defRPr sz="1600">
                <a:solidFill>
                  <a:srgbClr val="000000"/>
                </a:solidFill>
                <a:latin typeface="Helvetica"/>
                <a:ea typeface="Helvetica"/>
                <a:cs typeface="Helvetica"/>
                <a:sym typeface="Helvetica"/>
              </a:defRPr>
            </a:pPr>
            <a:endParaRPr/>
          </a:p>
        </p:txBody>
      </p:sp>
      <p:sp>
        <p:nvSpPr>
          <p:cNvPr id="35" name="Title Text"/>
          <p:cNvSpPr txBox="1">
            <a:spLocks noGrp="1"/>
          </p:cNvSpPr>
          <p:nvPr>
            <p:ph type="title"/>
          </p:nvPr>
        </p:nvSpPr>
        <p:spPr>
          <a:xfrm>
            <a:off x="1511300" y="863600"/>
            <a:ext cx="21399500" cy="2489200"/>
          </a:xfrm>
          <a:prstGeom prst="rect">
            <a:avLst/>
          </a:prstGeom>
          <a:ln>
            <a:solidFill>
              <a:srgbClr val="F0F9F6"/>
            </a:solidFill>
          </a:ln>
        </p:spPr>
        <p:txBody>
          <a:bodyPr/>
          <a:lstStyle>
            <a:lvl1pPr algn="l">
              <a:defRPr sz="16200">
                <a:solidFill>
                  <a:srgbClr val="799293"/>
                </a:solidFill>
                <a:latin typeface="+mn-lt"/>
                <a:ea typeface="+mn-ea"/>
                <a:cs typeface="+mn-cs"/>
                <a:sym typeface="TH Sarabun New"/>
              </a:defRPr>
            </a:lvl1pPr>
          </a:lstStyle>
          <a:p>
            <a:r>
              <a:t>Title Text</a:t>
            </a:r>
          </a:p>
        </p:txBody>
      </p:sp>
      <p:sp>
        <p:nvSpPr>
          <p:cNvPr id="36" name="Body Level One…"/>
          <p:cNvSpPr txBox="1">
            <a:spLocks noGrp="1"/>
          </p:cNvSpPr>
          <p:nvPr>
            <p:ph type="body" sz="half" idx="1"/>
          </p:nvPr>
        </p:nvSpPr>
        <p:spPr>
          <a:xfrm>
            <a:off x="1485900" y="5575300"/>
            <a:ext cx="21412200" cy="4305300"/>
          </a:xfrm>
          <a:prstGeom prst="rect">
            <a:avLst/>
          </a:prstGeom>
          <a:ln>
            <a:solidFill>
              <a:srgbClr val="FFFFFF"/>
            </a:solidFill>
          </a:ln>
        </p:spPr>
        <p:txBody>
          <a:bodyPr anchor="t"/>
          <a:lstStyle>
            <a:lvl1pPr marL="0" indent="0">
              <a:spcBef>
                <a:spcPts val="0"/>
              </a:spcBef>
              <a:buSzTx/>
              <a:buNone/>
              <a:defRPr sz="4600"/>
            </a:lvl1pPr>
            <a:lvl2pPr marL="0" indent="0">
              <a:spcBef>
                <a:spcPts val="0"/>
              </a:spcBef>
              <a:buSzTx/>
              <a:buNone/>
              <a:defRPr sz="4600"/>
            </a:lvl2pPr>
            <a:lvl3pPr marL="0" indent="0">
              <a:spcBef>
                <a:spcPts val="0"/>
              </a:spcBef>
              <a:buSzTx/>
              <a:buNone/>
              <a:defRPr sz="4600"/>
            </a:lvl3pPr>
            <a:lvl4pPr marL="0" indent="0">
              <a:spcBef>
                <a:spcPts val="0"/>
              </a:spcBef>
              <a:buSzTx/>
              <a:buNone/>
              <a:defRPr sz="4600"/>
            </a:lvl4pPr>
            <a:lvl5pPr marL="0" indent="0">
              <a:spcBef>
                <a:spcPts val="0"/>
              </a:spcBef>
              <a:buSzTx/>
              <a:buNone/>
              <a:defRPr sz="4600"/>
            </a:lvl5pPr>
          </a:lstStyle>
          <a:p>
            <a:r>
              <a:t>Body Level One</a:t>
            </a:r>
          </a:p>
          <a:p>
            <a:pPr lvl="1"/>
            <a:r>
              <a:t>Body Level Two</a:t>
            </a:r>
          </a:p>
          <a:p>
            <a:pPr lvl="2"/>
            <a:r>
              <a:t>Body Level Three</a:t>
            </a:r>
          </a:p>
          <a:p>
            <a:pPr lvl="3"/>
            <a:r>
              <a:t>Body Level Four</a:t>
            </a:r>
          </a:p>
          <a:p>
            <a:pPr lvl="4"/>
            <a:r>
              <a:t>Body Level Five</a:t>
            </a:r>
          </a:p>
        </p:txBody>
      </p:sp>
      <p:sp>
        <p:nvSpPr>
          <p:cNvPr id="3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Title &amp; Charts - 3 Up">
    <p:spTree>
      <p:nvGrpSpPr>
        <p:cNvPr id="1" name=""/>
        <p:cNvGrpSpPr/>
        <p:nvPr/>
      </p:nvGrpSpPr>
      <p:grpSpPr>
        <a:xfrm>
          <a:off x="0" y="0"/>
          <a:ext cx="0" cy="0"/>
          <a:chOff x="0" y="0"/>
          <a:chExt cx="0" cy="0"/>
        </a:xfrm>
      </p:grpSpPr>
      <p:sp>
        <p:nvSpPr>
          <p:cNvPr id="325" name="Rectangle"/>
          <p:cNvSpPr/>
          <p:nvPr/>
        </p:nvSpPr>
        <p:spPr>
          <a:xfrm>
            <a:off x="596900" y="444500"/>
            <a:ext cx="23164800" cy="5105400"/>
          </a:xfrm>
          <a:prstGeom prst="rect">
            <a:avLst/>
          </a:prstGeom>
          <a:gradFill>
            <a:gsLst>
              <a:gs pos="0">
                <a:srgbClr val="EBF7F4"/>
              </a:gs>
              <a:gs pos="100000">
                <a:srgbClr val="FFFFFF"/>
              </a:gs>
            </a:gsLst>
            <a:lin ang="5400000"/>
          </a:gradFill>
          <a:ln w="25400">
            <a:miter lim="400000"/>
          </a:ln>
        </p:spPr>
        <p:txBody>
          <a:bodyPr lIns="50800" tIns="50800" rIns="50800" bIns="50800" anchor="ctr"/>
          <a:lstStyle/>
          <a:p>
            <a:pPr algn="ctr" defTabSz="800100">
              <a:defRPr sz="5200"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graphicFrame>
        <p:nvGraphicFramePr>
          <p:cNvPr id="326" name="2D Bar Chart"/>
          <p:cNvGraphicFramePr/>
          <p:nvPr/>
        </p:nvGraphicFramePr>
        <p:xfrm>
          <a:off x="1835168" y="5575300"/>
          <a:ext cx="11696682" cy="62674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27" name="2D Pie Chart"/>
          <p:cNvGraphicFramePr/>
          <p:nvPr/>
        </p:nvGraphicFramePr>
        <p:xfrm>
          <a:off x="14402097" y="5676900"/>
          <a:ext cx="2565401" cy="2565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28" name="2D Pie Chart"/>
          <p:cNvGraphicFramePr/>
          <p:nvPr/>
        </p:nvGraphicFramePr>
        <p:xfrm>
          <a:off x="14402097" y="8801100"/>
          <a:ext cx="2565401" cy="2565400"/>
        </p:xfrm>
        <a:graphic>
          <a:graphicData uri="http://schemas.openxmlformats.org/drawingml/2006/chart">
            <c:chart xmlns:c="http://schemas.openxmlformats.org/drawingml/2006/chart" xmlns:r="http://schemas.openxmlformats.org/officeDocument/2006/relationships" r:id="rId4"/>
          </a:graphicData>
        </a:graphic>
      </p:graphicFrame>
      <p:sp>
        <p:nvSpPr>
          <p:cNvPr id="329" name="San Francisco"/>
          <p:cNvSpPr>
            <a:spLocks noGrp="1"/>
          </p:cNvSpPr>
          <p:nvPr>
            <p:ph type="body" sz="quarter" idx="13"/>
          </p:nvPr>
        </p:nvSpPr>
        <p:spPr>
          <a:xfrm>
            <a:off x="1485900" y="3467100"/>
            <a:ext cx="11595100" cy="584200"/>
          </a:xfrm>
          <a:prstGeom prst="rect">
            <a:avLst/>
          </a:prstGeom>
          <a:ln w="25400">
            <a:noFill/>
          </a:ln>
        </p:spPr>
        <p:txBody>
          <a:bodyPr lIns="0" tIns="0" rIns="0" bIns="0"/>
          <a:lstStyle>
            <a:lvl1pPr marL="0" indent="0" defTabSz="635000">
              <a:spcBef>
                <a:spcPts val="0"/>
              </a:spcBef>
              <a:buSzTx/>
              <a:buNone/>
              <a:defRPr sz="4200">
                <a:solidFill>
                  <a:srgbClr val="EF581D"/>
                </a:solidFill>
                <a:latin typeface="Santa Fe LET"/>
                <a:ea typeface="Santa Fe LET"/>
                <a:cs typeface="Santa Fe LET"/>
                <a:sym typeface="Santa Fe LET"/>
              </a:defRPr>
            </a:lvl1pPr>
          </a:lstStyle>
          <a:p>
            <a:r>
              <a:t>San Francisco</a:t>
            </a:r>
          </a:p>
        </p:txBody>
      </p:sp>
      <p:sp>
        <p:nvSpPr>
          <p:cNvPr id="330" name="Shape"/>
          <p:cNvSpPr>
            <a:spLocks noGrp="1"/>
          </p:cNvSpPr>
          <p:nvPr>
            <p:ph type="body" sz="quarter" idx="14"/>
          </p:nvPr>
        </p:nvSpPr>
        <p:spPr>
          <a:xfrm>
            <a:off x="596900" y="3467100"/>
            <a:ext cx="546100" cy="584201"/>
          </a:xfrm>
          <a:custGeom>
            <a:avLst/>
            <a:gdLst/>
            <a:ahLst/>
            <a:cxnLst>
              <a:cxn ang="0">
                <a:pos x="wd2" y="hd2"/>
              </a:cxn>
              <a:cxn ang="5400000">
                <a:pos x="wd2" y="hd2"/>
              </a:cxn>
              <a:cxn ang="10800000">
                <a:pos x="wd2" y="hd2"/>
              </a:cxn>
              <a:cxn ang="16200000">
                <a:pos x="wd2" y="hd2"/>
              </a:cxn>
            </a:cxnLst>
            <a:rect l="0" t="0" r="r" b="b"/>
            <a:pathLst>
              <a:path w="21600" h="21600" extrusionOk="0">
                <a:moveTo>
                  <a:pt x="0" y="109"/>
                </a:moveTo>
                <a:lnTo>
                  <a:pt x="21600" y="0"/>
                </a:lnTo>
                <a:lnTo>
                  <a:pt x="14870" y="11435"/>
                </a:lnTo>
                <a:lnTo>
                  <a:pt x="21600" y="21600"/>
                </a:lnTo>
                <a:lnTo>
                  <a:pt x="0" y="21600"/>
                </a:lnTo>
                <a:lnTo>
                  <a:pt x="0" y="109"/>
                </a:lnTo>
                <a:close/>
              </a:path>
            </a:pathLst>
          </a:custGeom>
          <a:solidFill>
            <a:srgbClr val="EF581D"/>
          </a:solidFill>
          <a:ln w="25400">
            <a:noFill/>
          </a:ln>
        </p:spPr>
        <p:txBody>
          <a:bodyPr lIns="101600" tIns="101600" rIns="101600" bIns="101600" anchor="t"/>
          <a:lstStyle/>
          <a:p>
            <a:pPr marL="0" indent="0" defTabSz="635000">
              <a:spcBef>
                <a:spcPts val="0"/>
              </a:spcBef>
              <a:buSzTx/>
              <a:buNone/>
              <a:defRPr sz="1600">
                <a:solidFill>
                  <a:srgbClr val="000000"/>
                </a:solidFill>
                <a:latin typeface="Helvetica"/>
                <a:ea typeface="Helvetica"/>
                <a:cs typeface="Helvetica"/>
                <a:sym typeface="Helvetica"/>
              </a:defRPr>
            </a:pPr>
            <a:endParaRPr/>
          </a:p>
        </p:txBody>
      </p:sp>
      <p:sp>
        <p:nvSpPr>
          <p:cNvPr id="331" name="Title Text"/>
          <p:cNvSpPr txBox="1">
            <a:spLocks noGrp="1"/>
          </p:cNvSpPr>
          <p:nvPr>
            <p:ph type="title"/>
          </p:nvPr>
        </p:nvSpPr>
        <p:spPr>
          <a:xfrm>
            <a:off x="1485900" y="749300"/>
            <a:ext cx="21501100" cy="2654300"/>
          </a:xfrm>
          <a:prstGeom prst="rect">
            <a:avLst/>
          </a:prstGeom>
          <a:ln>
            <a:solidFill>
              <a:srgbClr val="F1FAF7"/>
            </a:solidFill>
          </a:ln>
        </p:spPr>
        <p:txBody>
          <a:bodyPr/>
          <a:lstStyle>
            <a:lvl1pPr algn="l">
              <a:defRPr sz="16200">
                <a:solidFill>
                  <a:srgbClr val="799293"/>
                </a:solidFill>
                <a:latin typeface="+mn-lt"/>
                <a:ea typeface="+mn-ea"/>
                <a:cs typeface="+mn-cs"/>
                <a:sym typeface="TH Sarabun New"/>
              </a:defRPr>
            </a:lvl1pPr>
          </a:lstStyle>
          <a:p>
            <a:r>
              <a:t>Title Text</a:t>
            </a:r>
          </a:p>
        </p:txBody>
      </p:sp>
      <p:sp>
        <p:nvSpPr>
          <p:cNvPr id="33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21 ">
    <p:spTree>
      <p:nvGrpSpPr>
        <p:cNvPr id="1" name=""/>
        <p:cNvGrpSpPr/>
        <p:nvPr/>
      </p:nvGrpSpPr>
      <p:grpSpPr>
        <a:xfrm>
          <a:off x="0" y="0"/>
          <a:ext cx="0" cy="0"/>
          <a:chOff x="0" y="0"/>
          <a:chExt cx="0" cy="0"/>
        </a:xfrm>
      </p:grpSpPr>
      <p:sp>
        <p:nvSpPr>
          <p:cNvPr id="339" name="Line"/>
          <p:cNvSpPr>
            <a:spLocks noGrp="1"/>
          </p:cNvSpPr>
          <p:nvPr>
            <p:ph type="body" sz="quarter" idx="13"/>
          </p:nvPr>
        </p:nvSpPr>
        <p:spPr>
          <a:xfrm>
            <a:off x="12948425" y="6858000"/>
            <a:ext cx="6166682" cy="0"/>
          </a:xfrm>
          <a:prstGeom prst="line">
            <a:avLst/>
          </a:prstGeom>
          <a:ln>
            <a:solidFill>
              <a:srgbClr val="C1D792"/>
            </a:solidFill>
          </a:ln>
        </p:spPr>
        <p:txBody>
          <a:bodyPr lIns="71437" tIns="71437" rIns="71437" bIns="71437"/>
          <a:lstStyle/>
          <a:p>
            <a:pPr marL="0" indent="0" algn="ctr" defTabSz="821531">
              <a:spcBef>
                <a:spcPts val="0"/>
              </a:spcBef>
              <a:buSzTx/>
              <a:buNone/>
              <a:defRPr sz="3200">
                <a:solidFill>
                  <a:srgbClr val="000000"/>
                </a:solidFill>
                <a:latin typeface="Helvetica Light"/>
                <a:ea typeface="Helvetica Light"/>
                <a:cs typeface="Helvetica Light"/>
                <a:sym typeface="Helvetica Light"/>
              </a:defRPr>
            </a:pPr>
            <a:endParaRPr/>
          </a:p>
        </p:txBody>
      </p:sp>
      <p:sp>
        <p:nvSpPr>
          <p:cNvPr id="340" name="Rectangle"/>
          <p:cNvSpPr>
            <a:spLocks noGrp="1"/>
          </p:cNvSpPr>
          <p:nvPr>
            <p:ph type="body" idx="14"/>
          </p:nvPr>
        </p:nvSpPr>
        <p:spPr>
          <a:xfrm>
            <a:off x="-7650" y="0"/>
            <a:ext cx="10752553" cy="13716000"/>
          </a:xfrm>
          <a:prstGeom prst="rect">
            <a:avLst/>
          </a:prstGeom>
          <a:solidFill>
            <a:srgbClr val="C1D792"/>
          </a:solidFill>
          <a:ln>
            <a:noFill/>
          </a:ln>
        </p:spPr>
        <p:txBody>
          <a:bodyPr lIns="71437" tIns="71437" rIns="71437" bIns="71437"/>
          <a:lstStyle/>
          <a:p>
            <a:pPr marL="0" indent="0" algn="ctr" defTabSz="821531">
              <a:spcBef>
                <a:spcPts val="0"/>
              </a:spcBef>
              <a:buSzTx/>
              <a:buNone/>
              <a:defRPr sz="3200">
                <a:solidFill>
                  <a:srgbClr val="FFFFFF"/>
                </a:solidFill>
                <a:latin typeface="Helvetica Light"/>
                <a:ea typeface="Helvetica Light"/>
                <a:cs typeface="Helvetica Light"/>
                <a:sym typeface="Helvetica Light"/>
              </a:defRPr>
            </a:pPr>
            <a:endParaRPr/>
          </a:p>
        </p:txBody>
      </p:sp>
      <p:sp>
        <p:nvSpPr>
          <p:cNvPr id="341" name="Lorem ipsum dolor sit"/>
          <p:cNvSpPr txBox="1">
            <a:spLocks noGrp="1"/>
          </p:cNvSpPr>
          <p:nvPr>
            <p:ph type="body" sz="quarter" idx="15"/>
          </p:nvPr>
        </p:nvSpPr>
        <p:spPr>
          <a:xfrm>
            <a:off x="2770047" y="4439690"/>
            <a:ext cx="5057352" cy="1946276"/>
          </a:xfrm>
          <a:prstGeom prst="rect">
            <a:avLst/>
          </a:prstGeom>
          <a:ln>
            <a:noFill/>
          </a:ln>
        </p:spPr>
        <p:txBody>
          <a:bodyPr lIns="71437" tIns="71437" rIns="71437" bIns="71437" anchor="t">
            <a:spAutoFit/>
          </a:bodyPr>
          <a:lstStyle>
            <a:lvl1pPr marL="0" indent="0" defTabSz="821531">
              <a:spcBef>
                <a:spcPts val="0"/>
              </a:spcBef>
              <a:buSzTx/>
              <a:buNone/>
              <a:defRPr sz="5200" cap="all">
                <a:solidFill>
                  <a:srgbClr val="FFFFFF"/>
                </a:solidFill>
                <a:latin typeface="Avenir Next Demi Bold"/>
                <a:ea typeface="Avenir Next Demi Bold"/>
                <a:cs typeface="Avenir Next Demi Bold"/>
                <a:sym typeface="Avenir Next Demi Bold"/>
              </a:defRPr>
            </a:lvl1pPr>
          </a:lstStyle>
          <a:p>
            <a:r>
              <a:t>Lorem ipsum dolor sit</a:t>
            </a:r>
          </a:p>
        </p:txBody>
      </p:sp>
      <p:sp>
        <p:nvSpPr>
          <p:cNvPr id="342" name="Lorem ipsum dolor sit amet, consectetur adipiscing elit. Nullam non luctus ipsum, ac aliquam arcu. Nam efficitur dolor erat, nec placerat sapien rhoncus nec. Aliquam erat volutpat. Cras molestie pharetra lectus, quis ullamcorper augue euismod quis."/>
          <p:cNvSpPr txBox="1">
            <a:spLocks noGrp="1"/>
          </p:cNvSpPr>
          <p:nvPr>
            <p:ph type="body" sz="quarter" idx="16"/>
          </p:nvPr>
        </p:nvSpPr>
        <p:spPr>
          <a:xfrm>
            <a:off x="2762462" y="6767362"/>
            <a:ext cx="5212329" cy="2047876"/>
          </a:xfrm>
          <a:prstGeom prst="rect">
            <a:avLst/>
          </a:prstGeom>
          <a:ln>
            <a:noFill/>
          </a:ln>
        </p:spPr>
        <p:txBody>
          <a:bodyPr lIns="71437" tIns="71437" rIns="71437" bIns="71437" anchor="t">
            <a:spAutoFit/>
          </a:bodyPr>
          <a:lstStyle>
            <a:lvl1pPr marL="0" indent="0" algn="just" defTabSz="821531">
              <a:spcBef>
                <a:spcPts val="0"/>
              </a:spcBef>
              <a:buSzTx/>
              <a:buNone/>
              <a:defRPr sz="1800">
                <a:solidFill>
                  <a:srgbClr val="22272B"/>
                </a:solidFill>
                <a:latin typeface="Avenir Next"/>
                <a:ea typeface="Avenir Next"/>
                <a:cs typeface="Avenir Next"/>
                <a:sym typeface="Avenir Next"/>
              </a:defRPr>
            </a:lvl1pPr>
          </a:lstStyle>
          <a:p>
            <a:r>
              <a:t>Lorem ipsum dolor sit amet, consectetur adipiscing elit. Nullam non luctus ipsum, ac aliquam arcu. Nam efficitur dolor erat, nec placerat sapien rhoncus nec. Aliquam erat volutpat. Cras molestie pharetra lectus, quis ullamcorper augue euismod quis. </a:t>
            </a:r>
          </a:p>
        </p:txBody>
      </p:sp>
      <p:sp>
        <p:nvSpPr>
          <p:cNvPr id="343" name="Image"/>
          <p:cNvSpPr>
            <a:spLocks noGrp="1"/>
          </p:cNvSpPr>
          <p:nvPr>
            <p:ph type="pic" sz="quarter" idx="17"/>
          </p:nvPr>
        </p:nvSpPr>
        <p:spPr>
          <a:xfrm>
            <a:off x="14110155" y="3286125"/>
            <a:ext cx="3589736" cy="7143750"/>
          </a:xfrm>
          <a:prstGeom prst="rect">
            <a:avLst/>
          </a:prstGeom>
          <a:ln>
            <a:noFill/>
          </a:ln>
        </p:spPr>
        <p:txBody>
          <a:bodyPr lIns="91439" tIns="45719" rIns="91439" bIns="45719" anchor="t"/>
          <a:lstStyle/>
          <a:p>
            <a:endParaRPr/>
          </a:p>
        </p:txBody>
      </p:sp>
      <p:sp>
        <p:nvSpPr>
          <p:cNvPr id="344" name="Square"/>
          <p:cNvSpPr>
            <a:spLocks noGrp="1"/>
          </p:cNvSpPr>
          <p:nvPr>
            <p:ph type="body" sz="quarter" idx="18"/>
          </p:nvPr>
        </p:nvSpPr>
        <p:spPr>
          <a:xfrm>
            <a:off x="12040962" y="6408062"/>
            <a:ext cx="899876" cy="899876"/>
          </a:xfrm>
          <a:prstGeom prst="rect">
            <a:avLst/>
          </a:prstGeom>
          <a:solidFill>
            <a:srgbClr val="C1D792"/>
          </a:solidFill>
          <a:ln>
            <a:noFill/>
          </a:ln>
        </p:spPr>
        <p:txBody>
          <a:bodyPr lIns="71437" tIns="71437" rIns="71437" bIns="71437"/>
          <a:lstStyle/>
          <a:p>
            <a:pPr marL="0" indent="0" algn="ctr" defTabSz="821531">
              <a:spcBef>
                <a:spcPts val="0"/>
              </a:spcBef>
              <a:buSzTx/>
              <a:buNone/>
              <a:defRPr sz="3200">
                <a:solidFill>
                  <a:srgbClr val="FFFFFF"/>
                </a:solidFill>
                <a:latin typeface="Helvetica Light"/>
                <a:ea typeface="Helvetica Light"/>
                <a:cs typeface="Helvetica Light"/>
                <a:sym typeface="Helvetica Light"/>
              </a:defRPr>
            </a:pPr>
            <a:endParaRPr/>
          </a:p>
        </p:txBody>
      </p:sp>
      <p:sp>
        <p:nvSpPr>
          <p:cNvPr id="345" name="Image"/>
          <p:cNvSpPr>
            <a:spLocks noGrp="1"/>
          </p:cNvSpPr>
          <p:nvPr>
            <p:ph type="pic" sz="quarter" idx="19"/>
          </p:nvPr>
        </p:nvSpPr>
        <p:spPr>
          <a:xfrm>
            <a:off x="12294447" y="6581179"/>
            <a:ext cx="392907" cy="553642"/>
          </a:xfrm>
          <a:prstGeom prst="rect">
            <a:avLst/>
          </a:prstGeom>
          <a:ln>
            <a:noFill/>
          </a:ln>
        </p:spPr>
        <p:txBody>
          <a:bodyPr lIns="91439" tIns="45719" rIns="91439" bIns="45719" anchor="t"/>
          <a:lstStyle/>
          <a:p>
            <a:endParaRPr/>
          </a:p>
        </p:txBody>
      </p:sp>
      <p:sp>
        <p:nvSpPr>
          <p:cNvPr id="346" name="Square"/>
          <p:cNvSpPr>
            <a:spLocks noGrp="1"/>
          </p:cNvSpPr>
          <p:nvPr>
            <p:ph type="body" sz="quarter" idx="20"/>
          </p:nvPr>
        </p:nvSpPr>
        <p:spPr>
          <a:xfrm>
            <a:off x="19122693" y="6408062"/>
            <a:ext cx="899876" cy="899876"/>
          </a:xfrm>
          <a:prstGeom prst="rect">
            <a:avLst/>
          </a:prstGeom>
          <a:solidFill>
            <a:srgbClr val="C1D792"/>
          </a:solidFill>
          <a:ln>
            <a:noFill/>
          </a:ln>
        </p:spPr>
        <p:txBody>
          <a:bodyPr lIns="71437" tIns="71437" rIns="71437" bIns="71437"/>
          <a:lstStyle/>
          <a:p>
            <a:pPr marL="0" indent="0" algn="ctr" defTabSz="821531">
              <a:spcBef>
                <a:spcPts val="0"/>
              </a:spcBef>
              <a:buSzTx/>
              <a:buNone/>
              <a:defRPr sz="3200">
                <a:solidFill>
                  <a:srgbClr val="FFFFFF"/>
                </a:solidFill>
                <a:latin typeface="Helvetica Light"/>
                <a:ea typeface="Helvetica Light"/>
                <a:cs typeface="Helvetica Light"/>
                <a:sym typeface="Helvetica Light"/>
              </a:defRPr>
            </a:pPr>
            <a:endParaRPr/>
          </a:p>
        </p:txBody>
      </p:sp>
      <p:sp>
        <p:nvSpPr>
          <p:cNvPr id="347" name="Image"/>
          <p:cNvSpPr>
            <a:spLocks noGrp="1"/>
          </p:cNvSpPr>
          <p:nvPr>
            <p:ph type="pic" sz="quarter" idx="21"/>
          </p:nvPr>
        </p:nvSpPr>
        <p:spPr>
          <a:xfrm>
            <a:off x="19376178" y="6581179"/>
            <a:ext cx="392907" cy="553642"/>
          </a:xfrm>
          <a:prstGeom prst="rect">
            <a:avLst/>
          </a:prstGeom>
          <a:ln>
            <a:noFill/>
          </a:ln>
        </p:spPr>
        <p:txBody>
          <a:bodyPr lIns="91439" tIns="45719" rIns="91439" bIns="45719" anchor="t"/>
          <a:lstStyle/>
          <a:p>
            <a:endParaRPr/>
          </a:p>
        </p:txBody>
      </p:sp>
      <p:sp>
        <p:nvSpPr>
          <p:cNvPr id="348" name="Slide Number"/>
          <p:cNvSpPr txBox="1">
            <a:spLocks noGrp="1"/>
          </p:cNvSpPr>
          <p:nvPr>
            <p:ph type="sldNum" sz="quarter" idx="2"/>
          </p:nvPr>
        </p:nvSpPr>
        <p:spPr>
          <a:xfrm>
            <a:off x="11935814" y="13001625"/>
            <a:ext cx="494513" cy="511175"/>
          </a:xfrm>
          <a:prstGeom prst="rect">
            <a:avLst/>
          </a:prstGeom>
        </p:spPr>
        <p:txBody>
          <a:bodyPr lIns="71437" tIns="71437" rIns="71437" bIns="71437" anchor="t"/>
          <a:lstStyle>
            <a:lvl1pPr algn="ctr">
              <a:defRPr sz="2400" b="0">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4" name="San Francisco"/>
          <p:cNvSpPr>
            <a:spLocks noGrp="1"/>
          </p:cNvSpPr>
          <p:nvPr>
            <p:ph type="body" sz="quarter" idx="13"/>
          </p:nvPr>
        </p:nvSpPr>
        <p:spPr>
          <a:xfrm>
            <a:off x="1511300" y="3670300"/>
            <a:ext cx="4495800" cy="571500"/>
          </a:xfrm>
          <a:prstGeom prst="rect">
            <a:avLst/>
          </a:prstGeom>
          <a:ln w="25400">
            <a:noFill/>
          </a:ln>
        </p:spPr>
        <p:txBody>
          <a:bodyPr lIns="0" tIns="0" rIns="0" bIns="0"/>
          <a:lstStyle>
            <a:lvl1pPr marL="0" indent="0" defTabSz="635000">
              <a:spcBef>
                <a:spcPts val="0"/>
              </a:spcBef>
              <a:buSzTx/>
              <a:buNone/>
              <a:defRPr sz="4200">
                <a:solidFill>
                  <a:srgbClr val="EF581D"/>
                </a:solidFill>
                <a:latin typeface="Santa Fe LET"/>
                <a:ea typeface="Santa Fe LET"/>
                <a:cs typeface="Santa Fe LET"/>
                <a:sym typeface="Santa Fe LET"/>
              </a:defRPr>
            </a:lvl1pPr>
          </a:lstStyle>
          <a:p>
            <a:r>
              <a:t>San Francisco</a:t>
            </a:r>
          </a:p>
        </p:txBody>
      </p:sp>
      <p:sp>
        <p:nvSpPr>
          <p:cNvPr id="45" name="Shape"/>
          <p:cNvSpPr>
            <a:spLocks noGrp="1"/>
          </p:cNvSpPr>
          <p:nvPr>
            <p:ph type="body" sz="quarter" idx="14"/>
          </p:nvPr>
        </p:nvSpPr>
        <p:spPr>
          <a:xfrm>
            <a:off x="596900" y="3586758"/>
            <a:ext cx="546100" cy="584201"/>
          </a:xfrm>
          <a:custGeom>
            <a:avLst/>
            <a:gdLst/>
            <a:ahLst/>
            <a:cxnLst>
              <a:cxn ang="0">
                <a:pos x="wd2" y="hd2"/>
              </a:cxn>
              <a:cxn ang="5400000">
                <a:pos x="wd2" y="hd2"/>
              </a:cxn>
              <a:cxn ang="10800000">
                <a:pos x="wd2" y="hd2"/>
              </a:cxn>
              <a:cxn ang="16200000">
                <a:pos x="wd2" y="hd2"/>
              </a:cxn>
            </a:cxnLst>
            <a:rect l="0" t="0" r="r" b="b"/>
            <a:pathLst>
              <a:path w="21600" h="21600" extrusionOk="0">
                <a:moveTo>
                  <a:pt x="0" y="109"/>
                </a:moveTo>
                <a:lnTo>
                  <a:pt x="21600" y="0"/>
                </a:lnTo>
                <a:lnTo>
                  <a:pt x="14870" y="11435"/>
                </a:lnTo>
                <a:lnTo>
                  <a:pt x="21600" y="21600"/>
                </a:lnTo>
                <a:lnTo>
                  <a:pt x="0" y="21600"/>
                </a:lnTo>
                <a:lnTo>
                  <a:pt x="0" y="109"/>
                </a:lnTo>
                <a:close/>
              </a:path>
            </a:pathLst>
          </a:custGeom>
          <a:solidFill>
            <a:srgbClr val="EF602A"/>
          </a:solidFill>
          <a:ln w="25400">
            <a:noFill/>
          </a:ln>
        </p:spPr>
        <p:txBody>
          <a:bodyPr lIns="101600" tIns="101600" rIns="101600" bIns="101600" anchor="t"/>
          <a:lstStyle/>
          <a:p>
            <a:pPr marL="0" indent="0" defTabSz="635000">
              <a:spcBef>
                <a:spcPts val="0"/>
              </a:spcBef>
              <a:buSzTx/>
              <a:buNone/>
              <a:defRPr sz="1600">
                <a:solidFill>
                  <a:srgbClr val="000000"/>
                </a:solidFill>
                <a:latin typeface="Helvetica"/>
                <a:ea typeface="Helvetica"/>
                <a:cs typeface="Helvetica"/>
                <a:sym typeface="Helvetica"/>
              </a:defRPr>
            </a:pPr>
            <a:endParaRPr/>
          </a:p>
        </p:txBody>
      </p:sp>
      <p:sp>
        <p:nvSpPr>
          <p:cNvPr id="46" name="Title Text"/>
          <p:cNvSpPr txBox="1">
            <a:spLocks noGrp="1"/>
          </p:cNvSpPr>
          <p:nvPr>
            <p:ph type="title"/>
          </p:nvPr>
        </p:nvSpPr>
        <p:spPr>
          <a:xfrm>
            <a:off x="1511300" y="901700"/>
            <a:ext cx="21209000" cy="2438400"/>
          </a:xfrm>
          <a:prstGeom prst="rect">
            <a:avLst/>
          </a:prstGeom>
          <a:ln>
            <a:solidFill>
              <a:srgbClr val="F5FAF9"/>
            </a:solidFill>
          </a:ln>
        </p:spPr>
        <p:txBody>
          <a:bodyPr/>
          <a:lstStyle>
            <a:lvl1pPr algn="l">
              <a:defRPr sz="16200">
                <a:solidFill>
                  <a:srgbClr val="799293"/>
                </a:solidFill>
                <a:latin typeface="+mn-lt"/>
                <a:ea typeface="+mn-ea"/>
                <a:cs typeface="+mn-cs"/>
                <a:sym typeface="TH Sarabun New"/>
              </a:defRPr>
            </a:lvl1pPr>
          </a:lstStyle>
          <a:p>
            <a:r>
              <a:t>Title Text</a:t>
            </a:r>
          </a:p>
        </p:txBody>
      </p:sp>
      <p:sp>
        <p:nvSpPr>
          <p:cNvPr id="47" name="Body Level One…"/>
          <p:cNvSpPr txBox="1">
            <a:spLocks noGrp="1"/>
          </p:cNvSpPr>
          <p:nvPr>
            <p:ph type="body" idx="1"/>
          </p:nvPr>
        </p:nvSpPr>
        <p:spPr>
          <a:xfrm>
            <a:off x="2374900" y="4991100"/>
            <a:ext cx="19621500" cy="7264400"/>
          </a:xfrm>
          <a:prstGeom prst="rect">
            <a:avLst/>
          </a:prstGeom>
          <a:ln>
            <a:solidFill>
              <a:srgbClr val="FFFFFF"/>
            </a:solidFill>
          </a:ln>
        </p:spPr>
        <p:txBody>
          <a:bodyPr/>
          <a:lstStyle>
            <a:lvl1pPr>
              <a:spcBef>
                <a:spcPts val="3400"/>
              </a:spcBef>
            </a:lvl1pPr>
            <a:lvl2pPr>
              <a:spcBef>
                <a:spcPts val="3400"/>
              </a:spcBef>
            </a:lvl2pPr>
            <a:lvl3pPr>
              <a:spcBef>
                <a:spcPts val="3400"/>
              </a:spcBef>
            </a:lvl3pPr>
            <a:lvl4pPr>
              <a:spcBef>
                <a:spcPts val="3400"/>
              </a:spcBef>
            </a:lvl4pPr>
            <a:lvl5pPr>
              <a:spcBef>
                <a:spcPts val="3400"/>
              </a:spcBef>
            </a:lvl5pPr>
          </a:lstStyle>
          <a:p>
            <a:r>
              <a:t>Body Level One</a:t>
            </a:r>
          </a:p>
          <a:p>
            <a:pPr lvl="1"/>
            <a:r>
              <a:t>Body Level Two</a:t>
            </a:r>
          </a:p>
          <a:p>
            <a:pPr lvl="2"/>
            <a:r>
              <a:t>Body Level Three</a:t>
            </a:r>
          </a:p>
          <a:p>
            <a:pPr lvl="3"/>
            <a:r>
              <a:t>Body Level Four</a:t>
            </a:r>
          </a:p>
          <a:p>
            <a:pPr lvl="4"/>
            <a:r>
              <a:t>Body Level Five</a:t>
            </a:r>
          </a:p>
        </p:txBody>
      </p:sp>
      <p:sp>
        <p:nvSpPr>
          <p:cNvPr id="4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 2 Column">
    <p:spTree>
      <p:nvGrpSpPr>
        <p:cNvPr id="1" name=""/>
        <p:cNvGrpSpPr/>
        <p:nvPr/>
      </p:nvGrpSpPr>
      <p:grpSpPr>
        <a:xfrm>
          <a:off x="0" y="0"/>
          <a:ext cx="0" cy="0"/>
          <a:chOff x="0" y="0"/>
          <a:chExt cx="0" cy="0"/>
        </a:xfrm>
      </p:grpSpPr>
      <p:sp>
        <p:nvSpPr>
          <p:cNvPr id="55" name="San Francisco"/>
          <p:cNvSpPr>
            <a:spLocks noGrp="1"/>
          </p:cNvSpPr>
          <p:nvPr>
            <p:ph type="body" sz="quarter" idx="13"/>
          </p:nvPr>
        </p:nvSpPr>
        <p:spPr>
          <a:xfrm>
            <a:off x="1511300" y="3670300"/>
            <a:ext cx="4495800" cy="571500"/>
          </a:xfrm>
          <a:prstGeom prst="rect">
            <a:avLst/>
          </a:prstGeom>
          <a:ln w="25400">
            <a:noFill/>
          </a:ln>
        </p:spPr>
        <p:txBody>
          <a:bodyPr lIns="0" tIns="0" rIns="0" bIns="0"/>
          <a:lstStyle>
            <a:lvl1pPr marL="0" indent="0" defTabSz="635000">
              <a:spcBef>
                <a:spcPts val="0"/>
              </a:spcBef>
              <a:buSzTx/>
              <a:buNone/>
              <a:defRPr sz="4200">
                <a:solidFill>
                  <a:srgbClr val="EF581D"/>
                </a:solidFill>
                <a:latin typeface="Santa Fe LET"/>
                <a:ea typeface="Santa Fe LET"/>
                <a:cs typeface="Santa Fe LET"/>
                <a:sym typeface="Santa Fe LET"/>
              </a:defRPr>
            </a:lvl1pPr>
          </a:lstStyle>
          <a:p>
            <a:r>
              <a:t>San Francisco</a:t>
            </a:r>
          </a:p>
        </p:txBody>
      </p:sp>
      <p:sp>
        <p:nvSpPr>
          <p:cNvPr id="56" name="Shape"/>
          <p:cNvSpPr>
            <a:spLocks noGrp="1"/>
          </p:cNvSpPr>
          <p:nvPr>
            <p:ph type="body" sz="quarter" idx="14"/>
          </p:nvPr>
        </p:nvSpPr>
        <p:spPr>
          <a:xfrm>
            <a:off x="596900" y="3586758"/>
            <a:ext cx="546100" cy="584201"/>
          </a:xfrm>
          <a:custGeom>
            <a:avLst/>
            <a:gdLst/>
            <a:ahLst/>
            <a:cxnLst>
              <a:cxn ang="0">
                <a:pos x="wd2" y="hd2"/>
              </a:cxn>
              <a:cxn ang="5400000">
                <a:pos x="wd2" y="hd2"/>
              </a:cxn>
              <a:cxn ang="10800000">
                <a:pos x="wd2" y="hd2"/>
              </a:cxn>
              <a:cxn ang="16200000">
                <a:pos x="wd2" y="hd2"/>
              </a:cxn>
            </a:cxnLst>
            <a:rect l="0" t="0" r="r" b="b"/>
            <a:pathLst>
              <a:path w="21600" h="21600" extrusionOk="0">
                <a:moveTo>
                  <a:pt x="0" y="109"/>
                </a:moveTo>
                <a:lnTo>
                  <a:pt x="21600" y="0"/>
                </a:lnTo>
                <a:lnTo>
                  <a:pt x="14870" y="11435"/>
                </a:lnTo>
                <a:lnTo>
                  <a:pt x="21600" y="21600"/>
                </a:lnTo>
                <a:lnTo>
                  <a:pt x="0" y="21600"/>
                </a:lnTo>
                <a:lnTo>
                  <a:pt x="0" y="109"/>
                </a:lnTo>
                <a:close/>
              </a:path>
            </a:pathLst>
          </a:custGeom>
          <a:solidFill>
            <a:srgbClr val="EF602A"/>
          </a:solidFill>
          <a:ln w="25400">
            <a:noFill/>
          </a:ln>
        </p:spPr>
        <p:txBody>
          <a:bodyPr lIns="101600" tIns="101600" rIns="101600" bIns="101600" anchor="t"/>
          <a:lstStyle/>
          <a:p>
            <a:pPr marL="0" indent="0" defTabSz="635000">
              <a:spcBef>
                <a:spcPts val="0"/>
              </a:spcBef>
              <a:buSzTx/>
              <a:buNone/>
              <a:defRPr sz="1600">
                <a:solidFill>
                  <a:srgbClr val="000000"/>
                </a:solidFill>
                <a:latin typeface="Helvetica"/>
                <a:ea typeface="Helvetica"/>
                <a:cs typeface="Helvetica"/>
                <a:sym typeface="Helvetica"/>
              </a:defRPr>
            </a:pPr>
            <a:endParaRPr/>
          </a:p>
        </p:txBody>
      </p:sp>
      <p:sp>
        <p:nvSpPr>
          <p:cNvPr id="57" name="Title Text"/>
          <p:cNvSpPr txBox="1">
            <a:spLocks noGrp="1"/>
          </p:cNvSpPr>
          <p:nvPr>
            <p:ph type="title"/>
          </p:nvPr>
        </p:nvSpPr>
        <p:spPr>
          <a:xfrm>
            <a:off x="1511300" y="876300"/>
            <a:ext cx="21336000" cy="2400300"/>
          </a:xfrm>
          <a:prstGeom prst="rect">
            <a:avLst/>
          </a:prstGeom>
          <a:ln>
            <a:solidFill>
              <a:srgbClr val="EFF9F6"/>
            </a:solidFill>
          </a:ln>
        </p:spPr>
        <p:txBody>
          <a:bodyPr/>
          <a:lstStyle>
            <a:lvl1pPr algn="l">
              <a:defRPr sz="16200">
                <a:solidFill>
                  <a:srgbClr val="799293"/>
                </a:solidFill>
                <a:latin typeface="+mn-lt"/>
                <a:ea typeface="+mn-ea"/>
                <a:cs typeface="+mn-cs"/>
                <a:sym typeface="TH Sarabun New"/>
              </a:defRPr>
            </a:lvl1pPr>
          </a:lstStyle>
          <a:p>
            <a:r>
              <a:t>Title Text</a:t>
            </a:r>
          </a:p>
        </p:txBody>
      </p:sp>
      <p:sp>
        <p:nvSpPr>
          <p:cNvPr id="58" name="Body Level One…"/>
          <p:cNvSpPr txBox="1">
            <a:spLocks noGrp="1"/>
          </p:cNvSpPr>
          <p:nvPr>
            <p:ph type="body" idx="1"/>
          </p:nvPr>
        </p:nvSpPr>
        <p:spPr>
          <a:xfrm>
            <a:off x="2374900" y="5321300"/>
            <a:ext cx="19621500" cy="7226300"/>
          </a:xfrm>
          <a:prstGeom prst="rect">
            <a:avLst/>
          </a:prstGeom>
          <a:ln>
            <a:solidFill>
              <a:srgbClr val="FFFFFF"/>
            </a:solidFill>
          </a:ln>
        </p:spPr>
        <p:txBody>
          <a:bodyPr numCol="2" spcCol="979805" anchor="t"/>
          <a:lstStyle>
            <a:lvl1pPr marL="812120" indent="-494620">
              <a:spcBef>
                <a:spcPts val="5300"/>
              </a:spcBef>
              <a:defRPr sz="4200"/>
            </a:lvl1pPr>
            <a:lvl2pPr marL="1256620" indent="-494620">
              <a:spcBef>
                <a:spcPts val="5300"/>
              </a:spcBef>
              <a:defRPr sz="4200"/>
            </a:lvl2pPr>
            <a:lvl3pPr marL="1701120" indent="-494620">
              <a:spcBef>
                <a:spcPts val="5300"/>
              </a:spcBef>
              <a:defRPr sz="4200"/>
            </a:lvl3pPr>
            <a:lvl4pPr marL="2145620" indent="-494620">
              <a:spcBef>
                <a:spcPts val="5300"/>
              </a:spcBef>
              <a:defRPr sz="4200"/>
            </a:lvl4pPr>
            <a:lvl5pPr marL="2590120" indent="-494620">
              <a:spcBef>
                <a:spcPts val="5300"/>
              </a:spcBef>
              <a:defRPr sz="4200"/>
            </a:lvl5pPr>
          </a:lstStyle>
          <a:p>
            <a:r>
              <a:t>Body Level One</a:t>
            </a:r>
          </a:p>
          <a:p>
            <a:pPr lvl="1"/>
            <a:r>
              <a:t>Body Level Two</a:t>
            </a:r>
          </a:p>
          <a:p>
            <a:pPr lvl="2"/>
            <a:r>
              <a:t>Body Level Three</a:t>
            </a:r>
          </a:p>
          <a:p>
            <a:pPr lvl="3"/>
            <a:r>
              <a:t>Body Level Four</a:t>
            </a:r>
          </a:p>
          <a:p>
            <a:pPr lvl="4"/>
            <a:r>
              <a:t>Body Level Five</a:t>
            </a:r>
          </a:p>
        </p:txBody>
      </p:sp>
      <p:sp>
        <p:nvSpPr>
          <p:cNvPr id="5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66"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6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7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81" name="San Francisco"/>
          <p:cNvSpPr>
            <a:spLocks noGrp="1"/>
          </p:cNvSpPr>
          <p:nvPr>
            <p:ph type="body" sz="quarter" idx="13"/>
          </p:nvPr>
        </p:nvSpPr>
        <p:spPr>
          <a:xfrm>
            <a:off x="1511300" y="3670300"/>
            <a:ext cx="4495800" cy="571500"/>
          </a:xfrm>
          <a:prstGeom prst="rect">
            <a:avLst/>
          </a:prstGeom>
          <a:ln w="25400">
            <a:noFill/>
          </a:ln>
        </p:spPr>
        <p:txBody>
          <a:bodyPr lIns="0" tIns="0" rIns="0" bIns="0"/>
          <a:lstStyle>
            <a:lvl1pPr marL="0" indent="0" defTabSz="635000">
              <a:spcBef>
                <a:spcPts val="0"/>
              </a:spcBef>
              <a:buSzTx/>
              <a:buNone/>
              <a:defRPr sz="4200">
                <a:solidFill>
                  <a:srgbClr val="EF581D"/>
                </a:solidFill>
                <a:latin typeface="Santa Fe LET"/>
                <a:ea typeface="Santa Fe LET"/>
                <a:cs typeface="Santa Fe LET"/>
                <a:sym typeface="Santa Fe LET"/>
              </a:defRPr>
            </a:lvl1pPr>
          </a:lstStyle>
          <a:p>
            <a:r>
              <a:t>San Francisco</a:t>
            </a:r>
          </a:p>
        </p:txBody>
      </p:sp>
      <p:sp>
        <p:nvSpPr>
          <p:cNvPr id="82" name="Shape"/>
          <p:cNvSpPr>
            <a:spLocks noGrp="1"/>
          </p:cNvSpPr>
          <p:nvPr>
            <p:ph type="body" sz="quarter" idx="14"/>
          </p:nvPr>
        </p:nvSpPr>
        <p:spPr>
          <a:xfrm>
            <a:off x="596900" y="3586758"/>
            <a:ext cx="546100" cy="584201"/>
          </a:xfrm>
          <a:custGeom>
            <a:avLst/>
            <a:gdLst/>
            <a:ahLst/>
            <a:cxnLst>
              <a:cxn ang="0">
                <a:pos x="wd2" y="hd2"/>
              </a:cxn>
              <a:cxn ang="5400000">
                <a:pos x="wd2" y="hd2"/>
              </a:cxn>
              <a:cxn ang="10800000">
                <a:pos x="wd2" y="hd2"/>
              </a:cxn>
              <a:cxn ang="16200000">
                <a:pos x="wd2" y="hd2"/>
              </a:cxn>
            </a:cxnLst>
            <a:rect l="0" t="0" r="r" b="b"/>
            <a:pathLst>
              <a:path w="21600" h="21600" extrusionOk="0">
                <a:moveTo>
                  <a:pt x="0" y="109"/>
                </a:moveTo>
                <a:lnTo>
                  <a:pt x="21600" y="0"/>
                </a:lnTo>
                <a:lnTo>
                  <a:pt x="14870" y="11435"/>
                </a:lnTo>
                <a:lnTo>
                  <a:pt x="21600" y="21600"/>
                </a:lnTo>
                <a:lnTo>
                  <a:pt x="0" y="21600"/>
                </a:lnTo>
                <a:lnTo>
                  <a:pt x="0" y="109"/>
                </a:lnTo>
                <a:close/>
              </a:path>
            </a:pathLst>
          </a:custGeom>
          <a:solidFill>
            <a:srgbClr val="EF602A"/>
          </a:solidFill>
          <a:ln w="25400">
            <a:noFill/>
          </a:ln>
        </p:spPr>
        <p:txBody>
          <a:bodyPr lIns="101600" tIns="101600" rIns="101600" bIns="101600" anchor="t"/>
          <a:lstStyle/>
          <a:p>
            <a:pPr marL="0" indent="0" defTabSz="635000">
              <a:spcBef>
                <a:spcPts val="0"/>
              </a:spcBef>
              <a:buSzTx/>
              <a:buNone/>
              <a:defRPr sz="1600">
                <a:solidFill>
                  <a:srgbClr val="000000"/>
                </a:solidFill>
                <a:latin typeface="Helvetica"/>
                <a:ea typeface="Helvetica"/>
                <a:cs typeface="Helvetica"/>
                <a:sym typeface="Helvetica"/>
              </a:defRPr>
            </a:pPr>
            <a:endParaRPr/>
          </a:p>
        </p:txBody>
      </p:sp>
      <p:sp>
        <p:nvSpPr>
          <p:cNvPr id="83" name="Title Text"/>
          <p:cNvSpPr txBox="1">
            <a:spLocks noGrp="1"/>
          </p:cNvSpPr>
          <p:nvPr>
            <p:ph type="title"/>
          </p:nvPr>
        </p:nvSpPr>
        <p:spPr>
          <a:xfrm>
            <a:off x="4203700" y="791633"/>
            <a:ext cx="21348700" cy="2552701"/>
          </a:xfrm>
          <a:prstGeom prst="rect">
            <a:avLst/>
          </a:prstGeom>
          <a:ln>
            <a:solidFill>
              <a:srgbClr val="F0F9F7"/>
            </a:solidFill>
          </a:ln>
        </p:spPr>
        <p:txBody>
          <a:bodyPr/>
          <a:lstStyle>
            <a:lvl1pPr algn="l">
              <a:defRPr sz="16200">
                <a:solidFill>
                  <a:srgbClr val="799293"/>
                </a:solidFill>
                <a:latin typeface="+mn-lt"/>
                <a:ea typeface="+mn-ea"/>
                <a:cs typeface="+mn-cs"/>
                <a:sym typeface="TH Sarabun New"/>
              </a:defRPr>
            </a:lvl1pPr>
          </a:lstStyle>
          <a:p>
            <a:r>
              <a:t>Title Text</a:t>
            </a:r>
          </a:p>
        </p:txBody>
      </p:sp>
      <p:sp>
        <p:nvSpPr>
          <p:cNvPr id="84" name="Slide Number"/>
          <p:cNvSpPr txBox="1">
            <a:spLocks noGrp="1"/>
          </p:cNvSpPr>
          <p:nvPr>
            <p:ph type="sldNum" sz="quarter" idx="2"/>
          </p:nvPr>
        </p:nvSpPr>
        <p:spPr>
          <a:xfrm>
            <a:off x="12190639" y="12840715"/>
            <a:ext cx="459944" cy="684786"/>
          </a:xfrm>
          <a:prstGeom prst="rect">
            <a:avLst/>
          </a:prstGeom>
        </p:spPr>
        <p:txBody>
          <a:bodyPr/>
          <a:lstStyle>
            <a:lvl1pPr>
              <a:defRPr sz="3600">
                <a:solidFill>
                  <a:srgbClr val="A1C2C3"/>
                </a:solidFill>
                <a:latin typeface="+mn-lt"/>
                <a:ea typeface="+mn-ea"/>
                <a:cs typeface="+mn-cs"/>
                <a:sym typeface="TH Sarabun New"/>
              </a:defRPr>
            </a:lvl1pPr>
          </a:lstStyle>
          <a:p>
            <a:fld id="{86CB4B4D-7CA3-9044-876B-883B54F8677D}" type="slidenum">
              <a:t>‹#›</a:t>
            </a:fld>
            <a:endParaRPr/>
          </a:p>
        </p:txBody>
      </p:sp>
      <p:pic>
        <p:nvPicPr>
          <p:cNvPr id="85" name="Logonew.png" descr="Logonew.png"/>
          <p:cNvPicPr>
            <a:picLocks noChangeAspect="1"/>
          </p:cNvPicPr>
          <p:nvPr/>
        </p:nvPicPr>
        <p:blipFill>
          <a:blip r:embed="rId2">
            <a:extLst/>
          </a:blip>
          <a:stretch>
            <a:fillRect/>
          </a:stretch>
        </p:blipFill>
        <p:spPr>
          <a:xfrm>
            <a:off x="1145425" y="856819"/>
            <a:ext cx="1228130" cy="1474741"/>
          </a:xfrm>
          <a:prstGeom prst="rect">
            <a:avLst/>
          </a:prstGeom>
          <a:ln w="12700">
            <a:miter lim="400000"/>
          </a:ln>
        </p:spPr>
      </p:pic>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92" name="San Francisco"/>
          <p:cNvSpPr>
            <a:spLocks noGrp="1"/>
          </p:cNvSpPr>
          <p:nvPr>
            <p:ph type="body" sz="quarter" idx="13"/>
          </p:nvPr>
        </p:nvSpPr>
        <p:spPr>
          <a:xfrm>
            <a:off x="1511300" y="8013700"/>
            <a:ext cx="4495800" cy="571500"/>
          </a:xfrm>
          <a:prstGeom prst="rect">
            <a:avLst/>
          </a:prstGeom>
          <a:ln w="25400">
            <a:noFill/>
          </a:ln>
        </p:spPr>
        <p:txBody>
          <a:bodyPr lIns="0" tIns="0" rIns="0" bIns="0"/>
          <a:lstStyle>
            <a:lvl1pPr marL="0" indent="0" defTabSz="635000">
              <a:spcBef>
                <a:spcPts val="0"/>
              </a:spcBef>
              <a:buSzTx/>
              <a:buNone/>
              <a:defRPr sz="4200">
                <a:solidFill>
                  <a:srgbClr val="EF581D"/>
                </a:solidFill>
                <a:latin typeface="Santa Fe LET"/>
                <a:ea typeface="Santa Fe LET"/>
                <a:cs typeface="Santa Fe LET"/>
                <a:sym typeface="Santa Fe LET"/>
              </a:defRPr>
            </a:lvl1pPr>
          </a:lstStyle>
          <a:p>
            <a:r>
              <a:t>San Francisco</a:t>
            </a:r>
          </a:p>
        </p:txBody>
      </p:sp>
      <p:sp>
        <p:nvSpPr>
          <p:cNvPr id="93" name="Shape"/>
          <p:cNvSpPr>
            <a:spLocks noGrp="1"/>
          </p:cNvSpPr>
          <p:nvPr>
            <p:ph type="body" sz="quarter" idx="14"/>
          </p:nvPr>
        </p:nvSpPr>
        <p:spPr>
          <a:xfrm>
            <a:off x="596900" y="7908728"/>
            <a:ext cx="546100" cy="584201"/>
          </a:xfrm>
          <a:custGeom>
            <a:avLst/>
            <a:gdLst/>
            <a:ahLst/>
            <a:cxnLst>
              <a:cxn ang="0">
                <a:pos x="wd2" y="hd2"/>
              </a:cxn>
              <a:cxn ang="5400000">
                <a:pos x="wd2" y="hd2"/>
              </a:cxn>
              <a:cxn ang="10800000">
                <a:pos x="wd2" y="hd2"/>
              </a:cxn>
              <a:cxn ang="16200000">
                <a:pos x="wd2" y="hd2"/>
              </a:cxn>
            </a:cxnLst>
            <a:rect l="0" t="0" r="r" b="b"/>
            <a:pathLst>
              <a:path w="21600" h="21600" extrusionOk="0">
                <a:moveTo>
                  <a:pt x="0" y="109"/>
                </a:moveTo>
                <a:lnTo>
                  <a:pt x="21600" y="0"/>
                </a:lnTo>
                <a:lnTo>
                  <a:pt x="14870" y="11435"/>
                </a:lnTo>
                <a:lnTo>
                  <a:pt x="21600" y="21600"/>
                </a:lnTo>
                <a:lnTo>
                  <a:pt x="0" y="21600"/>
                </a:lnTo>
                <a:lnTo>
                  <a:pt x="0" y="109"/>
                </a:lnTo>
                <a:close/>
              </a:path>
            </a:pathLst>
          </a:custGeom>
          <a:solidFill>
            <a:srgbClr val="EF602A"/>
          </a:solidFill>
          <a:ln w="25400">
            <a:noFill/>
          </a:ln>
        </p:spPr>
        <p:txBody>
          <a:bodyPr lIns="101600" tIns="101600" rIns="101600" bIns="101600" anchor="t"/>
          <a:lstStyle/>
          <a:p>
            <a:pPr marL="0" indent="0" defTabSz="635000">
              <a:spcBef>
                <a:spcPts val="0"/>
              </a:spcBef>
              <a:buSzTx/>
              <a:buNone/>
              <a:defRPr sz="1600">
                <a:solidFill>
                  <a:srgbClr val="000000"/>
                </a:solidFill>
                <a:latin typeface="Helvetica"/>
                <a:ea typeface="Helvetica"/>
                <a:cs typeface="Helvetica"/>
                <a:sym typeface="Helvetica"/>
              </a:defRPr>
            </a:pPr>
            <a:endParaRPr/>
          </a:p>
        </p:txBody>
      </p:sp>
      <p:sp>
        <p:nvSpPr>
          <p:cNvPr id="94" name="Title Text"/>
          <p:cNvSpPr txBox="1">
            <a:spLocks noGrp="1"/>
          </p:cNvSpPr>
          <p:nvPr>
            <p:ph type="title"/>
          </p:nvPr>
        </p:nvSpPr>
        <p:spPr>
          <a:xfrm>
            <a:off x="1600200" y="5118100"/>
            <a:ext cx="21145500" cy="2552700"/>
          </a:xfrm>
          <a:prstGeom prst="rect">
            <a:avLst/>
          </a:prstGeom>
          <a:ln>
            <a:solidFill>
              <a:srgbClr val="FFFFFF"/>
            </a:solidFill>
          </a:ln>
        </p:spPr>
        <p:txBody>
          <a:bodyPr/>
          <a:lstStyle>
            <a:lvl1pPr algn="l">
              <a:defRPr sz="16200">
                <a:solidFill>
                  <a:srgbClr val="799293"/>
                </a:solidFill>
                <a:latin typeface="+mn-lt"/>
                <a:ea typeface="+mn-ea"/>
                <a:cs typeface="+mn-cs"/>
                <a:sym typeface="TH Sarabun New"/>
              </a:defRPr>
            </a:lvl1pPr>
          </a:lstStyle>
          <a:p>
            <a:r>
              <a:t>Title Text</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102" name="Image"/>
          <p:cNvSpPr>
            <a:spLocks noGrp="1"/>
          </p:cNvSpPr>
          <p:nvPr>
            <p:ph type="pic" idx="13"/>
          </p:nvPr>
        </p:nvSpPr>
        <p:spPr>
          <a:xfrm>
            <a:off x="464648" y="457634"/>
            <a:ext cx="23452667" cy="17589501"/>
          </a:xfrm>
          <a:prstGeom prst="rect">
            <a:avLst/>
          </a:prstGeom>
          <a:ln>
            <a:noFill/>
          </a:ln>
        </p:spPr>
        <p:txBody>
          <a:bodyPr lIns="91439" tIns="45719" rIns="91439" bIns="45719" anchor="t"/>
          <a:lstStyle/>
          <a:p>
            <a:endParaRPr/>
          </a:p>
        </p:txBody>
      </p:sp>
      <p:sp>
        <p:nvSpPr>
          <p:cNvPr id="103" name="San Francisco"/>
          <p:cNvSpPr>
            <a:spLocks noGrp="1"/>
          </p:cNvSpPr>
          <p:nvPr>
            <p:ph type="body" sz="quarter" idx="14"/>
          </p:nvPr>
        </p:nvSpPr>
        <p:spPr>
          <a:xfrm>
            <a:off x="1511300" y="3670300"/>
            <a:ext cx="4495800" cy="571500"/>
          </a:xfrm>
          <a:prstGeom prst="rect">
            <a:avLst/>
          </a:prstGeom>
          <a:ln w="25400">
            <a:noFill/>
          </a:ln>
        </p:spPr>
        <p:txBody>
          <a:bodyPr lIns="0" tIns="0" rIns="0" bIns="0"/>
          <a:lstStyle>
            <a:lvl1pPr marL="0" indent="0" defTabSz="635000">
              <a:spcBef>
                <a:spcPts val="0"/>
              </a:spcBef>
              <a:buSzTx/>
              <a:buNone/>
              <a:defRPr sz="4200">
                <a:solidFill>
                  <a:srgbClr val="EF581D"/>
                </a:solidFill>
                <a:latin typeface="Santa Fe LET"/>
                <a:ea typeface="Santa Fe LET"/>
                <a:cs typeface="Santa Fe LET"/>
                <a:sym typeface="Santa Fe LET"/>
              </a:defRPr>
            </a:lvl1pPr>
          </a:lstStyle>
          <a:p>
            <a:r>
              <a:t>San Francisco</a:t>
            </a:r>
          </a:p>
        </p:txBody>
      </p:sp>
      <p:sp>
        <p:nvSpPr>
          <p:cNvPr id="104" name="Shape"/>
          <p:cNvSpPr>
            <a:spLocks noGrp="1"/>
          </p:cNvSpPr>
          <p:nvPr>
            <p:ph type="body" sz="quarter" idx="15"/>
          </p:nvPr>
        </p:nvSpPr>
        <p:spPr>
          <a:xfrm>
            <a:off x="596900" y="3586758"/>
            <a:ext cx="546100" cy="584201"/>
          </a:xfrm>
          <a:custGeom>
            <a:avLst/>
            <a:gdLst/>
            <a:ahLst/>
            <a:cxnLst>
              <a:cxn ang="0">
                <a:pos x="wd2" y="hd2"/>
              </a:cxn>
              <a:cxn ang="5400000">
                <a:pos x="wd2" y="hd2"/>
              </a:cxn>
              <a:cxn ang="10800000">
                <a:pos x="wd2" y="hd2"/>
              </a:cxn>
              <a:cxn ang="16200000">
                <a:pos x="wd2" y="hd2"/>
              </a:cxn>
            </a:cxnLst>
            <a:rect l="0" t="0" r="r" b="b"/>
            <a:pathLst>
              <a:path w="21600" h="21600" extrusionOk="0">
                <a:moveTo>
                  <a:pt x="0" y="109"/>
                </a:moveTo>
                <a:lnTo>
                  <a:pt x="21600" y="0"/>
                </a:lnTo>
                <a:lnTo>
                  <a:pt x="14870" y="11435"/>
                </a:lnTo>
                <a:lnTo>
                  <a:pt x="21600" y="21600"/>
                </a:lnTo>
                <a:lnTo>
                  <a:pt x="0" y="21600"/>
                </a:lnTo>
                <a:lnTo>
                  <a:pt x="0" y="109"/>
                </a:lnTo>
                <a:close/>
              </a:path>
            </a:pathLst>
          </a:custGeom>
          <a:solidFill>
            <a:srgbClr val="EF602A"/>
          </a:solidFill>
          <a:ln w="25400">
            <a:noFill/>
          </a:ln>
        </p:spPr>
        <p:txBody>
          <a:bodyPr lIns="101600" tIns="101600" rIns="101600" bIns="101600" anchor="t"/>
          <a:lstStyle/>
          <a:p>
            <a:pPr marL="0" indent="0" defTabSz="635000">
              <a:spcBef>
                <a:spcPts val="0"/>
              </a:spcBef>
              <a:buSzTx/>
              <a:buNone/>
              <a:defRPr sz="1600">
                <a:solidFill>
                  <a:srgbClr val="000000"/>
                </a:solidFill>
                <a:latin typeface="Helvetica"/>
                <a:ea typeface="Helvetica"/>
                <a:cs typeface="Helvetica"/>
                <a:sym typeface="Helvetica"/>
              </a:defRPr>
            </a:pPr>
            <a:endParaRPr/>
          </a:p>
        </p:txBody>
      </p:sp>
      <p:sp>
        <p:nvSpPr>
          <p:cNvPr id="105" name="Circle"/>
          <p:cNvSpPr>
            <a:spLocks noGrp="1"/>
          </p:cNvSpPr>
          <p:nvPr>
            <p:ph type="body" sz="quarter" idx="16"/>
          </p:nvPr>
        </p:nvSpPr>
        <p:spPr>
          <a:xfrm>
            <a:off x="18364200" y="4216400"/>
            <a:ext cx="3035300" cy="3035300"/>
          </a:xfrm>
          <a:prstGeom prst="ellipse">
            <a:avLst/>
          </a:prstGeom>
          <a:solidFill>
            <a:srgbClr val="FCFEFD">
              <a:alpha val="76000"/>
            </a:srgbClr>
          </a:solidFill>
          <a:ln w="25400">
            <a:noFill/>
          </a:ln>
        </p:spPr>
        <p:txBody>
          <a:bodyPr/>
          <a:lstStyle/>
          <a:p>
            <a:pPr marL="0" indent="0" algn="ctr">
              <a:spcBef>
                <a:spcPts val="0"/>
              </a:spcBef>
              <a:buSzTx/>
              <a:buNone/>
              <a:defRPr sz="5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06" name="Circle"/>
          <p:cNvSpPr>
            <a:spLocks noGrp="1"/>
          </p:cNvSpPr>
          <p:nvPr>
            <p:ph type="body" sz="quarter" idx="17"/>
          </p:nvPr>
        </p:nvSpPr>
        <p:spPr>
          <a:xfrm>
            <a:off x="18808700" y="4660900"/>
            <a:ext cx="2146300" cy="2146300"/>
          </a:xfrm>
          <a:prstGeom prst="ellipse">
            <a:avLst/>
          </a:prstGeom>
          <a:solidFill>
            <a:srgbClr val="A1C2C3"/>
          </a:solidFill>
          <a:ln>
            <a:solidFill>
              <a:srgbClr val="B7DBDB"/>
            </a:solidFill>
          </a:ln>
        </p:spPr>
        <p:txBody>
          <a:bodyPr lIns="101600" tIns="101600" rIns="101600" bIns="101600" anchor="t"/>
          <a:lstStyle/>
          <a:p>
            <a:pPr marL="0" indent="0" defTabSz="635000">
              <a:spcBef>
                <a:spcPts val="0"/>
              </a:spcBef>
              <a:buSzTx/>
              <a:buNone/>
              <a:defRPr sz="1600">
                <a:solidFill>
                  <a:srgbClr val="000000"/>
                </a:solidFill>
                <a:latin typeface="Helvetica"/>
                <a:ea typeface="Helvetica"/>
                <a:cs typeface="Helvetica"/>
                <a:sym typeface="Helvetica"/>
              </a:defRPr>
            </a:pPr>
            <a:endParaRPr/>
          </a:p>
        </p:txBody>
      </p:sp>
      <p:sp>
        <p:nvSpPr>
          <p:cNvPr id="107" name="iriure"/>
          <p:cNvSpPr>
            <a:spLocks noGrp="1"/>
          </p:cNvSpPr>
          <p:nvPr>
            <p:ph type="body" sz="quarter" idx="18"/>
          </p:nvPr>
        </p:nvSpPr>
        <p:spPr>
          <a:xfrm>
            <a:off x="18745200" y="5435600"/>
            <a:ext cx="2260600" cy="622300"/>
          </a:xfrm>
          <a:prstGeom prst="rect">
            <a:avLst/>
          </a:prstGeom>
          <a:ln w="25400">
            <a:noFill/>
          </a:ln>
        </p:spPr>
        <p:txBody>
          <a:bodyPr lIns="0" tIns="0" rIns="0" bIns="0"/>
          <a:lstStyle>
            <a:lvl1pPr marL="0" indent="0" algn="ctr" defTabSz="635000">
              <a:spcBef>
                <a:spcPts val="0"/>
              </a:spcBef>
              <a:buSzTx/>
              <a:buNone/>
              <a:defRPr sz="4200" cap="all">
                <a:solidFill>
                  <a:srgbClr val="FFFFFF"/>
                </a:solidFill>
                <a:latin typeface="Futura Condensed"/>
                <a:ea typeface="Futura Condensed"/>
                <a:cs typeface="Futura Condensed"/>
                <a:sym typeface="Futura Condensed"/>
              </a:defRPr>
            </a:lvl1pPr>
          </a:lstStyle>
          <a:p>
            <a:r>
              <a:t>iriure</a:t>
            </a:r>
          </a:p>
        </p:txBody>
      </p:sp>
      <p:sp>
        <p:nvSpPr>
          <p:cNvPr id="108" name="Shape"/>
          <p:cNvSpPr>
            <a:spLocks noGrp="1"/>
          </p:cNvSpPr>
          <p:nvPr>
            <p:ph type="body" sz="quarter" idx="19"/>
          </p:nvPr>
        </p:nvSpPr>
        <p:spPr>
          <a:xfrm>
            <a:off x="18719800" y="5461993"/>
            <a:ext cx="419100" cy="584201"/>
          </a:xfrm>
          <a:custGeom>
            <a:avLst/>
            <a:gdLst/>
            <a:ahLst/>
            <a:cxnLst>
              <a:cxn ang="0">
                <a:pos x="wd2" y="hd2"/>
              </a:cxn>
              <a:cxn ang="5400000">
                <a:pos x="wd2" y="hd2"/>
              </a:cxn>
              <a:cxn ang="10800000">
                <a:pos x="wd2" y="hd2"/>
              </a:cxn>
              <a:cxn ang="16200000">
                <a:pos x="wd2" y="hd2"/>
              </a:cxn>
            </a:cxnLst>
            <a:rect l="0" t="0" r="r" b="b"/>
            <a:pathLst>
              <a:path w="21600" h="21600" extrusionOk="0">
                <a:moveTo>
                  <a:pt x="0" y="11234"/>
                </a:moveTo>
                <a:cubicBezTo>
                  <a:pt x="0" y="7449"/>
                  <a:pt x="2035" y="0"/>
                  <a:pt x="2035" y="0"/>
                </a:cubicBezTo>
                <a:lnTo>
                  <a:pt x="21600" y="0"/>
                </a:lnTo>
                <a:lnTo>
                  <a:pt x="15504" y="11435"/>
                </a:lnTo>
                <a:lnTo>
                  <a:pt x="21600" y="21600"/>
                </a:lnTo>
                <a:lnTo>
                  <a:pt x="2035" y="21600"/>
                </a:lnTo>
                <a:cubicBezTo>
                  <a:pt x="2035" y="21600"/>
                  <a:pt x="0" y="14733"/>
                  <a:pt x="0" y="11234"/>
                </a:cubicBezTo>
                <a:close/>
              </a:path>
            </a:pathLst>
          </a:custGeom>
          <a:solidFill>
            <a:srgbClr val="FFFFFF"/>
          </a:solidFill>
          <a:ln w="25400">
            <a:noFill/>
          </a:ln>
        </p:spPr>
        <p:txBody>
          <a:bodyPr lIns="101600" tIns="101600" rIns="101600" bIns="101600" anchor="t"/>
          <a:lstStyle/>
          <a:p>
            <a:pPr marL="0" indent="0" defTabSz="635000">
              <a:spcBef>
                <a:spcPts val="0"/>
              </a:spcBef>
              <a:buSzTx/>
              <a:buNone/>
              <a:defRPr sz="1600">
                <a:solidFill>
                  <a:srgbClr val="000000"/>
                </a:solidFill>
                <a:latin typeface="Helvetica"/>
                <a:ea typeface="Helvetica"/>
                <a:cs typeface="Helvetica"/>
                <a:sym typeface="Helvetica"/>
              </a:defRPr>
            </a:pPr>
            <a:endParaRPr/>
          </a:p>
        </p:txBody>
      </p:sp>
      <p:sp>
        <p:nvSpPr>
          <p:cNvPr id="109" name="Your City"/>
          <p:cNvSpPr>
            <a:spLocks noGrp="1"/>
          </p:cNvSpPr>
          <p:nvPr>
            <p:ph type="body" sz="quarter" idx="20"/>
          </p:nvPr>
        </p:nvSpPr>
        <p:spPr>
          <a:xfrm>
            <a:off x="18986500" y="6197600"/>
            <a:ext cx="1790700" cy="342900"/>
          </a:xfrm>
          <a:prstGeom prst="rect">
            <a:avLst/>
          </a:prstGeom>
          <a:ln w="25400">
            <a:noFill/>
          </a:ln>
        </p:spPr>
        <p:txBody>
          <a:bodyPr lIns="0" tIns="0" rIns="0" bIns="0"/>
          <a:lstStyle>
            <a:lvl1pPr marL="0" indent="0" algn="ctr" defTabSz="635000">
              <a:spcBef>
                <a:spcPts val="0"/>
              </a:spcBef>
              <a:buSzTx/>
              <a:buNone/>
              <a:defRPr sz="2200">
                <a:solidFill>
                  <a:srgbClr val="FFFFFF"/>
                </a:solidFill>
                <a:latin typeface="Santa Fe LET"/>
                <a:ea typeface="Santa Fe LET"/>
                <a:cs typeface="Santa Fe LET"/>
                <a:sym typeface="Santa Fe LET"/>
              </a:defRPr>
            </a:lvl1pPr>
          </a:lstStyle>
          <a:p>
            <a:r>
              <a:t>Your City</a:t>
            </a:r>
          </a:p>
        </p:txBody>
      </p:sp>
      <p:sp>
        <p:nvSpPr>
          <p:cNvPr id="110" name="Circle"/>
          <p:cNvSpPr>
            <a:spLocks noGrp="1"/>
          </p:cNvSpPr>
          <p:nvPr>
            <p:ph type="body" sz="quarter" idx="21"/>
          </p:nvPr>
        </p:nvSpPr>
        <p:spPr>
          <a:xfrm>
            <a:off x="18745200" y="4597400"/>
            <a:ext cx="2260600" cy="2260600"/>
          </a:xfrm>
          <a:prstGeom prst="ellipse">
            <a:avLst/>
          </a:prstGeom>
          <a:ln w="25400">
            <a:solidFill>
              <a:srgbClr val="B7DBDB"/>
            </a:solidFill>
          </a:ln>
        </p:spPr>
        <p:txBody>
          <a:bodyPr lIns="101600" tIns="101600" rIns="101600" bIns="101600" anchor="t"/>
          <a:lstStyle/>
          <a:p>
            <a:pPr marL="0" indent="0" defTabSz="635000">
              <a:spcBef>
                <a:spcPts val="0"/>
              </a:spcBef>
              <a:buSzTx/>
              <a:buNone/>
              <a:defRPr sz="1600">
                <a:solidFill>
                  <a:srgbClr val="000000"/>
                </a:solidFill>
                <a:latin typeface="Helvetica"/>
                <a:ea typeface="Helvetica"/>
                <a:cs typeface="Helvetica"/>
                <a:sym typeface="Helvetica"/>
              </a:defRPr>
            </a:pPr>
            <a:endParaRPr/>
          </a:p>
        </p:txBody>
      </p:sp>
      <p:sp>
        <p:nvSpPr>
          <p:cNvPr id="111" name="Amet"/>
          <p:cNvSpPr>
            <a:spLocks noGrp="1"/>
          </p:cNvSpPr>
          <p:nvPr>
            <p:ph type="body" sz="quarter" idx="22"/>
          </p:nvPr>
        </p:nvSpPr>
        <p:spPr>
          <a:xfrm>
            <a:off x="20193000" y="5041900"/>
            <a:ext cx="736600" cy="304800"/>
          </a:xfrm>
          <a:prstGeom prst="rect">
            <a:avLst/>
          </a:prstGeom>
          <a:ln w="25400">
            <a:noFill/>
          </a:ln>
        </p:spPr>
        <p:txBody>
          <a:bodyPr lIns="0" tIns="0" rIns="0" bIns="0" anchor="t"/>
          <a:lstStyle>
            <a:lvl1pPr marL="0" indent="0" defTabSz="635000">
              <a:spcBef>
                <a:spcPts val="1300"/>
              </a:spcBef>
              <a:buSzTx/>
              <a:buNone/>
              <a:defRPr sz="1600" i="1">
                <a:solidFill>
                  <a:srgbClr val="FFFFFF"/>
                </a:solidFill>
                <a:latin typeface="Futura"/>
                <a:ea typeface="Futura"/>
                <a:cs typeface="Futura"/>
                <a:sym typeface="Futura"/>
              </a:defRPr>
            </a:lvl1pPr>
          </a:lstStyle>
          <a:p>
            <a:r>
              <a:t>Amet</a:t>
            </a:r>
          </a:p>
        </p:txBody>
      </p:sp>
      <p:sp>
        <p:nvSpPr>
          <p:cNvPr id="112" name="Esse"/>
          <p:cNvSpPr>
            <a:spLocks noGrp="1"/>
          </p:cNvSpPr>
          <p:nvPr>
            <p:ph type="body" sz="quarter" idx="23"/>
          </p:nvPr>
        </p:nvSpPr>
        <p:spPr>
          <a:xfrm>
            <a:off x="18783300" y="5041900"/>
            <a:ext cx="774700" cy="304800"/>
          </a:xfrm>
          <a:prstGeom prst="rect">
            <a:avLst/>
          </a:prstGeom>
          <a:ln w="25400">
            <a:noFill/>
          </a:ln>
        </p:spPr>
        <p:txBody>
          <a:bodyPr lIns="0" tIns="0" rIns="0" bIns="0" anchor="t"/>
          <a:lstStyle>
            <a:lvl1pPr marL="0" indent="0" algn="r" defTabSz="635000">
              <a:spcBef>
                <a:spcPts val="1300"/>
              </a:spcBef>
              <a:buSzTx/>
              <a:buNone/>
              <a:defRPr sz="1600" i="1">
                <a:solidFill>
                  <a:srgbClr val="FFFFFF"/>
                </a:solidFill>
                <a:latin typeface="Futura"/>
                <a:ea typeface="Futura"/>
                <a:cs typeface="Futura"/>
                <a:sym typeface="Futura"/>
              </a:defRPr>
            </a:lvl1pPr>
          </a:lstStyle>
          <a:p>
            <a:r>
              <a:t>Esse</a:t>
            </a:r>
          </a:p>
        </p:txBody>
      </p:sp>
      <p:sp>
        <p:nvSpPr>
          <p:cNvPr id="113" name="Shape"/>
          <p:cNvSpPr>
            <a:spLocks noGrp="1"/>
          </p:cNvSpPr>
          <p:nvPr>
            <p:ph type="body" sz="quarter" idx="24"/>
          </p:nvPr>
        </p:nvSpPr>
        <p:spPr>
          <a:xfrm flipH="1">
            <a:off x="20574000" y="5456833"/>
            <a:ext cx="419100" cy="584201"/>
          </a:xfrm>
          <a:custGeom>
            <a:avLst/>
            <a:gdLst/>
            <a:ahLst/>
            <a:cxnLst>
              <a:cxn ang="0">
                <a:pos x="wd2" y="hd2"/>
              </a:cxn>
              <a:cxn ang="5400000">
                <a:pos x="wd2" y="hd2"/>
              </a:cxn>
              <a:cxn ang="10800000">
                <a:pos x="wd2" y="hd2"/>
              </a:cxn>
              <a:cxn ang="16200000">
                <a:pos x="wd2" y="hd2"/>
              </a:cxn>
            </a:cxnLst>
            <a:rect l="0" t="0" r="r" b="b"/>
            <a:pathLst>
              <a:path w="21600" h="21600" extrusionOk="0">
                <a:moveTo>
                  <a:pt x="0" y="11234"/>
                </a:moveTo>
                <a:cubicBezTo>
                  <a:pt x="0" y="7449"/>
                  <a:pt x="2035" y="0"/>
                  <a:pt x="2035" y="0"/>
                </a:cubicBezTo>
                <a:lnTo>
                  <a:pt x="21600" y="0"/>
                </a:lnTo>
                <a:lnTo>
                  <a:pt x="15504" y="11435"/>
                </a:lnTo>
                <a:lnTo>
                  <a:pt x="21600" y="21600"/>
                </a:lnTo>
                <a:lnTo>
                  <a:pt x="2035" y="21600"/>
                </a:lnTo>
                <a:cubicBezTo>
                  <a:pt x="2035" y="21600"/>
                  <a:pt x="0" y="14733"/>
                  <a:pt x="0" y="11234"/>
                </a:cubicBezTo>
                <a:close/>
              </a:path>
            </a:pathLst>
          </a:custGeom>
          <a:solidFill>
            <a:srgbClr val="FFFFFF"/>
          </a:solidFill>
          <a:ln w="25400">
            <a:noFill/>
          </a:ln>
        </p:spPr>
        <p:txBody>
          <a:bodyPr lIns="101600" tIns="101600" rIns="101600" bIns="101600" anchor="t"/>
          <a:lstStyle/>
          <a:p>
            <a:pPr marL="0" indent="0" defTabSz="635000">
              <a:spcBef>
                <a:spcPts val="0"/>
              </a:spcBef>
              <a:buSzTx/>
              <a:buNone/>
              <a:defRPr sz="1600">
                <a:solidFill>
                  <a:srgbClr val="000000"/>
                </a:solidFill>
                <a:latin typeface="Helvetica"/>
                <a:ea typeface="Helvetica"/>
                <a:cs typeface="Helvetica"/>
                <a:sym typeface="Helvetica"/>
              </a:defRPr>
            </a:pPr>
            <a:endParaRPr/>
          </a:p>
        </p:txBody>
      </p:sp>
      <p:sp>
        <p:nvSpPr>
          <p:cNvPr id="114" name="="/>
          <p:cNvSpPr>
            <a:spLocks noGrp="1"/>
          </p:cNvSpPr>
          <p:nvPr>
            <p:ph type="body" sz="quarter" idx="25"/>
          </p:nvPr>
        </p:nvSpPr>
        <p:spPr>
          <a:xfrm rot="10800000">
            <a:off x="19583400" y="4876800"/>
            <a:ext cx="584200" cy="584200"/>
          </a:xfrm>
          <a:prstGeom prst="rect">
            <a:avLst/>
          </a:prstGeom>
          <a:ln w="25400">
            <a:noFill/>
          </a:ln>
        </p:spPr>
        <p:txBody>
          <a:bodyPr lIns="0" tIns="0" rIns="0" bIns="0"/>
          <a:lstStyle>
            <a:lvl1pPr marL="0" indent="0" algn="ctr" defTabSz="635000">
              <a:spcBef>
                <a:spcPts val="0"/>
              </a:spcBef>
              <a:buSzTx/>
              <a:buNone/>
              <a:defRPr sz="4600">
                <a:solidFill>
                  <a:srgbClr val="FFFFFF"/>
                </a:solidFill>
                <a:latin typeface="Wingdings 2"/>
                <a:ea typeface="Wingdings 2"/>
                <a:cs typeface="Wingdings 2"/>
                <a:sym typeface="Wingdings 2"/>
              </a:defRPr>
            </a:lvl1pPr>
          </a:lstStyle>
          <a:p>
            <a:r>
              <a:t>=</a:t>
            </a:r>
          </a:p>
        </p:txBody>
      </p:sp>
      <p:sp>
        <p:nvSpPr>
          <p:cNvPr id="115" name="Title Text"/>
          <p:cNvSpPr txBox="1">
            <a:spLocks noGrp="1"/>
          </p:cNvSpPr>
          <p:nvPr>
            <p:ph type="title"/>
          </p:nvPr>
        </p:nvSpPr>
        <p:spPr>
          <a:xfrm>
            <a:off x="1447800" y="838200"/>
            <a:ext cx="21437600" cy="2540000"/>
          </a:xfrm>
          <a:prstGeom prst="rect">
            <a:avLst/>
          </a:prstGeom>
          <a:ln>
            <a:solidFill>
              <a:srgbClr val="F3FAF8"/>
            </a:solidFill>
          </a:ln>
        </p:spPr>
        <p:txBody>
          <a:bodyPr/>
          <a:lstStyle>
            <a:lvl1pPr algn="l">
              <a:defRPr sz="16200">
                <a:solidFill>
                  <a:srgbClr val="799293"/>
                </a:solidFill>
                <a:latin typeface="+mn-lt"/>
                <a:ea typeface="+mn-ea"/>
                <a:cs typeface="+mn-cs"/>
                <a:sym typeface="TH Sarabun New"/>
              </a:defRPr>
            </a:lvl1pPr>
          </a:lstStyle>
          <a:p>
            <a:r>
              <a:t>Title Text</a:t>
            </a:r>
          </a:p>
        </p:txBody>
      </p:sp>
      <p:sp>
        <p:nvSpPr>
          <p:cNvPr id="11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p:cNvSpPr/>
          <p:nvPr/>
        </p:nvSpPr>
        <p:spPr>
          <a:xfrm>
            <a:off x="596900" y="469900"/>
            <a:ext cx="23164800" cy="5105400"/>
          </a:xfrm>
          <a:prstGeom prst="rect">
            <a:avLst/>
          </a:prstGeom>
          <a:gradFill>
            <a:gsLst>
              <a:gs pos="0">
                <a:srgbClr val="EBF7F4"/>
              </a:gs>
              <a:gs pos="100000">
                <a:srgbClr val="FFFFFF"/>
              </a:gs>
            </a:gsLst>
            <a:lin ang="5400000"/>
          </a:gradFill>
          <a:ln w="25400">
            <a:miter lim="400000"/>
          </a:ln>
        </p:spPr>
        <p:txBody>
          <a:bodyPr lIns="50800" tIns="50800" rIns="50800" bIns="50800" anchor="ctr"/>
          <a:lstStyle/>
          <a:p>
            <a:pPr algn="ctr" defTabSz="800100">
              <a:defRPr sz="5200"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 name="Body Level One…"/>
          <p:cNvSpPr txBox="1">
            <a:spLocks noGrp="1"/>
          </p:cNvSpPr>
          <p:nvPr>
            <p:ph type="body" idx="1"/>
          </p:nvPr>
        </p:nvSpPr>
        <p:spPr>
          <a:xfrm>
            <a:off x="2362200" y="1778000"/>
            <a:ext cx="19621500" cy="10147300"/>
          </a:xfrm>
          <a:prstGeom prst="rect">
            <a:avLst/>
          </a:prstGeom>
          <a:ln w="12700">
            <a:solidFill>
              <a:srgbClr val="F3FAF8"/>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2190639" y="13106400"/>
            <a:ext cx="446361" cy="419100"/>
          </a:xfrm>
          <a:prstGeom prst="rect">
            <a:avLst/>
          </a:prstGeom>
          <a:ln w="12700">
            <a:miter lim="400000"/>
          </a:ln>
        </p:spPr>
        <p:txBody>
          <a:bodyPr wrap="none" lIns="50800" tIns="50800" rIns="50800" bIns="50800" anchor="b">
            <a:spAutoFit/>
          </a:bodyPr>
          <a:lstStyle>
            <a:lvl1pPr>
              <a:defRPr sz="2200">
                <a:solidFill>
                  <a:srgbClr val="000000"/>
                </a:solidFill>
                <a:latin typeface="Gill Sans"/>
                <a:ea typeface="Gill Sans"/>
                <a:cs typeface="Gill Sans"/>
                <a:sym typeface="Gill Sans"/>
              </a:defRPr>
            </a:lvl1pPr>
          </a:lstStyle>
          <a:p>
            <a:fld id="{86CB4B4D-7CA3-9044-876B-883B54F8677D}" type="slidenum">
              <a:t>‹#›</a:t>
            </a:fld>
            <a:endParaRPr/>
          </a:p>
        </p:txBody>
      </p:sp>
      <p:sp>
        <p:nvSpPr>
          <p:cNvPr id="5" name="Title Text"/>
          <p:cNvSpPr txBox="1">
            <a:spLocks noGrp="1"/>
          </p:cNvSpPr>
          <p:nvPr>
            <p:ph type="title"/>
          </p:nvPr>
        </p:nvSpPr>
        <p:spPr>
          <a:xfrm>
            <a:off x="2374900" y="368300"/>
            <a:ext cx="19621500" cy="34417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r>
              <a:t>Title Text</a:t>
            </a: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transition spd="med"/>
  <p:txStyles>
    <p:titleStyle>
      <a:lvl1pPr marL="0" marR="0" indent="0" algn="ctr" defTabSz="800100" latinLnBrk="0">
        <a:lnSpc>
          <a:spcPct val="100000"/>
        </a:lnSpc>
        <a:spcBef>
          <a:spcPts val="0"/>
        </a:spcBef>
        <a:spcAft>
          <a:spcPts val="0"/>
        </a:spcAft>
        <a:buClrTx/>
        <a:buSzTx/>
        <a:buFontTx/>
        <a:buNone/>
        <a:tabLst/>
        <a:defRPr sz="11200" b="1" i="0" u="none" strike="noStrike" cap="none" spc="0" baseline="0">
          <a:solidFill>
            <a:srgbClr val="000000"/>
          </a:solidFill>
          <a:uFillTx/>
          <a:latin typeface="Gill Sans"/>
          <a:ea typeface="Gill Sans"/>
          <a:cs typeface="Gill Sans"/>
          <a:sym typeface="Gill Sans"/>
        </a:defRPr>
      </a:lvl1pPr>
      <a:lvl2pPr marL="0" marR="0" indent="0" algn="ctr" defTabSz="800100" latinLnBrk="0">
        <a:lnSpc>
          <a:spcPct val="100000"/>
        </a:lnSpc>
        <a:spcBef>
          <a:spcPts val="0"/>
        </a:spcBef>
        <a:spcAft>
          <a:spcPts val="0"/>
        </a:spcAft>
        <a:buClrTx/>
        <a:buSzTx/>
        <a:buFontTx/>
        <a:buNone/>
        <a:tabLst/>
        <a:defRPr sz="11200" b="1" i="0" u="none" strike="noStrike" cap="none" spc="0" baseline="0">
          <a:solidFill>
            <a:srgbClr val="000000"/>
          </a:solidFill>
          <a:uFillTx/>
          <a:latin typeface="Gill Sans"/>
          <a:ea typeface="Gill Sans"/>
          <a:cs typeface="Gill Sans"/>
          <a:sym typeface="Gill Sans"/>
        </a:defRPr>
      </a:lvl2pPr>
      <a:lvl3pPr marL="0" marR="0" indent="0" algn="ctr" defTabSz="800100" latinLnBrk="0">
        <a:lnSpc>
          <a:spcPct val="100000"/>
        </a:lnSpc>
        <a:spcBef>
          <a:spcPts val="0"/>
        </a:spcBef>
        <a:spcAft>
          <a:spcPts val="0"/>
        </a:spcAft>
        <a:buClrTx/>
        <a:buSzTx/>
        <a:buFontTx/>
        <a:buNone/>
        <a:tabLst/>
        <a:defRPr sz="11200" b="1" i="0" u="none" strike="noStrike" cap="none" spc="0" baseline="0">
          <a:solidFill>
            <a:srgbClr val="000000"/>
          </a:solidFill>
          <a:uFillTx/>
          <a:latin typeface="Gill Sans"/>
          <a:ea typeface="Gill Sans"/>
          <a:cs typeface="Gill Sans"/>
          <a:sym typeface="Gill Sans"/>
        </a:defRPr>
      </a:lvl3pPr>
      <a:lvl4pPr marL="0" marR="0" indent="0" algn="ctr" defTabSz="800100" latinLnBrk="0">
        <a:lnSpc>
          <a:spcPct val="100000"/>
        </a:lnSpc>
        <a:spcBef>
          <a:spcPts val="0"/>
        </a:spcBef>
        <a:spcAft>
          <a:spcPts val="0"/>
        </a:spcAft>
        <a:buClrTx/>
        <a:buSzTx/>
        <a:buFontTx/>
        <a:buNone/>
        <a:tabLst/>
        <a:defRPr sz="11200" b="1" i="0" u="none" strike="noStrike" cap="none" spc="0" baseline="0">
          <a:solidFill>
            <a:srgbClr val="000000"/>
          </a:solidFill>
          <a:uFillTx/>
          <a:latin typeface="Gill Sans"/>
          <a:ea typeface="Gill Sans"/>
          <a:cs typeface="Gill Sans"/>
          <a:sym typeface="Gill Sans"/>
        </a:defRPr>
      </a:lvl4pPr>
      <a:lvl5pPr marL="0" marR="0" indent="0" algn="ctr" defTabSz="800100" latinLnBrk="0">
        <a:lnSpc>
          <a:spcPct val="100000"/>
        </a:lnSpc>
        <a:spcBef>
          <a:spcPts val="0"/>
        </a:spcBef>
        <a:spcAft>
          <a:spcPts val="0"/>
        </a:spcAft>
        <a:buClrTx/>
        <a:buSzTx/>
        <a:buFontTx/>
        <a:buNone/>
        <a:tabLst/>
        <a:defRPr sz="11200" b="1" i="0" u="none" strike="noStrike" cap="none" spc="0" baseline="0">
          <a:solidFill>
            <a:srgbClr val="000000"/>
          </a:solidFill>
          <a:uFillTx/>
          <a:latin typeface="Gill Sans"/>
          <a:ea typeface="Gill Sans"/>
          <a:cs typeface="Gill Sans"/>
          <a:sym typeface="Gill Sans"/>
        </a:defRPr>
      </a:lvl5pPr>
      <a:lvl6pPr marL="0" marR="0" indent="0" algn="ctr" defTabSz="800100" latinLnBrk="0">
        <a:lnSpc>
          <a:spcPct val="100000"/>
        </a:lnSpc>
        <a:spcBef>
          <a:spcPts val="0"/>
        </a:spcBef>
        <a:spcAft>
          <a:spcPts val="0"/>
        </a:spcAft>
        <a:buClrTx/>
        <a:buSzTx/>
        <a:buFontTx/>
        <a:buNone/>
        <a:tabLst/>
        <a:defRPr sz="11200" b="1" i="0" u="none" strike="noStrike" cap="none" spc="0" baseline="0">
          <a:solidFill>
            <a:srgbClr val="000000"/>
          </a:solidFill>
          <a:uFillTx/>
          <a:latin typeface="Gill Sans"/>
          <a:ea typeface="Gill Sans"/>
          <a:cs typeface="Gill Sans"/>
          <a:sym typeface="Gill Sans"/>
        </a:defRPr>
      </a:lvl6pPr>
      <a:lvl7pPr marL="0" marR="0" indent="0" algn="ctr" defTabSz="800100" latinLnBrk="0">
        <a:lnSpc>
          <a:spcPct val="100000"/>
        </a:lnSpc>
        <a:spcBef>
          <a:spcPts val="0"/>
        </a:spcBef>
        <a:spcAft>
          <a:spcPts val="0"/>
        </a:spcAft>
        <a:buClrTx/>
        <a:buSzTx/>
        <a:buFontTx/>
        <a:buNone/>
        <a:tabLst/>
        <a:defRPr sz="11200" b="1" i="0" u="none" strike="noStrike" cap="none" spc="0" baseline="0">
          <a:solidFill>
            <a:srgbClr val="000000"/>
          </a:solidFill>
          <a:uFillTx/>
          <a:latin typeface="Gill Sans"/>
          <a:ea typeface="Gill Sans"/>
          <a:cs typeface="Gill Sans"/>
          <a:sym typeface="Gill Sans"/>
        </a:defRPr>
      </a:lvl7pPr>
      <a:lvl8pPr marL="0" marR="0" indent="0" algn="ctr" defTabSz="800100" latinLnBrk="0">
        <a:lnSpc>
          <a:spcPct val="100000"/>
        </a:lnSpc>
        <a:spcBef>
          <a:spcPts val="0"/>
        </a:spcBef>
        <a:spcAft>
          <a:spcPts val="0"/>
        </a:spcAft>
        <a:buClrTx/>
        <a:buSzTx/>
        <a:buFontTx/>
        <a:buNone/>
        <a:tabLst/>
        <a:defRPr sz="11200" b="1" i="0" u="none" strike="noStrike" cap="none" spc="0" baseline="0">
          <a:solidFill>
            <a:srgbClr val="000000"/>
          </a:solidFill>
          <a:uFillTx/>
          <a:latin typeface="Gill Sans"/>
          <a:ea typeface="Gill Sans"/>
          <a:cs typeface="Gill Sans"/>
          <a:sym typeface="Gill Sans"/>
        </a:defRPr>
      </a:lvl8pPr>
      <a:lvl9pPr marL="0" marR="0" indent="0" algn="ctr" defTabSz="800100" latinLnBrk="0">
        <a:lnSpc>
          <a:spcPct val="100000"/>
        </a:lnSpc>
        <a:spcBef>
          <a:spcPts val="0"/>
        </a:spcBef>
        <a:spcAft>
          <a:spcPts val="0"/>
        </a:spcAft>
        <a:buClrTx/>
        <a:buSzTx/>
        <a:buFontTx/>
        <a:buNone/>
        <a:tabLst/>
        <a:defRPr sz="11200" b="1" i="0" u="none" strike="noStrike" cap="none" spc="0" baseline="0">
          <a:solidFill>
            <a:srgbClr val="000000"/>
          </a:solidFill>
          <a:uFillTx/>
          <a:latin typeface="Gill Sans"/>
          <a:ea typeface="Gill Sans"/>
          <a:cs typeface="Gill Sans"/>
          <a:sym typeface="Gill Sans"/>
        </a:defRPr>
      </a:lvl9pPr>
    </p:titleStyle>
    <p:bodyStyle>
      <a:lvl1pPr marL="889000" marR="0" indent="-571500" algn="l" defTabSz="800100" rtl="0" latinLnBrk="0">
        <a:lnSpc>
          <a:spcPct val="100000"/>
        </a:lnSpc>
        <a:spcBef>
          <a:spcPts val="6600"/>
        </a:spcBef>
        <a:spcAft>
          <a:spcPts val="0"/>
        </a:spcAft>
        <a:buClrTx/>
        <a:buSzPct val="171000"/>
        <a:buFontTx/>
        <a:buChar char="•"/>
        <a:tabLst/>
        <a:defRPr sz="5400" b="0" i="0" u="none" strike="noStrike" cap="none" spc="0" baseline="0">
          <a:solidFill>
            <a:srgbClr val="799293"/>
          </a:solidFill>
          <a:uFillTx/>
          <a:latin typeface="Gill Sans Light"/>
          <a:ea typeface="Gill Sans Light"/>
          <a:cs typeface="Gill Sans Light"/>
          <a:sym typeface="Gill Sans Light"/>
        </a:defRPr>
      </a:lvl1pPr>
      <a:lvl2pPr marL="1333500" marR="0" indent="-571500" algn="l" defTabSz="800100" rtl="0" latinLnBrk="0">
        <a:lnSpc>
          <a:spcPct val="100000"/>
        </a:lnSpc>
        <a:spcBef>
          <a:spcPts val="6600"/>
        </a:spcBef>
        <a:spcAft>
          <a:spcPts val="0"/>
        </a:spcAft>
        <a:buClrTx/>
        <a:buSzPct val="171000"/>
        <a:buFontTx/>
        <a:buChar char="•"/>
        <a:tabLst/>
        <a:defRPr sz="5400" b="0" i="0" u="none" strike="noStrike" cap="none" spc="0" baseline="0">
          <a:solidFill>
            <a:srgbClr val="799293"/>
          </a:solidFill>
          <a:uFillTx/>
          <a:latin typeface="Gill Sans Light"/>
          <a:ea typeface="Gill Sans Light"/>
          <a:cs typeface="Gill Sans Light"/>
          <a:sym typeface="Gill Sans Light"/>
        </a:defRPr>
      </a:lvl2pPr>
      <a:lvl3pPr marL="1778000" marR="0" indent="-571500" algn="l" defTabSz="800100" rtl="0" latinLnBrk="0">
        <a:lnSpc>
          <a:spcPct val="100000"/>
        </a:lnSpc>
        <a:spcBef>
          <a:spcPts val="6600"/>
        </a:spcBef>
        <a:spcAft>
          <a:spcPts val="0"/>
        </a:spcAft>
        <a:buClrTx/>
        <a:buSzPct val="171000"/>
        <a:buFontTx/>
        <a:buChar char="•"/>
        <a:tabLst/>
        <a:defRPr sz="5400" b="0" i="0" u="none" strike="noStrike" cap="none" spc="0" baseline="0">
          <a:solidFill>
            <a:srgbClr val="799293"/>
          </a:solidFill>
          <a:uFillTx/>
          <a:latin typeface="Gill Sans Light"/>
          <a:ea typeface="Gill Sans Light"/>
          <a:cs typeface="Gill Sans Light"/>
          <a:sym typeface="Gill Sans Light"/>
        </a:defRPr>
      </a:lvl3pPr>
      <a:lvl4pPr marL="2222500" marR="0" indent="-571500" algn="l" defTabSz="800100" rtl="0" latinLnBrk="0">
        <a:lnSpc>
          <a:spcPct val="100000"/>
        </a:lnSpc>
        <a:spcBef>
          <a:spcPts val="6600"/>
        </a:spcBef>
        <a:spcAft>
          <a:spcPts val="0"/>
        </a:spcAft>
        <a:buClrTx/>
        <a:buSzPct val="171000"/>
        <a:buFontTx/>
        <a:buChar char="•"/>
        <a:tabLst/>
        <a:defRPr sz="5400" b="0" i="0" u="none" strike="noStrike" cap="none" spc="0" baseline="0">
          <a:solidFill>
            <a:srgbClr val="799293"/>
          </a:solidFill>
          <a:uFillTx/>
          <a:latin typeface="Gill Sans Light"/>
          <a:ea typeface="Gill Sans Light"/>
          <a:cs typeface="Gill Sans Light"/>
          <a:sym typeface="Gill Sans Light"/>
        </a:defRPr>
      </a:lvl4pPr>
      <a:lvl5pPr marL="2667000" marR="0" indent="-571500" algn="l" defTabSz="800100" rtl="0" latinLnBrk="0">
        <a:lnSpc>
          <a:spcPct val="100000"/>
        </a:lnSpc>
        <a:spcBef>
          <a:spcPts val="6600"/>
        </a:spcBef>
        <a:spcAft>
          <a:spcPts val="0"/>
        </a:spcAft>
        <a:buClrTx/>
        <a:buSzPct val="171000"/>
        <a:buFontTx/>
        <a:buChar char="•"/>
        <a:tabLst/>
        <a:defRPr sz="5400" b="0" i="0" u="none" strike="noStrike" cap="none" spc="0" baseline="0">
          <a:solidFill>
            <a:srgbClr val="799293"/>
          </a:solidFill>
          <a:uFillTx/>
          <a:latin typeface="Gill Sans Light"/>
          <a:ea typeface="Gill Sans Light"/>
          <a:cs typeface="Gill Sans Light"/>
          <a:sym typeface="Gill Sans Light"/>
        </a:defRPr>
      </a:lvl5pPr>
      <a:lvl6pPr marL="3022600" marR="0" indent="-571500" algn="l" defTabSz="800100" rtl="0" latinLnBrk="0">
        <a:lnSpc>
          <a:spcPct val="100000"/>
        </a:lnSpc>
        <a:spcBef>
          <a:spcPts val="6600"/>
        </a:spcBef>
        <a:spcAft>
          <a:spcPts val="0"/>
        </a:spcAft>
        <a:buClrTx/>
        <a:buSzPct val="171000"/>
        <a:buFontTx/>
        <a:buChar char="•"/>
        <a:tabLst/>
        <a:defRPr sz="5400" b="0" i="0" u="none" strike="noStrike" cap="none" spc="0" baseline="0">
          <a:solidFill>
            <a:srgbClr val="799293"/>
          </a:solidFill>
          <a:uFillTx/>
          <a:latin typeface="Gill Sans Light"/>
          <a:ea typeface="Gill Sans Light"/>
          <a:cs typeface="Gill Sans Light"/>
          <a:sym typeface="Gill Sans Light"/>
        </a:defRPr>
      </a:lvl6pPr>
      <a:lvl7pPr marL="3378200" marR="0" indent="-571500" algn="l" defTabSz="800100" rtl="0" latinLnBrk="0">
        <a:lnSpc>
          <a:spcPct val="100000"/>
        </a:lnSpc>
        <a:spcBef>
          <a:spcPts val="6600"/>
        </a:spcBef>
        <a:spcAft>
          <a:spcPts val="0"/>
        </a:spcAft>
        <a:buClrTx/>
        <a:buSzPct val="171000"/>
        <a:buFontTx/>
        <a:buChar char="•"/>
        <a:tabLst/>
        <a:defRPr sz="5400" b="0" i="0" u="none" strike="noStrike" cap="none" spc="0" baseline="0">
          <a:solidFill>
            <a:srgbClr val="799293"/>
          </a:solidFill>
          <a:uFillTx/>
          <a:latin typeface="Gill Sans Light"/>
          <a:ea typeface="Gill Sans Light"/>
          <a:cs typeface="Gill Sans Light"/>
          <a:sym typeface="Gill Sans Light"/>
        </a:defRPr>
      </a:lvl7pPr>
      <a:lvl8pPr marL="3733800" marR="0" indent="-571500" algn="l" defTabSz="800100" rtl="0" latinLnBrk="0">
        <a:lnSpc>
          <a:spcPct val="100000"/>
        </a:lnSpc>
        <a:spcBef>
          <a:spcPts val="6600"/>
        </a:spcBef>
        <a:spcAft>
          <a:spcPts val="0"/>
        </a:spcAft>
        <a:buClrTx/>
        <a:buSzPct val="171000"/>
        <a:buFontTx/>
        <a:buChar char="•"/>
        <a:tabLst/>
        <a:defRPr sz="5400" b="0" i="0" u="none" strike="noStrike" cap="none" spc="0" baseline="0">
          <a:solidFill>
            <a:srgbClr val="799293"/>
          </a:solidFill>
          <a:uFillTx/>
          <a:latin typeface="Gill Sans Light"/>
          <a:ea typeface="Gill Sans Light"/>
          <a:cs typeface="Gill Sans Light"/>
          <a:sym typeface="Gill Sans Light"/>
        </a:defRPr>
      </a:lvl8pPr>
      <a:lvl9pPr marL="4089400" marR="0" indent="-571500" algn="l" defTabSz="800100" rtl="0" latinLnBrk="0">
        <a:lnSpc>
          <a:spcPct val="100000"/>
        </a:lnSpc>
        <a:spcBef>
          <a:spcPts val="6600"/>
        </a:spcBef>
        <a:spcAft>
          <a:spcPts val="0"/>
        </a:spcAft>
        <a:buClrTx/>
        <a:buSzPct val="171000"/>
        <a:buFontTx/>
        <a:buChar char="•"/>
        <a:tabLst/>
        <a:defRPr sz="5400" b="0" i="0" u="none" strike="noStrike" cap="none" spc="0" baseline="0">
          <a:solidFill>
            <a:srgbClr val="799293"/>
          </a:solidFill>
          <a:uFillTx/>
          <a:latin typeface="Gill Sans Light"/>
          <a:ea typeface="Gill Sans Light"/>
          <a:cs typeface="Gill Sans Light"/>
          <a:sym typeface="Gill Sans Light"/>
        </a:defRPr>
      </a:lvl9pPr>
    </p:bodyStyle>
    <p:otherStyle>
      <a:lvl1pPr marL="0" marR="0" indent="0" algn="l" defTabSz="821531" latinLnBrk="0">
        <a:lnSpc>
          <a:spcPct val="100000"/>
        </a:lnSpc>
        <a:spcBef>
          <a:spcPts val="0"/>
        </a:spcBef>
        <a:spcAft>
          <a:spcPts val="0"/>
        </a:spcAft>
        <a:buClrTx/>
        <a:buSzTx/>
        <a:buFontTx/>
        <a:buNone/>
        <a:tabLst/>
        <a:defRPr sz="2200" b="1" i="0" u="none" strike="noStrike" cap="none" spc="0" baseline="0">
          <a:solidFill>
            <a:schemeClr val="tx1"/>
          </a:solidFill>
          <a:uFillTx/>
          <a:latin typeface="+mn-lt"/>
          <a:ea typeface="+mn-ea"/>
          <a:cs typeface="+mn-cs"/>
          <a:sym typeface="Gill Sans"/>
        </a:defRPr>
      </a:lvl1pPr>
      <a:lvl2pPr marL="0" marR="0" indent="0" algn="l" defTabSz="821531" latinLnBrk="0">
        <a:lnSpc>
          <a:spcPct val="100000"/>
        </a:lnSpc>
        <a:spcBef>
          <a:spcPts val="0"/>
        </a:spcBef>
        <a:spcAft>
          <a:spcPts val="0"/>
        </a:spcAft>
        <a:buClrTx/>
        <a:buSzTx/>
        <a:buFontTx/>
        <a:buNone/>
        <a:tabLst/>
        <a:defRPr sz="2200" b="1" i="0" u="none" strike="noStrike" cap="none" spc="0" baseline="0">
          <a:solidFill>
            <a:schemeClr val="tx1"/>
          </a:solidFill>
          <a:uFillTx/>
          <a:latin typeface="+mn-lt"/>
          <a:ea typeface="+mn-ea"/>
          <a:cs typeface="+mn-cs"/>
          <a:sym typeface="Gill Sans"/>
        </a:defRPr>
      </a:lvl2pPr>
      <a:lvl3pPr marL="0" marR="0" indent="0" algn="l" defTabSz="821531" latinLnBrk="0">
        <a:lnSpc>
          <a:spcPct val="100000"/>
        </a:lnSpc>
        <a:spcBef>
          <a:spcPts val="0"/>
        </a:spcBef>
        <a:spcAft>
          <a:spcPts val="0"/>
        </a:spcAft>
        <a:buClrTx/>
        <a:buSzTx/>
        <a:buFontTx/>
        <a:buNone/>
        <a:tabLst/>
        <a:defRPr sz="2200" b="1" i="0" u="none" strike="noStrike" cap="none" spc="0" baseline="0">
          <a:solidFill>
            <a:schemeClr val="tx1"/>
          </a:solidFill>
          <a:uFillTx/>
          <a:latin typeface="+mn-lt"/>
          <a:ea typeface="+mn-ea"/>
          <a:cs typeface="+mn-cs"/>
          <a:sym typeface="Gill Sans"/>
        </a:defRPr>
      </a:lvl3pPr>
      <a:lvl4pPr marL="0" marR="0" indent="0" algn="l" defTabSz="821531" latinLnBrk="0">
        <a:lnSpc>
          <a:spcPct val="100000"/>
        </a:lnSpc>
        <a:spcBef>
          <a:spcPts val="0"/>
        </a:spcBef>
        <a:spcAft>
          <a:spcPts val="0"/>
        </a:spcAft>
        <a:buClrTx/>
        <a:buSzTx/>
        <a:buFontTx/>
        <a:buNone/>
        <a:tabLst/>
        <a:defRPr sz="2200" b="1" i="0" u="none" strike="noStrike" cap="none" spc="0" baseline="0">
          <a:solidFill>
            <a:schemeClr val="tx1"/>
          </a:solidFill>
          <a:uFillTx/>
          <a:latin typeface="+mn-lt"/>
          <a:ea typeface="+mn-ea"/>
          <a:cs typeface="+mn-cs"/>
          <a:sym typeface="Gill Sans"/>
        </a:defRPr>
      </a:lvl4pPr>
      <a:lvl5pPr marL="0" marR="0" indent="0" algn="l" defTabSz="821531" latinLnBrk="0">
        <a:lnSpc>
          <a:spcPct val="100000"/>
        </a:lnSpc>
        <a:spcBef>
          <a:spcPts val="0"/>
        </a:spcBef>
        <a:spcAft>
          <a:spcPts val="0"/>
        </a:spcAft>
        <a:buClrTx/>
        <a:buSzTx/>
        <a:buFontTx/>
        <a:buNone/>
        <a:tabLst/>
        <a:defRPr sz="2200" b="1" i="0" u="none" strike="noStrike" cap="none" spc="0" baseline="0">
          <a:solidFill>
            <a:schemeClr val="tx1"/>
          </a:solidFill>
          <a:uFillTx/>
          <a:latin typeface="+mn-lt"/>
          <a:ea typeface="+mn-ea"/>
          <a:cs typeface="+mn-cs"/>
          <a:sym typeface="Gill Sans"/>
        </a:defRPr>
      </a:lvl5pPr>
      <a:lvl6pPr marL="0" marR="0" indent="0" algn="l" defTabSz="821531" latinLnBrk="0">
        <a:lnSpc>
          <a:spcPct val="100000"/>
        </a:lnSpc>
        <a:spcBef>
          <a:spcPts val="0"/>
        </a:spcBef>
        <a:spcAft>
          <a:spcPts val="0"/>
        </a:spcAft>
        <a:buClrTx/>
        <a:buSzTx/>
        <a:buFontTx/>
        <a:buNone/>
        <a:tabLst/>
        <a:defRPr sz="2200" b="1" i="0" u="none" strike="noStrike" cap="none" spc="0" baseline="0">
          <a:solidFill>
            <a:schemeClr val="tx1"/>
          </a:solidFill>
          <a:uFillTx/>
          <a:latin typeface="+mn-lt"/>
          <a:ea typeface="+mn-ea"/>
          <a:cs typeface="+mn-cs"/>
          <a:sym typeface="Gill Sans"/>
        </a:defRPr>
      </a:lvl6pPr>
      <a:lvl7pPr marL="0" marR="0" indent="0" algn="l" defTabSz="821531" latinLnBrk="0">
        <a:lnSpc>
          <a:spcPct val="100000"/>
        </a:lnSpc>
        <a:spcBef>
          <a:spcPts val="0"/>
        </a:spcBef>
        <a:spcAft>
          <a:spcPts val="0"/>
        </a:spcAft>
        <a:buClrTx/>
        <a:buSzTx/>
        <a:buFontTx/>
        <a:buNone/>
        <a:tabLst/>
        <a:defRPr sz="2200" b="1" i="0" u="none" strike="noStrike" cap="none" spc="0" baseline="0">
          <a:solidFill>
            <a:schemeClr val="tx1"/>
          </a:solidFill>
          <a:uFillTx/>
          <a:latin typeface="+mn-lt"/>
          <a:ea typeface="+mn-ea"/>
          <a:cs typeface="+mn-cs"/>
          <a:sym typeface="Gill Sans"/>
        </a:defRPr>
      </a:lvl7pPr>
      <a:lvl8pPr marL="0" marR="0" indent="0" algn="l" defTabSz="821531" latinLnBrk="0">
        <a:lnSpc>
          <a:spcPct val="100000"/>
        </a:lnSpc>
        <a:spcBef>
          <a:spcPts val="0"/>
        </a:spcBef>
        <a:spcAft>
          <a:spcPts val="0"/>
        </a:spcAft>
        <a:buClrTx/>
        <a:buSzTx/>
        <a:buFontTx/>
        <a:buNone/>
        <a:tabLst/>
        <a:defRPr sz="2200" b="1" i="0" u="none" strike="noStrike" cap="none" spc="0" baseline="0">
          <a:solidFill>
            <a:schemeClr val="tx1"/>
          </a:solidFill>
          <a:uFillTx/>
          <a:latin typeface="+mn-lt"/>
          <a:ea typeface="+mn-ea"/>
          <a:cs typeface="+mn-cs"/>
          <a:sym typeface="Gill Sans"/>
        </a:defRPr>
      </a:lvl8pPr>
      <a:lvl9pPr marL="0" marR="0" indent="0" algn="l" defTabSz="821531" latinLnBrk="0">
        <a:lnSpc>
          <a:spcPct val="100000"/>
        </a:lnSpc>
        <a:spcBef>
          <a:spcPts val="0"/>
        </a:spcBef>
        <a:spcAft>
          <a:spcPts val="0"/>
        </a:spcAft>
        <a:buClrTx/>
        <a:buSzTx/>
        <a:buFontTx/>
        <a:buNone/>
        <a:tabLst/>
        <a:defRPr sz="2200" b="1" i="0" u="none" strike="noStrike" cap="none" spc="0" baseline="0">
          <a:solidFill>
            <a:schemeClr val="tx1"/>
          </a:solidFill>
          <a:uFillTx/>
          <a:latin typeface="+mn-lt"/>
          <a:ea typeface="+mn-ea"/>
          <a:cs typeface="+mn-cs"/>
          <a:sym typeface="Gill San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1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 Id="rId5" Type="http://schemas.openxmlformats.org/officeDocument/2006/relationships/image" Target="../media/image57.png"/><Relationship Id="rId4" Type="http://schemas.openxmlformats.org/officeDocument/2006/relationships/image" Target="../media/image56.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29.png"/><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 name="หลังจากที่ผู้เรียนได้ทำแบบทดสอบแล้ว ลำดับต่อไปผู้สอนจะเป็นผู้ดูผลคะแนนของผู้เรียน เพื่อที่จะนำข้อมูลผลคะแนนของผู้เรียนในการเรียนรายวิชาไปประเมินผลการเรียน ทั้งนี้หลังจากทราบผลการประเมินแล้ว หากผู้เรียนมีพัฒนาที่ด้อยลง ผู้สอน สามารถปรับเปลี่ยนแนวทางสอน และวิธีการใส่เนื้อหาลงในเว็บให้ดีขึ้นได้"/>
          <p:cNvSpPr txBox="1"/>
          <p:nvPr/>
        </p:nvSpPr>
        <p:spPr>
          <a:xfrm>
            <a:off x="1189220" y="2693173"/>
            <a:ext cx="21361399" cy="12479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spAutoFit/>
          </a:bodyPr>
          <a:lstStyle>
            <a:lvl1pPr>
              <a:defRPr b="0">
                <a:solidFill>
                  <a:srgbClr val="22272B"/>
                </a:solidFill>
              </a:defRPr>
            </a:lvl1pPr>
          </a:lstStyle>
          <a:p>
            <a:r>
              <a:t>      หลังจากที่ผู้เรียนได้ทำแบบทดสอบแล้ว ลำดับต่อไปผู้สอนจะเป็นผู้ดูผลคะแนนของผู้เรียน เพื่อที่จะนำข้อมูลผลคะแนนของผู้เรียนในการเรียนรายวิชาไปประเมินผลการเรียน ทั้งนี้หลังจากทราบผลการประเมินแล้ว หากผู้เรียนมีพัฒนาที่ด้อยลง ผู้สอน สามารถปรับเปลี่ยนแนวทางสอน และวิธีการใส่เนื้อหาลงในเว็บให้ดีขึ้นได้</a:t>
            </a:r>
          </a:p>
        </p:txBody>
      </p:sp>
      <p:grpSp>
        <p:nvGrpSpPr>
          <p:cNvPr id="360" name="Image"/>
          <p:cNvGrpSpPr/>
          <p:nvPr/>
        </p:nvGrpSpPr>
        <p:grpSpPr>
          <a:xfrm>
            <a:off x="2410921" y="8232579"/>
            <a:ext cx="9372601" cy="4548871"/>
            <a:chOff x="0" y="0"/>
            <a:chExt cx="9372600" cy="4548869"/>
          </a:xfrm>
        </p:grpSpPr>
        <p:pic>
          <p:nvPicPr>
            <p:cNvPr id="359" name="Image" descr="Image"/>
            <p:cNvPicPr>
              <a:picLocks noChangeAspect="1"/>
            </p:cNvPicPr>
            <p:nvPr/>
          </p:nvPicPr>
          <p:blipFill>
            <a:blip r:embed="rId2">
              <a:extLst/>
            </a:blip>
            <a:srcRect t="26773"/>
            <a:stretch>
              <a:fillRect/>
            </a:stretch>
          </p:blipFill>
          <p:spPr>
            <a:xfrm>
              <a:off x="177800" y="114300"/>
              <a:ext cx="9017000" cy="4091670"/>
            </a:xfrm>
            <a:prstGeom prst="rect">
              <a:avLst/>
            </a:prstGeom>
            <a:ln>
              <a:noFill/>
            </a:ln>
            <a:effectLst/>
          </p:spPr>
        </p:pic>
        <p:pic>
          <p:nvPicPr>
            <p:cNvPr id="358" name="Image" descr="Image"/>
            <p:cNvPicPr>
              <a:picLocks/>
            </p:cNvPicPr>
            <p:nvPr/>
          </p:nvPicPr>
          <p:blipFill>
            <a:blip r:embed="rId3">
              <a:extLst/>
            </a:blip>
            <a:stretch>
              <a:fillRect/>
            </a:stretch>
          </p:blipFill>
          <p:spPr>
            <a:xfrm>
              <a:off x="0" y="0"/>
              <a:ext cx="9372601" cy="4548870"/>
            </a:xfrm>
            <a:prstGeom prst="rect">
              <a:avLst/>
            </a:prstGeom>
            <a:effectLst/>
          </p:spPr>
        </p:pic>
      </p:grpSp>
      <p:grpSp>
        <p:nvGrpSpPr>
          <p:cNvPr id="363" name="Image"/>
          <p:cNvGrpSpPr/>
          <p:nvPr/>
        </p:nvGrpSpPr>
        <p:grpSpPr>
          <a:xfrm>
            <a:off x="13449593" y="7311259"/>
            <a:ext cx="9372601" cy="5854701"/>
            <a:chOff x="0" y="0"/>
            <a:chExt cx="9372600" cy="5854700"/>
          </a:xfrm>
        </p:grpSpPr>
        <p:pic>
          <p:nvPicPr>
            <p:cNvPr id="362" name="Image" descr="Image"/>
            <p:cNvPicPr>
              <a:picLocks noChangeAspect="1"/>
            </p:cNvPicPr>
            <p:nvPr/>
          </p:nvPicPr>
          <p:blipFill>
            <a:blip r:embed="rId4">
              <a:extLst/>
            </a:blip>
            <a:stretch>
              <a:fillRect/>
            </a:stretch>
          </p:blipFill>
          <p:spPr>
            <a:xfrm>
              <a:off x="127000" y="88900"/>
              <a:ext cx="9118600" cy="5524500"/>
            </a:xfrm>
            <a:prstGeom prst="rect">
              <a:avLst/>
            </a:prstGeom>
            <a:ln>
              <a:noFill/>
            </a:ln>
            <a:effectLst/>
          </p:spPr>
        </p:pic>
        <p:pic>
          <p:nvPicPr>
            <p:cNvPr id="361" name="Image" descr="Image"/>
            <p:cNvPicPr>
              <a:picLocks/>
            </p:cNvPicPr>
            <p:nvPr/>
          </p:nvPicPr>
          <p:blipFill>
            <a:blip r:embed="rId5">
              <a:extLst/>
            </a:blip>
            <a:stretch>
              <a:fillRect/>
            </a:stretch>
          </p:blipFill>
          <p:spPr>
            <a:xfrm>
              <a:off x="0" y="0"/>
              <a:ext cx="9372600" cy="5854700"/>
            </a:xfrm>
            <a:prstGeom prst="rect">
              <a:avLst/>
            </a:prstGeom>
            <a:effectLst/>
          </p:spPr>
        </p:pic>
      </p:grpSp>
      <p:grpSp>
        <p:nvGrpSpPr>
          <p:cNvPr id="366" name="Image"/>
          <p:cNvGrpSpPr/>
          <p:nvPr/>
        </p:nvGrpSpPr>
        <p:grpSpPr>
          <a:xfrm>
            <a:off x="18204562" y="3811265"/>
            <a:ext cx="3500669" cy="3554619"/>
            <a:chOff x="0" y="0"/>
            <a:chExt cx="3500667" cy="3554617"/>
          </a:xfrm>
        </p:grpSpPr>
        <p:pic>
          <p:nvPicPr>
            <p:cNvPr id="365" name="Image" descr="Image"/>
            <p:cNvPicPr>
              <a:picLocks noChangeAspect="1"/>
            </p:cNvPicPr>
            <p:nvPr/>
          </p:nvPicPr>
          <p:blipFill>
            <a:blip r:embed="rId6">
              <a:extLst/>
            </a:blip>
            <a:srcRect l="5514" t="7284" r="12904"/>
            <a:stretch>
              <a:fillRect/>
            </a:stretch>
          </p:blipFill>
          <p:spPr>
            <a:xfrm>
              <a:off x="127000" y="88900"/>
              <a:ext cx="3246668" cy="3224417"/>
            </a:xfrm>
            <a:prstGeom prst="rect">
              <a:avLst/>
            </a:prstGeom>
            <a:ln>
              <a:noFill/>
            </a:ln>
            <a:effectLst/>
          </p:spPr>
        </p:pic>
        <p:pic>
          <p:nvPicPr>
            <p:cNvPr id="364" name="Image" descr="Image"/>
            <p:cNvPicPr>
              <a:picLocks/>
            </p:cNvPicPr>
            <p:nvPr/>
          </p:nvPicPr>
          <p:blipFill>
            <a:blip r:embed="rId7">
              <a:extLst/>
            </a:blip>
            <a:stretch>
              <a:fillRect/>
            </a:stretch>
          </p:blipFill>
          <p:spPr>
            <a:xfrm>
              <a:off x="-1" y="0"/>
              <a:ext cx="3500669" cy="3554618"/>
            </a:xfrm>
            <a:prstGeom prst="rect">
              <a:avLst/>
            </a:prstGeom>
            <a:effectLst/>
          </p:spPr>
        </p:pic>
      </p:grpSp>
      <p:sp>
        <p:nvSpPr>
          <p:cNvPr id="367" name="การกำหนดเกณฑ์การให้คะแนนและการตรวจสอบผลการเรียน"/>
          <p:cNvSpPr txBox="1">
            <a:spLocks noGrp="1"/>
          </p:cNvSpPr>
          <p:nvPr>
            <p:ph type="title"/>
          </p:nvPr>
        </p:nvSpPr>
        <p:spPr>
          <a:xfrm>
            <a:off x="3023424" y="90757"/>
            <a:ext cx="21348701" cy="3381284"/>
          </a:xfrm>
          <a:prstGeom prst="rect">
            <a:avLst/>
          </a:prstGeom>
          <a:ln>
            <a:noFill/>
          </a:ln>
        </p:spPr>
        <p:txBody>
          <a:bodyPr/>
          <a:lstStyle>
            <a:lvl1pPr>
              <a:defRPr sz="7300"/>
            </a:lvl1pPr>
          </a:lstStyle>
          <a:p>
            <a:r>
              <a:t>การกำหนดเกณฑ์การให้คะแนนและการตรวจสอบผลการเรียน</a:t>
            </a:r>
          </a:p>
        </p:txBody>
      </p:sp>
      <p:sp>
        <p:nvSpPr>
          <p:cNvPr id="368" name="Slide Number"/>
          <p:cNvSpPr txBox="1">
            <a:spLocks noGrp="1"/>
          </p:cNvSpPr>
          <p:nvPr>
            <p:ph type="sldNum" sz="quarter" idx="2"/>
          </p:nvPr>
        </p:nvSpPr>
        <p:spPr>
          <a:xfrm>
            <a:off x="12190639" y="12840715"/>
            <a:ext cx="287123" cy="68478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a:t>
            </a:fld>
            <a:endParaRPr/>
          </a:p>
        </p:txBody>
      </p:sp>
      <p:sp>
        <p:nvSpPr>
          <p:cNvPr id="369" name="Line"/>
          <p:cNvSpPr/>
          <p:nvPr/>
        </p:nvSpPr>
        <p:spPr>
          <a:xfrm flipV="1">
            <a:off x="13113642" y="9219049"/>
            <a:ext cx="2375539" cy="508912"/>
          </a:xfrm>
          <a:prstGeom prst="line">
            <a:avLst/>
          </a:prstGeom>
          <a:ln w="38100">
            <a:solidFill>
              <a:schemeClr val="accent5">
                <a:hueOff val="-82419"/>
                <a:satOff val="-9513"/>
                <a:lumOff val="-16343"/>
              </a:schemeClr>
            </a:solidFill>
            <a:miter lim="400000"/>
            <a:tailEnd type="triangle"/>
          </a:ln>
        </p:spPr>
        <p:txBody>
          <a:bodyPr lIns="71437" tIns="71437" rIns="71437" bIns="71437" anchor="ctr"/>
          <a:lstStyle/>
          <a:p>
            <a:pPr algn="ctr">
              <a:defRPr sz="3200" b="0">
                <a:solidFill>
                  <a:srgbClr val="000000"/>
                </a:solidFill>
                <a:latin typeface="Helvetica Light"/>
                <a:ea typeface="Helvetica Light"/>
                <a:cs typeface="Helvetica Light"/>
                <a:sym typeface="Helvetica Light"/>
              </a:defRPr>
            </a:pPr>
            <a:endParaRPr/>
          </a:p>
        </p:txBody>
      </p:sp>
      <p:sp>
        <p:nvSpPr>
          <p:cNvPr id="370" name="Group"/>
          <p:cNvSpPr/>
          <p:nvPr/>
        </p:nvSpPr>
        <p:spPr>
          <a:xfrm>
            <a:off x="12767143" y="9354790"/>
            <a:ext cx="689536" cy="573765"/>
          </a:xfrm>
          <a:prstGeom prst="rect">
            <a:avLst/>
          </a:prstGeom>
          <a:solidFill>
            <a:schemeClr val="accent5">
              <a:hueOff val="-82419"/>
              <a:satOff val="-9513"/>
              <a:lumOff val="-16343"/>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lvl1pPr algn="ctr">
              <a:defRPr sz="3200">
                <a:solidFill>
                  <a:srgbClr val="FFFFFF"/>
                </a:solidFill>
              </a:defRPr>
            </a:lvl1pPr>
          </a:lstStyle>
          <a:p>
            <a:r>
              <a:t>4</a:t>
            </a:r>
          </a:p>
        </p:txBody>
      </p:sp>
      <p:sp>
        <p:nvSpPr>
          <p:cNvPr id="371" name="Line"/>
          <p:cNvSpPr/>
          <p:nvPr/>
        </p:nvSpPr>
        <p:spPr>
          <a:xfrm flipH="1">
            <a:off x="20382173" y="4320900"/>
            <a:ext cx="2079916" cy="638782"/>
          </a:xfrm>
          <a:prstGeom prst="line">
            <a:avLst/>
          </a:prstGeom>
          <a:ln w="38100">
            <a:solidFill>
              <a:schemeClr val="accent5">
                <a:hueOff val="-82419"/>
                <a:satOff val="-9513"/>
                <a:lumOff val="-16343"/>
              </a:schemeClr>
            </a:solidFill>
            <a:miter lim="400000"/>
            <a:tailEnd type="triangle"/>
          </a:ln>
        </p:spPr>
        <p:txBody>
          <a:bodyPr lIns="71437" tIns="71437" rIns="71437" bIns="71437" anchor="ctr"/>
          <a:lstStyle/>
          <a:p>
            <a:pPr algn="ctr">
              <a:defRPr sz="3200" b="0">
                <a:solidFill>
                  <a:srgbClr val="000000"/>
                </a:solidFill>
                <a:latin typeface="Helvetica Light"/>
                <a:ea typeface="Helvetica Light"/>
                <a:cs typeface="Helvetica Light"/>
                <a:sym typeface="Helvetica Light"/>
              </a:defRPr>
            </a:pPr>
            <a:endParaRPr/>
          </a:p>
        </p:txBody>
      </p:sp>
      <p:sp>
        <p:nvSpPr>
          <p:cNvPr id="372" name="Group"/>
          <p:cNvSpPr/>
          <p:nvPr/>
        </p:nvSpPr>
        <p:spPr>
          <a:xfrm>
            <a:off x="22129953" y="4115344"/>
            <a:ext cx="689536" cy="573765"/>
          </a:xfrm>
          <a:prstGeom prst="rect">
            <a:avLst/>
          </a:prstGeom>
          <a:solidFill>
            <a:schemeClr val="accent5">
              <a:hueOff val="-82419"/>
              <a:satOff val="-9513"/>
              <a:lumOff val="-16343"/>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lvl1pPr algn="ctr">
              <a:defRPr sz="3200">
                <a:solidFill>
                  <a:srgbClr val="FFFFFF"/>
                </a:solidFill>
              </a:defRPr>
            </a:lvl1pPr>
          </a:lstStyle>
          <a:p>
            <a:r>
              <a:t>3</a:t>
            </a:r>
          </a:p>
        </p:txBody>
      </p:sp>
      <p:sp>
        <p:nvSpPr>
          <p:cNvPr id="373" name="การตั้งค่าและการกำหนดช่วงคะแนน…"/>
          <p:cNvSpPr txBox="1"/>
          <p:nvPr/>
        </p:nvSpPr>
        <p:spPr>
          <a:xfrm>
            <a:off x="1255734" y="4039799"/>
            <a:ext cx="11168150" cy="46388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spAutoFit/>
          </a:bodyPr>
          <a:lstStyle/>
          <a:p>
            <a:pPr>
              <a:defRPr b="0">
                <a:solidFill>
                  <a:srgbClr val="22272B"/>
                </a:solidFill>
              </a:defRPr>
            </a:pPr>
            <a:r>
              <a:t>     </a:t>
            </a:r>
            <a:r>
              <a:rPr sz="3500" b="1"/>
              <a:t>การตั้งค่าและการกำหนดช่วงคะแนน</a:t>
            </a:r>
          </a:p>
          <a:p>
            <a:pPr>
              <a:defRPr b="0">
                <a:solidFill>
                  <a:srgbClr val="22272B"/>
                </a:solidFill>
              </a:defRPr>
            </a:pPr>
            <a:r>
              <a:t>         ผู้สอนสามารถทำการกำหนดช่วงคะแนนในการตัดเกรดได้ ว่าจะกำหนดช่วงอย่างไรโดยมีขั้นตอนการกำหนดช่วงคะแนนดังนี้</a:t>
            </a:r>
          </a:p>
          <a:p>
            <a:pPr marL="720248">
              <a:defRPr b="0">
                <a:solidFill>
                  <a:srgbClr val="22272B"/>
                </a:solidFill>
              </a:defRPr>
            </a:pPr>
            <a:r>
              <a:t> </a:t>
            </a:r>
            <a:r>
              <a:rPr b="1"/>
              <a:t>1.</a:t>
            </a:r>
            <a:r>
              <a:t> ทำการล็อกอินเข้าระบบในฐานะผู้สอน</a:t>
            </a:r>
            <a:endParaRPr b="1"/>
          </a:p>
          <a:p>
            <a:pPr marL="720248">
              <a:defRPr b="0">
                <a:solidFill>
                  <a:srgbClr val="22272B"/>
                </a:solidFill>
              </a:defRPr>
            </a:pPr>
            <a:r>
              <a:rPr b="1"/>
              <a:t> 2. </a:t>
            </a:r>
            <a:r>
              <a:t>คลิกเลือกที่หลักสูตรรายวิชา</a:t>
            </a:r>
            <a:endParaRPr b="1"/>
          </a:p>
          <a:p>
            <a:pPr marL="720248">
              <a:defRPr b="0">
                <a:solidFill>
                  <a:srgbClr val="22272B"/>
                </a:solidFill>
              </a:defRPr>
            </a:pPr>
            <a:r>
              <a:rPr b="1"/>
              <a:t> 3. </a:t>
            </a:r>
            <a:r>
              <a:t>ที่ </a:t>
            </a:r>
            <a:r>
              <a:rPr b="1"/>
              <a:t>Course management</a:t>
            </a:r>
            <a:r>
              <a:t> ที่แถบนักเรียน คลิกเลือก </a:t>
            </a:r>
            <a:r>
              <a:rPr b="1"/>
              <a:t>คะแนน</a:t>
            </a:r>
          </a:p>
          <a:p>
            <a:pPr marL="720248">
              <a:defRPr b="0">
                <a:solidFill>
                  <a:srgbClr val="22272B"/>
                </a:solidFill>
              </a:defRPr>
            </a:pPr>
            <a:r>
              <a:rPr b="1"/>
              <a:t> 4. </a:t>
            </a:r>
            <a:r>
              <a:t>คลิกที่ </a:t>
            </a:r>
            <a:r>
              <a:rPr b="1"/>
              <a:t>Setup</a:t>
            </a:r>
            <a:r>
              <a:t> แล้วคลิกเลือกที่</a:t>
            </a:r>
            <a:r>
              <a:rPr b="1"/>
              <a:t> Course grade setting </a:t>
            </a:r>
            <a:r>
              <a:t>เพื่อกำหนดประเภทการตัดเกรด</a:t>
            </a:r>
            <a:endParaRPr b="1"/>
          </a:p>
          <a:p>
            <a:pPr marL="720248">
              <a:defRPr b="0">
                <a:solidFill>
                  <a:srgbClr val="22272B"/>
                </a:solidFill>
              </a:defRPr>
            </a:pPr>
            <a:r>
              <a:rPr b="1"/>
              <a:t>   </a:t>
            </a:r>
          </a:p>
        </p:txBody>
      </p:sp>
      <p:sp>
        <p:nvSpPr>
          <p:cNvPr id="374" name="Line"/>
          <p:cNvSpPr/>
          <p:nvPr/>
        </p:nvSpPr>
        <p:spPr>
          <a:xfrm flipH="1">
            <a:off x="7726995" y="8486305"/>
            <a:ext cx="1934664" cy="118174"/>
          </a:xfrm>
          <a:prstGeom prst="line">
            <a:avLst/>
          </a:prstGeom>
          <a:ln w="38100">
            <a:solidFill>
              <a:schemeClr val="accent5">
                <a:hueOff val="-82419"/>
                <a:satOff val="-9513"/>
                <a:lumOff val="-16343"/>
              </a:schemeClr>
            </a:solidFill>
            <a:miter lim="400000"/>
            <a:tailEnd type="triangle"/>
          </a:ln>
        </p:spPr>
        <p:txBody>
          <a:bodyPr lIns="71437" tIns="71437" rIns="71437" bIns="71437" anchor="ctr"/>
          <a:lstStyle/>
          <a:p>
            <a:pPr algn="ctr">
              <a:defRPr sz="3200" b="0">
                <a:solidFill>
                  <a:srgbClr val="000000"/>
                </a:solidFill>
                <a:latin typeface="Helvetica Light"/>
                <a:ea typeface="Helvetica Light"/>
                <a:cs typeface="Helvetica Light"/>
                <a:sym typeface="Helvetica Light"/>
              </a:defRPr>
            </a:pPr>
            <a:endParaRPr/>
          </a:p>
        </p:txBody>
      </p:sp>
      <p:sp>
        <p:nvSpPr>
          <p:cNvPr id="375" name="Group"/>
          <p:cNvSpPr/>
          <p:nvPr/>
        </p:nvSpPr>
        <p:spPr>
          <a:xfrm>
            <a:off x="9329522" y="8280749"/>
            <a:ext cx="689537" cy="573765"/>
          </a:xfrm>
          <a:prstGeom prst="rect">
            <a:avLst/>
          </a:prstGeom>
          <a:solidFill>
            <a:schemeClr val="accent5">
              <a:hueOff val="-82419"/>
              <a:satOff val="-9513"/>
              <a:lumOff val="-16343"/>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lvl1pPr algn="ctr">
              <a:defRPr sz="3200">
                <a:solidFill>
                  <a:srgbClr val="FFFFFF"/>
                </a:solidFill>
              </a:defRPr>
            </a:lvl1pPr>
          </a:lstStyle>
          <a:p>
            <a:r>
              <a:t>3</a:t>
            </a:r>
          </a:p>
        </p:txBody>
      </p:sp>
      <p:grpSp>
        <p:nvGrpSpPr>
          <p:cNvPr id="378" name="Image"/>
          <p:cNvGrpSpPr/>
          <p:nvPr/>
        </p:nvGrpSpPr>
        <p:grpSpPr>
          <a:xfrm>
            <a:off x="13029706" y="3881469"/>
            <a:ext cx="4569033" cy="3026713"/>
            <a:chOff x="0" y="0"/>
            <a:chExt cx="4569032" cy="3026711"/>
          </a:xfrm>
        </p:grpSpPr>
        <p:pic>
          <p:nvPicPr>
            <p:cNvPr id="377" name="Image" descr="Image"/>
            <p:cNvPicPr>
              <a:picLocks noChangeAspect="1"/>
            </p:cNvPicPr>
            <p:nvPr/>
          </p:nvPicPr>
          <p:blipFill>
            <a:blip r:embed="rId8">
              <a:extLst/>
            </a:blip>
            <a:srcRect l="3376" r="3376" b="8482"/>
            <a:stretch>
              <a:fillRect/>
            </a:stretch>
          </p:blipFill>
          <p:spPr>
            <a:xfrm>
              <a:off x="127000" y="88900"/>
              <a:ext cx="4315033" cy="2696512"/>
            </a:xfrm>
            <a:prstGeom prst="rect">
              <a:avLst/>
            </a:prstGeom>
            <a:ln>
              <a:noFill/>
            </a:ln>
            <a:effectLst/>
          </p:spPr>
        </p:pic>
        <p:pic>
          <p:nvPicPr>
            <p:cNvPr id="376" name="Image" descr="Image"/>
            <p:cNvPicPr>
              <a:picLocks/>
            </p:cNvPicPr>
            <p:nvPr/>
          </p:nvPicPr>
          <p:blipFill>
            <a:blip r:embed="rId9">
              <a:extLst/>
            </a:blip>
            <a:stretch>
              <a:fillRect/>
            </a:stretch>
          </p:blipFill>
          <p:spPr>
            <a:xfrm>
              <a:off x="0" y="0"/>
              <a:ext cx="4569033" cy="3026712"/>
            </a:xfrm>
            <a:prstGeom prst="rect">
              <a:avLst/>
            </a:prstGeom>
            <a:effectLst/>
          </p:spPr>
        </p:pic>
      </p:grpSp>
      <p:sp>
        <p:nvSpPr>
          <p:cNvPr id="379" name="Line"/>
          <p:cNvSpPr/>
          <p:nvPr/>
        </p:nvSpPr>
        <p:spPr>
          <a:xfrm flipV="1">
            <a:off x="12097391" y="6167522"/>
            <a:ext cx="1223265" cy="335357"/>
          </a:xfrm>
          <a:prstGeom prst="line">
            <a:avLst/>
          </a:prstGeom>
          <a:ln w="38100">
            <a:solidFill>
              <a:schemeClr val="accent5">
                <a:hueOff val="-82419"/>
                <a:satOff val="-9513"/>
                <a:lumOff val="-16343"/>
              </a:schemeClr>
            </a:solidFill>
            <a:miter lim="400000"/>
            <a:tailEnd type="triangle"/>
          </a:ln>
        </p:spPr>
        <p:txBody>
          <a:bodyPr lIns="71437" tIns="71437" rIns="71437" bIns="71437" anchor="ctr"/>
          <a:lstStyle/>
          <a:p>
            <a:pPr algn="ctr">
              <a:defRPr sz="3200" b="0">
                <a:solidFill>
                  <a:srgbClr val="000000"/>
                </a:solidFill>
                <a:latin typeface="Helvetica Light"/>
                <a:ea typeface="Helvetica Light"/>
                <a:cs typeface="Helvetica Light"/>
                <a:sym typeface="Helvetica Light"/>
              </a:defRPr>
            </a:pPr>
            <a:endParaRPr/>
          </a:p>
        </p:txBody>
      </p:sp>
      <p:sp>
        <p:nvSpPr>
          <p:cNvPr id="380" name="Group"/>
          <p:cNvSpPr/>
          <p:nvPr/>
        </p:nvSpPr>
        <p:spPr>
          <a:xfrm>
            <a:off x="11750892" y="6129708"/>
            <a:ext cx="689536" cy="573765"/>
          </a:xfrm>
          <a:prstGeom prst="rect">
            <a:avLst/>
          </a:prstGeom>
          <a:solidFill>
            <a:schemeClr val="accent5">
              <a:hueOff val="-82419"/>
              <a:satOff val="-9513"/>
              <a:lumOff val="-16343"/>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lvl1pPr algn="ctr">
              <a:defRPr sz="3200">
                <a:solidFill>
                  <a:srgbClr val="FFFFFF"/>
                </a:solidFill>
              </a:defRPr>
            </a:lvl1pPr>
          </a:lstStyle>
          <a:p>
            <a:r>
              <a:t>2</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2" name="Image"/>
          <p:cNvGrpSpPr/>
          <p:nvPr/>
        </p:nvGrpSpPr>
        <p:grpSpPr>
          <a:xfrm>
            <a:off x="1791509" y="6511507"/>
            <a:ext cx="9048531" cy="5958699"/>
            <a:chOff x="0" y="0"/>
            <a:chExt cx="9048529" cy="5958698"/>
          </a:xfrm>
        </p:grpSpPr>
        <p:pic>
          <p:nvPicPr>
            <p:cNvPr id="531" name="Image" descr="Image"/>
            <p:cNvPicPr>
              <a:picLocks noChangeAspect="1"/>
            </p:cNvPicPr>
            <p:nvPr/>
          </p:nvPicPr>
          <p:blipFill>
            <a:blip r:embed="rId2">
              <a:extLst/>
            </a:blip>
            <a:stretch>
              <a:fillRect/>
            </a:stretch>
          </p:blipFill>
          <p:spPr>
            <a:xfrm>
              <a:off x="127000" y="88900"/>
              <a:ext cx="8794530" cy="5628499"/>
            </a:xfrm>
            <a:prstGeom prst="rect">
              <a:avLst/>
            </a:prstGeom>
            <a:ln>
              <a:noFill/>
            </a:ln>
            <a:effectLst/>
          </p:spPr>
        </p:pic>
        <p:pic>
          <p:nvPicPr>
            <p:cNvPr id="530" name="Image" descr="Image"/>
            <p:cNvPicPr>
              <a:picLocks/>
            </p:cNvPicPr>
            <p:nvPr/>
          </p:nvPicPr>
          <p:blipFill>
            <a:blip r:embed="rId3">
              <a:extLst/>
            </a:blip>
            <a:stretch>
              <a:fillRect/>
            </a:stretch>
          </p:blipFill>
          <p:spPr>
            <a:xfrm>
              <a:off x="0" y="0"/>
              <a:ext cx="9048530" cy="5958699"/>
            </a:xfrm>
            <a:prstGeom prst="rect">
              <a:avLst/>
            </a:prstGeom>
            <a:effectLst/>
          </p:spPr>
        </p:pic>
      </p:grpSp>
      <p:grpSp>
        <p:nvGrpSpPr>
          <p:cNvPr id="535" name="Image"/>
          <p:cNvGrpSpPr/>
          <p:nvPr/>
        </p:nvGrpSpPr>
        <p:grpSpPr>
          <a:xfrm>
            <a:off x="12034858" y="6458882"/>
            <a:ext cx="11186569" cy="6063948"/>
            <a:chOff x="0" y="0"/>
            <a:chExt cx="11186567" cy="6063947"/>
          </a:xfrm>
        </p:grpSpPr>
        <p:pic>
          <p:nvPicPr>
            <p:cNvPr id="534" name="Image" descr="Image"/>
            <p:cNvPicPr>
              <a:picLocks noChangeAspect="1"/>
            </p:cNvPicPr>
            <p:nvPr/>
          </p:nvPicPr>
          <p:blipFill>
            <a:blip r:embed="rId4">
              <a:extLst/>
            </a:blip>
            <a:stretch>
              <a:fillRect/>
            </a:stretch>
          </p:blipFill>
          <p:spPr>
            <a:xfrm>
              <a:off x="127000" y="88900"/>
              <a:ext cx="10932568" cy="5733748"/>
            </a:xfrm>
            <a:prstGeom prst="rect">
              <a:avLst/>
            </a:prstGeom>
            <a:ln>
              <a:noFill/>
            </a:ln>
            <a:effectLst/>
          </p:spPr>
        </p:pic>
        <p:pic>
          <p:nvPicPr>
            <p:cNvPr id="533" name="Image" descr="Image"/>
            <p:cNvPicPr>
              <a:picLocks/>
            </p:cNvPicPr>
            <p:nvPr/>
          </p:nvPicPr>
          <p:blipFill>
            <a:blip r:embed="rId5">
              <a:extLst/>
            </a:blip>
            <a:stretch>
              <a:fillRect/>
            </a:stretch>
          </p:blipFill>
          <p:spPr>
            <a:xfrm>
              <a:off x="0" y="0"/>
              <a:ext cx="11186568" cy="6063948"/>
            </a:xfrm>
            <a:prstGeom prst="rect">
              <a:avLst/>
            </a:prstGeom>
            <a:effectLst/>
          </p:spPr>
        </p:pic>
      </p:grpSp>
      <p:grpSp>
        <p:nvGrpSpPr>
          <p:cNvPr id="538" name="Image"/>
          <p:cNvGrpSpPr/>
          <p:nvPr/>
        </p:nvGrpSpPr>
        <p:grpSpPr>
          <a:xfrm>
            <a:off x="14806139" y="1725941"/>
            <a:ext cx="7609702" cy="4415057"/>
            <a:chOff x="0" y="0"/>
            <a:chExt cx="7609700" cy="4415055"/>
          </a:xfrm>
        </p:grpSpPr>
        <p:pic>
          <p:nvPicPr>
            <p:cNvPr id="537" name="Image" descr="Image"/>
            <p:cNvPicPr>
              <a:picLocks noChangeAspect="1"/>
            </p:cNvPicPr>
            <p:nvPr/>
          </p:nvPicPr>
          <p:blipFill>
            <a:blip r:embed="rId6">
              <a:extLst/>
            </a:blip>
            <a:stretch>
              <a:fillRect/>
            </a:stretch>
          </p:blipFill>
          <p:spPr>
            <a:xfrm>
              <a:off x="127000" y="88900"/>
              <a:ext cx="7355701" cy="4084856"/>
            </a:xfrm>
            <a:prstGeom prst="rect">
              <a:avLst/>
            </a:prstGeom>
            <a:ln>
              <a:noFill/>
            </a:ln>
            <a:effectLst/>
          </p:spPr>
        </p:pic>
        <p:pic>
          <p:nvPicPr>
            <p:cNvPr id="536" name="Image" descr="Image"/>
            <p:cNvPicPr>
              <a:picLocks/>
            </p:cNvPicPr>
            <p:nvPr/>
          </p:nvPicPr>
          <p:blipFill>
            <a:blip r:embed="rId7">
              <a:extLst/>
            </a:blip>
            <a:stretch>
              <a:fillRect/>
            </a:stretch>
          </p:blipFill>
          <p:spPr>
            <a:xfrm>
              <a:off x="0" y="0"/>
              <a:ext cx="7609701" cy="4415056"/>
            </a:xfrm>
            <a:prstGeom prst="rect">
              <a:avLst/>
            </a:prstGeom>
            <a:effectLst/>
          </p:spPr>
        </p:pic>
      </p:grpSp>
      <p:sp>
        <p:nvSpPr>
          <p:cNvPr id="539"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10</a:t>
            </a:fld>
            <a:endParaRPr/>
          </a:p>
        </p:txBody>
      </p:sp>
      <p:sp>
        <p:nvSpPr>
          <p:cNvPr id="540" name="Line"/>
          <p:cNvSpPr/>
          <p:nvPr/>
        </p:nvSpPr>
        <p:spPr>
          <a:xfrm flipH="1" flipV="1">
            <a:off x="18086394" y="5588715"/>
            <a:ext cx="1740804" cy="1"/>
          </a:xfrm>
          <a:prstGeom prst="line">
            <a:avLst/>
          </a:prstGeom>
          <a:ln w="38100">
            <a:solidFill>
              <a:schemeClr val="accent5">
                <a:hueOff val="-82419"/>
                <a:satOff val="-9513"/>
                <a:lumOff val="-16343"/>
              </a:schemeClr>
            </a:solidFill>
            <a:miter lim="400000"/>
            <a:tailEnd type="triangle"/>
          </a:ln>
        </p:spPr>
        <p:txBody>
          <a:bodyPr lIns="71437" tIns="71437" rIns="71437" bIns="71437" anchor="ctr"/>
          <a:lstStyle/>
          <a:p>
            <a:pPr algn="ctr">
              <a:defRPr sz="3200" b="0">
                <a:solidFill>
                  <a:srgbClr val="000000"/>
                </a:solidFill>
                <a:latin typeface="Helvetica Light"/>
                <a:ea typeface="Helvetica Light"/>
                <a:cs typeface="Helvetica Light"/>
                <a:sym typeface="Helvetica Light"/>
              </a:defRPr>
            </a:pPr>
            <a:endParaRPr/>
          </a:p>
        </p:txBody>
      </p:sp>
      <p:sp>
        <p:nvSpPr>
          <p:cNvPr id="541" name="Group"/>
          <p:cNvSpPr/>
          <p:nvPr/>
        </p:nvSpPr>
        <p:spPr>
          <a:xfrm>
            <a:off x="19431641" y="5301833"/>
            <a:ext cx="689537" cy="573764"/>
          </a:xfrm>
          <a:prstGeom prst="rect">
            <a:avLst/>
          </a:prstGeom>
          <a:solidFill>
            <a:schemeClr val="accent5">
              <a:hueOff val="-82419"/>
              <a:satOff val="-9513"/>
              <a:lumOff val="-16343"/>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lvl1pPr algn="ctr">
              <a:defRPr sz="3200">
                <a:solidFill>
                  <a:srgbClr val="FFFFFF"/>
                </a:solidFill>
              </a:defRPr>
            </a:lvl1pPr>
          </a:lstStyle>
          <a:p>
            <a:r>
              <a:t>1</a:t>
            </a:r>
          </a:p>
        </p:txBody>
      </p:sp>
      <p:sp>
        <p:nvSpPr>
          <p:cNvPr id="542" name="การตรวจสอบคะแนนการทำแบบทดสอบ"/>
          <p:cNvSpPr txBox="1">
            <a:spLocks noGrp="1"/>
          </p:cNvSpPr>
          <p:nvPr>
            <p:ph type="title"/>
          </p:nvPr>
        </p:nvSpPr>
        <p:spPr>
          <a:xfrm>
            <a:off x="2976263" y="1145315"/>
            <a:ext cx="17419683" cy="1682259"/>
          </a:xfrm>
          <a:prstGeom prst="rect">
            <a:avLst/>
          </a:prstGeom>
          <a:ln>
            <a:noFill/>
          </a:ln>
        </p:spPr>
        <p:txBody>
          <a:bodyPr/>
          <a:lstStyle>
            <a:lvl1pPr>
              <a:defRPr sz="7300"/>
            </a:lvl1pPr>
          </a:lstStyle>
          <a:p>
            <a:r>
              <a:t> การตรวจสอบคะแนนการทำแบบทดสอบ</a:t>
            </a:r>
          </a:p>
        </p:txBody>
      </p:sp>
      <p:sp>
        <p:nvSpPr>
          <p:cNvPr id="543" name="1. ทำการล็อกอินเข้าระบบในฐานะผู้สอน…"/>
          <p:cNvSpPr txBox="1"/>
          <p:nvPr/>
        </p:nvSpPr>
        <p:spPr>
          <a:xfrm>
            <a:off x="1611728" y="3078682"/>
            <a:ext cx="9408092" cy="29243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spAutoFit/>
          </a:bodyPr>
          <a:lstStyle/>
          <a:p>
            <a:pPr marL="319834">
              <a:defRPr b="0">
                <a:solidFill>
                  <a:srgbClr val="22272B"/>
                </a:solidFill>
              </a:defRPr>
            </a:pPr>
            <a:r>
              <a:rPr b="1"/>
              <a:t>1. </a:t>
            </a:r>
            <a:r>
              <a:t>ทำการล็อกอินเข้าระบบในฐานะผู้สอน</a:t>
            </a:r>
          </a:p>
          <a:p>
            <a:pPr marL="319834" indent="-39852">
              <a:defRPr b="0">
                <a:solidFill>
                  <a:srgbClr val="22272B"/>
                </a:solidFill>
              </a:defRPr>
            </a:pPr>
            <a:r>
              <a:rPr b="1"/>
              <a:t>2.</a:t>
            </a:r>
            <a:r>
              <a:t> คลิกเข้าไปในรายวิชาที่ต้องการตรวจสอบการทำแบบทดสอบ </a:t>
            </a:r>
          </a:p>
          <a:p>
            <a:pPr marL="319834" indent="-39852">
              <a:defRPr b="0">
                <a:solidFill>
                  <a:srgbClr val="22272B"/>
                </a:solidFill>
              </a:defRPr>
            </a:pPr>
            <a:r>
              <a:rPr b="1"/>
              <a:t>3. </a:t>
            </a:r>
            <a:r>
              <a:t>คลิกที่ชื่อแบบทดสอบ</a:t>
            </a:r>
            <a:endParaRPr b="1"/>
          </a:p>
          <a:p>
            <a:pPr marL="319834" indent="-39852">
              <a:defRPr b="0">
                <a:solidFill>
                  <a:srgbClr val="22272B"/>
                </a:solidFill>
              </a:defRPr>
            </a:pPr>
            <a:r>
              <a:rPr b="1"/>
              <a:t>4. </a:t>
            </a:r>
            <a:r>
              <a:t>คลิกที่ </a:t>
            </a:r>
            <a:r>
              <a:rPr b="1"/>
              <a:t>Attempts</a:t>
            </a:r>
            <a:r>
              <a:t> เพื่อดูผลคะแนน</a:t>
            </a:r>
          </a:p>
          <a:p>
            <a:pPr marL="319834" indent="-39852">
              <a:defRPr b="0">
                <a:solidFill>
                  <a:srgbClr val="22272B"/>
                </a:solidFill>
              </a:defRPr>
            </a:pPr>
            <a:r>
              <a:rPr b="1"/>
              <a:t>5. </a:t>
            </a:r>
            <a:r>
              <a:t>เลือกออปชั่นในการแสดงผลการเรียน ในที่นี้ให้ใช้ค่าปกติ</a:t>
            </a:r>
          </a:p>
        </p:txBody>
      </p:sp>
      <p:sp>
        <p:nvSpPr>
          <p:cNvPr id="544" name="Line"/>
          <p:cNvSpPr/>
          <p:nvPr/>
        </p:nvSpPr>
        <p:spPr>
          <a:xfrm flipV="1">
            <a:off x="6275674" y="12004038"/>
            <a:ext cx="1485418" cy="43396"/>
          </a:xfrm>
          <a:prstGeom prst="line">
            <a:avLst/>
          </a:prstGeom>
          <a:ln w="38100">
            <a:solidFill>
              <a:schemeClr val="accent5">
                <a:hueOff val="-82419"/>
                <a:satOff val="-9513"/>
                <a:lumOff val="-16343"/>
              </a:schemeClr>
            </a:solidFill>
            <a:miter lim="400000"/>
            <a:tailEnd type="triangle"/>
          </a:ln>
        </p:spPr>
        <p:txBody>
          <a:bodyPr lIns="71437" tIns="71437" rIns="71437" bIns="71437" anchor="ctr"/>
          <a:lstStyle/>
          <a:p>
            <a:pPr algn="ctr">
              <a:defRPr sz="3200" b="0">
                <a:solidFill>
                  <a:srgbClr val="000000"/>
                </a:solidFill>
                <a:latin typeface="Helvetica Light"/>
                <a:ea typeface="Helvetica Light"/>
                <a:cs typeface="Helvetica Light"/>
                <a:sym typeface="Helvetica Light"/>
              </a:defRPr>
            </a:pPr>
            <a:endParaRPr/>
          </a:p>
        </p:txBody>
      </p:sp>
      <p:sp>
        <p:nvSpPr>
          <p:cNvPr id="545" name="Group"/>
          <p:cNvSpPr/>
          <p:nvPr/>
        </p:nvSpPr>
        <p:spPr>
          <a:xfrm>
            <a:off x="5999380" y="11760551"/>
            <a:ext cx="689537" cy="573765"/>
          </a:xfrm>
          <a:prstGeom prst="rect">
            <a:avLst/>
          </a:prstGeom>
          <a:solidFill>
            <a:schemeClr val="accent5">
              <a:hueOff val="-82419"/>
              <a:satOff val="-9513"/>
              <a:lumOff val="-16343"/>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lvl1pPr algn="ctr">
              <a:defRPr sz="3200">
                <a:solidFill>
                  <a:srgbClr val="FFFFFF"/>
                </a:solidFill>
              </a:defRPr>
            </a:lvl1pPr>
          </a:lstStyle>
          <a:p>
            <a:r>
              <a:t>4</a:t>
            </a:r>
          </a:p>
        </p:txBody>
      </p:sp>
      <p:sp>
        <p:nvSpPr>
          <p:cNvPr id="546" name="Line"/>
          <p:cNvSpPr/>
          <p:nvPr/>
        </p:nvSpPr>
        <p:spPr>
          <a:xfrm flipH="1" flipV="1">
            <a:off x="13897587" y="12008933"/>
            <a:ext cx="1740805" cy="1"/>
          </a:xfrm>
          <a:prstGeom prst="line">
            <a:avLst/>
          </a:prstGeom>
          <a:ln w="38100">
            <a:solidFill>
              <a:schemeClr val="accent5">
                <a:hueOff val="-82419"/>
                <a:satOff val="-9513"/>
                <a:lumOff val="-16343"/>
              </a:schemeClr>
            </a:solidFill>
            <a:miter lim="400000"/>
            <a:tailEnd type="triangle"/>
          </a:ln>
        </p:spPr>
        <p:txBody>
          <a:bodyPr lIns="71437" tIns="71437" rIns="71437" bIns="71437" anchor="ctr"/>
          <a:lstStyle/>
          <a:p>
            <a:pPr algn="ctr">
              <a:defRPr sz="3200" b="0">
                <a:solidFill>
                  <a:srgbClr val="000000"/>
                </a:solidFill>
                <a:latin typeface="Helvetica Light"/>
                <a:ea typeface="Helvetica Light"/>
                <a:cs typeface="Helvetica Light"/>
                <a:sym typeface="Helvetica Light"/>
              </a:defRPr>
            </a:pPr>
            <a:endParaRPr/>
          </a:p>
        </p:txBody>
      </p:sp>
      <p:sp>
        <p:nvSpPr>
          <p:cNvPr id="547" name="Group"/>
          <p:cNvSpPr/>
          <p:nvPr/>
        </p:nvSpPr>
        <p:spPr>
          <a:xfrm>
            <a:off x="15242835" y="11722051"/>
            <a:ext cx="689537" cy="573765"/>
          </a:xfrm>
          <a:prstGeom prst="rect">
            <a:avLst/>
          </a:prstGeom>
          <a:solidFill>
            <a:schemeClr val="accent5">
              <a:hueOff val="-82419"/>
              <a:satOff val="-9513"/>
              <a:lumOff val="-16343"/>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lvl1pPr algn="ctr">
              <a:defRPr sz="3200">
                <a:solidFill>
                  <a:srgbClr val="FFFFFF"/>
                </a:solidFill>
              </a:defRPr>
            </a:lvl1pPr>
          </a:lstStyle>
          <a:p>
            <a:r>
              <a:t>5</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11</a:t>
            </a:fld>
            <a:endParaRPr/>
          </a:p>
        </p:txBody>
      </p:sp>
      <p:sp>
        <p:nvSpPr>
          <p:cNvPr id="550" name="การตรวจสอบคะแนนการทำแบบทดสอบ (ต่อ)"/>
          <p:cNvSpPr txBox="1">
            <a:spLocks noGrp="1"/>
          </p:cNvSpPr>
          <p:nvPr>
            <p:ph type="title"/>
          </p:nvPr>
        </p:nvSpPr>
        <p:spPr>
          <a:xfrm>
            <a:off x="2976263" y="1145315"/>
            <a:ext cx="17419683" cy="1682259"/>
          </a:xfrm>
          <a:prstGeom prst="rect">
            <a:avLst/>
          </a:prstGeom>
          <a:ln>
            <a:noFill/>
          </a:ln>
        </p:spPr>
        <p:txBody>
          <a:bodyPr/>
          <a:lstStyle>
            <a:lvl1pPr>
              <a:defRPr sz="7300"/>
            </a:lvl1pPr>
          </a:lstStyle>
          <a:p>
            <a:r>
              <a:t> การตรวจสอบคะแนนการทำแบบทดสอบ (ต่อ)</a:t>
            </a:r>
          </a:p>
        </p:txBody>
      </p:sp>
      <p:sp>
        <p:nvSpPr>
          <p:cNvPr id="551" name="6. แสดงผลคะแนนของผู้เรียน"/>
          <p:cNvSpPr txBox="1"/>
          <p:nvPr/>
        </p:nvSpPr>
        <p:spPr>
          <a:xfrm>
            <a:off x="1624613" y="3251260"/>
            <a:ext cx="9408091" cy="6891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spAutoFit/>
          </a:bodyPr>
          <a:lstStyle/>
          <a:p>
            <a:pPr marL="319834" indent="-39852">
              <a:defRPr b="0">
                <a:solidFill>
                  <a:srgbClr val="22272B"/>
                </a:solidFill>
              </a:defRPr>
            </a:pPr>
            <a:r>
              <a:rPr b="1"/>
              <a:t>6.</a:t>
            </a:r>
            <a:r>
              <a:t> แสดงผลคะแนนของผู้เรียน</a:t>
            </a:r>
          </a:p>
        </p:txBody>
      </p:sp>
      <p:grpSp>
        <p:nvGrpSpPr>
          <p:cNvPr id="554" name="Image"/>
          <p:cNvGrpSpPr/>
          <p:nvPr/>
        </p:nvGrpSpPr>
        <p:grpSpPr>
          <a:xfrm>
            <a:off x="760107" y="4364048"/>
            <a:ext cx="22838386" cy="8282210"/>
            <a:chOff x="0" y="0"/>
            <a:chExt cx="22838384" cy="8282209"/>
          </a:xfrm>
        </p:grpSpPr>
        <p:pic>
          <p:nvPicPr>
            <p:cNvPr id="553" name="Image" descr="Image"/>
            <p:cNvPicPr>
              <a:picLocks noChangeAspect="1"/>
            </p:cNvPicPr>
            <p:nvPr/>
          </p:nvPicPr>
          <p:blipFill>
            <a:blip r:embed="rId2">
              <a:extLst/>
            </a:blip>
            <a:stretch>
              <a:fillRect/>
            </a:stretch>
          </p:blipFill>
          <p:spPr>
            <a:xfrm>
              <a:off x="127000" y="88900"/>
              <a:ext cx="22584385" cy="7952010"/>
            </a:xfrm>
            <a:prstGeom prst="rect">
              <a:avLst/>
            </a:prstGeom>
            <a:ln>
              <a:noFill/>
            </a:ln>
            <a:effectLst/>
          </p:spPr>
        </p:pic>
        <p:pic>
          <p:nvPicPr>
            <p:cNvPr id="552" name="Image" descr="Image"/>
            <p:cNvPicPr>
              <a:picLocks/>
            </p:cNvPicPr>
            <p:nvPr/>
          </p:nvPicPr>
          <p:blipFill>
            <a:blip r:embed="rId3">
              <a:extLst/>
            </a:blip>
            <a:stretch>
              <a:fillRect/>
            </a:stretch>
          </p:blipFill>
          <p:spPr>
            <a:xfrm>
              <a:off x="0" y="0"/>
              <a:ext cx="22838385" cy="8282210"/>
            </a:xfrm>
            <a:prstGeom prst="rect">
              <a:avLst/>
            </a:prstGeom>
            <a:effectLst/>
          </p:spPr>
        </p:pic>
      </p:grpSp>
      <p:sp>
        <p:nvSpPr>
          <p:cNvPr id="555" name="Line"/>
          <p:cNvSpPr/>
          <p:nvPr/>
        </p:nvSpPr>
        <p:spPr>
          <a:xfrm flipH="1">
            <a:off x="19340998" y="3653480"/>
            <a:ext cx="673409" cy="1301782"/>
          </a:xfrm>
          <a:prstGeom prst="line">
            <a:avLst/>
          </a:prstGeom>
          <a:ln w="38100">
            <a:solidFill>
              <a:schemeClr val="accent5">
                <a:hueOff val="-82419"/>
                <a:satOff val="-9513"/>
                <a:lumOff val="-16343"/>
              </a:schemeClr>
            </a:solidFill>
            <a:miter lim="400000"/>
            <a:tailEnd type="triangle"/>
          </a:ln>
        </p:spPr>
        <p:txBody>
          <a:bodyPr lIns="71437" tIns="71437" rIns="71437" bIns="71437" anchor="ctr"/>
          <a:lstStyle/>
          <a:p>
            <a:pPr algn="ctr">
              <a:defRPr sz="3200" b="0">
                <a:solidFill>
                  <a:srgbClr val="000000"/>
                </a:solidFill>
                <a:latin typeface="Helvetica Light"/>
                <a:ea typeface="Helvetica Light"/>
                <a:cs typeface="Helvetica Light"/>
                <a:sym typeface="Helvetica Light"/>
              </a:defRPr>
            </a:pPr>
            <a:endParaRPr/>
          </a:p>
        </p:txBody>
      </p:sp>
      <p:sp>
        <p:nvSpPr>
          <p:cNvPr id="556" name="Group"/>
          <p:cNvSpPr/>
          <p:nvPr/>
        </p:nvSpPr>
        <p:spPr>
          <a:xfrm>
            <a:off x="19618850" y="3366598"/>
            <a:ext cx="689537" cy="573765"/>
          </a:xfrm>
          <a:prstGeom prst="rect">
            <a:avLst/>
          </a:prstGeom>
          <a:solidFill>
            <a:schemeClr val="accent5">
              <a:hueOff val="-82419"/>
              <a:satOff val="-9513"/>
              <a:lumOff val="-16343"/>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lvl1pPr algn="ctr">
              <a:defRPr sz="3200">
                <a:solidFill>
                  <a:srgbClr val="FFFFFF"/>
                </a:solidFill>
              </a:defRPr>
            </a:lvl1pPr>
          </a:lstStyle>
          <a:p>
            <a:r>
              <a:t>6</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0" name="Image"/>
          <p:cNvGrpSpPr/>
          <p:nvPr/>
        </p:nvGrpSpPr>
        <p:grpSpPr>
          <a:xfrm>
            <a:off x="1729333" y="5961113"/>
            <a:ext cx="18647385" cy="6994210"/>
            <a:chOff x="0" y="0"/>
            <a:chExt cx="18647384" cy="6994209"/>
          </a:xfrm>
        </p:grpSpPr>
        <p:pic>
          <p:nvPicPr>
            <p:cNvPr id="559" name="Image" descr="Image"/>
            <p:cNvPicPr>
              <a:picLocks noChangeAspect="1"/>
            </p:cNvPicPr>
            <p:nvPr/>
          </p:nvPicPr>
          <p:blipFill>
            <a:blip r:embed="rId2">
              <a:extLst/>
            </a:blip>
            <a:stretch>
              <a:fillRect/>
            </a:stretch>
          </p:blipFill>
          <p:spPr>
            <a:xfrm>
              <a:off x="127000" y="88900"/>
              <a:ext cx="18393385" cy="6664010"/>
            </a:xfrm>
            <a:prstGeom prst="rect">
              <a:avLst/>
            </a:prstGeom>
            <a:ln>
              <a:noFill/>
            </a:ln>
            <a:effectLst/>
          </p:spPr>
        </p:pic>
        <p:pic>
          <p:nvPicPr>
            <p:cNvPr id="558" name="Image" descr="Image"/>
            <p:cNvPicPr>
              <a:picLocks/>
            </p:cNvPicPr>
            <p:nvPr/>
          </p:nvPicPr>
          <p:blipFill>
            <a:blip r:embed="rId3">
              <a:extLst/>
            </a:blip>
            <a:stretch>
              <a:fillRect/>
            </a:stretch>
          </p:blipFill>
          <p:spPr>
            <a:xfrm>
              <a:off x="0" y="0"/>
              <a:ext cx="18647385" cy="6994210"/>
            </a:xfrm>
            <a:prstGeom prst="rect">
              <a:avLst/>
            </a:prstGeom>
            <a:effectLst/>
          </p:spPr>
        </p:pic>
      </p:grpSp>
      <p:grpSp>
        <p:nvGrpSpPr>
          <p:cNvPr id="563" name="Image"/>
          <p:cNvGrpSpPr/>
          <p:nvPr/>
        </p:nvGrpSpPr>
        <p:grpSpPr>
          <a:xfrm>
            <a:off x="13698580" y="3129552"/>
            <a:ext cx="9530025" cy="4053339"/>
            <a:chOff x="0" y="0"/>
            <a:chExt cx="9530023" cy="4053338"/>
          </a:xfrm>
        </p:grpSpPr>
        <p:pic>
          <p:nvPicPr>
            <p:cNvPr id="562" name="Image" descr="Image"/>
            <p:cNvPicPr>
              <a:picLocks noChangeAspect="1"/>
            </p:cNvPicPr>
            <p:nvPr/>
          </p:nvPicPr>
          <p:blipFill>
            <a:blip r:embed="rId4">
              <a:extLst/>
            </a:blip>
            <a:stretch>
              <a:fillRect/>
            </a:stretch>
          </p:blipFill>
          <p:spPr>
            <a:xfrm>
              <a:off x="127000" y="88900"/>
              <a:ext cx="9276024" cy="3723139"/>
            </a:xfrm>
            <a:prstGeom prst="rect">
              <a:avLst/>
            </a:prstGeom>
            <a:ln>
              <a:noFill/>
            </a:ln>
            <a:effectLst/>
          </p:spPr>
        </p:pic>
        <p:pic>
          <p:nvPicPr>
            <p:cNvPr id="561" name="Image" descr="Image"/>
            <p:cNvPicPr>
              <a:picLocks/>
            </p:cNvPicPr>
            <p:nvPr/>
          </p:nvPicPr>
          <p:blipFill>
            <a:blip r:embed="rId5">
              <a:extLst/>
            </a:blip>
            <a:stretch>
              <a:fillRect/>
            </a:stretch>
          </p:blipFill>
          <p:spPr>
            <a:xfrm>
              <a:off x="0" y="0"/>
              <a:ext cx="9530024" cy="4053339"/>
            </a:xfrm>
            <a:prstGeom prst="rect">
              <a:avLst/>
            </a:prstGeom>
            <a:effectLst/>
          </p:spPr>
        </p:pic>
      </p:grpSp>
      <p:sp>
        <p:nvSpPr>
          <p:cNvPr id="564"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12</a:t>
            </a:fld>
            <a:endParaRPr/>
          </a:p>
        </p:txBody>
      </p:sp>
      <p:sp>
        <p:nvSpPr>
          <p:cNvPr id="565" name="Line"/>
          <p:cNvSpPr/>
          <p:nvPr/>
        </p:nvSpPr>
        <p:spPr>
          <a:xfrm flipV="1">
            <a:off x="10230469" y="9966535"/>
            <a:ext cx="139430" cy="1472469"/>
          </a:xfrm>
          <a:prstGeom prst="line">
            <a:avLst/>
          </a:prstGeom>
          <a:ln w="38100">
            <a:solidFill>
              <a:schemeClr val="accent5">
                <a:hueOff val="-82419"/>
                <a:satOff val="-9513"/>
                <a:lumOff val="-16343"/>
              </a:schemeClr>
            </a:solidFill>
            <a:miter lim="400000"/>
            <a:tailEnd type="triangle"/>
          </a:ln>
        </p:spPr>
        <p:txBody>
          <a:bodyPr lIns="71437" tIns="71437" rIns="71437" bIns="71437" anchor="ctr"/>
          <a:lstStyle/>
          <a:p>
            <a:pPr algn="ctr">
              <a:defRPr sz="3200" b="0">
                <a:solidFill>
                  <a:srgbClr val="000000"/>
                </a:solidFill>
                <a:latin typeface="Helvetica Light"/>
                <a:ea typeface="Helvetica Light"/>
                <a:cs typeface="Helvetica Light"/>
                <a:sym typeface="Helvetica Light"/>
              </a:defRPr>
            </a:pPr>
            <a:endParaRPr/>
          </a:p>
        </p:txBody>
      </p:sp>
      <p:sp>
        <p:nvSpPr>
          <p:cNvPr id="566" name="Group"/>
          <p:cNvSpPr/>
          <p:nvPr/>
        </p:nvSpPr>
        <p:spPr>
          <a:xfrm>
            <a:off x="9977576" y="11010701"/>
            <a:ext cx="689537" cy="573765"/>
          </a:xfrm>
          <a:prstGeom prst="rect">
            <a:avLst/>
          </a:prstGeom>
          <a:solidFill>
            <a:schemeClr val="accent5">
              <a:hueOff val="-82419"/>
              <a:satOff val="-9513"/>
              <a:lumOff val="-16343"/>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lvl1pPr algn="ctr">
              <a:defRPr sz="3200">
                <a:solidFill>
                  <a:srgbClr val="FFFFFF"/>
                </a:solidFill>
              </a:defRPr>
            </a:lvl1pPr>
          </a:lstStyle>
          <a:p>
            <a:r>
              <a:t>8</a:t>
            </a:r>
          </a:p>
        </p:txBody>
      </p:sp>
      <p:sp>
        <p:nvSpPr>
          <p:cNvPr id="567" name="Line"/>
          <p:cNvSpPr/>
          <p:nvPr/>
        </p:nvSpPr>
        <p:spPr>
          <a:xfrm flipH="1">
            <a:off x="20109190" y="3298785"/>
            <a:ext cx="676066" cy="676066"/>
          </a:xfrm>
          <a:prstGeom prst="line">
            <a:avLst/>
          </a:prstGeom>
          <a:ln w="38100">
            <a:solidFill>
              <a:schemeClr val="accent5">
                <a:hueOff val="-82419"/>
                <a:satOff val="-9513"/>
                <a:lumOff val="-16343"/>
              </a:schemeClr>
            </a:solidFill>
            <a:miter lim="400000"/>
            <a:tailEnd type="triangle"/>
          </a:ln>
        </p:spPr>
        <p:txBody>
          <a:bodyPr lIns="71437" tIns="71437" rIns="71437" bIns="71437" anchor="ctr"/>
          <a:lstStyle/>
          <a:p>
            <a:pPr algn="ctr">
              <a:defRPr sz="3200" b="0">
                <a:solidFill>
                  <a:srgbClr val="000000"/>
                </a:solidFill>
                <a:latin typeface="Helvetica Light"/>
                <a:ea typeface="Helvetica Light"/>
                <a:cs typeface="Helvetica Light"/>
                <a:sym typeface="Helvetica Light"/>
              </a:defRPr>
            </a:pPr>
            <a:endParaRPr/>
          </a:p>
        </p:txBody>
      </p:sp>
      <p:sp>
        <p:nvSpPr>
          <p:cNvPr id="568" name="Group"/>
          <p:cNvSpPr/>
          <p:nvPr/>
        </p:nvSpPr>
        <p:spPr>
          <a:xfrm>
            <a:off x="20532362" y="2870483"/>
            <a:ext cx="689537" cy="573765"/>
          </a:xfrm>
          <a:prstGeom prst="rect">
            <a:avLst/>
          </a:prstGeom>
          <a:solidFill>
            <a:schemeClr val="accent5">
              <a:hueOff val="-82419"/>
              <a:satOff val="-9513"/>
              <a:lumOff val="-16343"/>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lvl1pPr algn="ctr">
              <a:defRPr sz="3200">
                <a:solidFill>
                  <a:srgbClr val="FFFFFF"/>
                </a:solidFill>
              </a:defRPr>
            </a:lvl1pPr>
          </a:lstStyle>
          <a:p>
            <a:r>
              <a:t>7</a:t>
            </a:r>
          </a:p>
        </p:txBody>
      </p:sp>
      <p:sp>
        <p:nvSpPr>
          <p:cNvPr id="569" name="การตรวจสอบคะแนนการทำแบบทดสอบ (ต่อ)"/>
          <p:cNvSpPr txBox="1">
            <a:spLocks noGrp="1"/>
          </p:cNvSpPr>
          <p:nvPr>
            <p:ph type="title"/>
          </p:nvPr>
        </p:nvSpPr>
        <p:spPr>
          <a:xfrm>
            <a:off x="2976263" y="1145315"/>
            <a:ext cx="17419683" cy="1682259"/>
          </a:xfrm>
          <a:prstGeom prst="rect">
            <a:avLst/>
          </a:prstGeom>
          <a:ln>
            <a:noFill/>
          </a:ln>
        </p:spPr>
        <p:txBody>
          <a:bodyPr/>
          <a:lstStyle>
            <a:lvl1pPr>
              <a:defRPr sz="7300"/>
            </a:lvl1pPr>
          </a:lstStyle>
          <a:p>
            <a:r>
              <a:t> การตรวจสอบคะแนนการทำแบบทดสอบ (ต่อ)</a:t>
            </a:r>
          </a:p>
        </p:txBody>
      </p:sp>
      <p:sp>
        <p:nvSpPr>
          <p:cNvPr id="570" name="7. ผู้สอนสามารถทำการส่งออกเป็นไฟล์เป็น Comma separated values (.csv), Excel, HTML     table, Javascript Objet Notation (.json), OpenDocument (.ods) ได้โดยคลิกเลือกที่     Download table data as เสร็จแล้วคลิกที่ปุ่ม ดาวน์โหลด…"/>
          <p:cNvSpPr txBox="1"/>
          <p:nvPr/>
        </p:nvSpPr>
        <p:spPr>
          <a:xfrm>
            <a:off x="1577225" y="3363790"/>
            <a:ext cx="11843768" cy="23655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spAutoFit/>
          </a:bodyPr>
          <a:lstStyle/>
          <a:p>
            <a:pPr marL="319834" indent="-39852">
              <a:defRPr b="0">
                <a:solidFill>
                  <a:srgbClr val="22272B"/>
                </a:solidFill>
              </a:defRPr>
            </a:pPr>
            <a:r>
              <a:rPr b="1"/>
              <a:t>7.</a:t>
            </a:r>
            <a:r>
              <a:t> ผู้สอนสามารถทำการส่งออกเป็นไฟล์เป็น </a:t>
            </a:r>
            <a:r>
              <a:rPr b="1"/>
              <a:t>Comma separated values (.csv), Excel, HTML </a:t>
            </a:r>
            <a:br>
              <a:rPr b="1"/>
            </a:br>
            <a:r>
              <a:rPr b="1"/>
              <a:t>   table, Javascript Objet Notation (.json), OpenDocument (.ods)</a:t>
            </a:r>
            <a:r>
              <a:t> ได้โดยคลิกเลือกที่ </a:t>
            </a:r>
            <a:br/>
            <a:r>
              <a:t>   </a:t>
            </a:r>
            <a:r>
              <a:rPr b="1"/>
              <a:t>Download table data as</a:t>
            </a:r>
            <a:r>
              <a:t> เสร็จแล้วคลิกที่ปุ่ม </a:t>
            </a:r>
            <a:r>
              <a:rPr b="1"/>
              <a:t>ดาวน์โหลด</a:t>
            </a:r>
          </a:p>
          <a:p>
            <a:pPr marL="319834" indent="-39852">
              <a:defRPr b="0">
                <a:solidFill>
                  <a:srgbClr val="22272B"/>
                </a:solidFill>
              </a:defRPr>
            </a:pPr>
            <a:r>
              <a:rPr b="1"/>
              <a:t>8.</a:t>
            </a:r>
            <a:r>
              <a:t> ในที่นี้ทดสอบส่งออกผลคะแนนของผู้เรียนเป็นไฟล์ </a:t>
            </a:r>
            <a:r>
              <a:rPr b="1"/>
              <a:t>Microsoft</a:t>
            </a:r>
            <a:r>
              <a:t> </a:t>
            </a:r>
            <a:r>
              <a:rPr b="1"/>
              <a:t>Excel</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4" name="Image"/>
          <p:cNvGrpSpPr/>
          <p:nvPr/>
        </p:nvGrpSpPr>
        <p:grpSpPr>
          <a:xfrm>
            <a:off x="12988768" y="3427062"/>
            <a:ext cx="9195153" cy="8517599"/>
            <a:chOff x="0" y="0"/>
            <a:chExt cx="9195151" cy="8517597"/>
          </a:xfrm>
        </p:grpSpPr>
        <p:pic>
          <p:nvPicPr>
            <p:cNvPr id="383" name="Image" descr="Image"/>
            <p:cNvPicPr>
              <a:picLocks noChangeAspect="1"/>
            </p:cNvPicPr>
            <p:nvPr/>
          </p:nvPicPr>
          <p:blipFill>
            <a:blip r:embed="rId2">
              <a:extLst/>
            </a:blip>
            <a:srcRect r="19221" b="3923"/>
            <a:stretch>
              <a:fillRect/>
            </a:stretch>
          </p:blipFill>
          <p:spPr>
            <a:xfrm>
              <a:off x="127000" y="88900"/>
              <a:ext cx="8941152" cy="8187398"/>
            </a:xfrm>
            <a:prstGeom prst="rect">
              <a:avLst/>
            </a:prstGeom>
            <a:ln>
              <a:noFill/>
            </a:ln>
            <a:effectLst/>
          </p:spPr>
        </p:pic>
        <p:pic>
          <p:nvPicPr>
            <p:cNvPr id="382" name="Image" descr="Image"/>
            <p:cNvPicPr>
              <a:picLocks/>
            </p:cNvPicPr>
            <p:nvPr/>
          </p:nvPicPr>
          <p:blipFill>
            <a:blip r:embed="rId3">
              <a:extLst/>
            </a:blip>
            <a:stretch>
              <a:fillRect/>
            </a:stretch>
          </p:blipFill>
          <p:spPr>
            <a:xfrm>
              <a:off x="0" y="-1"/>
              <a:ext cx="9195152" cy="8517599"/>
            </a:xfrm>
            <a:prstGeom prst="rect">
              <a:avLst/>
            </a:prstGeom>
            <a:effectLst/>
          </p:spPr>
        </p:pic>
      </p:grpSp>
      <p:sp>
        <p:nvSpPr>
          <p:cNvPr id="385" name="การตั้งค่าและการกำหนดช่วงคะแนน (ต่อ)"/>
          <p:cNvSpPr txBox="1">
            <a:spLocks noGrp="1"/>
          </p:cNvSpPr>
          <p:nvPr>
            <p:ph type="title"/>
          </p:nvPr>
        </p:nvSpPr>
        <p:spPr>
          <a:xfrm>
            <a:off x="3023424" y="90757"/>
            <a:ext cx="21348701" cy="3381284"/>
          </a:xfrm>
          <a:prstGeom prst="rect">
            <a:avLst/>
          </a:prstGeom>
        </p:spPr>
        <p:txBody>
          <a:bodyPr/>
          <a:lstStyle>
            <a:lvl1pPr>
              <a:defRPr sz="7300"/>
            </a:lvl1pPr>
          </a:lstStyle>
          <a:p>
            <a:r>
              <a:t>การตั้งค่าและการกำหนดช่วงคะแนน (ต่อ)</a:t>
            </a:r>
          </a:p>
        </p:txBody>
      </p:sp>
      <p:sp>
        <p:nvSpPr>
          <p:cNvPr id="386" name="Slide Number"/>
          <p:cNvSpPr txBox="1">
            <a:spLocks noGrp="1"/>
          </p:cNvSpPr>
          <p:nvPr>
            <p:ph type="sldNum" sz="quarter" idx="2"/>
          </p:nvPr>
        </p:nvSpPr>
        <p:spPr>
          <a:xfrm>
            <a:off x="12190639" y="12840715"/>
            <a:ext cx="287123" cy="68478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a:t>
            </a:fld>
            <a:endParaRPr/>
          </a:p>
        </p:txBody>
      </p:sp>
      <p:sp>
        <p:nvSpPr>
          <p:cNvPr id="387" name="Line"/>
          <p:cNvSpPr/>
          <p:nvPr/>
        </p:nvSpPr>
        <p:spPr>
          <a:xfrm flipH="1">
            <a:off x="20811445" y="4000819"/>
            <a:ext cx="2079915" cy="638782"/>
          </a:xfrm>
          <a:prstGeom prst="line">
            <a:avLst/>
          </a:prstGeom>
          <a:ln w="38100">
            <a:solidFill>
              <a:schemeClr val="accent5">
                <a:hueOff val="-82419"/>
                <a:satOff val="-9513"/>
                <a:lumOff val="-16343"/>
              </a:schemeClr>
            </a:solidFill>
            <a:miter lim="400000"/>
            <a:tailEnd type="triangle"/>
          </a:ln>
        </p:spPr>
        <p:txBody>
          <a:bodyPr lIns="71437" tIns="71437" rIns="71437" bIns="71437" anchor="ctr"/>
          <a:lstStyle/>
          <a:p>
            <a:pPr algn="ctr">
              <a:defRPr sz="3200" b="0">
                <a:solidFill>
                  <a:srgbClr val="000000"/>
                </a:solidFill>
                <a:latin typeface="Helvetica Light"/>
                <a:ea typeface="Helvetica Light"/>
                <a:cs typeface="Helvetica Light"/>
                <a:sym typeface="Helvetica Light"/>
              </a:defRPr>
            </a:pPr>
            <a:endParaRPr/>
          </a:p>
        </p:txBody>
      </p:sp>
      <p:sp>
        <p:nvSpPr>
          <p:cNvPr id="388" name="Group"/>
          <p:cNvSpPr/>
          <p:nvPr/>
        </p:nvSpPr>
        <p:spPr>
          <a:xfrm>
            <a:off x="22638466" y="3572517"/>
            <a:ext cx="689537" cy="573765"/>
          </a:xfrm>
          <a:prstGeom prst="rect">
            <a:avLst/>
          </a:prstGeom>
          <a:solidFill>
            <a:schemeClr val="accent5">
              <a:hueOff val="-82419"/>
              <a:satOff val="-9513"/>
              <a:lumOff val="-16343"/>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lvl1pPr algn="ctr">
              <a:defRPr sz="3200">
                <a:solidFill>
                  <a:srgbClr val="FFFFFF"/>
                </a:solidFill>
              </a:defRPr>
            </a:lvl1pPr>
          </a:lstStyle>
          <a:p>
            <a:r>
              <a:t>5</a:t>
            </a:r>
          </a:p>
        </p:txBody>
      </p:sp>
      <p:sp>
        <p:nvSpPr>
          <p:cNvPr id="389" name="5. ทำการตั้งค่าการตัดเกรดที่ต้องการ"/>
          <p:cNvSpPr txBox="1"/>
          <p:nvPr/>
        </p:nvSpPr>
        <p:spPr>
          <a:xfrm>
            <a:off x="2091324" y="3514848"/>
            <a:ext cx="9408092" cy="6891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spAutoFit/>
          </a:bodyPr>
          <a:lstStyle/>
          <a:p>
            <a:pPr marL="319834">
              <a:defRPr b="0">
                <a:solidFill>
                  <a:srgbClr val="22272B"/>
                </a:solidFill>
              </a:defRPr>
            </a:pPr>
            <a:r>
              <a:rPr b="1"/>
              <a:t>5. </a:t>
            </a:r>
            <a:r>
              <a:t>ทำการตั้งค่าการตัดเกรดที่ต้องการ</a:t>
            </a:r>
            <a:r>
              <a:rPr b="1"/>
              <a:t>   </a:t>
            </a:r>
          </a:p>
        </p:txBody>
      </p:sp>
      <p:graphicFrame>
        <p:nvGraphicFramePr>
          <p:cNvPr id="390" name="Table"/>
          <p:cNvGraphicFramePr/>
          <p:nvPr/>
        </p:nvGraphicFramePr>
        <p:xfrm>
          <a:off x="1056517" y="4913811"/>
          <a:ext cx="11490405" cy="11049093"/>
        </p:xfrm>
        <a:graphic>
          <a:graphicData uri="http://schemas.openxmlformats.org/drawingml/2006/table">
            <a:tbl>
              <a:tblPr bandRow="1">
                <a:tableStyleId>{8F44A2F1-9E1F-4B54-A3A2-5F16C0AD49E2}</a:tableStyleId>
              </a:tblPr>
              <a:tblGrid>
                <a:gridCol w="5103931">
                  <a:extLst>
                    <a:ext uri="{9D8B030D-6E8A-4147-A177-3AD203B41FA5}">
                      <a16:colId xmlns:a16="http://schemas.microsoft.com/office/drawing/2014/main" val="20000"/>
                    </a:ext>
                  </a:extLst>
                </a:gridCol>
                <a:gridCol w="6373772">
                  <a:extLst>
                    <a:ext uri="{9D8B030D-6E8A-4147-A177-3AD203B41FA5}">
                      <a16:colId xmlns:a16="http://schemas.microsoft.com/office/drawing/2014/main" val="20001"/>
                    </a:ext>
                  </a:extLst>
                </a:gridCol>
              </a:tblGrid>
              <a:tr h="580862">
                <a:tc>
                  <a:txBody>
                    <a:bodyPr/>
                    <a:lstStyle/>
                    <a:p>
                      <a:pPr algn="ctr" defTabSz="914400">
                        <a:defRPr sz="1800"/>
                      </a:pPr>
                      <a:r>
                        <a:rPr sz="3300" b="1">
                          <a:solidFill>
                            <a:srgbClr val="53585F"/>
                          </a:solidFill>
                          <a:latin typeface="+mn-lt"/>
                          <a:ea typeface="+mn-ea"/>
                          <a:cs typeface="+mn-cs"/>
                          <a:sym typeface="TH Sarabun New"/>
                        </a:rPr>
                        <a:t>รายการ</a:t>
                      </a:r>
                    </a:p>
                  </a:txBody>
                  <a:tcPr marL="121920" marR="121920" marT="60960" marB="60960" anchor="ctr" horzOverflow="overflow">
                    <a:lnL w="12700">
                      <a:solidFill>
                        <a:srgbClr val="A5A5A5"/>
                      </a:solidFill>
                      <a:miter lim="400000"/>
                    </a:lnL>
                    <a:lnR w="12700">
                      <a:solidFill>
                        <a:srgbClr val="A5A5A5"/>
                      </a:solidFill>
                      <a:miter lim="400000"/>
                    </a:lnR>
                    <a:lnT w="12700">
                      <a:solidFill>
                        <a:srgbClr val="A5A5A5"/>
                      </a:solidFill>
                      <a:miter lim="400000"/>
                    </a:lnT>
                    <a:lnB w="31750">
                      <a:solidFill>
                        <a:srgbClr val="A5A5A5"/>
                      </a:solidFill>
                      <a:miter lim="400000"/>
                    </a:lnB>
                    <a:solidFill>
                      <a:srgbClr val="EBDBD6"/>
                    </a:solidFill>
                  </a:tcPr>
                </a:tc>
                <a:tc>
                  <a:txBody>
                    <a:bodyPr/>
                    <a:lstStyle/>
                    <a:p>
                      <a:pPr algn="ctr" defTabSz="914400">
                        <a:defRPr sz="1800"/>
                      </a:pPr>
                      <a:r>
                        <a:rPr sz="3300" b="1">
                          <a:solidFill>
                            <a:srgbClr val="53585F"/>
                          </a:solidFill>
                          <a:latin typeface="+mn-lt"/>
                          <a:ea typeface="+mn-ea"/>
                          <a:cs typeface="+mn-cs"/>
                          <a:sym typeface="TH Sarabun New"/>
                        </a:rPr>
                        <a:t>คำอธิบาย</a:t>
                      </a:r>
                    </a:p>
                  </a:txBody>
                  <a:tcPr marL="121920" marR="121920" marT="60960" marB="60960" anchor="ctr" horzOverflow="overflow">
                    <a:lnL w="12700">
                      <a:solidFill>
                        <a:srgbClr val="A5A5A5"/>
                      </a:solidFill>
                      <a:miter lim="400000"/>
                    </a:lnL>
                    <a:lnR w="12700">
                      <a:solidFill>
                        <a:srgbClr val="A5A5A5"/>
                      </a:solidFill>
                      <a:miter lim="400000"/>
                    </a:lnR>
                    <a:lnT w="12700">
                      <a:solidFill>
                        <a:srgbClr val="A5A5A5"/>
                      </a:solidFill>
                      <a:miter lim="400000"/>
                    </a:lnT>
                    <a:lnB w="31750">
                      <a:solidFill>
                        <a:srgbClr val="A5A5A5"/>
                      </a:solidFill>
                      <a:miter lim="400000"/>
                    </a:lnB>
                    <a:solidFill>
                      <a:srgbClr val="EBDBD6"/>
                    </a:solidFill>
                  </a:tcPr>
                </a:tc>
                <a:extLst>
                  <a:ext uri="{0D108BD9-81ED-4DB2-BD59-A6C34878D82A}">
                    <a16:rowId xmlns:a16="http://schemas.microsoft.com/office/drawing/2014/main" val="10000"/>
                  </a:ext>
                </a:extLst>
              </a:tr>
              <a:tr h="580862">
                <a:tc gridSpan="2">
                  <a:txBody>
                    <a:bodyPr/>
                    <a:lstStyle/>
                    <a:p>
                      <a:pPr defTabSz="914400">
                        <a:defRPr sz="3100">
                          <a:solidFill>
                            <a:srgbClr val="53585F"/>
                          </a:solidFill>
                          <a:latin typeface="+mn-lt"/>
                          <a:ea typeface="+mn-ea"/>
                          <a:cs typeface="+mn-cs"/>
                          <a:sym typeface="TH Sarabun New"/>
                        </a:defRPr>
                      </a:pPr>
                      <a:r>
                        <a:rPr b="1" i="1"/>
                        <a:t>General settings - ตั้งค่ารายละเอียดทั่วไป</a:t>
                      </a:r>
                    </a:p>
                  </a:txBody>
                  <a:tcPr marL="121920" marR="121920" marT="60960" marB="60960" anchor="ctr" horzOverflow="overflow">
                    <a:lnL w="12700">
                      <a:solidFill>
                        <a:srgbClr val="A5A5A5"/>
                      </a:solidFill>
                      <a:miter lim="400000"/>
                    </a:lnL>
                    <a:lnR w="12700">
                      <a:solidFill>
                        <a:srgbClr val="A5A5A5"/>
                      </a:solidFill>
                      <a:miter lim="400000"/>
                    </a:lnR>
                    <a:lnT w="31750">
                      <a:solidFill>
                        <a:srgbClr val="A5A5A5"/>
                      </a:solidFill>
                      <a:miter lim="400000"/>
                    </a:lnT>
                    <a:lnB w="12700">
                      <a:solidFill>
                        <a:srgbClr val="DCDEE0"/>
                      </a:solidFill>
                      <a:miter lim="400000"/>
                    </a:lnB>
                    <a:solidFill>
                      <a:srgbClr val="FEF6F1"/>
                    </a:solidFill>
                  </a:tcPr>
                </a:tc>
                <a:tc hMerge="1">
                  <a:txBody>
                    <a:bodyPr/>
                    <a:lstStyle/>
                    <a:p>
                      <a:endParaRPr lang="en-US"/>
                    </a:p>
                  </a:txBody>
                  <a:tcPr/>
                </a:tc>
                <a:extLst>
                  <a:ext uri="{0D108BD9-81ED-4DB2-BD59-A6C34878D82A}">
                    <a16:rowId xmlns:a16="http://schemas.microsoft.com/office/drawing/2014/main" val="10001"/>
                  </a:ext>
                </a:extLst>
              </a:tr>
              <a:tr h="580862">
                <a:tc>
                  <a:txBody>
                    <a:bodyPr/>
                    <a:lstStyle/>
                    <a:p>
                      <a:pPr defTabSz="914400">
                        <a:defRPr sz="1800"/>
                      </a:pPr>
                      <a:r>
                        <a:rPr sz="3100">
                          <a:solidFill>
                            <a:srgbClr val="53585F"/>
                          </a:solidFill>
                          <a:latin typeface="+mn-lt"/>
                          <a:ea typeface="+mn-ea"/>
                          <a:cs typeface="+mn-cs"/>
                          <a:sym typeface="TH Sarabun New"/>
                        </a:rPr>
                        <a:t>Aggregation</a:t>
                      </a:r>
                    </a:p>
                  </a:txBody>
                  <a:tcPr marL="121920" marR="121920" marT="60960" marB="60960" anchor="ctr" horzOverflow="overflow">
                    <a:lnL w="12700">
                      <a:solidFill>
                        <a:srgbClr val="DCDEE0"/>
                      </a:solidFill>
                      <a:miter lim="400000"/>
                    </a:lnL>
                    <a:lnR w="12700">
                      <a:solidFill>
                        <a:srgbClr val="A5A5A5"/>
                      </a:solidFill>
                      <a:miter lim="400000"/>
                    </a:lnR>
                    <a:lnT w="12700">
                      <a:solidFill>
                        <a:srgbClr val="DCDEE0"/>
                      </a:solidFill>
                      <a:miter lim="400000"/>
                    </a:lnT>
                    <a:lnB w="12700">
                      <a:solidFill>
                        <a:srgbClr val="DCDEE0"/>
                      </a:solidFill>
                      <a:miter lim="400000"/>
                    </a:lnB>
                    <a:solidFill>
                      <a:srgbClr val="FFFFFF"/>
                    </a:solidFill>
                  </a:tcPr>
                </a:tc>
                <a:tc>
                  <a:txBody>
                    <a:bodyPr/>
                    <a:lstStyle/>
                    <a:p>
                      <a:pPr defTabSz="914400">
                        <a:defRPr sz="3100">
                          <a:solidFill>
                            <a:srgbClr val="53585F"/>
                          </a:solidFill>
                          <a:latin typeface="+mn-lt"/>
                          <a:ea typeface="+mn-ea"/>
                          <a:cs typeface="+mn-cs"/>
                          <a:sym typeface="TH Sarabun New"/>
                        </a:defRPr>
                      </a:pPr>
                      <a:r>
                        <a:t>ตำแหน่งการวาง ให้กำหนดเป็น </a:t>
                      </a:r>
                      <a:r>
                        <a:rPr b="1"/>
                        <a:t>Default (Last)</a:t>
                      </a:r>
                    </a:p>
                  </a:txBody>
                  <a:tcPr marL="121920" marR="121920" marT="60960" marB="60960" anchor="ctr" horzOverflow="overflow">
                    <a:lnL w="12700">
                      <a:solidFill>
                        <a:srgbClr val="A5A5A5"/>
                      </a:solidFill>
                      <a:miter lim="400000"/>
                    </a:lnL>
                    <a:lnR w="12700">
                      <a:solidFill>
                        <a:srgbClr val="DCDEE0"/>
                      </a:solidFill>
                      <a:miter lim="400000"/>
                    </a:lnR>
                    <a:lnT w="12700">
                      <a:solidFill>
                        <a:srgbClr val="DCDEE0"/>
                      </a:solidFill>
                      <a:miter lim="400000"/>
                    </a:lnT>
                    <a:lnB w="12700">
                      <a:solidFill>
                        <a:srgbClr val="DCDEE0"/>
                      </a:solidFill>
                      <a:miter lim="400000"/>
                    </a:lnB>
                    <a:solidFill>
                      <a:srgbClr val="FFFFFF"/>
                    </a:solidFill>
                  </a:tcPr>
                </a:tc>
                <a:extLst>
                  <a:ext uri="{0D108BD9-81ED-4DB2-BD59-A6C34878D82A}">
                    <a16:rowId xmlns:a16="http://schemas.microsoft.com/office/drawing/2014/main" val="10002"/>
                  </a:ext>
                </a:extLst>
              </a:tr>
              <a:tr h="580862">
                <a:tc>
                  <a:txBody>
                    <a:bodyPr/>
                    <a:lstStyle/>
                    <a:p>
                      <a:pPr defTabSz="914400">
                        <a:defRPr sz="1800"/>
                      </a:pPr>
                      <a:r>
                        <a:rPr sz="3100">
                          <a:solidFill>
                            <a:srgbClr val="53585F"/>
                          </a:solidFill>
                          <a:latin typeface="+mn-lt"/>
                          <a:ea typeface="+mn-ea"/>
                          <a:cs typeface="+mn-cs"/>
                          <a:sym typeface="TH Sarabun New"/>
                        </a:rPr>
                        <a:t>Min and max grades used in calculation</a:t>
                      </a:r>
                    </a:p>
                  </a:txBody>
                  <a:tcPr marL="121920" marR="121920" marT="60960" marB="60960" anchor="ctr" horzOverflow="overflow">
                    <a:lnL w="12700">
                      <a:solidFill>
                        <a:srgbClr val="DCDEE0"/>
                      </a:solidFill>
                      <a:miter lim="400000"/>
                    </a:lnL>
                    <a:lnR w="12700">
                      <a:solidFill>
                        <a:srgbClr val="A5A5A5"/>
                      </a:solidFill>
                      <a:miter lim="400000"/>
                    </a:lnR>
                    <a:lnT w="12700">
                      <a:solidFill>
                        <a:srgbClr val="DCDEE0"/>
                      </a:solidFill>
                      <a:miter lim="400000"/>
                    </a:lnT>
                    <a:lnB w="12700">
                      <a:solidFill>
                        <a:srgbClr val="A5A5A5"/>
                      </a:solidFill>
                      <a:miter lim="400000"/>
                    </a:lnB>
                    <a:solidFill>
                      <a:srgbClr val="DCDEE0"/>
                    </a:solidFill>
                  </a:tcPr>
                </a:tc>
                <a:tc>
                  <a:txBody>
                    <a:bodyPr/>
                    <a:lstStyle/>
                    <a:p>
                      <a:pPr defTabSz="914400">
                        <a:defRPr sz="1800"/>
                      </a:pPr>
                      <a:r>
                        <a:rPr sz="3100">
                          <a:solidFill>
                            <a:srgbClr val="53585F"/>
                          </a:solidFill>
                          <a:latin typeface="+mn-lt"/>
                          <a:ea typeface="+mn-ea"/>
                          <a:cs typeface="+mn-cs"/>
                          <a:sym typeface="TH Sarabun New"/>
                        </a:rPr>
                        <a:t>คะแนนต่ำสุดและสูงสุดที่ใช้ในการคำนวณ</a:t>
                      </a:r>
                    </a:p>
                  </a:txBody>
                  <a:tcPr marL="121920" marR="121920" marT="60960" marB="60960" anchor="ctr" horzOverflow="overflow">
                    <a:lnL w="12700">
                      <a:solidFill>
                        <a:srgbClr val="A5A5A5"/>
                      </a:solidFill>
                      <a:miter lim="400000"/>
                    </a:lnL>
                    <a:lnR w="12700">
                      <a:solidFill>
                        <a:srgbClr val="DCDEE0"/>
                      </a:solidFill>
                      <a:miter lim="400000"/>
                    </a:lnR>
                    <a:lnT w="12700">
                      <a:solidFill>
                        <a:srgbClr val="DCDEE0"/>
                      </a:solidFill>
                      <a:miter lim="400000"/>
                    </a:lnT>
                    <a:lnB w="12700">
                      <a:solidFill>
                        <a:srgbClr val="A5A5A5"/>
                      </a:solidFill>
                      <a:miter lim="400000"/>
                    </a:lnB>
                    <a:solidFill>
                      <a:srgbClr val="DCDEE0"/>
                    </a:solidFill>
                  </a:tcPr>
                </a:tc>
                <a:extLst>
                  <a:ext uri="{0D108BD9-81ED-4DB2-BD59-A6C34878D82A}">
                    <a16:rowId xmlns:a16="http://schemas.microsoft.com/office/drawing/2014/main" val="10003"/>
                  </a:ext>
                </a:extLst>
              </a:tr>
              <a:tr h="580862">
                <a:tc gridSpan="2">
                  <a:txBody>
                    <a:bodyPr/>
                    <a:lstStyle/>
                    <a:p>
                      <a:pPr defTabSz="914400">
                        <a:defRPr sz="3100">
                          <a:solidFill>
                            <a:srgbClr val="53585F"/>
                          </a:solidFill>
                          <a:latin typeface="+mn-lt"/>
                          <a:ea typeface="+mn-ea"/>
                          <a:cs typeface="+mn-cs"/>
                          <a:sym typeface="TH Sarabun New"/>
                        </a:defRPr>
                      </a:pPr>
                      <a:r>
                        <a:rPr b="1" i="1"/>
                        <a:t>Grade itim settings - กำหนดการตามควร การเรียน</a:t>
                      </a:r>
                    </a:p>
                  </a:txBody>
                  <a:tcPr marL="121920" marR="121920" marT="60960" marB="60960" anchor="ctr" horzOverflow="overflow">
                    <a:lnL w="12700">
                      <a:solidFill>
                        <a:srgbClr val="DCDEE0"/>
                      </a:solidFill>
                      <a:miter lim="400000"/>
                    </a:lnL>
                    <a:lnR w="12700">
                      <a:solidFill>
                        <a:srgbClr val="DCDEE0"/>
                      </a:solidFill>
                      <a:miter lim="400000"/>
                    </a:lnR>
                    <a:lnT w="12700">
                      <a:solidFill>
                        <a:srgbClr val="A5A5A5"/>
                      </a:solidFill>
                      <a:miter lim="400000"/>
                    </a:lnT>
                    <a:lnB w="12700">
                      <a:solidFill>
                        <a:srgbClr val="A5A5A5"/>
                      </a:solidFill>
                      <a:miter lim="400000"/>
                    </a:lnB>
                    <a:solidFill>
                      <a:srgbClr val="FDF6F1"/>
                    </a:solidFill>
                  </a:tcPr>
                </a:tc>
                <a:tc hMerge="1">
                  <a:txBody>
                    <a:bodyPr/>
                    <a:lstStyle/>
                    <a:p>
                      <a:endParaRPr lang="en-US"/>
                    </a:p>
                  </a:txBody>
                  <a:tcPr/>
                </a:tc>
                <a:extLst>
                  <a:ext uri="{0D108BD9-81ED-4DB2-BD59-A6C34878D82A}">
                    <a16:rowId xmlns:a16="http://schemas.microsoft.com/office/drawing/2014/main" val="10004"/>
                  </a:ext>
                </a:extLst>
              </a:tr>
              <a:tr h="580862">
                <a:tc>
                  <a:txBody>
                    <a:bodyPr/>
                    <a:lstStyle/>
                    <a:p>
                      <a:pPr defTabSz="914400">
                        <a:defRPr sz="1800"/>
                      </a:pPr>
                      <a:r>
                        <a:rPr sz="3100">
                          <a:solidFill>
                            <a:srgbClr val="53585F"/>
                          </a:solidFill>
                          <a:latin typeface="+mn-lt"/>
                          <a:ea typeface="+mn-ea"/>
                          <a:cs typeface="+mn-cs"/>
                          <a:sym typeface="TH Sarabun New"/>
                        </a:rPr>
                        <a:t>Grade display type</a:t>
                      </a:r>
                    </a:p>
                  </a:txBody>
                  <a:tcPr marL="121920" marR="121920" marT="60960" marB="60960" anchor="ctr" horzOverflow="overflow">
                    <a:lnL w="12700">
                      <a:solidFill>
                        <a:srgbClr val="DCDEE0"/>
                      </a:solidFill>
                      <a:miter lim="400000"/>
                    </a:lnL>
                    <a:lnR w="12700">
                      <a:solidFill>
                        <a:srgbClr val="A5A5A5"/>
                      </a:solidFill>
                      <a:miter lim="400000"/>
                    </a:lnR>
                    <a:lnT w="12700">
                      <a:solidFill>
                        <a:srgbClr val="A5A5A5"/>
                      </a:solidFill>
                      <a:miter lim="400000"/>
                    </a:lnT>
                    <a:lnB w="12700">
                      <a:solidFill>
                        <a:srgbClr val="A5A5A5"/>
                      </a:solidFill>
                      <a:miter lim="400000"/>
                    </a:lnB>
                    <a:solidFill>
                      <a:srgbClr val="DCDEE0"/>
                    </a:solidFill>
                  </a:tcPr>
                </a:tc>
                <a:tc>
                  <a:txBody>
                    <a:bodyPr/>
                    <a:lstStyle/>
                    <a:p>
                      <a:pPr defTabSz="914400">
                        <a:defRPr sz="1800"/>
                      </a:pPr>
                      <a:r>
                        <a:rPr sz="3100">
                          <a:solidFill>
                            <a:srgbClr val="53585F"/>
                          </a:solidFill>
                          <a:latin typeface="+mn-lt"/>
                          <a:ea typeface="+mn-ea"/>
                          <a:cs typeface="+mn-cs"/>
                          <a:sym typeface="TH Sarabun New"/>
                        </a:rPr>
                        <a:t>จอในการแสดงผล</a:t>
                      </a:r>
                    </a:p>
                  </a:txBody>
                  <a:tcPr marL="121920" marR="121920" marT="60960" marB="60960" anchor="ctr" horzOverflow="overflow">
                    <a:lnL w="12700">
                      <a:solidFill>
                        <a:srgbClr val="A5A5A5"/>
                      </a:solidFill>
                      <a:miter lim="400000"/>
                    </a:lnL>
                    <a:lnR w="12700">
                      <a:solidFill>
                        <a:srgbClr val="DCDEE0"/>
                      </a:solidFill>
                      <a:miter lim="400000"/>
                    </a:lnR>
                    <a:lnT w="12700">
                      <a:solidFill>
                        <a:srgbClr val="A5A5A5"/>
                      </a:solidFill>
                      <a:miter lim="400000"/>
                    </a:lnT>
                    <a:lnB w="12700">
                      <a:solidFill>
                        <a:srgbClr val="A5A5A5"/>
                      </a:solidFill>
                      <a:miter lim="400000"/>
                    </a:lnB>
                    <a:solidFill>
                      <a:srgbClr val="DCDEE0"/>
                    </a:solidFill>
                  </a:tcPr>
                </a:tc>
                <a:extLst>
                  <a:ext uri="{0D108BD9-81ED-4DB2-BD59-A6C34878D82A}">
                    <a16:rowId xmlns:a16="http://schemas.microsoft.com/office/drawing/2014/main" val="10005"/>
                  </a:ext>
                </a:extLst>
              </a:tr>
              <a:tr h="580862">
                <a:tc>
                  <a:txBody>
                    <a:bodyPr/>
                    <a:lstStyle/>
                    <a:p>
                      <a:pPr defTabSz="914400">
                        <a:defRPr sz="1800"/>
                      </a:pPr>
                      <a:r>
                        <a:rPr sz="3100">
                          <a:solidFill>
                            <a:srgbClr val="53585F"/>
                          </a:solidFill>
                          <a:latin typeface="+mn-lt"/>
                          <a:ea typeface="+mn-ea"/>
                          <a:cs typeface="+mn-cs"/>
                          <a:sym typeface="TH Sarabun New"/>
                        </a:rPr>
                        <a:t>Overall decimal points</a:t>
                      </a:r>
                    </a:p>
                  </a:txBody>
                  <a:tcPr marL="121920" marR="121920" marT="60960" marB="60960" anchor="ctr" horzOverflow="overflow">
                    <a:lnL w="12700">
                      <a:solidFill>
                        <a:srgbClr val="DCDEE0"/>
                      </a:solidFill>
                      <a:miter lim="400000"/>
                    </a:lnL>
                    <a:lnR w="12700">
                      <a:solidFill>
                        <a:srgbClr val="A5A5A5"/>
                      </a:solidFill>
                      <a:miter lim="400000"/>
                    </a:lnR>
                    <a:lnT w="12700">
                      <a:solidFill>
                        <a:srgbClr val="A5A5A5"/>
                      </a:solidFill>
                      <a:miter lim="400000"/>
                    </a:lnT>
                    <a:lnB w="12700">
                      <a:solidFill>
                        <a:srgbClr val="A5A5A5"/>
                      </a:solidFill>
                      <a:miter lim="400000"/>
                    </a:lnB>
                    <a:solidFill>
                      <a:srgbClr val="F0F0F0"/>
                    </a:solidFill>
                  </a:tcPr>
                </a:tc>
                <a:tc>
                  <a:txBody>
                    <a:bodyPr/>
                    <a:lstStyle/>
                    <a:p>
                      <a:pPr defTabSz="914400">
                        <a:defRPr sz="1800"/>
                      </a:pPr>
                      <a:r>
                        <a:rPr sz="3100">
                          <a:solidFill>
                            <a:srgbClr val="53585F"/>
                          </a:solidFill>
                          <a:latin typeface="+mn-lt"/>
                          <a:ea typeface="+mn-ea"/>
                          <a:cs typeface="+mn-cs"/>
                          <a:sym typeface="TH Sarabun New"/>
                        </a:rPr>
                        <a:t>จุดทศนิยม</a:t>
                      </a:r>
                    </a:p>
                  </a:txBody>
                  <a:tcPr marL="121920" marR="121920" marT="60960" marB="60960" anchor="ctr" horzOverflow="overflow">
                    <a:lnL w="12700">
                      <a:solidFill>
                        <a:srgbClr val="A5A5A5"/>
                      </a:solidFill>
                      <a:miter lim="400000"/>
                    </a:lnL>
                    <a:lnR w="12700">
                      <a:solidFill>
                        <a:srgbClr val="DCDEE0"/>
                      </a:solidFill>
                      <a:miter lim="400000"/>
                    </a:lnR>
                    <a:lnT w="12700">
                      <a:solidFill>
                        <a:srgbClr val="A5A5A5"/>
                      </a:solidFill>
                      <a:miter lim="400000"/>
                    </a:lnT>
                    <a:lnB w="12700">
                      <a:solidFill>
                        <a:srgbClr val="A5A5A5"/>
                      </a:solidFill>
                      <a:miter lim="400000"/>
                    </a:lnB>
                    <a:solidFill>
                      <a:srgbClr val="F0F0F0"/>
                    </a:solidFill>
                  </a:tcPr>
                </a:tc>
                <a:extLst>
                  <a:ext uri="{0D108BD9-81ED-4DB2-BD59-A6C34878D82A}">
                    <a16:rowId xmlns:a16="http://schemas.microsoft.com/office/drawing/2014/main" val="10006"/>
                  </a:ext>
                </a:extLst>
              </a:tr>
              <a:tr h="580862">
                <a:tc gridSpan="2">
                  <a:txBody>
                    <a:bodyPr/>
                    <a:lstStyle/>
                    <a:p>
                      <a:pPr defTabSz="914400">
                        <a:defRPr sz="3100">
                          <a:solidFill>
                            <a:srgbClr val="53585F"/>
                          </a:solidFill>
                          <a:latin typeface="+mn-lt"/>
                          <a:ea typeface="+mn-ea"/>
                          <a:cs typeface="+mn-cs"/>
                          <a:sym typeface="TH Sarabun New"/>
                        </a:defRPr>
                      </a:pPr>
                      <a:r>
                        <a:rPr b="1" i="1"/>
                        <a:t>Overview report - มุมมองในการแสดงผลการเรียน</a:t>
                      </a:r>
                    </a:p>
                  </a:txBody>
                  <a:tcPr marL="121920" marR="121920" marT="60960" marB="60960" anchor="ctr" horzOverflow="overflow">
                    <a:lnL w="12700">
                      <a:solidFill>
                        <a:srgbClr val="DCDEE0"/>
                      </a:solidFill>
                      <a:miter lim="400000"/>
                    </a:lnL>
                    <a:lnR w="12700">
                      <a:solidFill>
                        <a:srgbClr val="DCDEE0"/>
                      </a:solidFill>
                      <a:miter lim="400000"/>
                    </a:lnR>
                    <a:lnT w="12700">
                      <a:solidFill>
                        <a:srgbClr val="A5A5A5"/>
                      </a:solidFill>
                      <a:miter lim="400000"/>
                    </a:lnT>
                    <a:lnB w="12700">
                      <a:solidFill>
                        <a:srgbClr val="A5A5A5"/>
                      </a:solidFill>
                      <a:miter lim="400000"/>
                    </a:lnB>
                    <a:solidFill>
                      <a:srgbClr val="FDF6F2"/>
                    </a:solidFill>
                  </a:tcPr>
                </a:tc>
                <a:tc hMerge="1">
                  <a:txBody>
                    <a:bodyPr/>
                    <a:lstStyle/>
                    <a:p>
                      <a:endParaRPr lang="en-US"/>
                    </a:p>
                  </a:txBody>
                  <a:tcPr/>
                </a:tc>
                <a:extLst>
                  <a:ext uri="{0D108BD9-81ED-4DB2-BD59-A6C34878D82A}">
                    <a16:rowId xmlns:a16="http://schemas.microsoft.com/office/drawing/2014/main" val="10007"/>
                  </a:ext>
                </a:extLst>
              </a:tr>
              <a:tr h="580862">
                <a:tc>
                  <a:txBody>
                    <a:bodyPr/>
                    <a:lstStyle/>
                    <a:p>
                      <a:pPr defTabSz="914400">
                        <a:defRPr sz="1800"/>
                      </a:pPr>
                      <a:r>
                        <a:rPr sz="3100">
                          <a:solidFill>
                            <a:srgbClr val="53585F"/>
                          </a:solidFill>
                          <a:latin typeface="+mn-lt"/>
                          <a:ea typeface="+mn-ea"/>
                          <a:cs typeface="+mn-cs"/>
                          <a:sym typeface="TH Sarabun New"/>
                        </a:rPr>
                        <a:t>Show rank</a:t>
                      </a:r>
                    </a:p>
                  </a:txBody>
                  <a:tcPr marL="121920" marR="121920" marT="60960" marB="60960" anchor="ctr" horzOverflow="overflow">
                    <a:lnL w="12700">
                      <a:solidFill>
                        <a:srgbClr val="DCDEE0"/>
                      </a:solidFill>
                      <a:miter lim="400000"/>
                    </a:lnL>
                    <a:lnR w="12700">
                      <a:solidFill>
                        <a:srgbClr val="A5A5A5"/>
                      </a:solidFill>
                      <a:miter lim="400000"/>
                    </a:lnR>
                    <a:lnT w="12700">
                      <a:solidFill>
                        <a:srgbClr val="A5A5A5"/>
                      </a:solidFill>
                      <a:miter lim="400000"/>
                    </a:lnT>
                    <a:lnB w="12700">
                      <a:solidFill>
                        <a:srgbClr val="DCDEE0"/>
                      </a:solidFill>
                      <a:miter lim="400000"/>
                    </a:lnB>
                    <a:solidFill>
                      <a:srgbClr val="F0F0F0"/>
                    </a:solidFill>
                  </a:tcPr>
                </a:tc>
                <a:tc>
                  <a:txBody>
                    <a:bodyPr/>
                    <a:lstStyle/>
                    <a:p>
                      <a:pPr defTabSz="914400">
                        <a:defRPr sz="1800"/>
                      </a:pPr>
                      <a:r>
                        <a:rPr sz="3100">
                          <a:solidFill>
                            <a:srgbClr val="53585F"/>
                          </a:solidFill>
                          <a:latin typeface="+mn-lt"/>
                          <a:ea typeface="+mn-ea"/>
                          <a:cs typeface="+mn-cs"/>
                          <a:sym typeface="TH Sarabun New"/>
                        </a:rPr>
                        <a:t>แสดงการจัดอันดับ</a:t>
                      </a:r>
                    </a:p>
                  </a:txBody>
                  <a:tcPr marL="121920" marR="121920" marT="60960" marB="60960" anchor="ctr" horzOverflow="overflow">
                    <a:lnL w="12700">
                      <a:solidFill>
                        <a:srgbClr val="A5A5A5"/>
                      </a:solidFill>
                      <a:miter lim="400000"/>
                    </a:lnL>
                    <a:lnR w="12700">
                      <a:solidFill>
                        <a:srgbClr val="DCDEE0"/>
                      </a:solidFill>
                      <a:miter lim="400000"/>
                    </a:lnR>
                    <a:lnT w="12700">
                      <a:solidFill>
                        <a:srgbClr val="A5A5A5"/>
                      </a:solidFill>
                      <a:miter lim="400000"/>
                    </a:lnT>
                    <a:lnB w="12700">
                      <a:solidFill>
                        <a:srgbClr val="DCDEE0"/>
                      </a:solidFill>
                      <a:miter lim="400000"/>
                    </a:lnB>
                    <a:solidFill>
                      <a:srgbClr val="F0F0F0"/>
                    </a:solidFill>
                  </a:tcPr>
                </a:tc>
                <a:extLst>
                  <a:ext uri="{0D108BD9-81ED-4DB2-BD59-A6C34878D82A}">
                    <a16:rowId xmlns:a16="http://schemas.microsoft.com/office/drawing/2014/main" val="10008"/>
                  </a:ext>
                </a:extLst>
              </a:tr>
              <a:tr h="580862">
                <a:tc>
                  <a:txBody>
                    <a:bodyPr/>
                    <a:lstStyle/>
                    <a:p>
                      <a:pPr defTabSz="914400">
                        <a:defRPr sz="1800"/>
                      </a:pPr>
                      <a:r>
                        <a:rPr sz="3100">
                          <a:solidFill>
                            <a:srgbClr val="53585F"/>
                          </a:solidFill>
                          <a:latin typeface="+mn-lt"/>
                          <a:ea typeface="+mn-ea"/>
                          <a:cs typeface="+mn-cs"/>
                          <a:sym typeface="TH Sarabun New"/>
                        </a:rPr>
                        <a:t>Hide totals if they contain hidden items</a:t>
                      </a:r>
                    </a:p>
                  </a:txBody>
                  <a:tcPr marL="121920" marR="121920" marT="60960" marB="60960" anchor="ctr" horzOverflow="overflow">
                    <a:lnL w="12700">
                      <a:solidFill>
                        <a:srgbClr val="DCDEE0"/>
                      </a:solidFill>
                      <a:miter lim="400000"/>
                    </a:lnL>
                    <a:lnR w="12700">
                      <a:solidFill>
                        <a:srgbClr val="A5A5A5"/>
                      </a:solidFill>
                      <a:miter lim="400000"/>
                    </a:lnR>
                    <a:lnT w="12700">
                      <a:solidFill>
                        <a:srgbClr val="DCDEE0"/>
                      </a:solidFill>
                      <a:miter lim="400000"/>
                    </a:lnT>
                    <a:lnB w="12700">
                      <a:solidFill>
                        <a:srgbClr val="DCDEE0"/>
                      </a:solidFill>
                      <a:miter lim="400000"/>
                    </a:lnB>
                    <a:solidFill>
                      <a:srgbClr val="DCDEE0"/>
                    </a:solidFill>
                  </a:tcPr>
                </a:tc>
                <a:tc>
                  <a:txBody>
                    <a:bodyPr/>
                    <a:lstStyle/>
                    <a:p>
                      <a:pPr defTabSz="914400">
                        <a:defRPr sz="1800"/>
                      </a:pPr>
                      <a:r>
                        <a:rPr sz="3100">
                          <a:solidFill>
                            <a:srgbClr val="53585F"/>
                          </a:solidFill>
                          <a:latin typeface="+mn-lt"/>
                          <a:ea typeface="+mn-ea"/>
                          <a:cs typeface="+mn-cs"/>
                          <a:sym typeface="TH Sarabun New"/>
                        </a:rPr>
                        <a:t>ซ่อนผลการเรียน</a:t>
                      </a:r>
                    </a:p>
                  </a:txBody>
                  <a:tcPr marL="121920" marR="121920" marT="60960" marB="60960" anchor="ctr" horzOverflow="overflow">
                    <a:lnL w="12700">
                      <a:solidFill>
                        <a:srgbClr val="A5A5A5"/>
                      </a:solidFill>
                      <a:miter lim="400000"/>
                    </a:lnL>
                    <a:lnR w="12700">
                      <a:solidFill>
                        <a:srgbClr val="DCDEE0"/>
                      </a:solidFill>
                      <a:miter lim="400000"/>
                    </a:lnR>
                    <a:lnT w="12700">
                      <a:solidFill>
                        <a:srgbClr val="DCDEE0"/>
                      </a:solidFill>
                      <a:miter lim="400000"/>
                    </a:lnT>
                    <a:lnB w="12700">
                      <a:solidFill>
                        <a:srgbClr val="DCDEE0"/>
                      </a:solidFill>
                      <a:miter lim="400000"/>
                    </a:lnB>
                    <a:solidFill>
                      <a:srgbClr val="DCDEE0"/>
                    </a:solidFill>
                  </a:tcPr>
                </a:tc>
                <a:extLst>
                  <a:ext uri="{0D108BD9-81ED-4DB2-BD59-A6C34878D82A}">
                    <a16:rowId xmlns:a16="http://schemas.microsoft.com/office/drawing/2014/main" val="10009"/>
                  </a:ext>
                </a:extLst>
              </a:tr>
            </a:tbl>
          </a:graphicData>
        </a:graphic>
      </p:graphicFrame>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4" name="Image"/>
          <p:cNvGrpSpPr/>
          <p:nvPr/>
        </p:nvGrpSpPr>
        <p:grpSpPr>
          <a:xfrm>
            <a:off x="1774616" y="3713640"/>
            <a:ext cx="6418039" cy="8962319"/>
            <a:chOff x="0" y="0"/>
            <a:chExt cx="6418037" cy="8962318"/>
          </a:xfrm>
        </p:grpSpPr>
        <p:pic>
          <p:nvPicPr>
            <p:cNvPr id="393" name="Image" descr="Image"/>
            <p:cNvPicPr>
              <a:picLocks noChangeAspect="1"/>
            </p:cNvPicPr>
            <p:nvPr/>
          </p:nvPicPr>
          <p:blipFill>
            <a:blip r:embed="rId2">
              <a:extLst/>
            </a:blip>
            <a:srcRect r="4523" b="4754"/>
            <a:stretch>
              <a:fillRect/>
            </a:stretch>
          </p:blipFill>
          <p:spPr>
            <a:xfrm>
              <a:off x="127000" y="88900"/>
              <a:ext cx="6164038" cy="8632119"/>
            </a:xfrm>
            <a:prstGeom prst="rect">
              <a:avLst/>
            </a:prstGeom>
            <a:ln>
              <a:noFill/>
            </a:ln>
            <a:effectLst/>
          </p:spPr>
        </p:pic>
        <p:pic>
          <p:nvPicPr>
            <p:cNvPr id="392" name="Image" descr="Image"/>
            <p:cNvPicPr>
              <a:picLocks/>
            </p:cNvPicPr>
            <p:nvPr/>
          </p:nvPicPr>
          <p:blipFill>
            <a:blip r:embed="rId3">
              <a:extLst/>
            </a:blip>
            <a:stretch>
              <a:fillRect/>
            </a:stretch>
          </p:blipFill>
          <p:spPr>
            <a:xfrm>
              <a:off x="-1" y="0"/>
              <a:ext cx="6418039" cy="8962319"/>
            </a:xfrm>
            <a:prstGeom prst="rect">
              <a:avLst/>
            </a:prstGeom>
            <a:effectLst/>
          </p:spPr>
        </p:pic>
      </p:grpSp>
      <p:sp>
        <p:nvSpPr>
          <p:cNvPr id="395" name="Slide Number"/>
          <p:cNvSpPr txBox="1">
            <a:spLocks noGrp="1"/>
          </p:cNvSpPr>
          <p:nvPr>
            <p:ph type="sldNum" sz="quarter" idx="2"/>
          </p:nvPr>
        </p:nvSpPr>
        <p:spPr>
          <a:xfrm>
            <a:off x="12190639" y="12840715"/>
            <a:ext cx="287123" cy="68478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a:t>
            </a:fld>
            <a:endParaRPr/>
          </a:p>
        </p:txBody>
      </p:sp>
      <p:sp>
        <p:nvSpPr>
          <p:cNvPr id="396" name="Line"/>
          <p:cNvSpPr/>
          <p:nvPr/>
        </p:nvSpPr>
        <p:spPr>
          <a:xfrm flipH="1">
            <a:off x="6739860" y="3626401"/>
            <a:ext cx="2079915" cy="638782"/>
          </a:xfrm>
          <a:prstGeom prst="line">
            <a:avLst/>
          </a:prstGeom>
          <a:ln w="38100">
            <a:solidFill>
              <a:schemeClr val="accent5">
                <a:hueOff val="-82419"/>
                <a:satOff val="-9513"/>
                <a:lumOff val="-16343"/>
              </a:schemeClr>
            </a:solidFill>
            <a:miter lim="400000"/>
            <a:tailEnd type="triangle"/>
          </a:ln>
        </p:spPr>
        <p:txBody>
          <a:bodyPr lIns="71437" tIns="71437" rIns="71437" bIns="71437" anchor="ctr"/>
          <a:lstStyle/>
          <a:p>
            <a:pPr algn="ctr">
              <a:defRPr sz="3200" b="0">
                <a:solidFill>
                  <a:srgbClr val="000000"/>
                </a:solidFill>
                <a:latin typeface="Helvetica Light"/>
                <a:ea typeface="Helvetica Light"/>
                <a:cs typeface="Helvetica Light"/>
                <a:sym typeface="Helvetica Light"/>
              </a:defRPr>
            </a:pPr>
            <a:endParaRPr/>
          </a:p>
        </p:txBody>
      </p:sp>
      <p:sp>
        <p:nvSpPr>
          <p:cNvPr id="397" name="Group"/>
          <p:cNvSpPr/>
          <p:nvPr/>
        </p:nvSpPr>
        <p:spPr>
          <a:xfrm>
            <a:off x="8566880" y="3198099"/>
            <a:ext cx="689537" cy="573765"/>
          </a:xfrm>
          <a:prstGeom prst="rect">
            <a:avLst/>
          </a:prstGeom>
          <a:solidFill>
            <a:schemeClr val="accent5">
              <a:hueOff val="-82419"/>
              <a:satOff val="-9513"/>
              <a:lumOff val="-16343"/>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lvl1pPr algn="ctr">
              <a:defRPr sz="3200">
                <a:solidFill>
                  <a:srgbClr val="FFFFFF"/>
                </a:solidFill>
              </a:defRPr>
            </a:lvl1pPr>
          </a:lstStyle>
          <a:p>
            <a:r>
              <a:t>6</a:t>
            </a:r>
          </a:p>
        </p:txBody>
      </p:sp>
      <p:sp>
        <p:nvSpPr>
          <p:cNvPr id="398" name="การตั้งค่าและการกำหนดช่วงคะแนน (ต่อ)"/>
          <p:cNvSpPr txBox="1">
            <a:spLocks noGrp="1"/>
          </p:cNvSpPr>
          <p:nvPr>
            <p:ph type="title"/>
          </p:nvPr>
        </p:nvSpPr>
        <p:spPr>
          <a:xfrm>
            <a:off x="3023424" y="90757"/>
            <a:ext cx="11873428" cy="3381284"/>
          </a:xfrm>
          <a:prstGeom prst="rect">
            <a:avLst/>
          </a:prstGeom>
          <a:ln>
            <a:noFill/>
          </a:ln>
        </p:spPr>
        <p:txBody>
          <a:bodyPr/>
          <a:lstStyle>
            <a:lvl1pPr>
              <a:defRPr sz="7300"/>
            </a:lvl1pPr>
          </a:lstStyle>
          <a:p>
            <a:r>
              <a:t>การตั้งค่าและการกำหนดช่วงคะแนน (ต่อ)</a:t>
            </a:r>
          </a:p>
        </p:txBody>
      </p:sp>
      <p:graphicFrame>
        <p:nvGraphicFramePr>
          <p:cNvPr id="399" name="Table"/>
          <p:cNvGraphicFramePr/>
          <p:nvPr/>
        </p:nvGraphicFramePr>
        <p:xfrm>
          <a:off x="10069107" y="3370902"/>
          <a:ext cx="15475578" cy="9579872"/>
        </p:xfrm>
        <a:graphic>
          <a:graphicData uri="http://schemas.openxmlformats.org/drawingml/2006/table">
            <a:tbl>
              <a:tblPr bandRow="1">
                <a:tableStyleId>{8F44A2F1-9E1F-4B54-A3A2-5F16C0AD49E2}</a:tableStyleId>
              </a:tblPr>
              <a:tblGrid>
                <a:gridCol w="4376978">
                  <a:extLst>
                    <a:ext uri="{9D8B030D-6E8A-4147-A177-3AD203B41FA5}">
                      <a16:colId xmlns:a16="http://schemas.microsoft.com/office/drawing/2014/main" val="20000"/>
                    </a:ext>
                  </a:extLst>
                </a:gridCol>
                <a:gridCol w="9332641">
                  <a:extLst>
                    <a:ext uri="{9D8B030D-6E8A-4147-A177-3AD203B41FA5}">
                      <a16:colId xmlns:a16="http://schemas.microsoft.com/office/drawing/2014/main" val="20001"/>
                    </a:ext>
                  </a:extLst>
                </a:gridCol>
              </a:tblGrid>
              <a:tr h="580862">
                <a:tc>
                  <a:txBody>
                    <a:bodyPr/>
                    <a:lstStyle/>
                    <a:p>
                      <a:pPr algn="ctr" defTabSz="914400">
                        <a:defRPr sz="1800"/>
                      </a:pPr>
                      <a:r>
                        <a:rPr sz="3300" b="1">
                          <a:solidFill>
                            <a:srgbClr val="53585F"/>
                          </a:solidFill>
                          <a:latin typeface="+mn-lt"/>
                          <a:ea typeface="+mn-ea"/>
                          <a:cs typeface="+mn-cs"/>
                          <a:sym typeface="TH Sarabun New"/>
                        </a:rPr>
                        <a:t>รายการ</a:t>
                      </a:r>
                    </a:p>
                  </a:txBody>
                  <a:tcPr marL="121920" marR="121920" marT="60960" marB="60960" anchor="ctr" horzOverflow="overflow">
                    <a:lnL w="12700">
                      <a:solidFill>
                        <a:srgbClr val="A5A5A5"/>
                      </a:solidFill>
                      <a:miter lim="400000"/>
                    </a:lnL>
                    <a:lnR w="12700">
                      <a:solidFill>
                        <a:srgbClr val="A5A5A5"/>
                      </a:solidFill>
                      <a:miter lim="400000"/>
                    </a:lnR>
                    <a:lnT w="12700">
                      <a:solidFill>
                        <a:srgbClr val="A5A5A5"/>
                      </a:solidFill>
                      <a:miter lim="400000"/>
                    </a:lnT>
                    <a:lnB w="12700">
                      <a:solidFill>
                        <a:srgbClr val="A5A5A5"/>
                      </a:solidFill>
                      <a:miter lim="400000"/>
                    </a:lnB>
                    <a:solidFill>
                      <a:srgbClr val="EBDBD6"/>
                    </a:solidFill>
                  </a:tcPr>
                </a:tc>
                <a:tc>
                  <a:txBody>
                    <a:bodyPr/>
                    <a:lstStyle/>
                    <a:p>
                      <a:pPr algn="ctr" defTabSz="914400">
                        <a:defRPr sz="1800"/>
                      </a:pPr>
                      <a:r>
                        <a:rPr sz="3300" b="1">
                          <a:solidFill>
                            <a:srgbClr val="53585F"/>
                          </a:solidFill>
                          <a:latin typeface="+mn-lt"/>
                          <a:ea typeface="+mn-ea"/>
                          <a:cs typeface="+mn-cs"/>
                          <a:sym typeface="TH Sarabun New"/>
                        </a:rPr>
                        <a:t>คำอธิบาย</a:t>
                      </a:r>
                    </a:p>
                  </a:txBody>
                  <a:tcPr marL="121920" marR="121920" marT="60960" marB="60960" anchor="ctr" horzOverflow="overflow">
                    <a:lnL w="12700">
                      <a:solidFill>
                        <a:srgbClr val="A5A5A5"/>
                      </a:solidFill>
                      <a:miter lim="400000"/>
                    </a:lnL>
                    <a:lnR w="12700">
                      <a:solidFill>
                        <a:srgbClr val="A5A5A5"/>
                      </a:solidFill>
                      <a:miter lim="400000"/>
                    </a:lnR>
                    <a:lnT w="12700">
                      <a:solidFill>
                        <a:srgbClr val="A5A5A5"/>
                      </a:solidFill>
                      <a:miter lim="400000"/>
                    </a:lnT>
                    <a:lnB w="12700">
                      <a:solidFill>
                        <a:srgbClr val="A5A5A5"/>
                      </a:solidFill>
                      <a:miter lim="400000"/>
                    </a:lnB>
                    <a:solidFill>
                      <a:srgbClr val="EBDBD6"/>
                    </a:solidFill>
                  </a:tcPr>
                </a:tc>
                <a:extLst>
                  <a:ext uri="{0D108BD9-81ED-4DB2-BD59-A6C34878D82A}">
                    <a16:rowId xmlns:a16="http://schemas.microsoft.com/office/drawing/2014/main" val="10000"/>
                  </a:ext>
                </a:extLst>
              </a:tr>
              <a:tr h="580862">
                <a:tc gridSpan="2">
                  <a:txBody>
                    <a:bodyPr/>
                    <a:lstStyle/>
                    <a:p>
                      <a:pPr defTabSz="914400">
                        <a:defRPr sz="3100">
                          <a:solidFill>
                            <a:srgbClr val="53585F"/>
                          </a:solidFill>
                          <a:latin typeface="+mn-lt"/>
                          <a:ea typeface="+mn-ea"/>
                          <a:cs typeface="+mn-cs"/>
                          <a:sym typeface="TH Sarabun New"/>
                        </a:defRPr>
                      </a:pPr>
                      <a:r>
                        <a:rPr b="1" i="1"/>
                        <a:t>User report - การกำหนดค่าแสดงรายงานของผู้เรียน</a:t>
                      </a:r>
                    </a:p>
                  </a:txBody>
                  <a:tcPr marL="121920" marR="121920" marT="60960" marB="60960" anchor="ctr" horzOverflow="overflow">
                    <a:lnL w="12700">
                      <a:solidFill>
                        <a:srgbClr val="DCDEE0"/>
                      </a:solidFill>
                      <a:miter lim="400000"/>
                    </a:lnL>
                    <a:lnR w="12700">
                      <a:solidFill>
                        <a:srgbClr val="DCDEE0"/>
                      </a:solidFill>
                      <a:miter lim="400000"/>
                    </a:lnR>
                    <a:lnT w="12700">
                      <a:solidFill>
                        <a:srgbClr val="A5A5A5"/>
                      </a:solidFill>
                      <a:miter lim="400000"/>
                    </a:lnT>
                    <a:lnB w="12700">
                      <a:solidFill>
                        <a:srgbClr val="DCDEE0"/>
                      </a:solidFill>
                      <a:miter lim="400000"/>
                    </a:lnB>
                    <a:solidFill>
                      <a:srgbClr val="FDF6F0"/>
                    </a:solidFill>
                  </a:tcPr>
                </a:tc>
                <a:tc hMerge="1">
                  <a:txBody>
                    <a:bodyPr/>
                    <a:lstStyle/>
                    <a:p>
                      <a:endParaRPr lang="en-US"/>
                    </a:p>
                  </a:txBody>
                  <a:tcPr/>
                </a:tc>
                <a:extLst>
                  <a:ext uri="{0D108BD9-81ED-4DB2-BD59-A6C34878D82A}">
                    <a16:rowId xmlns:a16="http://schemas.microsoft.com/office/drawing/2014/main" val="10001"/>
                  </a:ext>
                </a:extLst>
              </a:tr>
              <a:tr h="580862">
                <a:tc>
                  <a:txBody>
                    <a:bodyPr/>
                    <a:lstStyle/>
                    <a:p>
                      <a:pPr defTabSz="914400">
                        <a:defRPr sz="1800"/>
                      </a:pPr>
                      <a:r>
                        <a:rPr sz="3100">
                          <a:solidFill>
                            <a:srgbClr val="53585F"/>
                          </a:solidFill>
                          <a:latin typeface="+mn-lt"/>
                          <a:ea typeface="+mn-ea"/>
                          <a:cs typeface="+mn-cs"/>
                          <a:sym typeface="TH Sarabun New"/>
                        </a:rPr>
                        <a:t>Show rank</a:t>
                      </a:r>
                    </a:p>
                  </a:txBody>
                  <a:tcPr marL="121920" marR="121920" marT="60960" marB="60960" horzOverflow="overflow">
                    <a:lnL w="12700">
                      <a:solidFill>
                        <a:srgbClr val="DCDEE0"/>
                      </a:solidFill>
                      <a:miter lim="400000"/>
                    </a:lnL>
                    <a:lnR w="12700">
                      <a:solidFill>
                        <a:srgbClr val="A5A5A5"/>
                      </a:solidFill>
                      <a:miter lim="400000"/>
                    </a:lnR>
                    <a:lnT w="12700">
                      <a:solidFill>
                        <a:srgbClr val="DCDEE0"/>
                      </a:solidFill>
                      <a:miter lim="400000"/>
                    </a:lnT>
                    <a:lnB w="12700">
                      <a:solidFill>
                        <a:srgbClr val="DCDEE0"/>
                      </a:solidFill>
                      <a:miter lim="400000"/>
                    </a:lnB>
                    <a:solidFill>
                      <a:srgbClr val="FFFFFF"/>
                    </a:solidFill>
                  </a:tcPr>
                </a:tc>
                <a:tc>
                  <a:txBody>
                    <a:bodyPr/>
                    <a:lstStyle/>
                    <a:p>
                      <a:pPr defTabSz="914400">
                        <a:defRPr sz="3100">
                          <a:solidFill>
                            <a:srgbClr val="53585F"/>
                          </a:solidFill>
                          <a:latin typeface="+mn-lt"/>
                          <a:ea typeface="+mn-ea"/>
                          <a:cs typeface="+mn-cs"/>
                          <a:sym typeface="TH Sarabun New"/>
                        </a:defRPr>
                      </a:pPr>
                      <a:r>
                        <a:t>การแสดงการจัดอันดับผลการเรียน ค่าปกติ </a:t>
                      </a:r>
                      <a:r>
                        <a:rPr b="1"/>
                        <a:t>Default (Hide)</a:t>
                      </a:r>
                    </a:p>
                  </a:txBody>
                  <a:tcPr marL="121920" marR="121920" marT="60960" marB="60960" anchor="ctr" horzOverflow="overflow">
                    <a:lnL w="12700">
                      <a:solidFill>
                        <a:srgbClr val="A5A5A5"/>
                      </a:solidFill>
                      <a:miter lim="400000"/>
                    </a:lnL>
                    <a:lnR w="12700">
                      <a:solidFill>
                        <a:srgbClr val="DCDEE0"/>
                      </a:solidFill>
                      <a:miter lim="400000"/>
                    </a:lnR>
                    <a:lnT w="12700">
                      <a:solidFill>
                        <a:srgbClr val="DCDEE0"/>
                      </a:solidFill>
                      <a:miter lim="400000"/>
                    </a:lnT>
                    <a:lnB w="12700">
                      <a:solidFill>
                        <a:srgbClr val="DCDEE0"/>
                      </a:solidFill>
                      <a:miter lim="400000"/>
                    </a:lnB>
                    <a:solidFill>
                      <a:srgbClr val="FFFFFF"/>
                    </a:solidFill>
                  </a:tcPr>
                </a:tc>
                <a:extLst>
                  <a:ext uri="{0D108BD9-81ED-4DB2-BD59-A6C34878D82A}">
                    <a16:rowId xmlns:a16="http://schemas.microsoft.com/office/drawing/2014/main" val="10002"/>
                  </a:ext>
                </a:extLst>
              </a:tr>
              <a:tr h="580862">
                <a:tc>
                  <a:txBody>
                    <a:bodyPr/>
                    <a:lstStyle/>
                    <a:p>
                      <a:pPr defTabSz="914400">
                        <a:defRPr sz="1800"/>
                      </a:pPr>
                      <a:r>
                        <a:rPr sz="3100">
                          <a:solidFill>
                            <a:srgbClr val="53585F"/>
                          </a:solidFill>
                          <a:latin typeface="+mn-lt"/>
                          <a:ea typeface="+mn-ea"/>
                          <a:cs typeface="+mn-cs"/>
                          <a:sym typeface="TH Sarabun New"/>
                        </a:rPr>
                        <a:t>Show percentage</a:t>
                      </a:r>
                    </a:p>
                  </a:txBody>
                  <a:tcPr marL="121920" marR="121920" marT="60960" marB="60960" anchor="ctr" horzOverflow="overflow">
                    <a:lnL w="12700">
                      <a:solidFill>
                        <a:srgbClr val="DCDEE0"/>
                      </a:solidFill>
                      <a:miter lim="400000"/>
                    </a:lnL>
                    <a:lnR w="12700">
                      <a:solidFill>
                        <a:srgbClr val="A5A5A5"/>
                      </a:solidFill>
                      <a:miter lim="400000"/>
                    </a:lnR>
                    <a:lnT w="12700">
                      <a:solidFill>
                        <a:srgbClr val="DCDEE0"/>
                      </a:solidFill>
                      <a:miter lim="400000"/>
                    </a:lnT>
                    <a:lnB w="12700">
                      <a:solidFill>
                        <a:srgbClr val="DCDEE0"/>
                      </a:solidFill>
                      <a:miter lim="400000"/>
                    </a:lnB>
                    <a:solidFill>
                      <a:srgbClr val="F0F0F0"/>
                    </a:solidFill>
                  </a:tcPr>
                </a:tc>
                <a:tc>
                  <a:txBody>
                    <a:bodyPr/>
                    <a:lstStyle/>
                    <a:p>
                      <a:pPr defTabSz="914400">
                        <a:defRPr sz="3100">
                          <a:solidFill>
                            <a:srgbClr val="53585F"/>
                          </a:solidFill>
                          <a:latin typeface="+mn-lt"/>
                          <a:ea typeface="+mn-ea"/>
                          <a:cs typeface="+mn-cs"/>
                          <a:sym typeface="TH Sarabun New"/>
                        </a:defRPr>
                      </a:pPr>
                      <a:r>
                        <a:t>การแสดงผลการเรียนเปอร์เซ็นต์ ค่าปกติ </a:t>
                      </a:r>
                      <a:r>
                        <a:rPr b="1"/>
                        <a:t>Default (Show)</a:t>
                      </a:r>
                    </a:p>
                  </a:txBody>
                  <a:tcPr marL="121920" marR="121920" marT="60960" marB="60960" anchor="ctr" horzOverflow="overflow">
                    <a:lnL w="12700">
                      <a:solidFill>
                        <a:srgbClr val="A5A5A5"/>
                      </a:solidFill>
                      <a:miter lim="400000"/>
                    </a:lnL>
                    <a:lnR w="12700">
                      <a:solidFill>
                        <a:srgbClr val="DCDEE0"/>
                      </a:solidFill>
                      <a:miter lim="400000"/>
                    </a:lnR>
                    <a:lnT w="12700">
                      <a:solidFill>
                        <a:srgbClr val="DCDEE0"/>
                      </a:solidFill>
                      <a:miter lim="400000"/>
                    </a:lnT>
                    <a:lnB w="12700">
                      <a:solidFill>
                        <a:srgbClr val="DCDEE0"/>
                      </a:solidFill>
                      <a:miter lim="400000"/>
                    </a:lnB>
                    <a:solidFill>
                      <a:srgbClr val="F0F0F0"/>
                    </a:solidFill>
                  </a:tcPr>
                </a:tc>
                <a:extLst>
                  <a:ext uri="{0D108BD9-81ED-4DB2-BD59-A6C34878D82A}">
                    <a16:rowId xmlns:a16="http://schemas.microsoft.com/office/drawing/2014/main" val="10003"/>
                  </a:ext>
                </a:extLst>
              </a:tr>
              <a:tr h="580862">
                <a:tc>
                  <a:txBody>
                    <a:bodyPr/>
                    <a:lstStyle/>
                    <a:p>
                      <a:pPr defTabSz="914400">
                        <a:defRPr sz="1800"/>
                      </a:pPr>
                      <a:r>
                        <a:rPr sz="3100">
                          <a:solidFill>
                            <a:srgbClr val="53585F"/>
                          </a:solidFill>
                          <a:latin typeface="+mn-lt"/>
                          <a:ea typeface="+mn-ea"/>
                          <a:cs typeface="+mn-cs"/>
                          <a:sym typeface="TH Sarabun New"/>
                        </a:rPr>
                        <a:t>Show grades</a:t>
                      </a:r>
                    </a:p>
                  </a:txBody>
                  <a:tcPr marL="121920" marR="121920" marT="60960" marB="60960" anchor="ctr" horzOverflow="overflow">
                    <a:lnL w="12700">
                      <a:solidFill>
                        <a:srgbClr val="DCDEE0"/>
                      </a:solidFill>
                      <a:miter lim="400000"/>
                    </a:lnL>
                    <a:lnR w="12700">
                      <a:solidFill>
                        <a:srgbClr val="A5A5A5"/>
                      </a:solidFill>
                      <a:miter lim="400000"/>
                    </a:lnR>
                    <a:lnT w="12700">
                      <a:solidFill>
                        <a:srgbClr val="DCDEE0"/>
                      </a:solidFill>
                      <a:miter lim="400000"/>
                    </a:lnT>
                    <a:lnB w="12700">
                      <a:solidFill>
                        <a:srgbClr val="DCDEE0"/>
                      </a:solidFill>
                      <a:miter lim="400000"/>
                    </a:lnB>
                    <a:solidFill>
                      <a:srgbClr val="FFFFFF"/>
                    </a:solidFill>
                  </a:tcPr>
                </a:tc>
                <a:tc>
                  <a:txBody>
                    <a:bodyPr/>
                    <a:lstStyle/>
                    <a:p>
                      <a:pPr defTabSz="914400">
                        <a:defRPr sz="3100">
                          <a:solidFill>
                            <a:srgbClr val="53585F"/>
                          </a:solidFill>
                          <a:latin typeface="+mn-lt"/>
                          <a:ea typeface="+mn-ea"/>
                          <a:cs typeface="+mn-cs"/>
                          <a:sym typeface="TH Sarabun New"/>
                        </a:defRPr>
                      </a:pPr>
                      <a:r>
                        <a:t>การแสดงผลการเรียน ค่าปกติ </a:t>
                      </a:r>
                      <a:r>
                        <a:rPr b="1"/>
                        <a:t>Default (Show)</a:t>
                      </a:r>
                    </a:p>
                  </a:txBody>
                  <a:tcPr marL="121920" marR="121920" marT="60960" marB="60960" anchor="ctr" horzOverflow="overflow">
                    <a:lnL w="12700">
                      <a:solidFill>
                        <a:srgbClr val="A5A5A5"/>
                      </a:solidFill>
                      <a:miter lim="400000"/>
                    </a:lnL>
                    <a:lnR w="12700">
                      <a:solidFill>
                        <a:srgbClr val="DCDEE0"/>
                      </a:solidFill>
                      <a:miter lim="400000"/>
                    </a:lnR>
                    <a:lnT w="12700">
                      <a:solidFill>
                        <a:srgbClr val="DCDEE0"/>
                      </a:solidFill>
                      <a:miter lim="400000"/>
                    </a:lnT>
                    <a:lnB w="12700">
                      <a:solidFill>
                        <a:srgbClr val="DCDEE0"/>
                      </a:solidFill>
                      <a:miter lim="400000"/>
                    </a:lnB>
                    <a:solidFill>
                      <a:srgbClr val="FFFFFF"/>
                    </a:solidFill>
                  </a:tcPr>
                </a:tc>
                <a:extLst>
                  <a:ext uri="{0D108BD9-81ED-4DB2-BD59-A6C34878D82A}">
                    <a16:rowId xmlns:a16="http://schemas.microsoft.com/office/drawing/2014/main" val="10004"/>
                  </a:ext>
                </a:extLst>
              </a:tr>
              <a:tr h="580862">
                <a:tc>
                  <a:txBody>
                    <a:bodyPr/>
                    <a:lstStyle/>
                    <a:p>
                      <a:pPr defTabSz="914400">
                        <a:defRPr sz="1800"/>
                      </a:pPr>
                      <a:r>
                        <a:rPr sz="3100">
                          <a:solidFill>
                            <a:srgbClr val="53585F"/>
                          </a:solidFill>
                          <a:latin typeface="+mn-lt"/>
                          <a:ea typeface="+mn-ea"/>
                          <a:cs typeface="+mn-cs"/>
                          <a:sym typeface="TH Sarabun New"/>
                        </a:rPr>
                        <a:t>Show feedback</a:t>
                      </a:r>
                    </a:p>
                  </a:txBody>
                  <a:tcPr marL="121920" marR="121920" marT="60960" marB="60960" anchor="ctr" horzOverflow="overflow">
                    <a:lnL w="12700">
                      <a:solidFill>
                        <a:srgbClr val="DCDEE0"/>
                      </a:solidFill>
                      <a:miter lim="400000"/>
                    </a:lnL>
                    <a:lnR w="12700">
                      <a:solidFill>
                        <a:srgbClr val="A5A5A5"/>
                      </a:solidFill>
                      <a:miter lim="400000"/>
                    </a:lnR>
                    <a:lnT w="12700">
                      <a:solidFill>
                        <a:srgbClr val="DCDEE0"/>
                      </a:solidFill>
                      <a:miter lim="400000"/>
                    </a:lnT>
                    <a:lnB w="12700">
                      <a:solidFill>
                        <a:srgbClr val="DCDEE0"/>
                      </a:solidFill>
                      <a:miter lim="400000"/>
                    </a:lnB>
                    <a:solidFill>
                      <a:srgbClr val="F0F0F0"/>
                    </a:solidFill>
                  </a:tcPr>
                </a:tc>
                <a:tc>
                  <a:txBody>
                    <a:bodyPr/>
                    <a:lstStyle/>
                    <a:p>
                      <a:pPr defTabSz="914400">
                        <a:defRPr sz="3100">
                          <a:solidFill>
                            <a:srgbClr val="53585F"/>
                          </a:solidFill>
                          <a:latin typeface="+mn-lt"/>
                          <a:ea typeface="+mn-ea"/>
                          <a:cs typeface="+mn-cs"/>
                          <a:sym typeface="TH Sarabun New"/>
                        </a:defRPr>
                      </a:pPr>
                      <a:r>
                        <a:t>การแสดงผลลัพธ์ ค่าปกติ </a:t>
                      </a:r>
                      <a:r>
                        <a:rPr b="1"/>
                        <a:t>Default (Show)</a:t>
                      </a:r>
                    </a:p>
                  </a:txBody>
                  <a:tcPr marL="121920" marR="121920" marT="60960" marB="60960" anchor="ctr" horzOverflow="overflow">
                    <a:lnL w="12700">
                      <a:solidFill>
                        <a:srgbClr val="A5A5A5"/>
                      </a:solidFill>
                      <a:miter lim="400000"/>
                    </a:lnL>
                    <a:lnR w="12700">
                      <a:solidFill>
                        <a:srgbClr val="DCDEE0"/>
                      </a:solidFill>
                      <a:miter lim="400000"/>
                    </a:lnR>
                    <a:lnT w="12700">
                      <a:solidFill>
                        <a:srgbClr val="DCDEE0"/>
                      </a:solidFill>
                      <a:miter lim="400000"/>
                    </a:lnT>
                    <a:lnB w="12700">
                      <a:solidFill>
                        <a:srgbClr val="DCDEE0"/>
                      </a:solidFill>
                      <a:miter lim="400000"/>
                    </a:lnB>
                    <a:solidFill>
                      <a:srgbClr val="F0F0F0"/>
                    </a:solidFill>
                  </a:tcPr>
                </a:tc>
                <a:extLst>
                  <a:ext uri="{0D108BD9-81ED-4DB2-BD59-A6C34878D82A}">
                    <a16:rowId xmlns:a16="http://schemas.microsoft.com/office/drawing/2014/main" val="10005"/>
                  </a:ext>
                </a:extLst>
              </a:tr>
              <a:tr h="580862">
                <a:tc>
                  <a:txBody>
                    <a:bodyPr/>
                    <a:lstStyle/>
                    <a:p>
                      <a:pPr defTabSz="914400">
                        <a:defRPr sz="1800"/>
                      </a:pPr>
                      <a:r>
                        <a:rPr sz="3100">
                          <a:solidFill>
                            <a:srgbClr val="53585F"/>
                          </a:solidFill>
                          <a:latin typeface="+mn-lt"/>
                          <a:ea typeface="+mn-ea"/>
                          <a:cs typeface="+mn-cs"/>
                          <a:sym typeface="TH Sarabun New"/>
                        </a:rPr>
                        <a:t>Show weightings</a:t>
                      </a:r>
                    </a:p>
                  </a:txBody>
                  <a:tcPr marL="121920" marR="121920" marT="60960" marB="60960" horzOverflow="overflow">
                    <a:lnL w="12700">
                      <a:solidFill>
                        <a:srgbClr val="DCDEE0"/>
                      </a:solidFill>
                      <a:miter lim="400000"/>
                    </a:lnL>
                    <a:lnR w="12700">
                      <a:solidFill>
                        <a:srgbClr val="A5A5A5"/>
                      </a:solidFill>
                      <a:miter lim="400000"/>
                    </a:lnR>
                    <a:lnT w="12700">
                      <a:solidFill>
                        <a:srgbClr val="DCDEE0"/>
                      </a:solidFill>
                      <a:miter lim="400000"/>
                    </a:lnT>
                    <a:lnB w="12700">
                      <a:solidFill>
                        <a:srgbClr val="DCDEE0"/>
                      </a:solidFill>
                      <a:miter lim="400000"/>
                    </a:lnB>
                    <a:solidFill>
                      <a:srgbClr val="FFFFFF"/>
                    </a:solidFill>
                  </a:tcPr>
                </a:tc>
                <a:tc>
                  <a:txBody>
                    <a:bodyPr/>
                    <a:lstStyle/>
                    <a:p>
                      <a:pPr defTabSz="914400">
                        <a:defRPr sz="3100">
                          <a:solidFill>
                            <a:srgbClr val="53585F"/>
                          </a:solidFill>
                          <a:latin typeface="+mn-lt"/>
                          <a:ea typeface="+mn-ea"/>
                          <a:cs typeface="+mn-cs"/>
                          <a:sym typeface="TH Sarabun New"/>
                        </a:defRPr>
                      </a:pPr>
                      <a:r>
                        <a:t>การแสดงน้ำหนักการกำหนดค่าคะแนนผลการเรียน ค่าปกติ </a:t>
                      </a:r>
                      <a:r>
                        <a:rPr b="1"/>
                        <a:t>Default (Hide)</a:t>
                      </a:r>
                    </a:p>
                  </a:txBody>
                  <a:tcPr marL="121920" marR="121920" marT="60960" marB="60960" anchor="ctr" horzOverflow="overflow">
                    <a:lnL w="12700">
                      <a:solidFill>
                        <a:srgbClr val="A5A5A5"/>
                      </a:solidFill>
                      <a:miter lim="400000"/>
                    </a:lnL>
                    <a:lnR w="12700">
                      <a:solidFill>
                        <a:srgbClr val="DCDEE0"/>
                      </a:solidFill>
                      <a:miter lim="400000"/>
                    </a:lnR>
                    <a:lnT w="12700">
                      <a:solidFill>
                        <a:srgbClr val="DCDEE0"/>
                      </a:solidFill>
                      <a:miter lim="400000"/>
                    </a:lnT>
                    <a:lnB w="12700">
                      <a:solidFill>
                        <a:srgbClr val="DCDEE0"/>
                      </a:solidFill>
                      <a:miter lim="400000"/>
                    </a:lnB>
                    <a:solidFill>
                      <a:srgbClr val="FFFFFF"/>
                    </a:solidFill>
                  </a:tcPr>
                </a:tc>
                <a:extLst>
                  <a:ext uri="{0D108BD9-81ED-4DB2-BD59-A6C34878D82A}">
                    <a16:rowId xmlns:a16="http://schemas.microsoft.com/office/drawing/2014/main" val="10006"/>
                  </a:ext>
                </a:extLst>
              </a:tr>
              <a:tr h="580862">
                <a:tc>
                  <a:txBody>
                    <a:bodyPr/>
                    <a:lstStyle/>
                    <a:p>
                      <a:pPr defTabSz="914400">
                        <a:defRPr sz="1800"/>
                      </a:pPr>
                      <a:r>
                        <a:rPr sz="3100">
                          <a:solidFill>
                            <a:srgbClr val="53585F"/>
                          </a:solidFill>
                          <a:latin typeface="+mn-lt"/>
                          <a:ea typeface="+mn-ea"/>
                          <a:cs typeface="+mn-cs"/>
                          <a:sym typeface="TH Sarabun New"/>
                        </a:rPr>
                        <a:t>Show average</a:t>
                      </a:r>
                    </a:p>
                  </a:txBody>
                  <a:tcPr marL="121920" marR="121920" marT="60960" marB="60960" horzOverflow="overflow">
                    <a:lnL w="12700">
                      <a:solidFill>
                        <a:srgbClr val="DCDEE0"/>
                      </a:solidFill>
                      <a:miter lim="400000"/>
                    </a:lnL>
                    <a:lnR w="12700">
                      <a:solidFill>
                        <a:srgbClr val="A5A5A5"/>
                      </a:solidFill>
                      <a:miter lim="400000"/>
                    </a:lnR>
                    <a:lnT w="12700">
                      <a:solidFill>
                        <a:srgbClr val="DCDEE0"/>
                      </a:solidFill>
                      <a:miter lim="400000"/>
                    </a:lnT>
                    <a:lnB w="12700">
                      <a:solidFill>
                        <a:srgbClr val="DCDEE0"/>
                      </a:solidFill>
                      <a:miter lim="400000"/>
                    </a:lnB>
                    <a:solidFill>
                      <a:srgbClr val="DCDEE0"/>
                    </a:solidFill>
                  </a:tcPr>
                </a:tc>
                <a:tc>
                  <a:txBody>
                    <a:bodyPr/>
                    <a:lstStyle/>
                    <a:p>
                      <a:pPr defTabSz="914400">
                        <a:defRPr sz="3100">
                          <a:solidFill>
                            <a:srgbClr val="53585F"/>
                          </a:solidFill>
                          <a:latin typeface="+mn-lt"/>
                          <a:ea typeface="+mn-ea"/>
                          <a:cs typeface="+mn-cs"/>
                          <a:sym typeface="TH Sarabun New"/>
                        </a:defRPr>
                      </a:pPr>
                      <a:r>
                        <a:t>การแสดงผลการเรียนแบบค่าเฉลี่ย ค่าปกติ </a:t>
                      </a:r>
                      <a:r>
                        <a:rPr b="1"/>
                        <a:t>Default (Hide)</a:t>
                      </a:r>
                    </a:p>
                  </a:txBody>
                  <a:tcPr marL="121920" marR="121920" marT="60960" marB="60960" anchor="ctr" horzOverflow="overflow">
                    <a:lnL w="12700">
                      <a:solidFill>
                        <a:srgbClr val="A5A5A5"/>
                      </a:solidFill>
                      <a:miter lim="400000"/>
                    </a:lnL>
                    <a:lnR w="12700">
                      <a:solidFill>
                        <a:srgbClr val="DCDEE0"/>
                      </a:solidFill>
                      <a:miter lim="400000"/>
                    </a:lnR>
                    <a:lnT w="12700">
                      <a:solidFill>
                        <a:srgbClr val="DCDEE0"/>
                      </a:solidFill>
                      <a:miter lim="400000"/>
                    </a:lnT>
                    <a:lnB w="12700">
                      <a:solidFill>
                        <a:srgbClr val="DCDEE0"/>
                      </a:solidFill>
                      <a:miter lim="400000"/>
                    </a:lnB>
                    <a:solidFill>
                      <a:srgbClr val="DCDEE0"/>
                    </a:solidFill>
                  </a:tcPr>
                </a:tc>
                <a:extLst>
                  <a:ext uri="{0D108BD9-81ED-4DB2-BD59-A6C34878D82A}">
                    <a16:rowId xmlns:a16="http://schemas.microsoft.com/office/drawing/2014/main" val="10007"/>
                  </a:ext>
                </a:extLst>
              </a:tr>
              <a:tr h="580862">
                <a:tc>
                  <a:txBody>
                    <a:bodyPr/>
                    <a:lstStyle/>
                    <a:p>
                      <a:pPr defTabSz="914400">
                        <a:defRPr sz="1800"/>
                      </a:pPr>
                      <a:r>
                        <a:rPr sz="3100">
                          <a:solidFill>
                            <a:srgbClr val="53585F"/>
                          </a:solidFill>
                          <a:latin typeface="+mn-lt"/>
                          <a:ea typeface="+mn-ea"/>
                          <a:cs typeface="+mn-cs"/>
                          <a:sym typeface="TH Sarabun New"/>
                        </a:rPr>
                        <a:t>Show letter grades</a:t>
                      </a:r>
                    </a:p>
                  </a:txBody>
                  <a:tcPr marL="121920" marR="121920" marT="60960" marB="60960" horzOverflow="overflow">
                    <a:lnL w="12700">
                      <a:solidFill>
                        <a:srgbClr val="DCDEE0"/>
                      </a:solidFill>
                      <a:miter lim="400000"/>
                    </a:lnL>
                    <a:lnR w="12700">
                      <a:solidFill>
                        <a:srgbClr val="A5A5A5"/>
                      </a:solidFill>
                      <a:miter lim="400000"/>
                    </a:lnR>
                    <a:lnT w="12700">
                      <a:solidFill>
                        <a:srgbClr val="DCDEE0"/>
                      </a:solidFill>
                      <a:miter lim="400000"/>
                    </a:lnT>
                    <a:lnB w="12700">
                      <a:solidFill>
                        <a:srgbClr val="DCDEE0"/>
                      </a:solidFill>
                      <a:miter lim="400000"/>
                    </a:lnB>
                    <a:solidFill>
                      <a:srgbClr val="FFFFFF"/>
                    </a:solidFill>
                  </a:tcPr>
                </a:tc>
                <a:tc>
                  <a:txBody>
                    <a:bodyPr/>
                    <a:lstStyle/>
                    <a:p>
                      <a:pPr defTabSz="914400">
                        <a:defRPr sz="3100">
                          <a:solidFill>
                            <a:srgbClr val="53585F"/>
                          </a:solidFill>
                          <a:latin typeface="+mn-lt"/>
                          <a:ea typeface="+mn-ea"/>
                          <a:cs typeface="+mn-cs"/>
                          <a:sym typeface="TH Sarabun New"/>
                        </a:defRPr>
                      </a:pPr>
                      <a:r>
                        <a:t>การแสดงผลการเรียนของผู้เรียนจาก A-F หรือค่าอื่นที่กำหนด ค่าปกติ </a:t>
                      </a:r>
                      <a:r>
                        <a:rPr b="1"/>
                        <a:t>Default (Hide)</a:t>
                      </a:r>
                    </a:p>
                  </a:txBody>
                  <a:tcPr marL="121920" marR="121920" marT="60960" marB="60960" anchor="ctr" horzOverflow="overflow">
                    <a:lnL w="12700">
                      <a:solidFill>
                        <a:srgbClr val="A5A5A5"/>
                      </a:solidFill>
                      <a:miter lim="400000"/>
                    </a:lnL>
                    <a:lnR w="12700">
                      <a:solidFill>
                        <a:srgbClr val="DCDEE0"/>
                      </a:solidFill>
                      <a:miter lim="400000"/>
                    </a:lnR>
                    <a:lnT w="12700">
                      <a:solidFill>
                        <a:srgbClr val="DCDEE0"/>
                      </a:solidFill>
                      <a:miter lim="400000"/>
                    </a:lnT>
                    <a:lnB w="12700">
                      <a:solidFill>
                        <a:srgbClr val="DCDEE0"/>
                      </a:solidFill>
                      <a:miter lim="400000"/>
                    </a:lnB>
                    <a:solidFill>
                      <a:srgbClr val="FFFFFF"/>
                    </a:solidFill>
                  </a:tcPr>
                </a:tc>
                <a:extLst>
                  <a:ext uri="{0D108BD9-81ED-4DB2-BD59-A6C34878D82A}">
                    <a16:rowId xmlns:a16="http://schemas.microsoft.com/office/drawing/2014/main" val="10008"/>
                  </a:ext>
                </a:extLst>
              </a:tr>
              <a:tr h="580862">
                <a:tc>
                  <a:txBody>
                    <a:bodyPr/>
                    <a:lstStyle/>
                    <a:p>
                      <a:pPr defTabSz="914400">
                        <a:defRPr sz="1800"/>
                      </a:pPr>
                      <a:r>
                        <a:rPr sz="3100">
                          <a:solidFill>
                            <a:srgbClr val="53585F"/>
                          </a:solidFill>
                          <a:latin typeface="+mn-lt"/>
                          <a:ea typeface="+mn-ea"/>
                          <a:cs typeface="+mn-cs"/>
                          <a:sym typeface="TH Sarabun New"/>
                        </a:rPr>
                        <a:t>Show contribution to course total </a:t>
                      </a:r>
                    </a:p>
                  </a:txBody>
                  <a:tcPr marL="121920" marR="121920" marT="60960" marB="60960" horzOverflow="overflow">
                    <a:lnL w="12700">
                      <a:solidFill>
                        <a:srgbClr val="DCDEE0"/>
                      </a:solidFill>
                      <a:miter lim="400000"/>
                    </a:lnL>
                    <a:lnR w="12700">
                      <a:solidFill>
                        <a:srgbClr val="A5A5A5"/>
                      </a:solidFill>
                      <a:miter lim="400000"/>
                    </a:lnR>
                    <a:lnT w="12700">
                      <a:solidFill>
                        <a:srgbClr val="DCDEE0"/>
                      </a:solidFill>
                      <a:miter lim="400000"/>
                    </a:lnT>
                    <a:lnB w="12700">
                      <a:solidFill>
                        <a:srgbClr val="DCDEE0"/>
                      </a:solidFill>
                      <a:miter lim="400000"/>
                    </a:lnB>
                    <a:solidFill>
                      <a:srgbClr val="DCDEE0"/>
                    </a:solidFill>
                  </a:tcPr>
                </a:tc>
                <a:tc>
                  <a:txBody>
                    <a:bodyPr/>
                    <a:lstStyle/>
                    <a:p>
                      <a:pPr defTabSz="914400">
                        <a:defRPr sz="1800"/>
                      </a:pPr>
                      <a:r>
                        <a:rPr sz="3100">
                          <a:solidFill>
                            <a:srgbClr val="53585F"/>
                          </a:solidFill>
                          <a:latin typeface="+mn-lt"/>
                          <a:ea typeface="+mn-ea"/>
                          <a:cs typeface="+mn-cs"/>
                          <a:sym typeface="TH Sarabun New"/>
                        </a:rPr>
                        <a:t>แสดงการสนับสนุนหลักสูตรทั้งหมด</a:t>
                      </a:r>
                    </a:p>
                  </a:txBody>
                  <a:tcPr marL="121920" marR="121920" marT="60960" marB="60960" anchor="ctr" horzOverflow="overflow">
                    <a:lnL w="12700">
                      <a:solidFill>
                        <a:srgbClr val="A5A5A5"/>
                      </a:solidFill>
                      <a:miter lim="400000"/>
                    </a:lnL>
                    <a:lnR w="12700">
                      <a:solidFill>
                        <a:srgbClr val="DCDEE0"/>
                      </a:solidFill>
                      <a:miter lim="400000"/>
                    </a:lnR>
                    <a:lnT w="12700">
                      <a:solidFill>
                        <a:srgbClr val="DCDEE0"/>
                      </a:solidFill>
                      <a:miter lim="400000"/>
                    </a:lnT>
                    <a:lnB w="12700">
                      <a:solidFill>
                        <a:srgbClr val="DCDEE0"/>
                      </a:solidFill>
                      <a:miter lim="400000"/>
                    </a:lnB>
                    <a:solidFill>
                      <a:srgbClr val="DCDEE0"/>
                    </a:solidFill>
                  </a:tcPr>
                </a:tc>
                <a:extLst>
                  <a:ext uri="{0D108BD9-81ED-4DB2-BD59-A6C34878D82A}">
                    <a16:rowId xmlns:a16="http://schemas.microsoft.com/office/drawing/2014/main" val="10009"/>
                  </a:ext>
                </a:extLst>
              </a:tr>
              <a:tr h="580862">
                <a:tc>
                  <a:txBody>
                    <a:bodyPr/>
                    <a:lstStyle/>
                    <a:p>
                      <a:pPr defTabSz="914400">
                        <a:defRPr sz="1800"/>
                      </a:pPr>
                      <a:r>
                        <a:rPr sz="3100">
                          <a:solidFill>
                            <a:srgbClr val="53585F"/>
                          </a:solidFill>
                          <a:latin typeface="+mn-lt"/>
                          <a:ea typeface="+mn-ea"/>
                          <a:cs typeface="+mn-cs"/>
                          <a:sym typeface="TH Sarabun New"/>
                        </a:rPr>
                        <a:t>Show ranges</a:t>
                      </a:r>
                    </a:p>
                  </a:txBody>
                  <a:tcPr marL="121920" marR="121920" marT="60960" marB="60960" horzOverflow="overflow">
                    <a:lnL w="12700">
                      <a:solidFill>
                        <a:srgbClr val="DCDEE0"/>
                      </a:solidFill>
                      <a:miter lim="400000"/>
                    </a:lnL>
                    <a:lnR w="12700">
                      <a:solidFill>
                        <a:srgbClr val="A5A5A5"/>
                      </a:solidFill>
                      <a:miter lim="400000"/>
                    </a:lnR>
                    <a:lnT w="12700">
                      <a:solidFill>
                        <a:srgbClr val="DCDEE0"/>
                      </a:solidFill>
                      <a:miter lim="400000"/>
                    </a:lnT>
                    <a:lnB w="12700">
                      <a:solidFill>
                        <a:srgbClr val="DCDEE0"/>
                      </a:solidFill>
                      <a:miter lim="400000"/>
                    </a:lnB>
                    <a:solidFill>
                      <a:srgbClr val="FFFFFF"/>
                    </a:solidFill>
                  </a:tcPr>
                </a:tc>
                <a:tc>
                  <a:txBody>
                    <a:bodyPr/>
                    <a:lstStyle/>
                    <a:p>
                      <a:pPr defTabSz="914400">
                        <a:defRPr sz="3100">
                          <a:solidFill>
                            <a:srgbClr val="53585F"/>
                          </a:solidFill>
                          <a:latin typeface="+mn-lt"/>
                          <a:ea typeface="+mn-ea"/>
                          <a:cs typeface="+mn-cs"/>
                          <a:sym typeface="TH Sarabun New"/>
                        </a:defRPr>
                      </a:pPr>
                      <a:r>
                        <a:t>ช่วงของผลคะแนน ค่าปกติ </a:t>
                      </a:r>
                      <a:r>
                        <a:rPr b="1"/>
                        <a:t>Default (Show)</a:t>
                      </a:r>
                    </a:p>
                  </a:txBody>
                  <a:tcPr marL="121920" marR="121920" marT="60960" marB="60960" anchor="ctr" horzOverflow="overflow">
                    <a:lnL w="12700">
                      <a:solidFill>
                        <a:srgbClr val="A5A5A5"/>
                      </a:solidFill>
                      <a:miter lim="400000"/>
                    </a:lnL>
                    <a:lnR w="12700">
                      <a:solidFill>
                        <a:srgbClr val="DCDEE0"/>
                      </a:solidFill>
                      <a:miter lim="400000"/>
                    </a:lnR>
                    <a:lnT w="12700">
                      <a:solidFill>
                        <a:srgbClr val="DCDEE0"/>
                      </a:solidFill>
                      <a:miter lim="400000"/>
                    </a:lnT>
                    <a:lnB w="12700">
                      <a:solidFill>
                        <a:srgbClr val="DCDEE0"/>
                      </a:solidFill>
                      <a:miter lim="400000"/>
                    </a:lnB>
                    <a:solidFill>
                      <a:srgbClr val="FFFFFF"/>
                    </a:solidFill>
                  </a:tcPr>
                </a:tc>
                <a:extLst>
                  <a:ext uri="{0D108BD9-81ED-4DB2-BD59-A6C34878D82A}">
                    <a16:rowId xmlns:a16="http://schemas.microsoft.com/office/drawing/2014/main" val="10010"/>
                  </a:ext>
                </a:extLst>
              </a:tr>
              <a:tr h="580862">
                <a:tc>
                  <a:txBody>
                    <a:bodyPr/>
                    <a:lstStyle/>
                    <a:p>
                      <a:pPr defTabSz="914400">
                        <a:defRPr sz="1800"/>
                      </a:pPr>
                      <a:r>
                        <a:rPr sz="3100">
                          <a:solidFill>
                            <a:srgbClr val="53585F"/>
                          </a:solidFill>
                          <a:latin typeface="+mn-lt"/>
                          <a:ea typeface="+mn-ea"/>
                          <a:cs typeface="+mn-cs"/>
                          <a:sym typeface="TH Sarabun New"/>
                        </a:rPr>
                        <a:t>Range decimal points</a:t>
                      </a:r>
                    </a:p>
                  </a:txBody>
                  <a:tcPr marL="121920" marR="121920" marT="60960" marB="60960" horzOverflow="overflow">
                    <a:lnL w="12700">
                      <a:solidFill>
                        <a:srgbClr val="DCDEE0"/>
                      </a:solidFill>
                      <a:miter lim="400000"/>
                    </a:lnL>
                    <a:lnR w="12700">
                      <a:solidFill>
                        <a:srgbClr val="A5A5A5"/>
                      </a:solidFill>
                      <a:miter lim="400000"/>
                    </a:lnR>
                    <a:lnT w="12700">
                      <a:solidFill>
                        <a:srgbClr val="DCDEE0"/>
                      </a:solidFill>
                      <a:miter lim="400000"/>
                    </a:lnT>
                    <a:lnB w="12700">
                      <a:solidFill>
                        <a:srgbClr val="DCDEE0"/>
                      </a:solidFill>
                      <a:miter lim="400000"/>
                    </a:lnB>
                    <a:solidFill>
                      <a:srgbClr val="DCDEE0"/>
                    </a:solidFill>
                  </a:tcPr>
                </a:tc>
                <a:tc>
                  <a:txBody>
                    <a:bodyPr/>
                    <a:lstStyle/>
                    <a:p>
                      <a:pPr defTabSz="914400">
                        <a:defRPr sz="3100">
                          <a:solidFill>
                            <a:srgbClr val="53585F"/>
                          </a:solidFill>
                          <a:latin typeface="+mn-lt"/>
                          <a:ea typeface="+mn-ea"/>
                          <a:cs typeface="+mn-cs"/>
                          <a:sym typeface="TH Sarabun New"/>
                        </a:defRPr>
                      </a:pPr>
                      <a:r>
                        <a:t>การกำหนดจำนวนจุดทศนิยม กำหนดเป็น </a:t>
                      </a:r>
                      <a:r>
                        <a:rPr b="1"/>
                        <a:t>0</a:t>
                      </a:r>
                    </a:p>
                  </a:txBody>
                  <a:tcPr marL="121920" marR="121920" marT="60960" marB="60960" anchor="ctr" horzOverflow="overflow">
                    <a:lnL w="12700">
                      <a:solidFill>
                        <a:srgbClr val="A5A5A5"/>
                      </a:solidFill>
                      <a:miter lim="400000"/>
                    </a:lnL>
                    <a:lnR w="12700">
                      <a:solidFill>
                        <a:srgbClr val="DCDEE0"/>
                      </a:solidFill>
                      <a:miter lim="400000"/>
                    </a:lnR>
                    <a:lnT w="12700">
                      <a:solidFill>
                        <a:srgbClr val="DCDEE0"/>
                      </a:solidFill>
                      <a:miter lim="400000"/>
                    </a:lnT>
                    <a:lnB w="12700">
                      <a:solidFill>
                        <a:srgbClr val="DCDEE0"/>
                      </a:solidFill>
                      <a:miter lim="400000"/>
                    </a:lnB>
                    <a:solidFill>
                      <a:srgbClr val="DCDEE0"/>
                    </a:solidFill>
                  </a:tcPr>
                </a:tc>
                <a:extLst>
                  <a:ext uri="{0D108BD9-81ED-4DB2-BD59-A6C34878D82A}">
                    <a16:rowId xmlns:a16="http://schemas.microsoft.com/office/drawing/2014/main" val="10011"/>
                  </a:ext>
                </a:extLst>
              </a:tr>
              <a:tr h="580862">
                <a:tc>
                  <a:txBody>
                    <a:bodyPr/>
                    <a:lstStyle/>
                    <a:p>
                      <a:pPr defTabSz="914400">
                        <a:defRPr sz="1800"/>
                      </a:pPr>
                      <a:r>
                        <a:rPr sz="3100">
                          <a:solidFill>
                            <a:srgbClr val="53585F"/>
                          </a:solidFill>
                          <a:latin typeface="+mn-lt"/>
                          <a:ea typeface="+mn-ea"/>
                          <a:cs typeface="+mn-cs"/>
                          <a:sym typeface="TH Sarabun New"/>
                        </a:rPr>
                        <a:t>Show hidden items</a:t>
                      </a:r>
                    </a:p>
                  </a:txBody>
                  <a:tcPr marL="121920" marR="121920" marT="60960" marB="60960" horzOverflow="overflow">
                    <a:lnL w="12700">
                      <a:solidFill>
                        <a:srgbClr val="DCDEE0"/>
                      </a:solidFill>
                      <a:miter lim="400000"/>
                    </a:lnL>
                    <a:lnR w="12700">
                      <a:solidFill>
                        <a:srgbClr val="A5A5A5"/>
                      </a:solidFill>
                      <a:miter lim="400000"/>
                    </a:lnR>
                    <a:lnT w="12700">
                      <a:solidFill>
                        <a:srgbClr val="DCDEE0"/>
                      </a:solidFill>
                      <a:miter lim="400000"/>
                    </a:lnT>
                    <a:lnB w="12700">
                      <a:solidFill>
                        <a:srgbClr val="DCDEE0"/>
                      </a:solidFill>
                      <a:miter lim="400000"/>
                    </a:lnB>
                    <a:solidFill>
                      <a:srgbClr val="FFFFFF"/>
                    </a:solidFill>
                  </a:tcPr>
                </a:tc>
                <a:tc>
                  <a:txBody>
                    <a:bodyPr/>
                    <a:lstStyle/>
                    <a:p>
                      <a:pPr defTabSz="914400">
                        <a:defRPr sz="3100">
                          <a:solidFill>
                            <a:srgbClr val="53585F"/>
                          </a:solidFill>
                          <a:latin typeface="+mn-lt"/>
                          <a:ea typeface="+mn-ea"/>
                          <a:cs typeface="+mn-cs"/>
                          <a:sym typeface="TH Sarabun New"/>
                        </a:defRPr>
                      </a:pPr>
                      <a:r>
                        <a:t>การกำหนดแสดงค่าคะแนนเก็บ กำหนดเป็น </a:t>
                      </a:r>
                      <a:r>
                        <a:rPr b="1"/>
                        <a:t>Default (Only hidden untit)</a:t>
                      </a:r>
                    </a:p>
                  </a:txBody>
                  <a:tcPr marL="121920" marR="121920" marT="60960" marB="60960" anchor="ctr" horzOverflow="overflow">
                    <a:lnL w="12700">
                      <a:solidFill>
                        <a:srgbClr val="A5A5A5"/>
                      </a:solidFill>
                      <a:miter lim="400000"/>
                    </a:lnL>
                    <a:lnR w="12700">
                      <a:solidFill>
                        <a:srgbClr val="DCDEE0"/>
                      </a:solidFill>
                      <a:miter lim="400000"/>
                    </a:lnR>
                    <a:lnT w="12700">
                      <a:solidFill>
                        <a:srgbClr val="DCDEE0"/>
                      </a:solidFill>
                      <a:miter lim="400000"/>
                    </a:lnT>
                    <a:lnB w="12700">
                      <a:solidFill>
                        <a:srgbClr val="DCDEE0"/>
                      </a:solidFill>
                      <a:miter lim="400000"/>
                    </a:lnB>
                    <a:solidFill>
                      <a:srgbClr val="FFFFFF"/>
                    </a:solidFill>
                  </a:tcPr>
                </a:tc>
                <a:extLst>
                  <a:ext uri="{0D108BD9-81ED-4DB2-BD59-A6C34878D82A}">
                    <a16:rowId xmlns:a16="http://schemas.microsoft.com/office/drawing/2014/main" val="10012"/>
                  </a:ext>
                </a:extLst>
              </a:tr>
              <a:tr h="580862">
                <a:tc>
                  <a:txBody>
                    <a:bodyPr/>
                    <a:lstStyle/>
                    <a:p>
                      <a:pPr defTabSz="914400">
                        <a:defRPr sz="1800"/>
                      </a:pPr>
                      <a:r>
                        <a:rPr sz="3100">
                          <a:solidFill>
                            <a:srgbClr val="53585F"/>
                          </a:solidFill>
                          <a:latin typeface="+mn-lt"/>
                          <a:ea typeface="+mn-ea"/>
                          <a:cs typeface="+mn-cs"/>
                          <a:sym typeface="TH Sarabun New"/>
                        </a:rPr>
                        <a:t>Hide totals if they contain</a:t>
                      </a:r>
                    </a:p>
                  </a:txBody>
                  <a:tcPr marL="121920" marR="121920" marT="60960" marB="60960" horzOverflow="overflow">
                    <a:lnL w="12700">
                      <a:solidFill>
                        <a:srgbClr val="DCDEE0"/>
                      </a:solidFill>
                      <a:miter lim="400000"/>
                    </a:lnL>
                    <a:lnR w="12700">
                      <a:solidFill>
                        <a:srgbClr val="A5A5A5"/>
                      </a:solidFill>
                      <a:miter lim="400000"/>
                    </a:lnR>
                    <a:lnT w="12700">
                      <a:solidFill>
                        <a:srgbClr val="DCDEE0"/>
                      </a:solidFill>
                      <a:miter lim="400000"/>
                    </a:lnT>
                    <a:lnB w="12700">
                      <a:solidFill>
                        <a:srgbClr val="DCDEE0"/>
                      </a:solidFill>
                      <a:miter lim="400000"/>
                    </a:lnB>
                    <a:solidFill>
                      <a:srgbClr val="DCDEE0"/>
                    </a:solidFill>
                  </a:tcPr>
                </a:tc>
                <a:tc>
                  <a:txBody>
                    <a:bodyPr/>
                    <a:lstStyle/>
                    <a:p>
                      <a:pPr defTabSz="914400">
                        <a:defRPr sz="3100">
                          <a:solidFill>
                            <a:srgbClr val="53585F"/>
                          </a:solidFill>
                          <a:latin typeface="+mn-lt"/>
                          <a:ea typeface="+mn-ea"/>
                          <a:cs typeface="+mn-cs"/>
                          <a:sym typeface="TH Sarabun New"/>
                        </a:defRPr>
                      </a:pPr>
                      <a:r>
                        <a:t>การกำหนดค่าคะแนนเก็บรวม (ถ้ามี)</a:t>
                      </a:r>
                      <a:r>
                        <a:rPr b="1"/>
                        <a:t> Default (Hide)</a:t>
                      </a:r>
                    </a:p>
                  </a:txBody>
                  <a:tcPr marL="121920" marR="121920" marT="60960" marB="60960" anchor="ctr" horzOverflow="overflow">
                    <a:lnL w="12700">
                      <a:solidFill>
                        <a:srgbClr val="A5A5A5"/>
                      </a:solidFill>
                      <a:miter lim="400000"/>
                    </a:lnL>
                    <a:lnR w="12700">
                      <a:solidFill>
                        <a:srgbClr val="DCDEE0"/>
                      </a:solidFill>
                      <a:miter lim="400000"/>
                    </a:lnR>
                    <a:lnT w="12700">
                      <a:solidFill>
                        <a:srgbClr val="DCDEE0"/>
                      </a:solidFill>
                      <a:miter lim="400000"/>
                    </a:lnT>
                    <a:lnB w="12700">
                      <a:solidFill>
                        <a:srgbClr val="DCDEE0"/>
                      </a:solidFill>
                      <a:miter lim="400000"/>
                    </a:lnB>
                    <a:solidFill>
                      <a:srgbClr val="DCDEE0"/>
                    </a:solidFill>
                  </a:tcPr>
                </a:tc>
                <a:extLst>
                  <a:ext uri="{0D108BD9-81ED-4DB2-BD59-A6C34878D82A}">
                    <a16:rowId xmlns:a16="http://schemas.microsoft.com/office/drawing/2014/main" val="10013"/>
                  </a:ext>
                </a:extLst>
              </a:tr>
            </a:tbl>
          </a:graphicData>
        </a:graphic>
      </p:graphicFrame>
      <p:sp>
        <p:nvSpPr>
          <p:cNvPr id="400" name="6. ทำการตั้งค่าการแสดงผลตามต้องการ"/>
          <p:cNvSpPr txBox="1"/>
          <p:nvPr/>
        </p:nvSpPr>
        <p:spPr>
          <a:xfrm>
            <a:off x="1594169" y="2678048"/>
            <a:ext cx="9408092" cy="6891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spAutoFit/>
          </a:bodyPr>
          <a:lstStyle/>
          <a:p>
            <a:pPr marL="319834">
              <a:defRPr b="0">
                <a:solidFill>
                  <a:srgbClr val="22272B"/>
                </a:solidFill>
              </a:defRPr>
            </a:pPr>
            <a:r>
              <a:rPr b="1"/>
              <a:t>6. </a:t>
            </a:r>
            <a:r>
              <a:t>ทำการตั้งค่าการแสดงผลตามต้องการ</a:t>
            </a:r>
            <a:r>
              <a:rPr b="1"/>
              <a:t>   </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4" name="Image"/>
          <p:cNvGrpSpPr/>
          <p:nvPr/>
        </p:nvGrpSpPr>
        <p:grpSpPr>
          <a:xfrm>
            <a:off x="1627343" y="5817260"/>
            <a:ext cx="10034651" cy="1945017"/>
            <a:chOff x="0" y="0"/>
            <a:chExt cx="10034649" cy="1945016"/>
          </a:xfrm>
        </p:grpSpPr>
        <p:pic>
          <p:nvPicPr>
            <p:cNvPr id="403" name="Image" descr="Image"/>
            <p:cNvPicPr>
              <a:picLocks noChangeAspect="1"/>
            </p:cNvPicPr>
            <p:nvPr/>
          </p:nvPicPr>
          <p:blipFill>
            <a:blip r:embed="rId2">
              <a:extLst/>
            </a:blip>
            <a:stretch>
              <a:fillRect/>
            </a:stretch>
          </p:blipFill>
          <p:spPr>
            <a:xfrm>
              <a:off x="127000" y="88900"/>
              <a:ext cx="9780650" cy="1614817"/>
            </a:xfrm>
            <a:prstGeom prst="rect">
              <a:avLst/>
            </a:prstGeom>
            <a:ln>
              <a:noFill/>
            </a:ln>
            <a:effectLst/>
          </p:spPr>
        </p:pic>
        <p:pic>
          <p:nvPicPr>
            <p:cNvPr id="402" name="Image" descr="Image"/>
            <p:cNvPicPr>
              <a:picLocks/>
            </p:cNvPicPr>
            <p:nvPr/>
          </p:nvPicPr>
          <p:blipFill>
            <a:blip r:embed="rId3">
              <a:extLst/>
            </a:blip>
            <a:stretch>
              <a:fillRect/>
            </a:stretch>
          </p:blipFill>
          <p:spPr>
            <a:xfrm>
              <a:off x="0" y="-1"/>
              <a:ext cx="10034650" cy="1945018"/>
            </a:xfrm>
            <a:prstGeom prst="rect">
              <a:avLst/>
            </a:prstGeom>
            <a:effectLst/>
          </p:spPr>
        </p:pic>
      </p:grpSp>
      <p:grpSp>
        <p:nvGrpSpPr>
          <p:cNvPr id="407" name="Image"/>
          <p:cNvGrpSpPr/>
          <p:nvPr/>
        </p:nvGrpSpPr>
        <p:grpSpPr>
          <a:xfrm>
            <a:off x="13269757" y="2890494"/>
            <a:ext cx="10184713" cy="10184814"/>
            <a:chOff x="0" y="0"/>
            <a:chExt cx="10184711" cy="10184813"/>
          </a:xfrm>
        </p:grpSpPr>
        <p:pic>
          <p:nvPicPr>
            <p:cNvPr id="406" name="Image" descr="Image"/>
            <p:cNvPicPr>
              <a:picLocks noChangeAspect="1"/>
            </p:cNvPicPr>
            <p:nvPr/>
          </p:nvPicPr>
          <p:blipFill>
            <a:blip r:embed="rId4">
              <a:extLst/>
            </a:blip>
            <a:stretch>
              <a:fillRect/>
            </a:stretch>
          </p:blipFill>
          <p:spPr>
            <a:xfrm>
              <a:off x="127000" y="88900"/>
              <a:ext cx="9930712" cy="9854614"/>
            </a:xfrm>
            <a:prstGeom prst="rect">
              <a:avLst/>
            </a:prstGeom>
            <a:ln>
              <a:noFill/>
            </a:ln>
            <a:effectLst/>
          </p:spPr>
        </p:pic>
        <p:pic>
          <p:nvPicPr>
            <p:cNvPr id="405" name="Image" descr="Image"/>
            <p:cNvPicPr>
              <a:picLocks/>
            </p:cNvPicPr>
            <p:nvPr/>
          </p:nvPicPr>
          <p:blipFill>
            <a:blip r:embed="rId5">
              <a:extLst/>
            </a:blip>
            <a:stretch>
              <a:fillRect/>
            </a:stretch>
          </p:blipFill>
          <p:spPr>
            <a:xfrm>
              <a:off x="0" y="0"/>
              <a:ext cx="10184712" cy="10184814"/>
            </a:xfrm>
            <a:prstGeom prst="rect">
              <a:avLst/>
            </a:prstGeom>
            <a:effectLst/>
          </p:spPr>
        </p:pic>
      </p:grpSp>
      <p:grpSp>
        <p:nvGrpSpPr>
          <p:cNvPr id="410" name="Image"/>
          <p:cNvGrpSpPr/>
          <p:nvPr/>
        </p:nvGrpSpPr>
        <p:grpSpPr>
          <a:xfrm>
            <a:off x="4000063" y="8585101"/>
            <a:ext cx="4098326" cy="4148179"/>
            <a:chOff x="0" y="0"/>
            <a:chExt cx="4098324" cy="4148178"/>
          </a:xfrm>
        </p:grpSpPr>
        <p:pic>
          <p:nvPicPr>
            <p:cNvPr id="409" name="Image" descr="Image"/>
            <p:cNvPicPr>
              <a:picLocks noChangeAspect="1"/>
            </p:cNvPicPr>
            <p:nvPr/>
          </p:nvPicPr>
          <p:blipFill>
            <a:blip r:embed="rId6">
              <a:extLst/>
            </a:blip>
            <a:srcRect l="5514" t="7284" r="12904"/>
            <a:stretch>
              <a:fillRect/>
            </a:stretch>
          </p:blipFill>
          <p:spPr>
            <a:xfrm>
              <a:off x="127000" y="88900"/>
              <a:ext cx="3844325" cy="3817979"/>
            </a:xfrm>
            <a:prstGeom prst="rect">
              <a:avLst/>
            </a:prstGeom>
            <a:ln>
              <a:noFill/>
            </a:ln>
            <a:effectLst/>
          </p:spPr>
        </p:pic>
        <p:pic>
          <p:nvPicPr>
            <p:cNvPr id="408" name="Image" descr="Image"/>
            <p:cNvPicPr>
              <a:picLocks/>
            </p:cNvPicPr>
            <p:nvPr/>
          </p:nvPicPr>
          <p:blipFill>
            <a:blip r:embed="rId7">
              <a:extLst/>
            </a:blip>
            <a:stretch>
              <a:fillRect/>
            </a:stretch>
          </p:blipFill>
          <p:spPr>
            <a:xfrm>
              <a:off x="0" y="-1"/>
              <a:ext cx="4098325" cy="4148180"/>
            </a:xfrm>
            <a:prstGeom prst="rect">
              <a:avLst/>
            </a:prstGeom>
            <a:effectLst/>
          </p:spPr>
        </p:pic>
      </p:grpSp>
      <p:sp>
        <p:nvSpPr>
          <p:cNvPr id="411" name="Slide Number"/>
          <p:cNvSpPr txBox="1">
            <a:spLocks noGrp="1"/>
          </p:cNvSpPr>
          <p:nvPr>
            <p:ph type="sldNum" sz="quarter" idx="2"/>
          </p:nvPr>
        </p:nvSpPr>
        <p:spPr>
          <a:xfrm>
            <a:off x="12190639" y="12840715"/>
            <a:ext cx="287123" cy="68478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a:t>
            </a:fld>
            <a:endParaRPr/>
          </a:p>
        </p:txBody>
      </p:sp>
      <p:sp>
        <p:nvSpPr>
          <p:cNvPr id="412" name="Line"/>
          <p:cNvSpPr/>
          <p:nvPr/>
        </p:nvSpPr>
        <p:spPr>
          <a:xfrm flipH="1">
            <a:off x="20623149" y="4956884"/>
            <a:ext cx="676066" cy="676066"/>
          </a:xfrm>
          <a:prstGeom prst="line">
            <a:avLst/>
          </a:prstGeom>
          <a:ln w="38100">
            <a:solidFill>
              <a:schemeClr val="accent5">
                <a:hueOff val="-82419"/>
                <a:satOff val="-9513"/>
                <a:lumOff val="-16343"/>
              </a:schemeClr>
            </a:solidFill>
            <a:miter lim="400000"/>
            <a:tailEnd type="triangle"/>
          </a:ln>
        </p:spPr>
        <p:txBody>
          <a:bodyPr lIns="71437" tIns="71437" rIns="71437" bIns="71437" anchor="ctr"/>
          <a:lstStyle/>
          <a:p>
            <a:pPr algn="ctr">
              <a:defRPr sz="3200" b="0">
                <a:solidFill>
                  <a:srgbClr val="000000"/>
                </a:solidFill>
                <a:latin typeface="Helvetica Light"/>
                <a:ea typeface="Helvetica Light"/>
                <a:cs typeface="Helvetica Light"/>
                <a:sym typeface="Helvetica Light"/>
              </a:defRPr>
            </a:pPr>
            <a:endParaRPr/>
          </a:p>
        </p:txBody>
      </p:sp>
      <p:sp>
        <p:nvSpPr>
          <p:cNvPr id="413" name="Group"/>
          <p:cNvSpPr/>
          <p:nvPr/>
        </p:nvSpPr>
        <p:spPr>
          <a:xfrm>
            <a:off x="21046320" y="4528582"/>
            <a:ext cx="689536" cy="573765"/>
          </a:xfrm>
          <a:prstGeom prst="rect">
            <a:avLst/>
          </a:prstGeom>
          <a:solidFill>
            <a:schemeClr val="accent5">
              <a:hueOff val="-82419"/>
              <a:satOff val="-9513"/>
              <a:lumOff val="-16343"/>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lvl1pPr algn="ctr">
              <a:defRPr sz="3200">
                <a:solidFill>
                  <a:srgbClr val="FFFFFF"/>
                </a:solidFill>
              </a:defRPr>
            </a:lvl1pPr>
          </a:lstStyle>
          <a:p>
            <a:r>
              <a:t>10</a:t>
            </a:r>
          </a:p>
        </p:txBody>
      </p:sp>
      <p:sp>
        <p:nvSpPr>
          <p:cNvPr id="414" name="Line"/>
          <p:cNvSpPr/>
          <p:nvPr/>
        </p:nvSpPr>
        <p:spPr>
          <a:xfrm flipH="1">
            <a:off x="16995181" y="2909867"/>
            <a:ext cx="922444" cy="922443"/>
          </a:xfrm>
          <a:prstGeom prst="line">
            <a:avLst/>
          </a:prstGeom>
          <a:ln w="38100">
            <a:solidFill>
              <a:schemeClr val="accent5">
                <a:hueOff val="-82419"/>
                <a:satOff val="-9513"/>
                <a:lumOff val="-16343"/>
              </a:schemeClr>
            </a:solidFill>
            <a:miter lim="400000"/>
            <a:tailEnd type="triangle"/>
          </a:ln>
        </p:spPr>
        <p:txBody>
          <a:bodyPr lIns="71437" tIns="71437" rIns="71437" bIns="71437" anchor="ctr"/>
          <a:lstStyle/>
          <a:p>
            <a:pPr algn="ctr">
              <a:defRPr sz="3200" b="0">
                <a:solidFill>
                  <a:srgbClr val="000000"/>
                </a:solidFill>
                <a:latin typeface="Helvetica Light"/>
                <a:ea typeface="Helvetica Light"/>
                <a:cs typeface="Helvetica Light"/>
                <a:sym typeface="Helvetica Light"/>
              </a:defRPr>
            </a:pPr>
            <a:endParaRPr/>
          </a:p>
        </p:txBody>
      </p:sp>
      <p:sp>
        <p:nvSpPr>
          <p:cNvPr id="415" name="Group"/>
          <p:cNvSpPr/>
          <p:nvPr/>
        </p:nvSpPr>
        <p:spPr>
          <a:xfrm>
            <a:off x="17664731" y="2481565"/>
            <a:ext cx="689536" cy="573764"/>
          </a:xfrm>
          <a:prstGeom prst="rect">
            <a:avLst/>
          </a:prstGeom>
          <a:solidFill>
            <a:schemeClr val="accent5">
              <a:hueOff val="-82419"/>
              <a:satOff val="-9513"/>
              <a:lumOff val="-16343"/>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lvl1pPr algn="ctr">
              <a:defRPr sz="3200">
                <a:solidFill>
                  <a:srgbClr val="FFFFFF"/>
                </a:solidFill>
              </a:defRPr>
            </a:lvl1pPr>
          </a:lstStyle>
          <a:p>
            <a:r>
              <a:t>9</a:t>
            </a:r>
          </a:p>
        </p:txBody>
      </p:sp>
      <p:sp>
        <p:nvSpPr>
          <p:cNvPr id="416" name="การตั้งค่าและการกำหนดช่วงคะแนน (ต่อ)"/>
          <p:cNvSpPr txBox="1">
            <a:spLocks noGrp="1"/>
          </p:cNvSpPr>
          <p:nvPr>
            <p:ph type="title"/>
          </p:nvPr>
        </p:nvSpPr>
        <p:spPr>
          <a:xfrm>
            <a:off x="2929820" y="1118451"/>
            <a:ext cx="11921144" cy="1206898"/>
          </a:xfrm>
          <a:prstGeom prst="rect">
            <a:avLst/>
          </a:prstGeom>
          <a:ln>
            <a:noFill/>
          </a:ln>
        </p:spPr>
        <p:txBody>
          <a:bodyPr/>
          <a:lstStyle>
            <a:lvl1pPr>
              <a:defRPr sz="7300"/>
            </a:lvl1pPr>
          </a:lstStyle>
          <a:p>
            <a:r>
              <a:t>การตั้งค่าและการกำหนดช่วงคะแนน (ต่อ)</a:t>
            </a:r>
          </a:p>
        </p:txBody>
      </p:sp>
      <p:sp>
        <p:nvSpPr>
          <p:cNvPr id="417" name="7. หลังจากกำหนดการตั้งค่าการตัดเกรด เสร็จแล้วให้คลิกที่ปุ่ม บันทึกการเปลี่ยนแปลง…"/>
          <p:cNvSpPr txBox="1"/>
          <p:nvPr/>
        </p:nvSpPr>
        <p:spPr>
          <a:xfrm>
            <a:off x="1624027" y="3149071"/>
            <a:ext cx="10041283" cy="23655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spAutoFit/>
          </a:bodyPr>
          <a:lstStyle/>
          <a:p>
            <a:pPr marL="319834">
              <a:defRPr b="0">
                <a:solidFill>
                  <a:srgbClr val="22272B"/>
                </a:solidFill>
              </a:defRPr>
            </a:pPr>
            <a:r>
              <a:rPr b="1"/>
              <a:t>7. </a:t>
            </a:r>
            <a:r>
              <a:t>หลังจากกำหนดการตั้งค่าการตัดเกรด เสร็จแล้วให้คลิกที่ปุ่ม </a:t>
            </a:r>
            <a:r>
              <a:rPr b="1"/>
              <a:t>บันทึกการเปลี่ยนแปลง</a:t>
            </a:r>
          </a:p>
          <a:p>
            <a:pPr marL="319834">
              <a:defRPr b="0">
                <a:solidFill>
                  <a:srgbClr val="22272B"/>
                </a:solidFill>
              </a:defRPr>
            </a:pPr>
            <a:r>
              <a:rPr b="1"/>
              <a:t>8. </a:t>
            </a:r>
            <a:r>
              <a:t>คลิกที่ Course management ที่แถบนักเรียน คลิกเลือก </a:t>
            </a:r>
            <a:r>
              <a:rPr b="1"/>
              <a:t>คะแนน</a:t>
            </a:r>
          </a:p>
          <a:p>
            <a:pPr marL="319834">
              <a:defRPr b="0">
                <a:solidFill>
                  <a:srgbClr val="22272B"/>
                </a:solidFill>
              </a:defRPr>
            </a:pPr>
            <a:r>
              <a:rPr b="1"/>
              <a:t>9. </a:t>
            </a:r>
            <a:r>
              <a:t>คลิกที่ </a:t>
            </a:r>
            <a:r>
              <a:rPr b="1"/>
              <a:t>ตัวอักษร </a:t>
            </a:r>
            <a:r>
              <a:t>เพื่อกำหนดผลคะแนนการตัดเกรด</a:t>
            </a:r>
          </a:p>
          <a:p>
            <a:pPr marL="319834">
              <a:defRPr b="0">
                <a:solidFill>
                  <a:srgbClr val="22272B"/>
                </a:solidFill>
              </a:defRPr>
            </a:pPr>
            <a:r>
              <a:rPr b="1"/>
              <a:t>10.</a:t>
            </a:r>
            <a:r>
              <a:t> แล้วคลิกที่ </a:t>
            </a:r>
            <a:r>
              <a:rPr b="1"/>
              <a:t>Edit grade letters</a:t>
            </a:r>
            <a:r>
              <a:t> เพื่อกำหนดช่วงคะแนนหรือข้อความที่ต้องการ</a:t>
            </a:r>
          </a:p>
        </p:txBody>
      </p:sp>
      <p:sp>
        <p:nvSpPr>
          <p:cNvPr id="418" name="Line"/>
          <p:cNvSpPr/>
          <p:nvPr/>
        </p:nvSpPr>
        <p:spPr>
          <a:xfrm flipV="1">
            <a:off x="2271803" y="9883410"/>
            <a:ext cx="2075233" cy="1"/>
          </a:xfrm>
          <a:prstGeom prst="line">
            <a:avLst/>
          </a:prstGeom>
          <a:ln w="38100">
            <a:solidFill>
              <a:schemeClr val="accent5">
                <a:hueOff val="-82419"/>
                <a:satOff val="-9513"/>
                <a:lumOff val="-16343"/>
              </a:schemeClr>
            </a:solidFill>
            <a:miter lim="400000"/>
            <a:tailEnd type="triangle"/>
          </a:ln>
        </p:spPr>
        <p:txBody>
          <a:bodyPr lIns="71437" tIns="71437" rIns="71437" bIns="71437" anchor="ctr"/>
          <a:lstStyle/>
          <a:p>
            <a:pPr algn="ctr">
              <a:defRPr sz="3200" b="0">
                <a:solidFill>
                  <a:srgbClr val="000000"/>
                </a:solidFill>
                <a:latin typeface="Helvetica Light"/>
                <a:ea typeface="Helvetica Light"/>
                <a:cs typeface="Helvetica Light"/>
                <a:sym typeface="Helvetica Light"/>
              </a:defRPr>
            </a:pPr>
            <a:endParaRPr/>
          </a:p>
        </p:txBody>
      </p:sp>
      <p:sp>
        <p:nvSpPr>
          <p:cNvPr id="419" name="Group"/>
          <p:cNvSpPr/>
          <p:nvPr/>
        </p:nvSpPr>
        <p:spPr>
          <a:xfrm>
            <a:off x="2018909" y="9455108"/>
            <a:ext cx="689537" cy="573765"/>
          </a:xfrm>
          <a:prstGeom prst="rect">
            <a:avLst/>
          </a:prstGeom>
          <a:solidFill>
            <a:schemeClr val="accent5">
              <a:hueOff val="-82419"/>
              <a:satOff val="-9513"/>
              <a:lumOff val="-16343"/>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lvl1pPr algn="ctr">
              <a:defRPr sz="3200">
                <a:solidFill>
                  <a:srgbClr val="FFFFFF"/>
                </a:solidFill>
              </a:defRPr>
            </a:lvl1pPr>
          </a:lstStyle>
          <a:p>
            <a:r>
              <a:t>8</a:t>
            </a:r>
          </a:p>
        </p:txBody>
      </p:sp>
      <p:sp>
        <p:nvSpPr>
          <p:cNvPr id="420" name="Line"/>
          <p:cNvSpPr/>
          <p:nvPr/>
        </p:nvSpPr>
        <p:spPr>
          <a:xfrm flipH="1" flipV="1">
            <a:off x="10002944" y="7199480"/>
            <a:ext cx="646472" cy="1560676"/>
          </a:xfrm>
          <a:prstGeom prst="line">
            <a:avLst/>
          </a:prstGeom>
          <a:ln w="38100">
            <a:solidFill>
              <a:schemeClr val="accent5">
                <a:hueOff val="-82419"/>
                <a:satOff val="-9513"/>
                <a:lumOff val="-16343"/>
              </a:schemeClr>
            </a:solidFill>
            <a:miter lim="400000"/>
            <a:tailEnd type="triangle"/>
          </a:ln>
        </p:spPr>
        <p:txBody>
          <a:bodyPr lIns="71437" tIns="71437" rIns="71437" bIns="71437" anchor="ctr"/>
          <a:lstStyle/>
          <a:p>
            <a:pPr algn="ctr">
              <a:defRPr sz="3200" b="0">
                <a:solidFill>
                  <a:srgbClr val="000000"/>
                </a:solidFill>
                <a:latin typeface="Helvetica Light"/>
                <a:ea typeface="Helvetica Light"/>
                <a:cs typeface="Helvetica Light"/>
                <a:sym typeface="Helvetica Light"/>
              </a:defRPr>
            </a:pPr>
            <a:endParaRPr/>
          </a:p>
        </p:txBody>
      </p:sp>
      <p:sp>
        <p:nvSpPr>
          <p:cNvPr id="421" name="Group"/>
          <p:cNvSpPr/>
          <p:nvPr/>
        </p:nvSpPr>
        <p:spPr>
          <a:xfrm>
            <a:off x="10396521" y="8331853"/>
            <a:ext cx="689537" cy="573764"/>
          </a:xfrm>
          <a:prstGeom prst="rect">
            <a:avLst/>
          </a:prstGeom>
          <a:solidFill>
            <a:schemeClr val="accent5">
              <a:hueOff val="-82419"/>
              <a:satOff val="-9513"/>
              <a:lumOff val="-16343"/>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lvl1pPr algn="ctr">
              <a:defRPr sz="3200">
                <a:solidFill>
                  <a:srgbClr val="FFFFFF"/>
                </a:solidFill>
              </a:defRPr>
            </a:lvl1pPr>
          </a:lstStyle>
          <a:p>
            <a:r>
              <a:t>8</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 name="11. คลิกที่ [ / ] Override site defaults…"/>
          <p:cNvSpPr txBox="1"/>
          <p:nvPr/>
        </p:nvSpPr>
        <p:spPr>
          <a:xfrm>
            <a:off x="1273010" y="2810921"/>
            <a:ext cx="9408092" cy="23655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spAutoFit/>
          </a:bodyPr>
          <a:lstStyle/>
          <a:p>
            <a:pPr marL="319834">
              <a:defRPr b="0">
                <a:solidFill>
                  <a:srgbClr val="22272B"/>
                </a:solidFill>
              </a:defRPr>
            </a:pPr>
            <a:r>
              <a:rPr b="1"/>
              <a:t>11. </a:t>
            </a:r>
            <a:r>
              <a:t>คลิกที่ </a:t>
            </a:r>
            <a:r>
              <a:rPr b="1"/>
              <a:t>[ / ] Override site defaults </a:t>
            </a:r>
          </a:p>
          <a:p>
            <a:pPr marL="319834">
              <a:defRPr b="0">
                <a:solidFill>
                  <a:srgbClr val="22272B"/>
                </a:solidFill>
              </a:defRPr>
            </a:pPr>
            <a:r>
              <a:rPr b="1"/>
              <a:t>12. </a:t>
            </a:r>
            <a:r>
              <a:t>เสร็จแล้วทำการกำหนดช่วงคะแนน</a:t>
            </a:r>
            <a:r>
              <a:rPr b="1"/>
              <a:t> </a:t>
            </a:r>
            <a:r>
              <a:t>หรือข้อความที่ต้องการ เสร็จแล้วคลิกที่ปุ่ม</a:t>
            </a:r>
            <a:r>
              <a:rPr b="1"/>
              <a:t> บันทึกการเปลี่ยนแปลง</a:t>
            </a:r>
          </a:p>
          <a:p>
            <a:pPr marL="319834">
              <a:defRPr b="0">
                <a:solidFill>
                  <a:srgbClr val="22272B"/>
                </a:solidFill>
              </a:defRPr>
            </a:pPr>
            <a:r>
              <a:rPr b="1"/>
              <a:t>13. </a:t>
            </a:r>
            <a:r>
              <a:t>แสดงช่วงคะแนนที่กำหนดเสร็จแล้ว</a:t>
            </a:r>
          </a:p>
        </p:txBody>
      </p:sp>
      <p:grpSp>
        <p:nvGrpSpPr>
          <p:cNvPr id="426" name="Image"/>
          <p:cNvGrpSpPr/>
          <p:nvPr/>
        </p:nvGrpSpPr>
        <p:grpSpPr>
          <a:xfrm>
            <a:off x="1396891" y="5456348"/>
            <a:ext cx="9160330" cy="2347447"/>
            <a:chOff x="0" y="0"/>
            <a:chExt cx="9160328" cy="2347445"/>
          </a:xfrm>
        </p:grpSpPr>
        <p:pic>
          <p:nvPicPr>
            <p:cNvPr id="425" name="Image" descr="Image"/>
            <p:cNvPicPr>
              <a:picLocks noChangeAspect="1"/>
            </p:cNvPicPr>
            <p:nvPr/>
          </p:nvPicPr>
          <p:blipFill>
            <a:blip r:embed="rId2">
              <a:extLst/>
            </a:blip>
            <a:stretch>
              <a:fillRect/>
            </a:stretch>
          </p:blipFill>
          <p:spPr>
            <a:xfrm>
              <a:off x="127000" y="88900"/>
              <a:ext cx="8906329" cy="2017246"/>
            </a:xfrm>
            <a:prstGeom prst="rect">
              <a:avLst/>
            </a:prstGeom>
            <a:ln>
              <a:noFill/>
            </a:ln>
            <a:effectLst/>
          </p:spPr>
        </p:pic>
        <p:pic>
          <p:nvPicPr>
            <p:cNvPr id="424" name="Image" descr="Image"/>
            <p:cNvPicPr>
              <a:picLocks/>
            </p:cNvPicPr>
            <p:nvPr/>
          </p:nvPicPr>
          <p:blipFill>
            <a:blip r:embed="rId3">
              <a:extLst/>
            </a:blip>
            <a:stretch>
              <a:fillRect/>
            </a:stretch>
          </p:blipFill>
          <p:spPr>
            <a:xfrm>
              <a:off x="0" y="0"/>
              <a:ext cx="9160329" cy="2347446"/>
            </a:xfrm>
            <a:prstGeom prst="rect">
              <a:avLst/>
            </a:prstGeom>
            <a:effectLst/>
          </p:spPr>
        </p:pic>
      </p:grpSp>
      <p:grpSp>
        <p:nvGrpSpPr>
          <p:cNvPr id="429" name="Image"/>
          <p:cNvGrpSpPr/>
          <p:nvPr/>
        </p:nvGrpSpPr>
        <p:grpSpPr>
          <a:xfrm>
            <a:off x="11408603" y="2483062"/>
            <a:ext cx="6280060" cy="7853532"/>
            <a:chOff x="0" y="0"/>
            <a:chExt cx="6280058" cy="7853531"/>
          </a:xfrm>
        </p:grpSpPr>
        <p:pic>
          <p:nvPicPr>
            <p:cNvPr id="428" name="Image" descr="Image"/>
            <p:cNvPicPr>
              <a:picLocks noChangeAspect="1"/>
            </p:cNvPicPr>
            <p:nvPr/>
          </p:nvPicPr>
          <p:blipFill>
            <a:blip r:embed="rId4">
              <a:extLst/>
            </a:blip>
            <a:stretch>
              <a:fillRect/>
            </a:stretch>
          </p:blipFill>
          <p:spPr>
            <a:xfrm>
              <a:off x="127000" y="88900"/>
              <a:ext cx="6026059" cy="7523332"/>
            </a:xfrm>
            <a:prstGeom prst="rect">
              <a:avLst/>
            </a:prstGeom>
            <a:ln>
              <a:noFill/>
            </a:ln>
            <a:effectLst/>
          </p:spPr>
        </p:pic>
        <p:pic>
          <p:nvPicPr>
            <p:cNvPr id="427" name="Image" descr="Image"/>
            <p:cNvPicPr>
              <a:picLocks/>
            </p:cNvPicPr>
            <p:nvPr/>
          </p:nvPicPr>
          <p:blipFill>
            <a:blip r:embed="rId5">
              <a:extLst/>
            </a:blip>
            <a:stretch>
              <a:fillRect/>
            </a:stretch>
          </p:blipFill>
          <p:spPr>
            <a:xfrm>
              <a:off x="0" y="0"/>
              <a:ext cx="6280059" cy="7853532"/>
            </a:xfrm>
            <a:prstGeom prst="rect">
              <a:avLst/>
            </a:prstGeom>
            <a:effectLst/>
          </p:spPr>
        </p:pic>
      </p:grpSp>
      <p:grpSp>
        <p:nvGrpSpPr>
          <p:cNvPr id="432" name="Image"/>
          <p:cNvGrpSpPr/>
          <p:nvPr/>
        </p:nvGrpSpPr>
        <p:grpSpPr>
          <a:xfrm>
            <a:off x="17756117" y="2555332"/>
            <a:ext cx="5919982" cy="5373069"/>
            <a:chOff x="0" y="0"/>
            <a:chExt cx="5919980" cy="5373067"/>
          </a:xfrm>
        </p:grpSpPr>
        <p:pic>
          <p:nvPicPr>
            <p:cNvPr id="431" name="Image" descr="Image"/>
            <p:cNvPicPr>
              <a:picLocks noChangeAspect="1"/>
            </p:cNvPicPr>
            <p:nvPr/>
          </p:nvPicPr>
          <p:blipFill>
            <a:blip r:embed="rId6">
              <a:extLst/>
            </a:blip>
            <a:stretch>
              <a:fillRect/>
            </a:stretch>
          </p:blipFill>
          <p:spPr>
            <a:xfrm>
              <a:off x="127000" y="88900"/>
              <a:ext cx="5665981" cy="5042868"/>
            </a:xfrm>
            <a:prstGeom prst="rect">
              <a:avLst/>
            </a:prstGeom>
            <a:ln>
              <a:noFill/>
            </a:ln>
            <a:effectLst/>
          </p:spPr>
        </p:pic>
        <p:pic>
          <p:nvPicPr>
            <p:cNvPr id="430" name="Image" descr="Image"/>
            <p:cNvPicPr>
              <a:picLocks/>
            </p:cNvPicPr>
            <p:nvPr/>
          </p:nvPicPr>
          <p:blipFill>
            <a:blip r:embed="rId7">
              <a:extLst/>
            </a:blip>
            <a:stretch>
              <a:fillRect/>
            </a:stretch>
          </p:blipFill>
          <p:spPr>
            <a:xfrm>
              <a:off x="0" y="0"/>
              <a:ext cx="5919981" cy="5373068"/>
            </a:xfrm>
            <a:prstGeom prst="rect">
              <a:avLst/>
            </a:prstGeom>
            <a:effectLst/>
          </p:spPr>
        </p:pic>
      </p:grpSp>
      <p:grpSp>
        <p:nvGrpSpPr>
          <p:cNvPr id="435" name="Image"/>
          <p:cNvGrpSpPr/>
          <p:nvPr/>
        </p:nvGrpSpPr>
        <p:grpSpPr>
          <a:xfrm>
            <a:off x="15916451" y="7867089"/>
            <a:ext cx="6737971" cy="5240225"/>
            <a:chOff x="0" y="0"/>
            <a:chExt cx="6737969" cy="5240224"/>
          </a:xfrm>
        </p:grpSpPr>
        <p:pic>
          <p:nvPicPr>
            <p:cNvPr id="434" name="Image" descr="Image"/>
            <p:cNvPicPr>
              <a:picLocks noChangeAspect="1"/>
            </p:cNvPicPr>
            <p:nvPr/>
          </p:nvPicPr>
          <p:blipFill>
            <a:blip r:embed="rId8">
              <a:extLst/>
            </a:blip>
            <a:stretch>
              <a:fillRect/>
            </a:stretch>
          </p:blipFill>
          <p:spPr>
            <a:xfrm>
              <a:off x="127000" y="88900"/>
              <a:ext cx="6483970" cy="4910025"/>
            </a:xfrm>
            <a:prstGeom prst="rect">
              <a:avLst/>
            </a:prstGeom>
            <a:ln>
              <a:noFill/>
            </a:ln>
            <a:effectLst/>
          </p:spPr>
        </p:pic>
        <p:pic>
          <p:nvPicPr>
            <p:cNvPr id="433" name="Image" descr="Image"/>
            <p:cNvPicPr>
              <a:picLocks/>
            </p:cNvPicPr>
            <p:nvPr/>
          </p:nvPicPr>
          <p:blipFill>
            <a:blip r:embed="rId9">
              <a:extLst/>
            </a:blip>
            <a:stretch>
              <a:fillRect/>
            </a:stretch>
          </p:blipFill>
          <p:spPr>
            <a:xfrm>
              <a:off x="0" y="0"/>
              <a:ext cx="6737970" cy="5240225"/>
            </a:xfrm>
            <a:prstGeom prst="rect">
              <a:avLst/>
            </a:prstGeom>
            <a:effectLst/>
          </p:spPr>
        </p:pic>
      </p:grpSp>
      <p:sp>
        <p:nvSpPr>
          <p:cNvPr id="436" name="Slide Number"/>
          <p:cNvSpPr txBox="1">
            <a:spLocks noGrp="1"/>
          </p:cNvSpPr>
          <p:nvPr>
            <p:ph type="sldNum" sz="quarter" idx="2"/>
          </p:nvPr>
        </p:nvSpPr>
        <p:spPr>
          <a:xfrm>
            <a:off x="12190639" y="12840715"/>
            <a:ext cx="287123" cy="68478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a:t>
            </a:fld>
            <a:endParaRPr/>
          </a:p>
        </p:txBody>
      </p:sp>
      <p:sp>
        <p:nvSpPr>
          <p:cNvPr id="437" name="Line"/>
          <p:cNvSpPr/>
          <p:nvPr/>
        </p:nvSpPr>
        <p:spPr>
          <a:xfrm flipH="1">
            <a:off x="19038535" y="9476536"/>
            <a:ext cx="809809" cy="669683"/>
          </a:xfrm>
          <a:prstGeom prst="line">
            <a:avLst/>
          </a:prstGeom>
          <a:ln w="38100">
            <a:solidFill>
              <a:schemeClr val="accent5">
                <a:hueOff val="-82419"/>
                <a:satOff val="-9513"/>
                <a:lumOff val="-16343"/>
              </a:schemeClr>
            </a:solidFill>
            <a:miter lim="400000"/>
            <a:tailEnd type="triangle"/>
          </a:ln>
        </p:spPr>
        <p:txBody>
          <a:bodyPr lIns="71437" tIns="71437" rIns="71437" bIns="71437" anchor="ctr"/>
          <a:lstStyle/>
          <a:p>
            <a:pPr algn="ctr">
              <a:defRPr sz="3200" b="0">
                <a:solidFill>
                  <a:srgbClr val="000000"/>
                </a:solidFill>
                <a:latin typeface="Helvetica Light"/>
                <a:ea typeface="Helvetica Light"/>
                <a:cs typeface="Helvetica Light"/>
                <a:sym typeface="Helvetica Light"/>
              </a:defRPr>
            </a:pPr>
            <a:endParaRPr/>
          </a:p>
        </p:txBody>
      </p:sp>
      <p:sp>
        <p:nvSpPr>
          <p:cNvPr id="438" name="Group"/>
          <p:cNvSpPr/>
          <p:nvPr/>
        </p:nvSpPr>
        <p:spPr>
          <a:xfrm>
            <a:off x="19595448" y="9048234"/>
            <a:ext cx="689537" cy="573765"/>
          </a:xfrm>
          <a:prstGeom prst="rect">
            <a:avLst/>
          </a:prstGeom>
          <a:solidFill>
            <a:schemeClr val="accent5">
              <a:hueOff val="-82419"/>
              <a:satOff val="-9513"/>
              <a:lumOff val="-16343"/>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lvl1pPr algn="ctr">
              <a:defRPr sz="3200">
                <a:solidFill>
                  <a:srgbClr val="FFFFFF"/>
                </a:solidFill>
              </a:defRPr>
            </a:lvl1pPr>
          </a:lstStyle>
          <a:p>
            <a:r>
              <a:t>13</a:t>
            </a:r>
          </a:p>
        </p:txBody>
      </p:sp>
      <p:sp>
        <p:nvSpPr>
          <p:cNvPr id="439" name="Line"/>
          <p:cNvSpPr/>
          <p:nvPr/>
        </p:nvSpPr>
        <p:spPr>
          <a:xfrm flipH="1">
            <a:off x="4718777" y="6084088"/>
            <a:ext cx="2079916" cy="638782"/>
          </a:xfrm>
          <a:prstGeom prst="line">
            <a:avLst/>
          </a:prstGeom>
          <a:ln w="38100">
            <a:solidFill>
              <a:schemeClr val="accent5">
                <a:hueOff val="-82419"/>
                <a:satOff val="-9513"/>
                <a:lumOff val="-16343"/>
              </a:schemeClr>
            </a:solidFill>
            <a:miter lim="400000"/>
            <a:tailEnd type="triangle"/>
          </a:ln>
        </p:spPr>
        <p:txBody>
          <a:bodyPr lIns="71437" tIns="71437" rIns="71437" bIns="71437" anchor="ctr"/>
          <a:lstStyle/>
          <a:p>
            <a:pPr algn="ctr">
              <a:defRPr sz="3200" b="0">
                <a:solidFill>
                  <a:srgbClr val="000000"/>
                </a:solidFill>
                <a:latin typeface="Helvetica Light"/>
                <a:ea typeface="Helvetica Light"/>
                <a:cs typeface="Helvetica Light"/>
                <a:sym typeface="Helvetica Light"/>
              </a:defRPr>
            </a:pPr>
            <a:endParaRPr/>
          </a:p>
        </p:txBody>
      </p:sp>
      <p:sp>
        <p:nvSpPr>
          <p:cNvPr id="440" name="Group"/>
          <p:cNvSpPr/>
          <p:nvPr/>
        </p:nvSpPr>
        <p:spPr>
          <a:xfrm>
            <a:off x="6545798" y="5655786"/>
            <a:ext cx="689537" cy="573765"/>
          </a:xfrm>
          <a:prstGeom prst="rect">
            <a:avLst/>
          </a:prstGeom>
          <a:solidFill>
            <a:schemeClr val="accent5">
              <a:hueOff val="-82419"/>
              <a:satOff val="-9513"/>
              <a:lumOff val="-16343"/>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lvl1pPr algn="ctr">
              <a:defRPr sz="3200">
                <a:solidFill>
                  <a:srgbClr val="FFFFFF"/>
                </a:solidFill>
              </a:defRPr>
            </a:lvl1pPr>
          </a:lstStyle>
          <a:p>
            <a:r>
              <a:t>11</a:t>
            </a:r>
          </a:p>
        </p:txBody>
      </p:sp>
      <p:sp>
        <p:nvSpPr>
          <p:cNvPr id="441" name="ตัวอย่างการกำหนดเกรด"/>
          <p:cNvSpPr txBox="1">
            <a:spLocks noGrp="1"/>
          </p:cNvSpPr>
          <p:nvPr>
            <p:ph type="title"/>
          </p:nvPr>
        </p:nvSpPr>
        <p:spPr>
          <a:xfrm>
            <a:off x="2765652" y="1075112"/>
            <a:ext cx="17419684" cy="1682259"/>
          </a:xfrm>
          <a:prstGeom prst="rect">
            <a:avLst/>
          </a:prstGeom>
          <a:ln>
            <a:noFill/>
          </a:ln>
        </p:spPr>
        <p:txBody>
          <a:bodyPr/>
          <a:lstStyle>
            <a:lvl1pPr>
              <a:defRPr sz="7300"/>
            </a:lvl1pPr>
          </a:lstStyle>
          <a:p>
            <a:r>
              <a:t>ตัวอย่างการกำหนดเกรด</a:t>
            </a:r>
          </a:p>
        </p:txBody>
      </p:sp>
      <p:graphicFrame>
        <p:nvGraphicFramePr>
          <p:cNvPr id="442" name="Table"/>
          <p:cNvGraphicFramePr/>
          <p:nvPr/>
        </p:nvGraphicFramePr>
        <p:xfrm>
          <a:off x="1090731" y="9025614"/>
          <a:ext cx="5306612" cy="3361225"/>
        </p:xfrm>
        <a:graphic>
          <a:graphicData uri="http://schemas.openxmlformats.org/drawingml/2006/table">
            <a:tbl>
              <a:tblPr bandRow="1">
                <a:tableStyleId>{8F44A2F1-9E1F-4B54-A3A2-5F16C0AD49E2}</a:tableStyleId>
              </a:tblPr>
              <a:tblGrid>
                <a:gridCol w="1158109">
                  <a:extLst>
                    <a:ext uri="{9D8B030D-6E8A-4147-A177-3AD203B41FA5}">
                      <a16:colId xmlns:a16="http://schemas.microsoft.com/office/drawing/2014/main" val="20000"/>
                    </a:ext>
                  </a:extLst>
                </a:gridCol>
                <a:gridCol w="1377649">
                  <a:extLst>
                    <a:ext uri="{9D8B030D-6E8A-4147-A177-3AD203B41FA5}">
                      <a16:colId xmlns:a16="http://schemas.microsoft.com/office/drawing/2014/main" val="20001"/>
                    </a:ext>
                  </a:extLst>
                </a:gridCol>
                <a:gridCol w="2758152">
                  <a:extLst>
                    <a:ext uri="{9D8B030D-6E8A-4147-A177-3AD203B41FA5}">
                      <a16:colId xmlns:a16="http://schemas.microsoft.com/office/drawing/2014/main" val="20002"/>
                    </a:ext>
                  </a:extLst>
                </a:gridCol>
              </a:tblGrid>
              <a:tr h="598674">
                <a:tc>
                  <a:txBody>
                    <a:bodyPr/>
                    <a:lstStyle/>
                    <a:p>
                      <a:pPr algn="ctr" defTabSz="914400">
                        <a:defRPr sz="1800"/>
                      </a:pPr>
                      <a:r>
                        <a:rPr sz="2700" b="1">
                          <a:solidFill>
                            <a:srgbClr val="53585F"/>
                          </a:solidFill>
                          <a:latin typeface="+mn-lt"/>
                          <a:ea typeface="+mn-ea"/>
                          <a:cs typeface="+mn-cs"/>
                          <a:sym typeface="TH Sarabun New"/>
                        </a:rPr>
                        <a:t>เกรด</a:t>
                      </a:r>
                    </a:p>
                  </a:txBody>
                  <a:tcPr marL="121920" marR="121920" marT="60960" marB="60960" anchor="ctr" horzOverflow="overflow">
                    <a:lnL w="12700">
                      <a:solidFill>
                        <a:srgbClr val="A5A5A5"/>
                      </a:solidFill>
                      <a:miter lim="400000"/>
                    </a:lnL>
                    <a:lnR w="12700">
                      <a:solidFill>
                        <a:srgbClr val="A5A5A5"/>
                      </a:solidFill>
                      <a:miter lim="400000"/>
                    </a:lnR>
                    <a:lnT w="12700">
                      <a:solidFill>
                        <a:srgbClr val="A5A5A5"/>
                      </a:solidFill>
                      <a:miter lim="400000"/>
                    </a:lnT>
                    <a:lnB w="31750">
                      <a:solidFill>
                        <a:srgbClr val="A5A5A5"/>
                      </a:solidFill>
                      <a:miter lim="400000"/>
                    </a:lnB>
                    <a:solidFill>
                      <a:srgbClr val="EBDBD6"/>
                    </a:solidFill>
                  </a:tcPr>
                </a:tc>
                <a:tc>
                  <a:txBody>
                    <a:bodyPr/>
                    <a:lstStyle/>
                    <a:p>
                      <a:pPr defTabSz="914400">
                        <a:defRPr sz="1800"/>
                      </a:pPr>
                      <a:r>
                        <a:rPr sz="2700" b="1">
                          <a:solidFill>
                            <a:srgbClr val="53585F"/>
                          </a:solidFill>
                          <a:latin typeface="+mn-lt"/>
                          <a:ea typeface="+mn-ea"/>
                          <a:cs typeface="+mn-cs"/>
                          <a:sym typeface="TH Sarabun New"/>
                        </a:rPr>
                        <a:t>ช่วงคะแนน</a:t>
                      </a:r>
                    </a:p>
                  </a:txBody>
                  <a:tcPr marL="121920" marR="121920" marT="60960" marB="60960" anchor="ctr" horzOverflow="overflow">
                    <a:lnL w="12700">
                      <a:solidFill>
                        <a:srgbClr val="A5A5A5"/>
                      </a:solidFill>
                      <a:miter lim="400000"/>
                    </a:lnL>
                    <a:lnR w="12700">
                      <a:solidFill>
                        <a:srgbClr val="A5A5A5"/>
                      </a:solidFill>
                      <a:miter lim="400000"/>
                    </a:lnR>
                    <a:lnT w="12700">
                      <a:solidFill>
                        <a:srgbClr val="A5A5A5"/>
                      </a:solidFill>
                      <a:miter lim="400000"/>
                    </a:lnT>
                    <a:lnB w="31750">
                      <a:solidFill>
                        <a:srgbClr val="A5A5A5"/>
                      </a:solidFill>
                      <a:miter lim="400000"/>
                    </a:lnB>
                    <a:solidFill>
                      <a:srgbClr val="EBDBD6"/>
                    </a:solidFill>
                  </a:tcPr>
                </a:tc>
                <a:tc>
                  <a:txBody>
                    <a:bodyPr/>
                    <a:lstStyle/>
                    <a:p>
                      <a:pPr algn="ctr" defTabSz="914400">
                        <a:defRPr sz="1800"/>
                      </a:pPr>
                      <a:r>
                        <a:rPr sz="2700" b="1">
                          <a:solidFill>
                            <a:srgbClr val="53585F"/>
                          </a:solidFill>
                          <a:latin typeface="+mn-lt"/>
                          <a:ea typeface="+mn-ea"/>
                          <a:cs typeface="+mn-cs"/>
                          <a:sym typeface="TH Sarabun New"/>
                        </a:rPr>
                        <a:t>กำหนดค่าใน Moodle</a:t>
                      </a:r>
                    </a:p>
                  </a:txBody>
                  <a:tcPr marL="121920" marR="121920" marT="60960" marB="60960" anchor="ctr" horzOverflow="overflow">
                    <a:lnL w="12700">
                      <a:solidFill>
                        <a:srgbClr val="A5A5A5"/>
                      </a:solidFill>
                      <a:miter lim="400000"/>
                    </a:lnL>
                    <a:lnR w="12700">
                      <a:solidFill>
                        <a:srgbClr val="A5A5A5"/>
                      </a:solidFill>
                      <a:miter lim="400000"/>
                    </a:lnR>
                    <a:lnT w="12700">
                      <a:solidFill>
                        <a:srgbClr val="A5A5A5"/>
                      </a:solidFill>
                      <a:miter lim="400000"/>
                    </a:lnT>
                    <a:lnB w="31750">
                      <a:solidFill>
                        <a:srgbClr val="A5A5A5"/>
                      </a:solidFill>
                      <a:miter lim="400000"/>
                    </a:lnB>
                    <a:solidFill>
                      <a:srgbClr val="EBDBD6"/>
                    </a:solidFill>
                  </a:tcPr>
                </a:tc>
                <a:extLst>
                  <a:ext uri="{0D108BD9-81ED-4DB2-BD59-A6C34878D82A}">
                    <a16:rowId xmlns:a16="http://schemas.microsoft.com/office/drawing/2014/main" val="10000"/>
                  </a:ext>
                </a:extLst>
              </a:tr>
              <a:tr h="553720">
                <a:tc>
                  <a:txBody>
                    <a:bodyPr/>
                    <a:lstStyle/>
                    <a:p>
                      <a:pPr defTabSz="914400">
                        <a:defRPr sz="1800"/>
                      </a:pPr>
                      <a:r>
                        <a:rPr sz="2500">
                          <a:solidFill>
                            <a:srgbClr val="53585F"/>
                          </a:solidFill>
                          <a:latin typeface="+mn-lt"/>
                          <a:ea typeface="+mn-ea"/>
                          <a:cs typeface="+mn-cs"/>
                          <a:sym typeface="TH Sarabun New"/>
                        </a:rPr>
                        <a:t>ยอดเยี่ยม</a:t>
                      </a:r>
                    </a:p>
                  </a:txBody>
                  <a:tcPr marL="121920" marR="121920" marT="60960" marB="60960" horzOverflow="overflow">
                    <a:lnL w="12700">
                      <a:miter lim="400000"/>
                    </a:lnL>
                    <a:lnR w="12700">
                      <a:solidFill>
                        <a:srgbClr val="A5A5A5"/>
                      </a:solidFill>
                      <a:miter lim="400000"/>
                    </a:lnR>
                    <a:lnT w="31750">
                      <a:solidFill>
                        <a:srgbClr val="A5A5A5"/>
                      </a:solidFill>
                      <a:miter lim="400000"/>
                    </a:lnT>
                    <a:lnB w="12700">
                      <a:miter lim="400000"/>
                    </a:lnB>
                    <a:solidFill>
                      <a:srgbClr val="DCDEE0"/>
                    </a:solidFill>
                  </a:tcPr>
                </a:tc>
                <a:tc>
                  <a:txBody>
                    <a:bodyPr/>
                    <a:lstStyle/>
                    <a:p>
                      <a:pPr algn="ctr" defTabSz="914400">
                        <a:defRPr sz="1800"/>
                      </a:pPr>
                      <a:r>
                        <a:rPr sz="2500" b="1">
                          <a:solidFill>
                            <a:srgbClr val="53585F"/>
                          </a:solidFill>
                          <a:latin typeface="+mn-lt"/>
                          <a:ea typeface="+mn-ea"/>
                          <a:cs typeface="+mn-cs"/>
                          <a:sym typeface="TH Sarabun New"/>
                        </a:rPr>
                        <a:t>80-100</a:t>
                      </a:r>
                    </a:p>
                  </a:txBody>
                  <a:tcPr marL="121920" marR="121920" marT="60960" marB="60960" anchor="ctr" horzOverflow="overflow">
                    <a:lnL w="12700">
                      <a:solidFill>
                        <a:srgbClr val="A5A5A5"/>
                      </a:solidFill>
                      <a:miter lim="400000"/>
                    </a:lnL>
                    <a:lnR w="12700">
                      <a:solidFill>
                        <a:srgbClr val="DCDEE0"/>
                      </a:solidFill>
                      <a:miter lim="400000"/>
                    </a:lnR>
                    <a:lnT w="31750">
                      <a:solidFill>
                        <a:srgbClr val="A5A5A5"/>
                      </a:solidFill>
                      <a:miter lim="400000"/>
                    </a:lnT>
                    <a:lnB w="12700">
                      <a:solidFill>
                        <a:srgbClr val="DCDEE0"/>
                      </a:solidFill>
                      <a:miter lim="400000"/>
                    </a:lnB>
                    <a:solidFill>
                      <a:srgbClr val="DCDEE0"/>
                    </a:solidFill>
                  </a:tcPr>
                </a:tc>
                <a:tc>
                  <a:txBody>
                    <a:bodyPr/>
                    <a:lstStyle/>
                    <a:p>
                      <a:pPr algn="ctr" defTabSz="914400">
                        <a:defRPr sz="1800"/>
                      </a:pPr>
                      <a:r>
                        <a:rPr sz="2500" b="1">
                          <a:solidFill>
                            <a:srgbClr val="53585F"/>
                          </a:solidFill>
                          <a:latin typeface="+mn-lt"/>
                          <a:ea typeface="+mn-ea"/>
                          <a:cs typeface="+mn-cs"/>
                          <a:sym typeface="TH Sarabun New"/>
                        </a:rPr>
                        <a:t>80%</a:t>
                      </a:r>
                    </a:p>
                  </a:txBody>
                  <a:tcPr marL="121920" marR="121920" marT="60960" marB="60960" anchor="ctr" horzOverflow="overflow">
                    <a:lnL w="12700">
                      <a:solidFill>
                        <a:srgbClr val="DCDEE0"/>
                      </a:solidFill>
                      <a:miter lim="400000"/>
                    </a:lnL>
                    <a:lnR w="12700">
                      <a:solidFill>
                        <a:srgbClr val="DCDEE0"/>
                      </a:solidFill>
                      <a:miter lim="400000"/>
                    </a:lnR>
                    <a:lnT w="31750">
                      <a:solidFill>
                        <a:srgbClr val="A5A5A5"/>
                      </a:solidFill>
                      <a:miter lim="400000"/>
                    </a:lnT>
                    <a:lnB w="12700">
                      <a:solidFill>
                        <a:srgbClr val="DCDEE0"/>
                      </a:solidFill>
                      <a:miter lim="400000"/>
                    </a:lnB>
                    <a:solidFill>
                      <a:srgbClr val="DCDEE0"/>
                    </a:solidFill>
                  </a:tcPr>
                </a:tc>
                <a:extLst>
                  <a:ext uri="{0D108BD9-81ED-4DB2-BD59-A6C34878D82A}">
                    <a16:rowId xmlns:a16="http://schemas.microsoft.com/office/drawing/2014/main" val="10001"/>
                  </a:ext>
                </a:extLst>
              </a:tr>
              <a:tr h="544195">
                <a:tc>
                  <a:txBody>
                    <a:bodyPr/>
                    <a:lstStyle/>
                    <a:p>
                      <a:pPr defTabSz="914400">
                        <a:defRPr sz="1800"/>
                      </a:pPr>
                      <a:r>
                        <a:rPr sz="2500">
                          <a:solidFill>
                            <a:srgbClr val="53585F"/>
                          </a:solidFill>
                          <a:latin typeface="+mn-lt"/>
                          <a:ea typeface="+mn-ea"/>
                          <a:cs typeface="+mn-cs"/>
                          <a:sym typeface="TH Sarabun New"/>
                        </a:rPr>
                        <a:t>เยี่ยม</a:t>
                      </a:r>
                    </a:p>
                  </a:txBody>
                  <a:tcPr marL="121920" marR="121920" marT="60960" marB="60960" horzOverflow="overflow">
                    <a:lnL w="12700">
                      <a:miter lim="400000"/>
                    </a:lnL>
                    <a:lnR w="12700">
                      <a:solidFill>
                        <a:srgbClr val="A5A5A5"/>
                      </a:solidFill>
                      <a:miter lim="400000"/>
                    </a:lnR>
                    <a:lnT w="12700">
                      <a:miter lim="400000"/>
                    </a:lnT>
                    <a:lnB w="12700">
                      <a:miter lim="400000"/>
                    </a:lnB>
                    <a:solidFill>
                      <a:srgbClr val="FFFFFF"/>
                    </a:solidFill>
                  </a:tcPr>
                </a:tc>
                <a:tc>
                  <a:txBody>
                    <a:bodyPr/>
                    <a:lstStyle/>
                    <a:p>
                      <a:pPr algn="ctr" defTabSz="914400">
                        <a:defRPr sz="1800"/>
                      </a:pPr>
                      <a:r>
                        <a:rPr sz="2500" b="1">
                          <a:solidFill>
                            <a:srgbClr val="53585F"/>
                          </a:solidFill>
                          <a:latin typeface="+mn-lt"/>
                          <a:ea typeface="+mn-ea"/>
                          <a:cs typeface="+mn-cs"/>
                          <a:sym typeface="TH Sarabun New"/>
                        </a:rPr>
                        <a:t>70-79</a:t>
                      </a:r>
                    </a:p>
                  </a:txBody>
                  <a:tcPr marL="121920" marR="121920" marT="60960" marB="60960" anchor="ctr" horzOverflow="overflow">
                    <a:lnL w="12700">
                      <a:solidFill>
                        <a:srgbClr val="A5A5A5"/>
                      </a:solidFill>
                      <a:miter lim="400000"/>
                    </a:lnL>
                    <a:lnR w="12700">
                      <a:solidFill>
                        <a:srgbClr val="DCDEE0"/>
                      </a:solidFill>
                      <a:miter lim="400000"/>
                    </a:lnR>
                    <a:lnT w="12700">
                      <a:solidFill>
                        <a:srgbClr val="DCDEE0"/>
                      </a:solidFill>
                      <a:miter lim="400000"/>
                    </a:lnT>
                    <a:lnB w="12700">
                      <a:solidFill>
                        <a:srgbClr val="DCDEE0"/>
                      </a:solidFill>
                      <a:miter lim="400000"/>
                    </a:lnB>
                    <a:solidFill>
                      <a:srgbClr val="FFFFFF"/>
                    </a:solidFill>
                  </a:tcPr>
                </a:tc>
                <a:tc>
                  <a:txBody>
                    <a:bodyPr/>
                    <a:lstStyle/>
                    <a:p>
                      <a:pPr algn="ctr" defTabSz="914400">
                        <a:defRPr sz="1800"/>
                      </a:pPr>
                      <a:r>
                        <a:rPr sz="2500" b="1">
                          <a:solidFill>
                            <a:srgbClr val="53585F"/>
                          </a:solidFill>
                          <a:latin typeface="+mn-lt"/>
                          <a:ea typeface="+mn-ea"/>
                          <a:cs typeface="+mn-cs"/>
                          <a:sym typeface="TH Sarabun New"/>
                        </a:rPr>
                        <a:t>70%</a:t>
                      </a:r>
                    </a:p>
                  </a:txBody>
                  <a:tcPr marL="121920" marR="121920" marT="60960" marB="60960" anchor="ctr" horzOverflow="overflow">
                    <a:lnL w="12700">
                      <a:solidFill>
                        <a:srgbClr val="DCDEE0"/>
                      </a:solidFill>
                      <a:miter lim="400000"/>
                    </a:lnL>
                    <a:lnR w="12700">
                      <a:solidFill>
                        <a:srgbClr val="DCDEE0"/>
                      </a:solidFill>
                      <a:miter lim="400000"/>
                    </a:lnR>
                    <a:lnT w="12700">
                      <a:solidFill>
                        <a:srgbClr val="DCDEE0"/>
                      </a:solidFill>
                      <a:miter lim="400000"/>
                    </a:lnT>
                    <a:lnB w="12700">
                      <a:solidFill>
                        <a:srgbClr val="DCDEE0"/>
                      </a:solidFill>
                      <a:miter lim="400000"/>
                    </a:lnB>
                    <a:solidFill>
                      <a:srgbClr val="FFFFFF"/>
                    </a:solidFill>
                  </a:tcPr>
                </a:tc>
                <a:extLst>
                  <a:ext uri="{0D108BD9-81ED-4DB2-BD59-A6C34878D82A}">
                    <a16:rowId xmlns:a16="http://schemas.microsoft.com/office/drawing/2014/main" val="10002"/>
                  </a:ext>
                </a:extLst>
              </a:tr>
              <a:tr h="549268">
                <a:tc>
                  <a:txBody>
                    <a:bodyPr/>
                    <a:lstStyle/>
                    <a:p>
                      <a:pPr defTabSz="914400">
                        <a:defRPr sz="1800"/>
                      </a:pPr>
                      <a:r>
                        <a:rPr sz="2500">
                          <a:solidFill>
                            <a:srgbClr val="53585F"/>
                          </a:solidFill>
                          <a:latin typeface="+mn-lt"/>
                          <a:ea typeface="+mn-ea"/>
                          <a:cs typeface="+mn-cs"/>
                          <a:sym typeface="TH Sarabun New"/>
                        </a:rPr>
                        <a:t>ปานกลาง</a:t>
                      </a:r>
                    </a:p>
                  </a:txBody>
                  <a:tcPr marL="121920" marR="121920" marT="60960" marB="60960" horzOverflow="overflow">
                    <a:lnL w="12700">
                      <a:miter lim="400000"/>
                    </a:lnL>
                    <a:lnR w="12700">
                      <a:solidFill>
                        <a:srgbClr val="A5A5A5"/>
                      </a:solidFill>
                      <a:miter lim="400000"/>
                    </a:lnR>
                    <a:lnT w="12700">
                      <a:miter lim="400000"/>
                    </a:lnT>
                    <a:lnB w="12700">
                      <a:miter lim="400000"/>
                    </a:lnB>
                    <a:solidFill>
                      <a:srgbClr val="DCDEE0"/>
                    </a:solidFill>
                  </a:tcPr>
                </a:tc>
                <a:tc>
                  <a:txBody>
                    <a:bodyPr/>
                    <a:lstStyle/>
                    <a:p>
                      <a:pPr algn="ctr" defTabSz="914400">
                        <a:defRPr sz="1800"/>
                      </a:pPr>
                      <a:r>
                        <a:rPr sz="2500" b="1">
                          <a:solidFill>
                            <a:srgbClr val="53585F"/>
                          </a:solidFill>
                          <a:latin typeface="+mn-lt"/>
                          <a:ea typeface="+mn-ea"/>
                          <a:cs typeface="+mn-cs"/>
                          <a:sym typeface="TH Sarabun New"/>
                        </a:rPr>
                        <a:t>60-69</a:t>
                      </a:r>
                    </a:p>
                  </a:txBody>
                  <a:tcPr marL="121920" marR="121920" marT="60960" marB="60960" anchor="ctr" horzOverflow="overflow">
                    <a:lnL w="12700">
                      <a:solidFill>
                        <a:srgbClr val="A5A5A5"/>
                      </a:solidFill>
                      <a:miter lim="400000"/>
                    </a:lnL>
                    <a:lnR w="12700">
                      <a:solidFill>
                        <a:srgbClr val="DCDEE0"/>
                      </a:solidFill>
                      <a:miter lim="400000"/>
                    </a:lnR>
                    <a:lnT w="12700">
                      <a:solidFill>
                        <a:srgbClr val="DCDEE0"/>
                      </a:solidFill>
                      <a:miter lim="400000"/>
                    </a:lnT>
                    <a:lnB w="12700">
                      <a:solidFill>
                        <a:srgbClr val="DCDEE0"/>
                      </a:solidFill>
                      <a:miter lim="400000"/>
                    </a:lnB>
                    <a:solidFill>
                      <a:srgbClr val="DCDEE0"/>
                    </a:solidFill>
                  </a:tcPr>
                </a:tc>
                <a:tc>
                  <a:txBody>
                    <a:bodyPr/>
                    <a:lstStyle/>
                    <a:p>
                      <a:pPr algn="ctr" defTabSz="914400">
                        <a:defRPr sz="1800"/>
                      </a:pPr>
                      <a:r>
                        <a:rPr sz="2500" b="1">
                          <a:solidFill>
                            <a:srgbClr val="53585F"/>
                          </a:solidFill>
                          <a:latin typeface="+mn-lt"/>
                          <a:ea typeface="+mn-ea"/>
                          <a:cs typeface="+mn-cs"/>
                          <a:sym typeface="TH Sarabun New"/>
                        </a:rPr>
                        <a:t>60%</a:t>
                      </a:r>
                    </a:p>
                  </a:txBody>
                  <a:tcPr marL="121920" marR="121920" marT="60960" marB="60960" anchor="ctr" horzOverflow="overflow">
                    <a:lnL w="12700">
                      <a:solidFill>
                        <a:srgbClr val="DCDEE0"/>
                      </a:solidFill>
                      <a:miter lim="400000"/>
                    </a:lnL>
                    <a:lnR w="12700">
                      <a:solidFill>
                        <a:srgbClr val="DCDEE0"/>
                      </a:solidFill>
                      <a:miter lim="400000"/>
                    </a:lnR>
                    <a:lnT w="12700">
                      <a:solidFill>
                        <a:srgbClr val="DCDEE0"/>
                      </a:solidFill>
                      <a:miter lim="400000"/>
                    </a:lnT>
                    <a:lnB w="12700">
                      <a:solidFill>
                        <a:srgbClr val="DCDEE0"/>
                      </a:solidFill>
                      <a:miter lim="400000"/>
                    </a:lnB>
                    <a:solidFill>
                      <a:srgbClr val="DCDEE0"/>
                    </a:solidFill>
                  </a:tcPr>
                </a:tc>
                <a:extLst>
                  <a:ext uri="{0D108BD9-81ED-4DB2-BD59-A6C34878D82A}">
                    <a16:rowId xmlns:a16="http://schemas.microsoft.com/office/drawing/2014/main" val="10003"/>
                  </a:ext>
                </a:extLst>
              </a:tr>
              <a:tr h="549268">
                <a:tc>
                  <a:txBody>
                    <a:bodyPr/>
                    <a:lstStyle/>
                    <a:p>
                      <a:pPr defTabSz="914400">
                        <a:defRPr sz="1800"/>
                      </a:pPr>
                      <a:r>
                        <a:rPr sz="2500">
                          <a:solidFill>
                            <a:srgbClr val="53585F"/>
                          </a:solidFill>
                          <a:latin typeface="+mn-lt"/>
                          <a:ea typeface="+mn-ea"/>
                          <a:cs typeface="+mn-cs"/>
                          <a:sym typeface="TH Sarabun New"/>
                        </a:rPr>
                        <a:t>พอใช้</a:t>
                      </a:r>
                    </a:p>
                  </a:txBody>
                  <a:tcPr marL="121920" marR="121920" marT="60960" marB="60960" horzOverflow="overflow">
                    <a:lnL w="12700">
                      <a:miter lim="400000"/>
                    </a:lnL>
                    <a:lnR w="12700">
                      <a:solidFill>
                        <a:srgbClr val="A5A5A5"/>
                      </a:solidFill>
                      <a:miter lim="400000"/>
                    </a:lnR>
                    <a:lnT w="12700">
                      <a:miter lim="400000"/>
                    </a:lnT>
                    <a:lnB w="12700">
                      <a:miter lim="400000"/>
                    </a:lnB>
                    <a:solidFill>
                      <a:srgbClr val="FFFFFF"/>
                    </a:solidFill>
                  </a:tcPr>
                </a:tc>
                <a:tc>
                  <a:txBody>
                    <a:bodyPr/>
                    <a:lstStyle/>
                    <a:p>
                      <a:pPr algn="ctr" defTabSz="914400">
                        <a:defRPr sz="1800"/>
                      </a:pPr>
                      <a:r>
                        <a:rPr sz="2500" b="1">
                          <a:solidFill>
                            <a:srgbClr val="53585F"/>
                          </a:solidFill>
                          <a:latin typeface="+mn-lt"/>
                          <a:ea typeface="+mn-ea"/>
                          <a:cs typeface="+mn-cs"/>
                          <a:sym typeface="TH Sarabun New"/>
                        </a:rPr>
                        <a:t>50-59</a:t>
                      </a:r>
                    </a:p>
                  </a:txBody>
                  <a:tcPr marL="121920" marR="121920" marT="60960" marB="60960" anchor="ctr" horzOverflow="overflow">
                    <a:lnL w="12700">
                      <a:solidFill>
                        <a:srgbClr val="A5A5A5"/>
                      </a:solidFill>
                      <a:miter lim="400000"/>
                    </a:lnL>
                    <a:lnR w="12700">
                      <a:solidFill>
                        <a:srgbClr val="DCDEE0"/>
                      </a:solidFill>
                      <a:miter lim="400000"/>
                    </a:lnR>
                    <a:lnT w="12700">
                      <a:solidFill>
                        <a:srgbClr val="DCDEE0"/>
                      </a:solidFill>
                      <a:miter lim="400000"/>
                    </a:lnT>
                    <a:lnB w="12700">
                      <a:solidFill>
                        <a:srgbClr val="DCDEE0"/>
                      </a:solidFill>
                      <a:miter lim="400000"/>
                    </a:lnB>
                    <a:solidFill>
                      <a:srgbClr val="FFFFFF"/>
                    </a:solidFill>
                  </a:tcPr>
                </a:tc>
                <a:tc>
                  <a:txBody>
                    <a:bodyPr/>
                    <a:lstStyle/>
                    <a:p>
                      <a:pPr algn="ctr" defTabSz="914400">
                        <a:defRPr sz="1800"/>
                      </a:pPr>
                      <a:r>
                        <a:rPr sz="2500" b="1">
                          <a:solidFill>
                            <a:srgbClr val="53585F"/>
                          </a:solidFill>
                          <a:latin typeface="+mn-lt"/>
                          <a:ea typeface="+mn-ea"/>
                          <a:cs typeface="+mn-cs"/>
                          <a:sym typeface="TH Sarabun New"/>
                        </a:rPr>
                        <a:t>50%</a:t>
                      </a:r>
                    </a:p>
                  </a:txBody>
                  <a:tcPr marL="121920" marR="121920" marT="60960" marB="60960" anchor="ctr" horzOverflow="overflow">
                    <a:lnL w="12700">
                      <a:solidFill>
                        <a:srgbClr val="DCDEE0"/>
                      </a:solidFill>
                      <a:miter lim="400000"/>
                    </a:lnL>
                    <a:lnR w="12700">
                      <a:solidFill>
                        <a:srgbClr val="DCDEE0"/>
                      </a:solidFill>
                      <a:miter lim="400000"/>
                    </a:lnR>
                    <a:lnT w="12700">
                      <a:solidFill>
                        <a:srgbClr val="DCDEE0"/>
                      </a:solidFill>
                      <a:miter lim="400000"/>
                    </a:lnT>
                    <a:lnB w="12700">
                      <a:solidFill>
                        <a:srgbClr val="DCDEE0"/>
                      </a:solidFill>
                      <a:miter lim="400000"/>
                    </a:lnB>
                    <a:solidFill>
                      <a:srgbClr val="FFFFFF"/>
                    </a:solidFill>
                  </a:tcPr>
                </a:tc>
                <a:extLst>
                  <a:ext uri="{0D108BD9-81ED-4DB2-BD59-A6C34878D82A}">
                    <a16:rowId xmlns:a16="http://schemas.microsoft.com/office/drawing/2014/main" val="10004"/>
                  </a:ext>
                </a:extLst>
              </a:tr>
              <a:tr h="549268">
                <a:tc>
                  <a:txBody>
                    <a:bodyPr/>
                    <a:lstStyle/>
                    <a:p>
                      <a:pPr defTabSz="914400">
                        <a:defRPr sz="1800"/>
                      </a:pPr>
                      <a:r>
                        <a:rPr sz="2500">
                          <a:solidFill>
                            <a:srgbClr val="53585F"/>
                          </a:solidFill>
                          <a:latin typeface="+mn-lt"/>
                          <a:ea typeface="+mn-ea"/>
                          <a:cs typeface="+mn-cs"/>
                          <a:sym typeface="TH Sarabun New"/>
                        </a:rPr>
                        <a:t>ไม่ผ่าน</a:t>
                      </a:r>
                    </a:p>
                  </a:txBody>
                  <a:tcPr marL="121920" marR="121920" marT="60960" marB="60960" horzOverflow="overflow">
                    <a:lnL w="12700">
                      <a:miter lim="400000"/>
                    </a:lnL>
                    <a:lnR w="12700">
                      <a:solidFill>
                        <a:srgbClr val="A5A5A5"/>
                      </a:solidFill>
                      <a:miter lim="400000"/>
                    </a:lnR>
                    <a:lnT w="12700">
                      <a:miter lim="400000"/>
                    </a:lnT>
                    <a:lnB w="12700">
                      <a:miter lim="400000"/>
                    </a:lnB>
                    <a:solidFill>
                      <a:srgbClr val="DCDEE0"/>
                    </a:solidFill>
                  </a:tcPr>
                </a:tc>
                <a:tc>
                  <a:txBody>
                    <a:bodyPr/>
                    <a:lstStyle/>
                    <a:p>
                      <a:pPr algn="ctr" defTabSz="914400">
                        <a:defRPr sz="1800"/>
                      </a:pPr>
                      <a:r>
                        <a:rPr sz="2500" b="1">
                          <a:solidFill>
                            <a:srgbClr val="53585F"/>
                          </a:solidFill>
                          <a:latin typeface="+mn-lt"/>
                          <a:ea typeface="+mn-ea"/>
                          <a:cs typeface="+mn-cs"/>
                          <a:sym typeface="TH Sarabun New"/>
                        </a:rPr>
                        <a:t>0-49</a:t>
                      </a:r>
                    </a:p>
                  </a:txBody>
                  <a:tcPr marL="121920" marR="121920" marT="60960" marB="60960" anchor="ctr" horzOverflow="overflow">
                    <a:lnL w="12700">
                      <a:solidFill>
                        <a:srgbClr val="A5A5A5"/>
                      </a:solidFill>
                      <a:miter lim="400000"/>
                    </a:lnL>
                    <a:lnR w="12700">
                      <a:solidFill>
                        <a:srgbClr val="DCDEE0"/>
                      </a:solidFill>
                      <a:miter lim="400000"/>
                    </a:lnR>
                    <a:lnT w="12700">
                      <a:solidFill>
                        <a:srgbClr val="DCDEE0"/>
                      </a:solidFill>
                      <a:miter lim="400000"/>
                    </a:lnT>
                    <a:lnB w="12700">
                      <a:solidFill>
                        <a:srgbClr val="DCDEE0"/>
                      </a:solidFill>
                      <a:miter lim="400000"/>
                    </a:lnB>
                    <a:solidFill>
                      <a:srgbClr val="DCDEE0"/>
                    </a:solidFill>
                  </a:tcPr>
                </a:tc>
                <a:tc>
                  <a:txBody>
                    <a:bodyPr/>
                    <a:lstStyle/>
                    <a:p>
                      <a:pPr algn="ctr" defTabSz="914400">
                        <a:defRPr sz="1800"/>
                      </a:pPr>
                      <a:r>
                        <a:rPr sz="2500" b="1">
                          <a:solidFill>
                            <a:srgbClr val="53585F"/>
                          </a:solidFill>
                          <a:latin typeface="+mn-lt"/>
                          <a:ea typeface="+mn-ea"/>
                          <a:cs typeface="+mn-cs"/>
                          <a:sym typeface="TH Sarabun New"/>
                        </a:rPr>
                        <a:t>0%</a:t>
                      </a:r>
                    </a:p>
                  </a:txBody>
                  <a:tcPr marL="121920" marR="121920" marT="60960" marB="60960" anchor="ctr" horzOverflow="overflow">
                    <a:lnL w="12700">
                      <a:solidFill>
                        <a:srgbClr val="DCDEE0"/>
                      </a:solidFill>
                      <a:miter lim="400000"/>
                    </a:lnL>
                    <a:lnR w="12700">
                      <a:solidFill>
                        <a:srgbClr val="DCDEE0"/>
                      </a:solidFill>
                      <a:miter lim="400000"/>
                    </a:lnR>
                    <a:lnT w="12700">
                      <a:solidFill>
                        <a:srgbClr val="DCDEE0"/>
                      </a:solidFill>
                      <a:miter lim="400000"/>
                    </a:lnT>
                    <a:lnB w="12700">
                      <a:solidFill>
                        <a:srgbClr val="DCDEE0"/>
                      </a:solidFill>
                      <a:miter lim="400000"/>
                    </a:lnB>
                    <a:solidFill>
                      <a:srgbClr val="DCDEE0"/>
                    </a:solidFill>
                  </a:tcPr>
                </a:tc>
                <a:extLst>
                  <a:ext uri="{0D108BD9-81ED-4DB2-BD59-A6C34878D82A}">
                    <a16:rowId xmlns:a16="http://schemas.microsoft.com/office/drawing/2014/main" val="10005"/>
                  </a:ext>
                </a:extLst>
              </a:tr>
            </a:tbl>
          </a:graphicData>
        </a:graphic>
      </p:graphicFrame>
      <p:graphicFrame>
        <p:nvGraphicFramePr>
          <p:cNvPr id="443" name="Table"/>
          <p:cNvGraphicFramePr/>
          <p:nvPr/>
        </p:nvGraphicFramePr>
        <p:xfrm>
          <a:off x="7029414" y="10119014"/>
          <a:ext cx="5870148" cy="2158876"/>
        </p:xfrm>
        <a:graphic>
          <a:graphicData uri="http://schemas.openxmlformats.org/drawingml/2006/table">
            <a:tbl>
              <a:tblPr bandRow="1">
                <a:tableStyleId>{8F44A2F1-9E1F-4B54-A3A2-5F16C0AD49E2}</a:tableStyleId>
              </a:tblPr>
              <a:tblGrid>
                <a:gridCol w="886873">
                  <a:extLst>
                    <a:ext uri="{9D8B030D-6E8A-4147-A177-3AD203B41FA5}">
                      <a16:colId xmlns:a16="http://schemas.microsoft.com/office/drawing/2014/main" val="20000"/>
                    </a:ext>
                  </a:extLst>
                </a:gridCol>
                <a:gridCol w="1716672">
                  <a:extLst>
                    <a:ext uri="{9D8B030D-6E8A-4147-A177-3AD203B41FA5}">
                      <a16:colId xmlns:a16="http://schemas.microsoft.com/office/drawing/2014/main" val="20001"/>
                    </a:ext>
                  </a:extLst>
                </a:gridCol>
                <a:gridCol w="1701838">
                  <a:extLst>
                    <a:ext uri="{9D8B030D-6E8A-4147-A177-3AD203B41FA5}">
                      <a16:colId xmlns:a16="http://schemas.microsoft.com/office/drawing/2014/main" val="20002"/>
                    </a:ext>
                  </a:extLst>
                </a:gridCol>
              </a:tblGrid>
              <a:tr h="502918">
                <a:tc>
                  <a:txBody>
                    <a:bodyPr/>
                    <a:lstStyle/>
                    <a:p>
                      <a:pPr algn="ctr" defTabSz="914400">
                        <a:defRPr sz="1800"/>
                      </a:pPr>
                      <a:r>
                        <a:rPr sz="2700" b="1">
                          <a:solidFill>
                            <a:srgbClr val="53585F"/>
                          </a:solidFill>
                          <a:latin typeface="+mn-lt"/>
                          <a:ea typeface="+mn-ea"/>
                          <a:cs typeface="+mn-cs"/>
                          <a:sym typeface="TH Sarabun New"/>
                        </a:rPr>
                        <a:t>เกรด</a:t>
                      </a:r>
                    </a:p>
                  </a:txBody>
                  <a:tcPr marL="121920" marR="121920" marT="60960" marB="60960" anchor="ctr" horzOverflow="overflow">
                    <a:lnL w="12700">
                      <a:solidFill>
                        <a:srgbClr val="A5A5A5"/>
                      </a:solidFill>
                      <a:miter lim="400000"/>
                    </a:lnL>
                    <a:lnR w="12700">
                      <a:solidFill>
                        <a:srgbClr val="A5A5A5"/>
                      </a:solidFill>
                      <a:miter lim="400000"/>
                    </a:lnR>
                    <a:lnT w="12700">
                      <a:solidFill>
                        <a:srgbClr val="A5A5A5"/>
                      </a:solidFill>
                      <a:miter lim="400000"/>
                    </a:lnT>
                    <a:lnB w="31750">
                      <a:solidFill>
                        <a:srgbClr val="A5A5A5"/>
                      </a:solidFill>
                      <a:miter lim="400000"/>
                    </a:lnB>
                    <a:solidFill>
                      <a:srgbClr val="EBDBD6"/>
                    </a:solidFill>
                  </a:tcPr>
                </a:tc>
                <a:tc>
                  <a:txBody>
                    <a:bodyPr/>
                    <a:lstStyle/>
                    <a:p>
                      <a:pPr algn="ctr" defTabSz="914400">
                        <a:defRPr sz="1800"/>
                      </a:pPr>
                      <a:r>
                        <a:rPr sz="2700" b="1">
                          <a:solidFill>
                            <a:srgbClr val="53585F"/>
                          </a:solidFill>
                          <a:latin typeface="+mn-lt"/>
                          <a:ea typeface="+mn-ea"/>
                          <a:cs typeface="+mn-cs"/>
                          <a:sym typeface="TH Sarabun New"/>
                        </a:rPr>
                        <a:t>ช่วงคะแนน</a:t>
                      </a:r>
                    </a:p>
                  </a:txBody>
                  <a:tcPr marL="121920" marR="121920" marT="60960" marB="60960" anchor="ctr" horzOverflow="overflow">
                    <a:lnL w="12700">
                      <a:solidFill>
                        <a:srgbClr val="A5A5A5"/>
                      </a:solidFill>
                      <a:miter lim="400000"/>
                    </a:lnL>
                    <a:lnR w="12700">
                      <a:solidFill>
                        <a:srgbClr val="A5A5A5"/>
                      </a:solidFill>
                      <a:miter lim="400000"/>
                    </a:lnR>
                    <a:lnT w="12700">
                      <a:solidFill>
                        <a:srgbClr val="A5A5A5"/>
                      </a:solidFill>
                      <a:miter lim="400000"/>
                    </a:lnT>
                    <a:lnB w="31750">
                      <a:solidFill>
                        <a:srgbClr val="A5A5A5"/>
                      </a:solidFill>
                      <a:miter lim="400000"/>
                    </a:lnB>
                    <a:solidFill>
                      <a:srgbClr val="EBDBD6"/>
                    </a:solidFill>
                  </a:tcPr>
                </a:tc>
                <a:tc>
                  <a:txBody>
                    <a:bodyPr/>
                    <a:lstStyle/>
                    <a:p>
                      <a:pPr algn="ctr" defTabSz="914400">
                        <a:defRPr sz="1800"/>
                      </a:pPr>
                      <a:r>
                        <a:rPr sz="2700" b="1">
                          <a:solidFill>
                            <a:srgbClr val="53585F"/>
                          </a:solidFill>
                          <a:latin typeface="+mn-lt"/>
                          <a:ea typeface="+mn-ea"/>
                          <a:cs typeface="+mn-cs"/>
                          <a:sym typeface="TH Sarabun New"/>
                        </a:rPr>
                        <a:t>กำหนดค่าใน Moodle</a:t>
                      </a:r>
                    </a:p>
                  </a:txBody>
                  <a:tcPr marL="121920" marR="121920" marT="60960" marB="60960" anchor="ctr" horzOverflow="overflow">
                    <a:lnL w="12700">
                      <a:solidFill>
                        <a:srgbClr val="A5A5A5"/>
                      </a:solidFill>
                      <a:miter lim="400000"/>
                    </a:lnL>
                    <a:lnR w="12700">
                      <a:solidFill>
                        <a:srgbClr val="A5A5A5"/>
                      </a:solidFill>
                      <a:miter lim="400000"/>
                    </a:lnR>
                    <a:lnT w="12700">
                      <a:solidFill>
                        <a:srgbClr val="A5A5A5"/>
                      </a:solidFill>
                      <a:miter lim="400000"/>
                    </a:lnT>
                    <a:lnB w="31750">
                      <a:solidFill>
                        <a:srgbClr val="A5A5A5"/>
                      </a:solidFill>
                      <a:miter lim="400000"/>
                    </a:lnB>
                    <a:solidFill>
                      <a:srgbClr val="EBDBD6"/>
                    </a:solidFill>
                  </a:tcPr>
                </a:tc>
                <a:extLst>
                  <a:ext uri="{0D108BD9-81ED-4DB2-BD59-A6C34878D82A}">
                    <a16:rowId xmlns:a16="http://schemas.microsoft.com/office/drawing/2014/main" val="10000"/>
                  </a:ext>
                </a:extLst>
              </a:tr>
              <a:tr h="499957">
                <a:tc>
                  <a:txBody>
                    <a:bodyPr/>
                    <a:lstStyle/>
                    <a:p>
                      <a:pPr algn="ctr" defTabSz="914400">
                        <a:defRPr sz="1800"/>
                      </a:pPr>
                      <a:r>
                        <a:rPr sz="2500">
                          <a:solidFill>
                            <a:srgbClr val="53585F"/>
                          </a:solidFill>
                          <a:latin typeface="+mn-lt"/>
                          <a:ea typeface="+mn-ea"/>
                          <a:cs typeface="+mn-cs"/>
                          <a:sym typeface="TH Sarabun New"/>
                        </a:rPr>
                        <a:t>ผ่าน</a:t>
                      </a:r>
                    </a:p>
                  </a:txBody>
                  <a:tcPr marL="121920" marR="121920" marT="60960" marB="60960" horzOverflow="overflow">
                    <a:lnL w="12700">
                      <a:miter lim="400000"/>
                    </a:lnL>
                    <a:lnR w="12700">
                      <a:solidFill>
                        <a:srgbClr val="A5A5A5"/>
                      </a:solidFill>
                      <a:miter lim="400000"/>
                    </a:lnR>
                    <a:lnT w="31750">
                      <a:solidFill>
                        <a:srgbClr val="A5A5A5"/>
                      </a:solidFill>
                      <a:miter lim="400000"/>
                    </a:lnT>
                    <a:lnB w="12700">
                      <a:miter lim="400000"/>
                    </a:lnB>
                    <a:solidFill>
                      <a:srgbClr val="DCDEE0"/>
                    </a:solidFill>
                  </a:tcPr>
                </a:tc>
                <a:tc>
                  <a:txBody>
                    <a:bodyPr/>
                    <a:lstStyle/>
                    <a:p>
                      <a:pPr algn="ctr" defTabSz="914400">
                        <a:defRPr sz="1800"/>
                      </a:pPr>
                      <a:r>
                        <a:rPr sz="2500" b="1">
                          <a:solidFill>
                            <a:srgbClr val="53585F"/>
                          </a:solidFill>
                          <a:latin typeface="+mn-lt"/>
                          <a:ea typeface="+mn-ea"/>
                          <a:cs typeface="+mn-cs"/>
                          <a:sym typeface="TH Sarabun New"/>
                        </a:rPr>
                        <a:t>70-100</a:t>
                      </a:r>
                    </a:p>
                  </a:txBody>
                  <a:tcPr marL="121920" marR="121920" marT="60960" marB="60960" anchor="ctr" horzOverflow="overflow">
                    <a:lnL w="12700">
                      <a:solidFill>
                        <a:srgbClr val="A5A5A5"/>
                      </a:solidFill>
                      <a:miter lim="400000"/>
                    </a:lnL>
                    <a:lnR w="12700">
                      <a:solidFill>
                        <a:srgbClr val="DCDEE0"/>
                      </a:solidFill>
                      <a:miter lim="400000"/>
                    </a:lnR>
                    <a:lnT w="31750">
                      <a:solidFill>
                        <a:srgbClr val="A5A5A5"/>
                      </a:solidFill>
                      <a:miter lim="400000"/>
                    </a:lnT>
                    <a:lnB w="12700">
                      <a:solidFill>
                        <a:srgbClr val="DCDEE0"/>
                      </a:solidFill>
                      <a:miter lim="400000"/>
                    </a:lnB>
                    <a:solidFill>
                      <a:srgbClr val="DCDEE0"/>
                    </a:solidFill>
                  </a:tcPr>
                </a:tc>
                <a:tc>
                  <a:txBody>
                    <a:bodyPr/>
                    <a:lstStyle/>
                    <a:p>
                      <a:pPr algn="ctr" defTabSz="914400">
                        <a:defRPr sz="1800"/>
                      </a:pPr>
                      <a:r>
                        <a:rPr sz="2500" b="1">
                          <a:solidFill>
                            <a:srgbClr val="53585F"/>
                          </a:solidFill>
                          <a:latin typeface="+mn-lt"/>
                          <a:ea typeface="+mn-ea"/>
                          <a:cs typeface="+mn-cs"/>
                          <a:sym typeface="TH Sarabun New"/>
                        </a:rPr>
                        <a:t>70%</a:t>
                      </a:r>
                    </a:p>
                  </a:txBody>
                  <a:tcPr marL="121920" marR="121920" marT="60960" marB="60960" anchor="ctr" horzOverflow="overflow">
                    <a:lnL w="12700">
                      <a:solidFill>
                        <a:srgbClr val="DCDEE0"/>
                      </a:solidFill>
                      <a:miter lim="400000"/>
                    </a:lnL>
                    <a:lnR w="12700">
                      <a:solidFill>
                        <a:srgbClr val="DCDEE0"/>
                      </a:solidFill>
                      <a:miter lim="400000"/>
                    </a:lnR>
                    <a:lnT w="31750">
                      <a:solidFill>
                        <a:srgbClr val="A5A5A5"/>
                      </a:solidFill>
                      <a:miter lim="400000"/>
                    </a:lnT>
                    <a:lnB w="12700">
                      <a:solidFill>
                        <a:srgbClr val="DCDEE0"/>
                      </a:solidFill>
                      <a:miter lim="400000"/>
                    </a:lnB>
                    <a:solidFill>
                      <a:srgbClr val="DCDEE0"/>
                    </a:solidFill>
                  </a:tcPr>
                </a:tc>
                <a:extLst>
                  <a:ext uri="{0D108BD9-81ED-4DB2-BD59-A6C34878D82A}">
                    <a16:rowId xmlns:a16="http://schemas.microsoft.com/office/drawing/2014/main" val="10001"/>
                  </a:ext>
                </a:extLst>
              </a:tr>
              <a:tr h="499957">
                <a:tc>
                  <a:txBody>
                    <a:bodyPr/>
                    <a:lstStyle/>
                    <a:p>
                      <a:pPr algn="ctr" defTabSz="914400">
                        <a:defRPr sz="1800"/>
                      </a:pPr>
                      <a:r>
                        <a:rPr sz="2500">
                          <a:solidFill>
                            <a:srgbClr val="53585F"/>
                          </a:solidFill>
                          <a:latin typeface="+mn-lt"/>
                          <a:ea typeface="+mn-ea"/>
                          <a:cs typeface="+mn-cs"/>
                          <a:sym typeface="TH Sarabun New"/>
                        </a:rPr>
                        <a:t>ไม่ผ่าน</a:t>
                      </a:r>
                    </a:p>
                  </a:txBody>
                  <a:tcPr marL="121920" marR="121920" marT="60960" marB="60960" horzOverflow="overflow">
                    <a:lnL w="12700">
                      <a:solidFill>
                        <a:srgbClr val="A5A5A5"/>
                      </a:solidFill>
                      <a:miter lim="400000"/>
                    </a:lnL>
                    <a:lnR w="12700">
                      <a:solidFill>
                        <a:srgbClr val="A5A5A5"/>
                      </a:solidFill>
                      <a:miter lim="400000"/>
                    </a:lnR>
                    <a:lnT w="12700">
                      <a:miter lim="400000"/>
                    </a:lnT>
                    <a:lnB w="12700">
                      <a:solidFill>
                        <a:srgbClr val="A5A5A5"/>
                      </a:solidFill>
                      <a:miter lim="400000"/>
                    </a:lnB>
                    <a:solidFill>
                      <a:srgbClr val="FFFFFF"/>
                    </a:solidFill>
                  </a:tcPr>
                </a:tc>
                <a:tc>
                  <a:txBody>
                    <a:bodyPr/>
                    <a:lstStyle/>
                    <a:p>
                      <a:pPr algn="ctr" defTabSz="914400">
                        <a:defRPr sz="1800"/>
                      </a:pPr>
                      <a:r>
                        <a:rPr sz="2500" b="1">
                          <a:solidFill>
                            <a:srgbClr val="53585F"/>
                          </a:solidFill>
                          <a:latin typeface="+mn-lt"/>
                          <a:ea typeface="+mn-ea"/>
                          <a:cs typeface="+mn-cs"/>
                          <a:sym typeface="TH Sarabun New"/>
                        </a:rPr>
                        <a:t>0-69</a:t>
                      </a:r>
                    </a:p>
                  </a:txBody>
                  <a:tcPr marL="121920" marR="121920" marT="60960" marB="60960" anchor="ctr" horzOverflow="overflow">
                    <a:lnL w="12700">
                      <a:solidFill>
                        <a:srgbClr val="A5A5A5"/>
                      </a:solidFill>
                      <a:miter lim="400000"/>
                    </a:lnL>
                    <a:lnR w="12700">
                      <a:solidFill>
                        <a:srgbClr val="DCDEE0"/>
                      </a:solidFill>
                      <a:miter lim="400000"/>
                    </a:lnR>
                    <a:lnT w="12700">
                      <a:solidFill>
                        <a:srgbClr val="DCDEE0"/>
                      </a:solidFill>
                      <a:miter lim="400000"/>
                    </a:lnT>
                    <a:lnB w="12700">
                      <a:solidFill>
                        <a:srgbClr val="A5A5A5"/>
                      </a:solidFill>
                      <a:miter lim="400000"/>
                    </a:lnB>
                    <a:solidFill>
                      <a:srgbClr val="FFFFFF"/>
                    </a:solidFill>
                  </a:tcPr>
                </a:tc>
                <a:tc>
                  <a:txBody>
                    <a:bodyPr/>
                    <a:lstStyle/>
                    <a:p>
                      <a:pPr algn="ctr" defTabSz="914400">
                        <a:defRPr sz="1800"/>
                      </a:pPr>
                      <a:r>
                        <a:rPr sz="2500" b="1">
                          <a:solidFill>
                            <a:srgbClr val="53585F"/>
                          </a:solidFill>
                          <a:latin typeface="+mn-lt"/>
                          <a:ea typeface="+mn-ea"/>
                          <a:cs typeface="+mn-cs"/>
                          <a:sym typeface="TH Sarabun New"/>
                        </a:rPr>
                        <a:t>0-69%</a:t>
                      </a:r>
                    </a:p>
                  </a:txBody>
                  <a:tcPr marL="121920" marR="121920" marT="60960" marB="60960" anchor="ctr" horzOverflow="overflow">
                    <a:lnL w="12700">
                      <a:solidFill>
                        <a:srgbClr val="DCDEE0"/>
                      </a:solidFill>
                      <a:miter lim="400000"/>
                    </a:lnL>
                    <a:lnR w="12700">
                      <a:solidFill>
                        <a:srgbClr val="DCDEE0"/>
                      </a:solidFill>
                      <a:miter lim="400000"/>
                    </a:lnR>
                    <a:lnT w="12700">
                      <a:solidFill>
                        <a:srgbClr val="DCDEE0"/>
                      </a:solidFill>
                      <a:miter lim="400000"/>
                    </a:lnT>
                    <a:lnB w="12700">
                      <a:solidFill>
                        <a:srgbClr val="A5A5A5"/>
                      </a:solidFill>
                      <a:miter lim="400000"/>
                    </a:lnB>
                    <a:solidFill>
                      <a:srgbClr val="FFFFFF"/>
                    </a:solidFill>
                  </a:tcPr>
                </a:tc>
                <a:extLst>
                  <a:ext uri="{0D108BD9-81ED-4DB2-BD59-A6C34878D82A}">
                    <a16:rowId xmlns:a16="http://schemas.microsoft.com/office/drawing/2014/main" val="10002"/>
                  </a:ext>
                </a:extLst>
              </a:tr>
            </a:tbl>
          </a:graphicData>
        </a:graphic>
      </p:graphicFrame>
      <p:sp>
        <p:nvSpPr>
          <p:cNvPr id="444" name="สำหรับหน่วยงานภาครัฐหรือเอกชน (1)"/>
          <p:cNvSpPr txBox="1"/>
          <p:nvPr/>
        </p:nvSpPr>
        <p:spPr>
          <a:xfrm>
            <a:off x="1274123" y="8141607"/>
            <a:ext cx="4927128" cy="5398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lvl1pPr marL="319834">
              <a:defRPr sz="2800">
                <a:solidFill>
                  <a:srgbClr val="22272B"/>
                </a:solidFill>
              </a:defRPr>
            </a:lvl1pPr>
          </a:lstStyle>
          <a:p>
            <a:pPr>
              <a:defRPr b="0"/>
            </a:pPr>
            <a:r>
              <a:rPr b="1"/>
              <a:t>สำหรับหน่วยงานภาครัฐหรือเอกชน (1)</a:t>
            </a:r>
          </a:p>
        </p:txBody>
      </p:sp>
      <p:sp>
        <p:nvSpPr>
          <p:cNvPr id="445" name="สำหรับหน่วยงานภาครัฐหรือเอกชน (2)"/>
          <p:cNvSpPr txBox="1"/>
          <p:nvPr/>
        </p:nvSpPr>
        <p:spPr>
          <a:xfrm>
            <a:off x="6824098" y="9328339"/>
            <a:ext cx="4716017" cy="5377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lvl1pPr marL="319834">
              <a:defRPr sz="2800">
                <a:solidFill>
                  <a:srgbClr val="22272B"/>
                </a:solidFill>
              </a:defRPr>
            </a:lvl1pPr>
          </a:lstStyle>
          <a:p>
            <a:pPr>
              <a:defRPr b="0"/>
            </a:pPr>
            <a:r>
              <a:rPr b="1"/>
              <a:t>สำหรับหน่วยงานภาครัฐหรือเอกชน (2)</a:t>
            </a:r>
          </a:p>
        </p:txBody>
      </p:sp>
      <p:sp>
        <p:nvSpPr>
          <p:cNvPr id="446" name="Line"/>
          <p:cNvSpPr/>
          <p:nvPr/>
        </p:nvSpPr>
        <p:spPr>
          <a:xfrm flipH="1">
            <a:off x="16066589" y="3556045"/>
            <a:ext cx="809809" cy="669683"/>
          </a:xfrm>
          <a:prstGeom prst="line">
            <a:avLst/>
          </a:prstGeom>
          <a:ln w="38100">
            <a:solidFill>
              <a:schemeClr val="accent5">
                <a:hueOff val="-82419"/>
                <a:satOff val="-9513"/>
                <a:lumOff val="-16343"/>
              </a:schemeClr>
            </a:solidFill>
            <a:miter lim="400000"/>
            <a:tailEnd type="triangle"/>
          </a:ln>
        </p:spPr>
        <p:txBody>
          <a:bodyPr lIns="71437" tIns="71437" rIns="71437" bIns="71437" anchor="ctr"/>
          <a:lstStyle/>
          <a:p>
            <a:pPr algn="ctr">
              <a:defRPr sz="3200" b="0">
                <a:solidFill>
                  <a:srgbClr val="000000"/>
                </a:solidFill>
                <a:latin typeface="Helvetica Light"/>
                <a:ea typeface="Helvetica Light"/>
                <a:cs typeface="Helvetica Light"/>
                <a:sym typeface="Helvetica Light"/>
              </a:defRPr>
            </a:pPr>
            <a:endParaRPr/>
          </a:p>
        </p:txBody>
      </p:sp>
      <p:sp>
        <p:nvSpPr>
          <p:cNvPr id="447" name="Group"/>
          <p:cNvSpPr/>
          <p:nvPr/>
        </p:nvSpPr>
        <p:spPr>
          <a:xfrm>
            <a:off x="16623503" y="3127743"/>
            <a:ext cx="689536" cy="573765"/>
          </a:xfrm>
          <a:prstGeom prst="rect">
            <a:avLst/>
          </a:prstGeom>
          <a:solidFill>
            <a:schemeClr val="accent5">
              <a:hueOff val="-82419"/>
              <a:satOff val="-9513"/>
              <a:lumOff val="-16343"/>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lvl1pPr algn="ctr">
              <a:defRPr sz="3200">
                <a:solidFill>
                  <a:srgbClr val="FFFFFF"/>
                </a:solidFill>
              </a:defRPr>
            </a:lvl1pPr>
          </a:lstStyle>
          <a:p>
            <a:r>
              <a:t>12</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1" name="Image"/>
          <p:cNvGrpSpPr/>
          <p:nvPr/>
        </p:nvGrpSpPr>
        <p:grpSpPr>
          <a:xfrm>
            <a:off x="1776954" y="6151381"/>
            <a:ext cx="5062153" cy="5105401"/>
            <a:chOff x="0" y="0"/>
            <a:chExt cx="5062151" cy="5105400"/>
          </a:xfrm>
        </p:grpSpPr>
        <p:pic>
          <p:nvPicPr>
            <p:cNvPr id="450" name="Image" descr="Image"/>
            <p:cNvPicPr>
              <a:picLocks noChangeAspect="1"/>
            </p:cNvPicPr>
            <p:nvPr/>
          </p:nvPicPr>
          <p:blipFill>
            <a:blip r:embed="rId2">
              <a:extLst/>
            </a:blip>
            <a:srcRect l="5514" t="7284" r="12904"/>
            <a:stretch>
              <a:fillRect/>
            </a:stretch>
          </p:blipFill>
          <p:spPr>
            <a:xfrm>
              <a:off x="127000" y="88900"/>
              <a:ext cx="4808152" cy="4775200"/>
            </a:xfrm>
            <a:prstGeom prst="rect">
              <a:avLst/>
            </a:prstGeom>
            <a:ln>
              <a:noFill/>
            </a:ln>
            <a:effectLst/>
          </p:spPr>
        </p:pic>
        <p:pic>
          <p:nvPicPr>
            <p:cNvPr id="449" name="Image" descr="Image"/>
            <p:cNvPicPr>
              <a:picLocks/>
            </p:cNvPicPr>
            <p:nvPr/>
          </p:nvPicPr>
          <p:blipFill>
            <a:blip r:embed="rId3">
              <a:extLst/>
            </a:blip>
            <a:stretch>
              <a:fillRect/>
            </a:stretch>
          </p:blipFill>
          <p:spPr>
            <a:xfrm>
              <a:off x="-1" y="-1"/>
              <a:ext cx="5062153" cy="5105401"/>
            </a:xfrm>
            <a:prstGeom prst="rect">
              <a:avLst/>
            </a:prstGeom>
            <a:effectLst/>
          </p:spPr>
        </p:pic>
      </p:grpSp>
      <p:grpSp>
        <p:nvGrpSpPr>
          <p:cNvPr id="454" name="Image"/>
          <p:cNvGrpSpPr/>
          <p:nvPr/>
        </p:nvGrpSpPr>
        <p:grpSpPr>
          <a:xfrm>
            <a:off x="8088376" y="5132518"/>
            <a:ext cx="15232058" cy="7850829"/>
            <a:chOff x="0" y="0"/>
            <a:chExt cx="15232056" cy="7850827"/>
          </a:xfrm>
        </p:grpSpPr>
        <p:pic>
          <p:nvPicPr>
            <p:cNvPr id="453" name="Image" descr="Image"/>
            <p:cNvPicPr>
              <a:picLocks noChangeAspect="1"/>
            </p:cNvPicPr>
            <p:nvPr/>
          </p:nvPicPr>
          <p:blipFill>
            <a:blip r:embed="rId4">
              <a:extLst/>
            </a:blip>
            <a:stretch>
              <a:fillRect/>
            </a:stretch>
          </p:blipFill>
          <p:spPr>
            <a:xfrm>
              <a:off x="127000" y="88900"/>
              <a:ext cx="14978057" cy="7520628"/>
            </a:xfrm>
            <a:prstGeom prst="rect">
              <a:avLst/>
            </a:prstGeom>
            <a:ln>
              <a:noFill/>
            </a:ln>
            <a:effectLst/>
          </p:spPr>
        </p:pic>
        <p:pic>
          <p:nvPicPr>
            <p:cNvPr id="452" name="Image" descr="Image"/>
            <p:cNvPicPr>
              <a:picLocks/>
            </p:cNvPicPr>
            <p:nvPr/>
          </p:nvPicPr>
          <p:blipFill>
            <a:blip r:embed="rId5">
              <a:extLst/>
            </a:blip>
            <a:stretch>
              <a:fillRect/>
            </a:stretch>
          </p:blipFill>
          <p:spPr>
            <a:xfrm>
              <a:off x="0" y="0"/>
              <a:ext cx="15232057" cy="7850828"/>
            </a:xfrm>
            <a:prstGeom prst="rect">
              <a:avLst/>
            </a:prstGeom>
            <a:effectLst/>
          </p:spPr>
        </p:pic>
      </p:grpSp>
      <p:grpSp>
        <p:nvGrpSpPr>
          <p:cNvPr id="457" name="Image"/>
          <p:cNvGrpSpPr/>
          <p:nvPr/>
        </p:nvGrpSpPr>
        <p:grpSpPr>
          <a:xfrm>
            <a:off x="12532280" y="2895541"/>
            <a:ext cx="10034651" cy="1945017"/>
            <a:chOff x="0" y="0"/>
            <a:chExt cx="10034649" cy="1945016"/>
          </a:xfrm>
        </p:grpSpPr>
        <p:pic>
          <p:nvPicPr>
            <p:cNvPr id="456" name="Image" descr="Image"/>
            <p:cNvPicPr>
              <a:picLocks noChangeAspect="1"/>
            </p:cNvPicPr>
            <p:nvPr/>
          </p:nvPicPr>
          <p:blipFill>
            <a:blip r:embed="rId6">
              <a:extLst/>
            </a:blip>
            <a:stretch>
              <a:fillRect/>
            </a:stretch>
          </p:blipFill>
          <p:spPr>
            <a:xfrm>
              <a:off x="127000" y="88900"/>
              <a:ext cx="9780650" cy="1614817"/>
            </a:xfrm>
            <a:prstGeom prst="rect">
              <a:avLst/>
            </a:prstGeom>
            <a:ln>
              <a:noFill/>
            </a:ln>
            <a:effectLst/>
          </p:spPr>
        </p:pic>
        <p:pic>
          <p:nvPicPr>
            <p:cNvPr id="455" name="Image" descr="Image"/>
            <p:cNvPicPr>
              <a:picLocks/>
            </p:cNvPicPr>
            <p:nvPr/>
          </p:nvPicPr>
          <p:blipFill>
            <a:blip r:embed="rId7">
              <a:extLst/>
            </a:blip>
            <a:stretch>
              <a:fillRect/>
            </a:stretch>
          </p:blipFill>
          <p:spPr>
            <a:xfrm>
              <a:off x="0" y="-1"/>
              <a:ext cx="10034650" cy="1945018"/>
            </a:xfrm>
            <a:prstGeom prst="rect">
              <a:avLst/>
            </a:prstGeom>
            <a:effectLst/>
          </p:spPr>
        </p:pic>
      </p:grpSp>
      <p:sp>
        <p:nvSpPr>
          <p:cNvPr id="458" name="Slide Number"/>
          <p:cNvSpPr txBox="1">
            <a:spLocks noGrp="1"/>
          </p:cNvSpPr>
          <p:nvPr>
            <p:ph type="sldNum" sz="quarter" idx="2"/>
          </p:nvPr>
        </p:nvSpPr>
        <p:spPr>
          <a:xfrm>
            <a:off x="12190639" y="12840715"/>
            <a:ext cx="287123" cy="68478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6</a:t>
            </a:fld>
            <a:endParaRPr/>
          </a:p>
        </p:txBody>
      </p:sp>
      <p:sp>
        <p:nvSpPr>
          <p:cNvPr id="459" name="Line"/>
          <p:cNvSpPr/>
          <p:nvPr/>
        </p:nvSpPr>
        <p:spPr>
          <a:xfrm flipH="1">
            <a:off x="21456931" y="2640170"/>
            <a:ext cx="778331" cy="778331"/>
          </a:xfrm>
          <a:prstGeom prst="line">
            <a:avLst/>
          </a:prstGeom>
          <a:ln w="38100">
            <a:solidFill>
              <a:schemeClr val="accent5">
                <a:hueOff val="-82419"/>
                <a:satOff val="-9513"/>
                <a:lumOff val="-16343"/>
              </a:schemeClr>
            </a:solidFill>
            <a:miter lim="400000"/>
            <a:tailEnd type="triangle"/>
          </a:ln>
        </p:spPr>
        <p:txBody>
          <a:bodyPr lIns="71437" tIns="71437" rIns="71437" bIns="71437" anchor="ctr"/>
          <a:lstStyle/>
          <a:p>
            <a:pPr algn="ctr">
              <a:defRPr sz="3200" b="0">
                <a:solidFill>
                  <a:srgbClr val="000000"/>
                </a:solidFill>
                <a:latin typeface="Helvetica Light"/>
                <a:ea typeface="Helvetica Light"/>
                <a:cs typeface="Helvetica Light"/>
                <a:sym typeface="Helvetica Light"/>
              </a:defRPr>
            </a:pPr>
            <a:endParaRPr/>
          </a:p>
        </p:txBody>
      </p:sp>
      <p:sp>
        <p:nvSpPr>
          <p:cNvPr id="460" name="Group"/>
          <p:cNvSpPr/>
          <p:nvPr/>
        </p:nvSpPr>
        <p:spPr>
          <a:xfrm>
            <a:off x="21982366" y="2211868"/>
            <a:ext cx="689537" cy="573765"/>
          </a:xfrm>
          <a:prstGeom prst="rect">
            <a:avLst/>
          </a:prstGeom>
          <a:solidFill>
            <a:schemeClr val="accent5">
              <a:hueOff val="-82419"/>
              <a:satOff val="-9513"/>
              <a:lumOff val="-16343"/>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lvl1pPr algn="ctr">
              <a:defRPr sz="3200">
                <a:solidFill>
                  <a:srgbClr val="FFFFFF"/>
                </a:solidFill>
              </a:defRPr>
            </a:lvl1pPr>
          </a:lstStyle>
          <a:p>
            <a:r>
              <a:t>1</a:t>
            </a:r>
          </a:p>
        </p:txBody>
      </p:sp>
      <p:sp>
        <p:nvSpPr>
          <p:cNvPr id="461" name="Line"/>
          <p:cNvSpPr/>
          <p:nvPr/>
        </p:nvSpPr>
        <p:spPr>
          <a:xfrm flipH="1">
            <a:off x="21820738" y="6506884"/>
            <a:ext cx="672803" cy="1465638"/>
          </a:xfrm>
          <a:prstGeom prst="line">
            <a:avLst/>
          </a:prstGeom>
          <a:ln w="38100">
            <a:solidFill>
              <a:schemeClr val="accent5">
                <a:hueOff val="-82419"/>
                <a:satOff val="-9513"/>
                <a:lumOff val="-16343"/>
              </a:schemeClr>
            </a:solidFill>
            <a:miter lim="400000"/>
            <a:tailEnd type="triangle"/>
          </a:ln>
        </p:spPr>
        <p:txBody>
          <a:bodyPr lIns="71437" tIns="71437" rIns="71437" bIns="71437" anchor="ctr"/>
          <a:lstStyle/>
          <a:p>
            <a:pPr algn="ctr">
              <a:defRPr sz="3200" b="0">
                <a:solidFill>
                  <a:srgbClr val="000000"/>
                </a:solidFill>
                <a:latin typeface="Helvetica Light"/>
                <a:ea typeface="Helvetica Light"/>
                <a:cs typeface="Helvetica Light"/>
                <a:sym typeface="Helvetica Light"/>
              </a:defRPr>
            </a:pPr>
            <a:endParaRPr/>
          </a:p>
        </p:txBody>
      </p:sp>
      <p:sp>
        <p:nvSpPr>
          <p:cNvPr id="462" name="Group"/>
          <p:cNvSpPr/>
          <p:nvPr/>
        </p:nvSpPr>
        <p:spPr>
          <a:xfrm>
            <a:off x="22240645" y="6078582"/>
            <a:ext cx="689537" cy="573765"/>
          </a:xfrm>
          <a:prstGeom prst="rect">
            <a:avLst/>
          </a:prstGeom>
          <a:solidFill>
            <a:schemeClr val="accent5">
              <a:hueOff val="-82419"/>
              <a:satOff val="-9513"/>
              <a:lumOff val="-16343"/>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lvl1pPr algn="ctr">
              <a:defRPr sz="3200">
                <a:solidFill>
                  <a:srgbClr val="FFFFFF"/>
                </a:solidFill>
              </a:defRPr>
            </a:lvl1pPr>
          </a:lstStyle>
          <a:p>
            <a:r>
              <a:t>2</a:t>
            </a:r>
          </a:p>
        </p:txBody>
      </p:sp>
      <p:sp>
        <p:nvSpPr>
          <p:cNvPr id="463" name="การตรวจสอบผลการเรียนรายบุคคล"/>
          <p:cNvSpPr txBox="1">
            <a:spLocks noGrp="1"/>
          </p:cNvSpPr>
          <p:nvPr>
            <p:ph type="title"/>
          </p:nvPr>
        </p:nvSpPr>
        <p:spPr>
          <a:xfrm>
            <a:off x="2976263" y="1145315"/>
            <a:ext cx="17419683" cy="1682259"/>
          </a:xfrm>
          <a:prstGeom prst="rect">
            <a:avLst/>
          </a:prstGeom>
          <a:ln>
            <a:noFill/>
          </a:ln>
        </p:spPr>
        <p:txBody>
          <a:bodyPr/>
          <a:lstStyle>
            <a:lvl1pPr>
              <a:defRPr sz="7300"/>
            </a:lvl1pPr>
          </a:lstStyle>
          <a:p>
            <a:r>
              <a:t>การตรวจสอบผลการเรียนรายบุคคล</a:t>
            </a:r>
          </a:p>
        </p:txBody>
      </p:sp>
      <p:sp>
        <p:nvSpPr>
          <p:cNvPr id="464" name="1. ที่ Course management  ที่แถบนักเรียน ให้คลิกเลือกที่ คะแนน…"/>
          <p:cNvSpPr txBox="1"/>
          <p:nvPr/>
        </p:nvSpPr>
        <p:spPr>
          <a:xfrm>
            <a:off x="915535" y="2986213"/>
            <a:ext cx="11229908" cy="18067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spAutoFit/>
          </a:bodyPr>
          <a:lstStyle/>
          <a:p>
            <a:pPr marL="319834">
              <a:defRPr b="0">
                <a:solidFill>
                  <a:srgbClr val="22272B"/>
                </a:solidFill>
              </a:defRPr>
            </a:pPr>
            <a:r>
              <a:rPr b="1"/>
              <a:t>1. </a:t>
            </a:r>
            <a:r>
              <a:t>ที่ Course management</a:t>
            </a:r>
            <a:r>
              <a:rPr b="1"/>
              <a:t>  </a:t>
            </a:r>
            <a:r>
              <a:t>ที่แถบนักเรียน</a:t>
            </a:r>
            <a:r>
              <a:rPr b="1"/>
              <a:t> </a:t>
            </a:r>
            <a:r>
              <a:t>ให้คลิกเลือกที่</a:t>
            </a:r>
            <a:r>
              <a:rPr b="1"/>
              <a:t> คะแนน</a:t>
            </a:r>
          </a:p>
          <a:p>
            <a:pPr marL="319834">
              <a:defRPr b="0">
                <a:solidFill>
                  <a:srgbClr val="22272B"/>
                </a:solidFill>
              </a:defRPr>
            </a:pPr>
            <a:r>
              <a:rPr b="1"/>
              <a:t>2. </a:t>
            </a:r>
            <a:r>
              <a:t>ที่ </a:t>
            </a:r>
            <a:r>
              <a:rPr b="1"/>
              <a:t>Select all or one user </a:t>
            </a:r>
            <a:r>
              <a:t>คลิกเลือกชื่อผู้เรียนที่ต้องการตรวจสอบผลการเรียน</a:t>
            </a:r>
          </a:p>
          <a:p>
            <a:pPr marL="319834">
              <a:defRPr b="0">
                <a:solidFill>
                  <a:srgbClr val="22272B"/>
                </a:solidFill>
              </a:defRPr>
            </a:pPr>
            <a:r>
              <a:rPr b="1"/>
              <a:t>3. </a:t>
            </a:r>
            <a:r>
              <a:t>คลิกเลือก </a:t>
            </a:r>
            <a:r>
              <a:rPr b="1"/>
              <a:t>All users</a:t>
            </a:r>
            <a:r>
              <a:t> กรณีต้องการแสดงผลการเรียนของผู้ใช้งานทุกๆ คนแบบแยกกิจกรรม</a:t>
            </a:r>
          </a:p>
        </p:txBody>
      </p:sp>
      <p:sp>
        <p:nvSpPr>
          <p:cNvPr id="465" name="Line"/>
          <p:cNvSpPr/>
          <p:nvPr/>
        </p:nvSpPr>
        <p:spPr>
          <a:xfrm flipH="1" flipV="1">
            <a:off x="4592283" y="7601687"/>
            <a:ext cx="2199085" cy="636883"/>
          </a:xfrm>
          <a:prstGeom prst="line">
            <a:avLst/>
          </a:prstGeom>
          <a:ln w="38100">
            <a:solidFill>
              <a:schemeClr val="accent5">
                <a:hueOff val="-82419"/>
                <a:satOff val="-9513"/>
                <a:lumOff val="-16343"/>
              </a:schemeClr>
            </a:solidFill>
            <a:miter lim="400000"/>
            <a:tailEnd type="triangle"/>
          </a:ln>
        </p:spPr>
        <p:txBody>
          <a:bodyPr lIns="71437" tIns="71437" rIns="71437" bIns="71437" anchor="ctr"/>
          <a:lstStyle/>
          <a:p>
            <a:pPr algn="ctr">
              <a:defRPr sz="3200" b="0">
                <a:solidFill>
                  <a:srgbClr val="000000"/>
                </a:solidFill>
                <a:latin typeface="Helvetica Light"/>
                <a:ea typeface="Helvetica Light"/>
                <a:cs typeface="Helvetica Light"/>
                <a:sym typeface="Helvetica Light"/>
              </a:defRPr>
            </a:pPr>
            <a:endParaRPr/>
          </a:p>
        </p:txBody>
      </p:sp>
      <p:sp>
        <p:nvSpPr>
          <p:cNvPr id="466" name="Group"/>
          <p:cNvSpPr/>
          <p:nvPr/>
        </p:nvSpPr>
        <p:spPr>
          <a:xfrm>
            <a:off x="6538473" y="7810267"/>
            <a:ext cx="689537" cy="573765"/>
          </a:xfrm>
          <a:prstGeom prst="rect">
            <a:avLst/>
          </a:prstGeom>
          <a:solidFill>
            <a:schemeClr val="accent5">
              <a:hueOff val="-82419"/>
              <a:satOff val="-9513"/>
              <a:lumOff val="-16343"/>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lvl1pPr algn="ctr">
              <a:defRPr sz="3200">
                <a:solidFill>
                  <a:srgbClr val="FFFFFF"/>
                </a:solidFill>
              </a:defRPr>
            </a:lvl1pPr>
          </a:lstStyle>
          <a:p>
            <a:r>
              <a:t>1</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0" name="Image"/>
          <p:cNvGrpSpPr/>
          <p:nvPr/>
        </p:nvGrpSpPr>
        <p:grpSpPr>
          <a:xfrm>
            <a:off x="9871385" y="6571867"/>
            <a:ext cx="14020801" cy="6425762"/>
            <a:chOff x="0" y="0"/>
            <a:chExt cx="14020800" cy="6425761"/>
          </a:xfrm>
        </p:grpSpPr>
        <p:pic>
          <p:nvPicPr>
            <p:cNvPr id="469" name="Image" descr="Image"/>
            <p:cNvPicPr>
              <a:picLocks noChangeAspect="1"/>
            </p:cNvPicPr>
            <p:nvPr/>
          </p:nvPicPr>
          <p:blipFill>
            <a:blip r:embed="rId2">
              <a:extLst/>
            </a:blip>
            <a:srcRect b="21574"/>
            <a:stretch>
              <a:fillRect/>
            </a:stretch>
          </p:blipFill>
          <p:spPr>
            <a:xfrm>
              <a:off x="127000" y="88900"/>
              <a:ext cx="13766800" cy="6095562"/>
            </a:xfrm>
            <a:prstGeom prst="rect">
              <a:avLst/>
            </a:prstGeom>
            <a:ln>
              <a:noFill/>
            </a:ln>
            <a:effectLst/>
          </p:spPr>
        </p:pic>
        <p:pic>
          <p:nvPicPr>
            <p:cNvPr id="468" name="Image" descr="Image"/>
            <p:cNvPicPr>
              <a:picLocks/>
            </p:cNvPicPr>
            <p:nvPr/>
          </p:nvPicPr>
          <p:blipFill>
            <a:blip r:embed="rId3">
              <a:extLst/>
            </a:blip>
            <a:stretch>
              <a:fillRect/>
            </a:stretch>
          </p:blipFill>
          <p:spPr>
            <a:xfrm>
              <a:off x="0" y="0"/>
              <a:ext cx="14020800" cy="6425762"/>
            </a:xfrm>
            <a:prstGeom prst="rect">
              <a:avLst/>
            </a:prstGeom>
            <a:effectLst/>
          </p:spPr>
        </p:pic>
      </p:grpSp>
      <p:grpSp>
        <p:nvGrpSpPr>
          <p:cNvPr id="473" name="Image"/>
          <p:cNvGrpSpPr/>
          <p:nvPr/>
        </p:nvGrpSpPr>
        <p:grpSpPr>
          <a:xfrm>
            <a:off x="532106" y="6730362"/>
            <a:ext cx="8948586" cy="6108771"/>
            <a:chOff x="0" y="0"/>
            <a:chExt cx="8948585" cy="6108769"/>
          </a:xfrm>
        </p:grpSpPr>
        <p:pic>
          <p:nvPicPr>
            <p:cNvPr id="472" name="Image" descr="Image"/>
            <p:cNvPicPr>
              <a:picLocks noChangeAspect="1"/>
            </p:cNvPicPr>
            <p:nvPr/>
          </p:nvPicPr>
          <p:blipFill>
            <a:blip r:embed="rId4">
              <a:extLst/>
            </a:blip>
            <a:srcRect r="9790"/>
            <a:stretch>
              <a:fillRect/>
            </a:stretch>
          </p:blipFill>
          <p:spPr>
            <a:xfrm>
              <a:off x="127000" y="88900"/>
              <a:ext cx="8694586" cy="5778570"/>
            </a:xfrm>
            <a:prstGeom prst="rect">
              <a:avLst/>
            </a:prstGeom>
            <a:ln>
              <a:noFill/>
            </a:ln>
            <a:effectLst/>
          </p:spPr>
        </p:pic>
        <p:pic>
          <p:nvPicPr>
            <p:cNvPr id="471" name="Image" descr="Image"/>
            <p:cNvPicPr>
              <a:picLocks/>
            </p:cNvPicPr>
            <p:nvPr/>
          </p:nvPicPr>
          <p:blipFill>
            <a:blip r:embed="rId5">
              <a:extLst/>
            </a:blip>
            <a:stretch>
              <a:fillRect/>
            </a:stretch>
          </p:blipFill>
          <p:spPr>
            <a:xfrm>
              <a:off x="0" y="0"/>
              <a:ext cx="8948586" cy="6108770"/>
            </a:xfrm>
            <a:prstGeom prst="rect">
              <a:avLst/>
            </a:prstGeom>
            <a:effectLst/>
          </p:spPr>
        </p:pic>
      </p:grpSp>
      <p:grpSp>
        <p:nvGrpSpPr>
          <p:cNvPr id="476" name="Image"/>
          <p:cNvGrpSpPr/>
          <p:nvPr/>
        </p:nvGrpSpPr>
        <p:grpSpPr>
          <a:xfrm>
            <a:off x="1788262" y="2883867"/>
            <a:ext cx="7741905" cy="2855883"/>
            <a:chOff x="0" y="0"/>
            <a:chExt cx="7741903" cy="2855881"/>
          </a:xfrm>
        </p:grpSpPr>
        <p:pic>
          <p:nvPicPr>
            <p:cNvPr id="475" name="Image" descr="Image"/>
            <p:cNvPicPr>
              <a:picLocks noChangeAspect="1"/>
            </p:cNvPicPr>
            <p:nvPr/>
          </p:nvPicPr>
          <p:blipFill>
            <a:blip r:embed="rId6">
              <a:extLst/>
            </a:blip>
            <a:stretch>
              <a:fillRect/>
            </a:stretch>
          </p:blipFill>
          <p:spPr>
            <a:xfrm>
              <a:off x="127000" y="88900"/>
              <a:ext cx="7487904" cy="2525682"/>
            </a:xfrm>
            <a:prstGeom prst="rect">
              <a:avLst/>
            </a:prstGeom>
            <a:ln>
              <a:noFill/>
            </a:ln>
            <a:effectLst/>
          </p:spPr>
        </p:pic>
        <p:pic>
          <p:nvPicPr>
            <p:cNvPr id="474" name="Image" descr="Image"/>
            <p:cNvPicPr>
              <a:picLocks/>
            </p:cNvPicPr>
            <p:nvPr/>
          </p:nvPicPr>
          <p:blipFill>
            <a:blip r:embed="rId7">
              <a:extLst/>
            </a:blip>
            <a:stretch>
              <a:fillRect/>
            </a:stretch>
          </p:blipFill>
          <p:spPr>
            <a:xfrm>
              <a:off x="0" y="0"/>
              <a:ext cx="7741904" cy="2855882"/>
            </a:xfrm>
            <a:prstGeom prst="rect">
              <a:avLst/>
            </a:prstGeom>
            <a:effectLst/>
          </p:spPr>
        </p:pic>
      </p:grpSp>
      <p:sp>
        <p:nvSpPr>
          <p:cNvPr id="477" name="Slide Number"/>
          <p:cNvSpPr txBox="1">
            <a:spLocks noGrp="1"/>
          </p:cNvSpPr>
          <p:nvPr>
            <p:ph type="sldNum" sz="quarter" idx="2"/>
          </p:nvPr>
        </p:nvSpPr>
        <p:spPr>
          <a:xfrm>
            <a:off x="12190639" y="12840715"/>
            <a:ext cx="287123" cy="68478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7</a:t>
            </a:fld>
            <a:endParaRPr/>
          </a:p>
        </p:txBody>
      </p:sp>
      <p:sp>
        <p:nvSpPr>
          <p:cNvPr id="478" name="Line"/>
          <p:cNvSpPr/>
          <p:nvPr/>
        </p:nvSpPr>
        <p:spPr>
          <a:xfrm flipV="1">
            <a:off x="3865356" y="12023018"/>
            <a:ext cx="1956247" cy="1"/>
          </a:xfrm>
          <a:prstGeom prst="line">
            <a:avLst/>
          </a:prstGeom>
          <a:ln w="38100">
            <a:solidFill>
              <a:schemeClr val="accent5">
                <a:hueOff val="-82419"/>
                <a:satOff val="-9513"/>
                <a:lumOff val="-16343"/>
              </a:schemeClr>
            </a:solidFill>
            <a:miter lim="400000"/>
            <a:tailEnd type="triangle"/>
          </a:ln>
        </p:spPr>
        <p:txBody>
          <a:bodyPr lIns="71437" tIns="71437" rIns="71437" bIns="71437" anchor="ctr"/>
          <a:lstStyle/>
          <a:p>
            <a:pPr algn="ctr">
              <a:defRPr sz="3200" b="0">
                <a:solidFill>
                  <a:srgbClr val="000000"/>
                </a:solidFill>
                <a:latin typeface="Helvetica Light"/>
                <a:ea typeface="Helvetica Light"/>
                <a:cs typeface="Helvetica Light"/>
                <a:sym typeface="Helvetica Light"/>
              </a:defRPr>
            </a:pPr>
            <a:endParaRPr/>
          </a:p>
        </p:txBody>
      </p:sp>
      <p:sp>
        <p:nvSpPr>
          <p:cNvPr id="479" name="Group"/>
          <p:cNvSpPr/>
          <p:nvPr/>
        </p:nvSpPr>
        <p:spPr>
          <a:xfrm>
            <a:off x="3612462" y="11736137"/>
            <a:ext cx="689537" cy="573765"/>
          </a:xfrm>
          <a:prstGeom prst="rect">
            <a:avLst/>
          </a:prstGeom>
          <a:solidFill>
            <a:schemeClr val="accent5">
              <a:hueOff val="-82419"/>
              <a:satOff val="-9513"/>
              <a:lumOff val="-16343"/>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lvl1pPr algn="ctr">
              <a:defRPr sz="3200">
                <a:solidFill>
                  <a:srgbClr val="FFFFFF"/>
                </a:solidFill>
              </a:defRPr>
            </a:lvl1pPr>
          </a:lstStyle>
          <a:p>
            <a:r>
              <a:t>4</a:t>
            </a:r>
          </a:p>
        </p:txBody>
      </p:sp>
      <p:sp>
        <p:nvSpPr>
          <p:cNvPr id="480" name="Line"/>
          <p:cNvSpPr/>
          <p:nvPr/>
        </p:nvSpPr>
        <p:spPr>
          <a:xfrm flipH="1">
            <a:off x="4881753" y="4451440"/>
            <a:ext cx="2079915" cy="638782"/>
          </a:xfrm>
          <a:prstGeom prst="line">
            <a:avLst/>
          </a:prstGeom>
          <a:ln w="38100">
            <a:solidFill>
              <a:schemeClr val="accent5">
                <a:hueOff val="-82419"/>
                <a:satOff val="-9513"/>
                <a:lumOff val="-16343"/>
              </a:schemeClr>
            </a:solidFill>
            <a:miter lim="400000"/>
            <a:tailEnd type="triangle"/>
          </a:ln>
        </p:spPr>
        <p:txBody>
          <a:bodyPr lIns="71437" tIns="71437" rIns="71437" bIns="71437" anchor="ctr"/>
          <a:lstStyle/>
          <a:p>
            <a:pPr algn="ctr">
              <a:defRPr sz="3200" b="0">
                <a:solidFill>
                  <a:srgbClr val="000000"/>
                </a:solidFill>
                <a:latin typeface="Helvetica Light"/>
                <a:ea typeface="Helvetica Light"/>
                <a:cs typeface="Helvetica Light"/>
                <a:sym typeface="Helvetica Light"/>
              </a:defRPr>
            </a:pPr>
            <a:endParaRPr/>
          </a:p>
        </p:txBody>
      </p:sp>
      <p:sp>
        <p:nvSpPr>
          <p:cNvPr id="481" name="Group"/>
          <p:cNvSpPr/>
          <p:nvPr/>
        </p:nvSpPr>
        <p:spPr>
          <a:xfrm>
            <a:off x="6708774" y="4023138"/>
            <a:ext cx="689536" cy="573765"/>
          </a:xfrm>
          <a:prstGeom prst="rect">
            <a:avLst/>
          </a:prstGeom>
          <a:solidFill>
            <a:schemeClr val="accent5">
              <a:hueOff val="-82419"/>
              <a:satOff val="-9513"/>
              <a:lumOff val="-16343"/>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lvl1pPr algn="ctr">
              <a:defRPr sz="3200">
                <a:solidFill>
                  <a:srgbClr val="FFFFFF"/>
                </a:solidFill>
              </a:defRPr>
            </a:lvl1pPr>
          </a:lstStyle>
          <a:p>
            <a:r>
              <a:t>3</a:t>
            </a:r>
          </a:p>
        </p:txBody>
      </p:sp>
      <p:sp>
        <p:nvSpPr>
          <p:cNvPr id="482" name="การตรวจสอบและให้คะแนนงานมอบหมาย (Assignment)"/>
          <p:cNvSpPr txBox="1">
            <a:spLocks noGrp="1"/>
          </p:cNvSpPr>
          <p:nvPr>
            <p:ph type="title"/>
          </p:nvPr>
        </p:nvSpPr>
        <p:spPr>
          <a:xfrm>
            <a:off x="2929460" y="1141739"/>
            <a:ext cx="17419684" cy="1682259"/>
          </a:xfrm>
          <a:prstGeom prst="rect">
            <a:avLst/>
          </a:prstGeom>
          <a:ln>
            <a:noFill/>
          </a:ln>
        </p:spPr>
        <p:txBody>
          <a:bodyPr/>
          <a:lstStyle>
            <a:lvl1pPr>
              <a:defRPr sz="7300"/>
            </a:lvl1pPr>
          </a:lstStyle>
          <a:p>
            <a:r>
              <a:t>การตรวจสอบและให้คะแนนงานมอบหมาย (Assignment)</a:t>
            </a:r>
          </a:p>
        </p:txBody>
      </p:sp>
      <p:sp>
        <p:nvSpPr>
          <p:cNvPr id="483" name="Group"/>
          <p:cNvSpPr/>
          <p:nvPr/>
        </p:nvSpPr>
        <p:spPr>
          <a:xfrm>
            <a:off x="11452304" y="2883867"/>
            <a:ext cx="9408091"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spAutoFit/>
          </a:bodyPr>
          <a:lstStyle>
            <a:lvl1pPr marL="319834">
              <a:defRPr b="0">
                <a:solidFill>
                  <a:srgbClr val="22272B"/>
                </a:solidFill>
              </a:defRPr>
            </a:lvl1pPr>
          </a:lstStyle>
          <a:p>
            <a:r>
              <a:t>ผู้สอนสามารถตรวจสอบงานมอบหมายหรือการบ้าน ตามขั้นตอนดังนี้   </a:t>
            </a:r>
          </a:p>
        </p:txBody>
      </p:sp>
      <p:sp>
        <p:nvSpPr>
          <p:cNvPr id="484" name="Line"/>
          <p:cNvSpPr/>
          <p:nvPr/>
        </p:nvSpPr>
        <p:spPr>
          <a:xfrm flipH="1">
            <a:off x="20372727" y="6464821"/>
            <a:ext cx="1214661" cy="1214660"/>
          </a:xfrm>
          <a:prstGeom prst="line">
            <a:avLst/>
          </a:prstGeom>
          <a:ln w="38100">
            <a:solidFill>
              <a:schemeClr val="accent5">
                <a:hueOff val="-82419"/>
                <a:satOff val="-9513"/>
                <a:lumOff val="-16343"/>
              </a:schemeClr>
            </a:solidFill>
            <a:miter lim="400000"/>
            <a:tailEnd type="triangle"/>
          </a:ln>
        </p:spPr>
        <p:txBody>
          <a:bodyPr lIns="71437" tIns="71437" rIns="71437" bIns="71437" anchor="ctr"/>
          <a:lstStyle/>
          <a:p>
            <a:pPr algn="ctr">
              <a:defRPr sz="3200" b="0">
                <a:solidFill>
                  <a:srgbClr val="000000"/>
                </a:solidFill>
                <a:latin typeface="Helvetica Light"/>
                <a:ea typeface="Helvetica Light"/>
                <a:cs typeface="Helvetica Light"/>
                <a:sym typeface="Helvetica Light"/>
              </a:defRPr>
            </a:pPr>
            <a:endParaRPr/>
          </a:p>
        </p:txBody>
      </p:sp>
      <p:sp>
        <p:nvSpPr>
          <p:cNvPr id="485" name="Group"/>
          <p:cNvSpPr/>
          <p:nvPr/>
        </p:nvSpPr>
        <p:spPr>
          <a:xfrm>
            <a:off x="21334494" y="6036519"/>
            <a:ext cx="689537" cy="573765"/>
          </a:xfrm>
          <a:prstGeom prst="rect">
            <a:avLst/>
          </a:prstGeom>
          <a:solidFill>
            <a:schemeClr val="accent5">
              <a:hueOff val="-82419"/>
              <a:satOff val="-9513"/>
              <a:lumOff val="-16343"/>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lvl1pPr algn="ctr">
              <a:defRPr sz="3200">
                <a:solidFill>
                  <a:srgbClr val="FFFFFF"/>
                </a:solidFill>
              </a:defRPr>
            </a:lvl1pPr>
          </a:lstStyle>
          <a:p>
            <a:r>
              <a:t>5</a:t>
            </a:r>
          </a:p>
        </p:txBody>
      </p:sp>
      <p:sp>
        <p:nvSpPr>
          <p:cNvPr id="486" name="Group"/>
          <p:cNvSpPr/>
          <p:nvPr/>
        </p:nvSpPr>
        <p:spPr>
          <a:xfrm>
            <a:off x="12177739" y="3630401"/>
            <a:ext cx="9408092"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spAutoFit/>
          </a:bodyPr>
          <a:lstStyle/>
          <a:p>
            <a:pPr marL="319834" indent="-39852">
              <a:defRPr b="0">
                <a:solidFill>
                  <a:srgbClr val="22272B"/>
                </a:solidFill>
              </a:defRPr>
            </a:pPr>
            <a:r>
              <a:rPr b="1"/>
              <a:t>1. </a:t>
            </a:r>
            <a:r>
              <a:t>ทำการล็อกอินเข้าระบบในฐานะผู้สอน</a:t>
            </a:r>
          </a:p>
          <a:p>
            <a:pPr marL="319834" indent="-39852">
              <a:defRPr b="0">
                <a:solidFill>
                  <a:srgbClr val="22272B"/>
                </a:solidFill>
              </a:defRPr>
            </a:pPr>
            <a:r>
              <a:rPr b="1"/>
              <a:t>2.</a:t>
            </a:r>
            <a:r>
              <a:t> คลิกเข้าไปในรายวิชาที่ต้องการตรวจสอบงานมอบหมาย</a:t>
            </a:r>
          </a:p>
          <a:p>
            <a:pPr marL="319834" indent="-39852">
              <a:defRPr b="0">
                <a:solidFill>
                  <a:srgbClr val="22272B"/>
                </a:solidFill>
              </a:defRPr>
            </a:pPr>
            <a:r>
              <a:rPr b="1"/>
              <a:t>3. </a:t>
            </a:r>
            <a:r>
              <a:t>คลิกที่ชื่องานมอบหมาย ในที่นี้ชื่อว่า </a:t>
            </a:r>
            <a:r>
              <a:rPr b="1"/>
              <a:t>Assignment 1 เสนอชื่อเรื่อง</a:t>
            </a:r>
          </a:p>
          <a:p>
            <a:pPr marL="319834" indent="-39852">
              <a:defRPr b="0">
                <a:solidFill>
                  <a:srgbClr val="22272B"/>
                </a:solidFill>
              </a:defRPr>
            </a:pPr>
            <a:r>
              <a:rPr b="1"/>
              <a:t>4. </a:t>
            </a:r>
            <a:r>
              <a:t>คลิกที่ </a:t>
            </a:r>
            <a:r>
              <a:rPr b="1"/>
              <a:t>View all submission</a:t>
            </a:r>
          </a:p>
          <a:p>
            <a:pPr marL="319834" indent="-39852">
              <a:defRPr b="0">
                <a:solidFill>
                  <a:srgbClr val="22272B"/>
                </a:solidFill>
              </a:defRPr>
            </a:pPr>
            <a:r>
              <a:rPr b="1"/>
              <a:t>5. </a:t>
            </a:r>
            <a:r>
              <a:t>แสดงรายชื่อผู้เรียนที่ทำการส่งงานมอบหมายแล้ว</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 name="6. ให้ผู้สอนทำการเปิดดูงานมอบหมาย (Assignment) ที่ผู้เรียนส่งมา…"/>
          <p:cNvSpPr txBox="1"/>
          <p:nvPr/>
        </p:nvSpPr>
        <p:spPr>
          <a:xfrm>
            <a:off x="1937346" y="3093035"/>
            <a:ext cx="18180415" cy="12479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spAutoFit/>
          </a:bodyPr>
          <a:lstStyle/>
          <a:p>
            <a:pPr marL="319834" indent="-39852">
              <a:defRPr b="0">
                <a:solidFill>
                  <a:srgbClr val="22272B"/>
                </a:solidFill>
              </a:defRPr>
            </a:pPr>
            <a:r>
              <a:rPr b="1"/>
              <a:t>6.</a:t>
            </a:r>
            <a:r>
              <a:t> ให้ผู้สอนทำการเปิดดูงานมอบหมาย </a:t>
            </a:r>
            <a:r>
              <a:rPr b="1"/>
              <a:t>(Assignment)</a:t>
            </a:r>
            <a:r>
              <a:t> ที่ผู้เรียนส่งมา</a:t>
            </a:r>
          </a:p>
          <a:p>
            <a:pPr marL="319834" indent="-39852">
              <a:defRPr b="0">
                <a:solidFill>
                  <a:srgbClr val="22272B"/>
                </a:solidFill>
              </a:defRPr>
            </a:pPr>
            <a:r>
              <a:rPr b="1"/>
              <a:t>7. </a:t>
            </a:r>
            <a:r>
              <a:t>หลังจากดูงานมอบหมายเสร็จแล้ว ผู้สอนสามารถกำหนดระดับคะแนนออนไลน์ได้เช่นกัน โดยการคลิกที่ </a:t>
            </a:r>
            <a:r>
              <a:rPr b="1"/>
              <a:t>คะแนนที่ได้</a:t>
            </a:r>
            <a:r>
              <a:t> เพื่อกำหนดคะแนน</a:t>
            </a:r>
          </a:p>
        </p:txBody>
      </p:sp>
      <p:grpSp>
        <p:nvGrpSpPr>
          <p:cNvPr id="491" name="Image"/>
          <p:cNvGrpSpPr/>
          <p:nvPr/>
        </p:nvGrpSpPr>
        <p:grpSpPr>
          <a:xfrm>
            <a:off x="3693481" y="4609975"/>
            <a:ext cx="18338649" cy="8337588"/>
            <a:chOff x="0" y="0"/>
            <a:chExt cx="18338648" cy="8337587"/>
          </a:xfrm>
        </p:grpSpPr>
        <p:pic>
          <p:nvPicPr>
            <p:cNvPr id="490" name="Image" descr="Image"/>
            <p:cNvPicPr>
              <a:picLocks noChangeAspect="1"/>
            </p:cNvPicPr>
            <p:nvPr/>
          </p:nvPicPr>
          <p:blipFill>
            <a:blip r:embed="rId2">
              <a:extLst/>
            </a:blip>
            <a:srcRect b="21574"/>
            <a:stretch>
              <a:fillRect/>
            </a:stretch>
          </p:blipFill>
          <p:spPr>
            <a:xfrm>
              <a:off x="127000" y="88900"/>
              <a:ext cx="18084649" cy="8007387"/>
            </a:xfrm>
            <a:prstGeom prst="rect">
              <a:avLst/>
            </a:prstGeom>
            <a:ln>
              <a:noFill/>
            </a:ln>
            <a:effectLst/>
          </p:spPr>
        </p:pic>
        <p:pic>
          <p:nvPicPr>
            <p:cNvPr id="489" name="Image" descr="Image"/>
            <p:cNvPicPr>
              <a:picLocks/>
            </p:cNvPicPr>
            <p:nvPr/>
          </p:nvPicPr>
          <p:blipFill>
            <a:blip r:embed="rId3">
              <a:extLst/>
            </a:blip>
            <a:stretch>
              <a:fillRect/>
            </a:stretch>
          </p:blipFill>
          <p:spPr>
            <a:xfrm>
              <a:off x="0" y="-1"/>
              <a:ext cx="18338649" cy="8337589"/>
            </a:xfrm>
            <a:prstGeom prst="rect">
              <a:avLst/>
            </a:prstGeom>
            <a:effectLst/>
          </p:spPr>
        </p:pic>
      </p:grpSp>
      <p:sp>
        <p:nvSpPr>
          <p:cNvPr id="492" name="Slide Number"/>
          <p:cNvSpPr txBox="1">
            <a:spLocks noGrp="1"/>
          </p:cNvSpPr>
          <p:nvPr>
            <p:ph type="sldNum" sz="quarter" idx="2"/>
          </p:nvPr>
        </p:nvSpPr>
        <p:spPr>
          <a:xfrm>
            <a:off x="12190639" y="12840715"/>
            <a:ext cx="287123" cy="68478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8</a:t>
            </a:fld>
            <a:endParaRPr/>
          </a:p>
        </p:txBody>
      </p:sp>
      <p:sp>
        <p:nvSpPr>
          <p:cNvPr id="493" name="Line"/>
          <p:cNvSpPr/>
          <p:nvPr/>
        </p:nvSpPr>
        <p:spPr>
          <a:xfrm flipH="1" flipV="1">
            <a:off x="11772827" y="8724283"/>
            <a:ext cx="466971" cy="959634"/>
          </a:xfrm>
          <a:prstGeom prst="line">
            <a:avLst/>
          </a:prstGeom>
          <a:ln w="38100">
            <a:solidFill>
              <a:schemeClr val="accent5">
                <a:hueOff val="-82419"/>
                <a:satOff val="-9513"/>
                <a:lumOff val="-16343"/>
              </a:schemeClr>
            </a:solidFill>
            <a:miter lim="400000"/>
            <a:tailEnd type="triangle"/>
          </a:ln>
        </p:spPr>
        <p:txBody>
          <a:bodyPr lIns="71437" tIns="71437" rIns="71437" bIns="71437" anchor="ctr"/>
          <a:lstStyle/>
          <a:p>
            <a:pPr algn="ctr">
              <a:defRPr sz="3200" b="0">
                <a:solidFill>
                  <a:srgbClr val="000000"/>
                </a:solidFill>
                <a:latin typeface="Helvetica Light"/>
                <a:ea typeface="Helvetica Light"/>
                <a:cs typeface="Helvetica Light"/>
                <a:sym typeface="Helvetica Light"/>
              </a:defRPr>
            </a:pPr>
            <a:endParaRPr/>
          </a:p>
        </p:txBody>
      </p:sp>
      <p:sp>
        <p:nvSpPr>
          <p:cNvPr id="494" name="Group"/>
          <p:cNvSpPr/>
          <p:nvPr/>
        </p:nvSpPr>
        <p:spPr>
          <a:xfrm>
            <a:off x="11986903" y="9255615"/>
            <a:ext cx="689536" cy="573764"/>
          </a:xfrm>
          <a:prstGeom prst="rect">
            <a:avLst/>
          </a:prstGeom>
          <a:solidFill>
            <a:schemeClr val="accent5">
              <a:hueOff val="-82419"/>
              <a:satOff val="-9513"/>
              <a:lumOff val="-16343"/>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lvl1pPr algn="ctr">
              <a:defRPr sz="3200">
                <a:solidFill>
                  <a:srgbClr val="FFFFFF"/>
                </a:solidFill>
              </a:defRPr>
            </a:lvl1pPr>
          </a:lstStyle>
          <a:p>
            <a:r>
              <a:t>7</a:t>
            </a:r>
          </a:p>
        </p:txBody>
      </p:sp>
      <p:sp>
        <p:nvSpPr>
          <p:cNvPr id="495" name="การตรวจสอบและให้คะแนนงานมอบหมาย (Assignment) (ต่อ)"/>
          <p:cNvSpPr txBox="1">
            <a:spLocks noGrp="1"/>
          </p:cNvSpPr>
          <p:nvPr>
            <p:ph type="title"/>
          </p:nvPr>
        </p:nvSpPr>
        <p:spPr>
          <a:xfrm>
            <a:off x="2929460" y="1141739"/>
            <a:ext cx="17419684" cy="1682259"/>
          </a:xfrm>
          <a:prstGeom prst="rect">
            <a:avLst/>
          </a:prstGeom>
          <a:ln>
            <a:noFill/>
          </a:ln>
        </p:spPr>
        <p:txBody>
          <a:bodyPr/>
          <a:lstStyle>
            <a:lvl1pPr>
              <a:defRPr sz="7300"/>
            </a:lvl1pPr>
          </a:lstStyle>
          <a:p>
            <a:r>
              <a:t>การตรวจสอบและให้คะแนนงานมอบหมาย (Assignment) (ต่อ)</a:t>
            </a:r>
          </a:p>
        </p:txBody>
      </p:sp>
      <p:sp>
        <p:nvSpPr>
          <p:cNvPr id="496" name="Group"/>
          <p:cNvSpPr/>
          <p:nvPr/>
        </p:nvSpPr>
        <p:spPr>
          <a:xfrm>
            <a:off x="17794425" y="6756014"/>
            <a:ext cx="689537" cy="573764"/>
          </a:xfrm>
          <a:prstGeom prst="rect">
            <a:avLst/>
          </a:prstGeom>
          <a:solidFill>
            <a:schemeClr val="accent5">
              <a:hueOff val="-82419"/>
              <a:satOff val="-9513"/>
              <a:lumOff val="-16343"/>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lvl1pPr algn="ctr">
              <a:defRPr sz="3200">
                <a:solidFill>
                  <a:srgbClr val="FFFFFF"/>
                </a:solidFill>
              </a:defRPr>
            </a:lvl1pPr>
          </a:lstStyle>
          <a:p>
            <a:r>
              <a:t>6</a:t>
            </a:r>
          </a:p>
        </p:txBody>
      </p:sp>
      <p:sp>
        <p:nvSpPr>
          <p:cNvPr id="497" name="Line"/>
          <p:cNvSpPr/>
          <p:nvPr/>
        </p:nvSpPr>
        <p:spPr>
          <a:xfrm flipH="1">
            <a:off x="17035450" y="7184316"/>
            <a:ext cx="1011871" cy="1011871"/>
          </a:xfrm>
          <a:prstGeom prst="line">
            <a:avLst/>
          </a:prstGeom>
          <a:ln w="38100">
            <a:solidFill>
              <a:schemeClr val="accent5">
                <a:hueOff val="-82419"/>
                <a:satOff val="-9513"/>
                <a:lumOff val="-16343"/>
              </a:schemeClr>
            </a:solidFill>
            <a:miter lim="400000"/>
            <a:tailEnd type="triangle"/>
          </a:ln>
        </p:spPr>
        <p:txBody>
          <a:bodyPr lIns="71437" tIns="71437" rIns="71437" bIns="71437" anchor="ctr"/>
          <a:lstStyle/>
          <a:p>
            <a:pPr algn="ctr">
              <a:defRPr sz="3200" b="0">
                <a:solidFill>
                  <a:srgbClr val="000000"/>
                </a:solidFill>
                <a:latin typeface="Helvetica Light"/>
                <a:ea typeface="Helvetica Light"/>
                <a:cs typeface="Helvetica Light"/>
                <a:sym typeface="Helvetica Light"/>
              </a:defRPr>
            </a:pPr>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1" name="Image"/>
          <p:cNvGrpSpPr/>
          <p:nvPr/>
        </p:nvGrpSpPr>
        <p:grpSpPr>
          <a:xfrm>
            <a:off x="14792683" y="2797854"/>
            <a:ext cx="8319822" cy="3340925"/>
            <a:chOff x="0" y="0"/>
            <a:chExt cx="8319821" cy="3340923"/>
          </a:xfrm>
        </p:grpSpPr>
        <p:pic>
          <p:nvPicPr>
            <p:cNvPr id="500" name="Image" descr="Image"/>
            <p:cNvPicPr>
              <a:picLocks noChangeAspect="1"/>
            </p:cNvPicPr>
            <p:nvPr/>
          </p:nvPicPr>
          <p:blipFill>
            <a:blip r:embed="rId2">
              <a:extLst/>
            </a:blip>
            <a:srcRect l="5481" t="8512" r="3830"/>
            <a:stretch>
              <a:fillRect/>
            </a:stretch>
          </p:blipFill>
          <p:spPr>
            <a:xfrm>
              <a:off x="177800" y="114300"/>
              <a:ext cx="7964222" cy="2883724"/>
            </a:xfrm>
            <a:prstGeom prst="rect">
              <a:avLst/>
            </a:prstGeom>
            <a:ln>
              <a:noFill/>
            </a:ln>
            <a:effectLst/>
          </p:spPr>
        </p:pic>
        <p:pic>
          <p:nvPicPr>
            <p:cNvPr id="499" name="Image" descr="Image"/>
            <p:cNvPicPr>
              <a:picLocks/>
            </p:cNvPicPr>
            <p:nvPr/>
          </p:nvPicPr>
          <p:blipFill>
            <a:blip r:embed="rId3">
              <a:extLst/>
            </a:blip>
            <a:stretch>
              <a:fillRect/>
            </a:stretch>
          </p:blipFill>
          <p:spPr>
            <a:xfrm>
              <a:off x="-1" y="-1"/>
              <a:ext cx="8319823" cy="3340925"/>
            </a:xfrm>
            <a:prstGeom prst="rect">
              <a:avLst/>
            </a:prstGeom>
            <a:effectLst/>
          </p:spPr>
        </p:pic>
      </p:grpSp>
      <p:grpSp>
        <p:nvGrpSpPr>
          <p:cNvPr id="504" name="Image"/>
          <p:cNvGrpSpPr/>
          <p:nvPr/>
        </p:nvGrpSpPr>
        <p:grpSpPr>
          <a:xfrm>
            <a:off x="13514096" y="7197538"/>
            <a:ext cx="10428980" cy="5395856"/>
            <a:chOff x="0" y="0"/>
            <a:chExt cx="10428979" cy="5395855"/>
          </a:xfrm>
        </p:grpSpPr>
        <p:pic>
          <p:nvPicPr>
            <p:cNvPr id="503" name="Image" descr="Image"/>
            <p:cNvPicPr>
              <a:picLocks noChangeAspect="1"/>
            </p:cNvPicPr>
            <p:nvPr/>
          </p:nvPicPr>
          <p:blipFill>
            <a:blip r:embed="rId4">
              <a:extLst/>
            </a:blip>
            <a:stretch>
              <a:fillRect/>
            </a:stretch>
          </p:blipFill>
          <p:spPr>
            <a:xfrm>
              <a:off x="127000" y="88900"/>
              <a:ext cx="10174980" cy="5065656"/>
            </a:xfrm>
            <a:prstGeom prst="rect">
              <a:avLst/>
            </a:prstGeom>
            <a:ln>
              <a:noFill/>
            </a:ln>
            <a:effectLst/>
          </p:spPr>
        </p:pic>
        <p:pic>
          <p:nvPicPr>
            <p:cNvPr id="502" name="Image" descr="Image"/>
            <p:cNvPicPr>
              <a:picLocks/>
            </p:cNvPicPr>
            <p:nvPr/>
          </p:nvPicPr>
          <p:blipFill>
            <a:blip r:embed="rId5">
              <a:extLst/>
            </a:blip>
            <a:stretch>
              <a:fillRect/>
            </a:stretch>
          </p:blipFill>
          <p:spPr>
            <a:xfrm>
              <a:off x="0" y="0"/>
              <a:ext cx="10428980" cy="5395856"/>
            </a:xfrm>
            <a:prstGeom prst="rect">
              <a:avLst/>
            </a:prstGeom>
            <a:effectLst/>
          </p:spPr>
        </p:pic>
      </p:grpSp>
      <p:sp>
        <p:nvSpPr>
          <p:cNvPr id="505" name="8. ทำการกำหนดคะแนนให้ผู้เรียน พร้อมเขียนข้อความเพิ่มเติม เสร็จแล้วให้คลิกที่ปุ่ม บันทึกการเปลี่ยนแปลง…"/>
          <p:cNvSpPr txBox="1"/>
          <p:nvPr/>
        </p:nvSpPr>
        <p:spPr>
          <a:xfrm>
            <a:off x="1202807" y="2727850"/>
            <a:ext cx="15352442" cy="28611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spAutoFit/>
          </a:bodyPr>
          <a:lstStyle/>
          <a:p>
            <a:pPr marL="319834" indent="-39852">
              <a:defRPr sz="3200" b="0">
                <a:solidFill>
                  <a:srgbClr val="22272B"/>
                </a:solidFill>
              </a:defRPr>
            </a:pPr>
            <a:r>
              <a:rPr b="1"/>
              <a:t>8.</a:t>
            </a:r>
            <a:r>
              <a:t> ทำการกำหนดคะแนนให้ผู้เรียน พร้อมเขียนข้อความเพิ่มเติม เสร็จแล้วให้คลิกที่ปุ่ม </a:t>
            </a:r>
            <a:r>
              <a:rPr b="1"/>
              <a:t>บันทึกการเปลี่ยนแปลง</a:t>
            </a:r>
          </a:p>
          <a:p>
            <a:pPr marL="319834" indent="-39852">
              <a:defRPr sz="3200" b="0">
                <a:solidFill>
                  <a:srgbClr val="22272B"/>
                </a:solidFill>
              </a:defRPr>
            </a:pPr>
            <a:r>
              <a:rPr b="1"/>
              <a:t>9.</a:t>
            </a:r>
            <a:r>
              <a:t> จะปรากฏหน้าต่าง ยืนยันการบันทึกคะแนนและข้อมูลป้อนกลับ คลิกที่ปุ่ม</a:t>
            </a:r>
            <a:r>
              <a:rPr b="1"/>
              <a:t> OK</a:t>
            </a:r>
          </a:p>
          <a:p>
            <a:pPr marL="319834" indent="-39852">
              <a:defRPr sz="3200" b="0">
                <a:solidFill>
                  <a:srgbClr val="22272B"/>
                </a:solidFill>
              </a:defRPr>
            </a:pPr>
            <a:r>
              <a:rPr b="1"/>
              <a:t>10. </a:t>
            </a:r>
            <a:r>
              <a:t>หากต้องการให้คะแนนผู้เรียนคนต่อไปคลิกที่ลูกศรสีแดง     ที่มุมบนขวามือ</a:t>
            </a:r>
            <a:r>
              <a:rPr b="1"/>
              <a:t> </a:t>
            </a:r>
            <a:r>
              <a:t>และทำการให้คะแนนตามข้อที่ 8 และ 9</a:t>
            </a:r>
            <a:endParaRPr b="1"/>
          </a:p>
          <a:p>
            <a:pPr marL="319834" indent="-39852">
              <a:defRPr sz="3200" b="0">
                <a:solidFill>
                  <a:srgbClr val="22272B"/>
                </a:solidFill>
              </a:defRPr>
            </a:pPr>
            <a:r>
              <a:rPr b="1"/>
              <a:t>11.</a:t>
            </a:r>
            <a:r>
              <a:t> กลับไปที่ </a:t>
            </a:r>
            <a:r>
              <a:rPr b="1"/>
              <a:t>Assignment 1 เสนอชื่อเรื่อง </a:t>
            </a:r>
            <a:r>
              <a:t>จะพบเครื่องหมายถูกที่ช่องสี่เหลี่ยมแสดงการตรวจแล้ว</a:t>
            </a:r>
          </a:p>
          <a:p>
            <a:pPr marL="319834" indent="-39852">
              <a:defRPr sz="3200" b="0">
                <a:solidFill>
                  <a:srgbClr val="22272B"/>
                </a:solidFill>
              </a:defRPr>
            </a:pPr>
            <a:r>
              <a:rPr b="1"/>
              <a:t>12.</a:t>
            </a:r>
            <a:r>
              <a:t> เมื่อคลิกเข้าไปตรวจสอบจะปรากฏคะแนนที่ได้ ดังรูป</a:t>
            </a:r>
          </a:p>
        </p:txBody>
      </p:sp>
      <p:sp>
        <p:nvSpPr>
          <p:cNvPr id="506" name="Slide Number"/>
          <p:cNvSpPr txBox="1">
            <a:spLocks noGrp="1"/>
          </p:cNvSpPr>
          <p:nvPr>
            <p:ph type="sldNum" sz="quarter" idx="2"/>
          </p:nvPr>
        </p:nvSpPr>
        <p:spPr>
          <a:xfrm>
            <a:off x="12190639" y="12840715"/>
            <a:ext cx="287123" cy="68478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9</a:t>
            </a:fld>
            <a:endParaRPr/>
          </a:p>
        </p:txBody>
      </p:sp>
      <p:grpSp>
        <p:nvGrpSpPr>
          <p:cNvPr id="517" name="Group"/>
          <p:cNvGrpSpPr/>
          <p:nvPr/>
        </p:nvGrpSpPr>
        <p:grpSpPr>
          <a:xfrm>
            <a:off x="1305184" y="5191847"/>
            <a:ext cx="11515404" cy="7791675"/>
            <a:chOff x="-127000" y="0"/>
            <a:chExt cx="11515403" cy="7791673"/>
          </a:xfrm>
        </p:grpSpPr>
        <p:grpSp>
          <p:nvGrpSpPr>
            <p:cNvPr id="514" name="Group"/>
            <p:cNvGrpSpPr/>
            <p:nvPr/>
          </p:nvGrpSpPr>
          <p:grpSpPr>
            <a:xfrm>
              <a:off x="-127000" y="316369"/>
              <a:ext cx="10349230" cy="7475305"/>
              <a:chOff x="-127000" y="-88900"/>
              <a:chExt cx="10349229" cy="7475303"/>
            </a:xfrm>
          </p:grpSpPr>
          <p:grpSp>
            <p:nvGrpSpPr>
              <p:cNvPr id="509" name="Image"/>
              <p:cNvGrpSpPr/>
              <p:nvPr/>
            </p:nvGrpSpPr>
            <p:grpSpPr>
              <a:xfrm>
                <a:off x="-127000" y="-88900"/>
                <a:ext cx="10349230" cy="7475304"/>
                <a:chOff x="0" y="0"/>
                <a:chExt cx="10349229" cy="7475303"/>
              </a:xfrm>
            </p:grpSpPr>
            <p:pic>
              <p:nvPicPr>
                <p:cNvPr id="508" name="Image" descr="Image"/>
                <p:cNvPicPr>
                  <a:picLocks noChangeAspect="1"/>
                </p:cNvPicPr>
                <p:nvPr/>
              </p:nvPicPr>
              <p:blipFill>
                <a:blip r:embed="rId6">
                  <a:extLst/>
                </a:blip>
                <a:stretch>
                  <a:fillRect/>
                </a:stretch>
              </p:blipFill>
              <p:spPr>
                <a:xfrm>
                  <a:off x="127000" y="88900"/>
                  <a:ext cx="10095230" cy="7145104"/>
                </a:xfrm>
                <a:prstGeom prst="rect">
                  <a:avLst/>
                </a:prstGeom>
                <a:ln>
                  <a:noFill/>
                </a:ln>
                <a:effectLst/>
              </p:spPr>
            </p:pic>
            <p:pic>
              <p:nvPicPr>
                <p:cNvPr id="507" name="Image" descr="Image"/>
                <p:cNvPicPr>
                  <a:picLocks/>
                </p:cNvPicPr>
                <p:nvPr/>
              </p:nvPicPr>
              <p:blipFill>
                <a:blip r:embed="rId7">
                  <a:extLst/>
                </a:blip>
                <a:stretch>
                  <a:fillRect/>
                </a:stretch>
              </p:blipFill>
              <p:spPr>
                <a:xfrm>
                  <a:off x="0" y="0"/>
                  <a:ext cx="10349230" cy="7475304"/>
                </a:xfrm>
                <a:prstGeom prst="rect">
                  <a:avLst/>
                </a:prstGeom>
                <a:effectLst/>
              </p:spPr>
            </p:pic>
          </p:grpSp>
          <p:sp>
            <p:nvSpPr>
              <p:cNvPr id="510" name="Line"/>
              <p:cNvSpPr/>
              <p:nvPr/>
            </p:nvSpPr>
            <p:spPr>
              <a:xfrm flipH="1">
                <a:off x="7294212" y="3174698"/>
                <a:ext cx="1220455" cy="547158"/>
              </a:xfrm>
              <a:prstGeom prst="line">
                <a:avLst/>
              </a:prstGeom>
              <a:noFill/>
              <a:ln w="38100" cap="flat">
                <a:solidFill>
                  <a:schemeClr val="accent5">
                    <a:hueOff val="-82419"/>
                    <a:satOff val="-9513"/>
                    <a:lumOff val="-16343"/>
                  </a:schemeClr>
                </a:solidFill>
                <a:prstDash val="solid"/>
                <a:miter lim="400000"/>
                <a:tailEnd type="triangle" w="med" len="med"/>
              </a:ln>
              <a:effectLst/>
            </p:spPr>
            <p:txBody>
              <a:bodyPr wrap="square" lIns="71437" tIns="71437" rIns="71437" bIns="71437" numCol="1" anchor="ctr">
                <a:noAutofit/>
              </a:bodyPr>
              <a:lstStyle/>
              <a:p>
                <a:pPr algn="ctr">
                  <a:defRPr sz="3200" b="0">
                    <a:solidFill>
                      <a:srgbClr val="000000"/>
                    </a:solidFill>
                    <a:latin typeface="Helvetica Light"/>
                    <a:ea typeface="Helvetica Light"/>
                    <a:cs typeface="Helvetica Light"/>
                    <a:sym typeface="Helvetica Light"/>
                  </a:defRPr>
                </a:pPr>
                <a:endParaRPr/>
              </a:p>
            </p:txBody>
          </p:sp>
          <p:sp>
            <p:nvSpPr>
              <p:cNvPr id="511" name="Group"/>
              <p:cNvSpPr/>
              <p:nvPr/>
            </p:nvSpPr>
            <p:spPr>
              <a:xfrm>
                <a:off x="8261773" y="2746396"/>
                <a:ext cx="689537" cy="573765"/>
              </a:xfrm>
              <a:prstGeom prst="rect">
                <a:avLst/>
              </a:prstGeom>
              <a:solidFill>
                <a:schemeClr val="accent5">
                  <a:hueOff val="-82419"/>
                  <a:satOff val="-9513"/>
                  <a:lumOff val="-16343"/>
                </a:schemeClr>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lgn="ctr">
                  <a:defRPr sz="3200">
                    <a:solidFill>
                      <a:srgbClr val="FFFFFF"/>
                    </a:solidFill>
                  </a:defRPr>
                </a:lvl1pPr>
              </a:lstStyle>
              <a:p>
                <a:r>
                  <a:t>8</a:t>
                </a:r>
              </a:p>
            </p:txBody>
          </p:sp>
          <p:sp>
            <p:nvSpPr>
              <p:cNvPr id="512" name="Line"/>
              <p:cNvSpPr/>
              <p:nvPr/>
            </p:nvSpPr>
            <p:spPr>
              <a:xfrm flipH="1">
                <a:off x="5281713" y="6029639"/>
                <a:ext cx="1220455" cy="547157"/>
              </a:xfrm>
              <a:prstGeom prst="line">
                <a:avLst/>
              </a:prstGeom>
              <a:noFill/>
              <a:ln w="38100" cap="flat">
                <a:solidFill>
                  <a:schemeClr val="accent5">
                    <a:hueOff val="-82419"/>
                    <a:satOff val="-9513"/>
                    <a:lumOff val="-16343"/>
                  </a:schemeClr>
                </a:solidFill>
                <a:prstDash val="solid"/>
                <a:miter lim="400000"/>
                <a:tailEnd type="triangle" w="med" len="med"/>
              </a:ln>
              <a:effectLst/>
            </p:spPr>
            <p:txBody>
              <a:bodyPr wrap="square" lIns="71437" tIns="71437" rIns="71437" bIns="71437" numCol="1" anchor="ctr">
                <a:noAutofit/>
              </a:bodyPr>
              <a:lstStyle/>
              <a:p>
                <a:pPr algn="ctr">
                  <a:defRPr sz="3200" b="0">
                    <a:solidFill>
                      <a:srgbClr val="000000"/>
                    </a:solidFill>
                    <a:latin typeface="Helvetica Light"/>
                    <a:ea typeface="Helvetica Light"/>
                    <a:cs typeface="Helvetica Light"/>
                    <a:sym typeface="Helvetica Light"/>
                  </a:defRPr>
                </a:pPr>
                <a:endParaRPr/>
              </a:p>
            </p:txBody>
          </p:sp>
          <p:sp>
            <p:nvSpPr>
              <p:cNvPr id="513" name="Group"/>
              <p:cNvSpPr/>
              <p:nvPr/>
            </p:nvSpPr>
            <p:spPr>
              <a:xfrm>
                <a:off x="6249274" y="5601337"/>
                <a:ext cx="689537" cy="573764"/>
              </a:xfrm>
              <a:prstGeom prst="rect">
                <a:avLst/>
              </a:prstGeom>
              <a:solidFill>
                <a:schemeClr val="accent5">
                  <a:hueOff val="-82419"/>
                  <a:satOff val="-9513"/>
                  <a:lumOff val="-16343"/>
                </a:schemeClr>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lgn="ctr">
                  <a:defRPr sz="3200">
                    <a:solidFill>
                      <a:srgbClr val="FFFFFF"/>
                    </a:solidFill>
                  </a:defRPr>
                </a:lvl1pPr>
              </a:lstStyle>
              <a:p>
                <a:r>
                  <a:t>8</a:t>
                </a:r>
              </a:p>
            </p:txBody>
          </p:sp>
        </p:grpSp>
        <p:sp>
          <p:nvSpPr>
            <p:cNvPr id="515" name="Line"/>
            <p:cNvSpPr/>
            <p:nvPr/>
          </p:nvSpPr>
          <p:spPr>
            <a:xfrm flipH="1">
              <a:off x="10061224" y="316874"/>
              <a:ext cx="834825" cy="309063"/>
            </a:xfrm>
            <a:prstGeom prst="line">
              <a:avLst/>
            </a:prstGeom>
            <a:noFill/>
            <a:ln w="38100" cap="flat">
              <a:solidFill>
                <a:schemeClr val="accent5">
                  <a:hueOff val="-82419"/>
                  <a:satOff val="-9513"/>
                  <a:lumOff val="-16343"/>
                </a:schemeClr>
              </a:solidFill>
              <a:prstDash val="solid"/>
              <a:miter lim="400000"/>
              <a:tailEnd type="triangle" w="med" len="med"/>
            </a:ln>
            <a:effectLst/>
          </p:spPr>
          <p:txBody>
            <a:bodyPr wrap="square" lIns="71437" tIns="71437" rIns="71437" bIns="71437" numCol="1" anchor="ctr">
              <a:noAutofit/>
            </a:bodyPr>
            <a:lstStyle/>
            <a:p>
              <a:pPr algn="ctr">
                <a:defRPr sz="3200" b="0">
                  <a:solidFill>
                    <a:srgbClr val="000000"/>
                  </a:solidFill>
                  <a:latin typeface="Helvetica Light"/>
                  <a:ea typeface="Helvetica Light"/>
                  <a:cs typeface="Helvetica Light"/>
                  <a:sym typeface="Helvetica Light"/>
                </a:defRPr>
              </a:pPr>
              <a:endParaRPr/>
            </a:p>
          </p:txBody>
        </p:sp>
        <p:sp>
          <p:nvSpPr>
            <p:cNvPr id="516" name="Group"/>
            <p:cNvSpPr/>
            <p:nvPr/>
          </p:nvSpPr>
          <p:spPr>
            <a:xfrm>
              <a:off x="10698867" y="0"/>
              <a:ext cx="689537" cy="573764"/>
            </a:xfrm>
            <a:prstGeom prst="rect">
              <a:avLst/>
            </a:prstGeom>
            <a:solidFill>
              <a:schemeClr val="accent5">
                <a:hueOff val="-82419"/>
                <a:satOff val="-9513"/>
                <a:lumOff val="-16343"/>
              </a:schemeClr>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ctr">
              <a:noAutofit/>
            </a:bodyPr>
            <a:lstStyle>
              <a:lvl1pPr algn="ctr">
                <a:defRPr sz="3200">
                  <a:solidFill>
                    <a:srgbClr val="FFFFFF"/>
                  </a:solidFill>
                </a:defRPr>
              </a:lvl1pPr>
            </a:lstStyle>
            <a:p>
              <a:r>
                <a:t>10</a:t>
              </a:r>
            </a:p>
          </p:txBody>
        </p:sp>
      </p:grpSp>
      <p:sp>
        <p:nvSpPr>
          <p:cNvPr id="518" name="การตรวจสอบและให้คะแนนงานมอบหมาย (Assignment) (ต่อ)"/>
          <p:cNvSpPr txBox="1">
            <a:spLocks noGrp="1"/>
          </p:cNvSpPr>
          <p:nvPr>
            <p:ph type="title"/>
          </p:nvPr>
        </p:nvSpPr>
        <p:spPr>
          <a:xfrm>
            <a:off x="2929460" y="1141739"/>
            <a:ext cx="17419684" cy="1682259"/>
          </a:xfrm>
          <a:prstGeom prst="rect">
            <a:avLst/>
          </a:prstGeom>
          <a:ln>
            <a:noFill/>
          </a:ln>
        </p:spPr>
        <p:txBody>
          <a:bodyPr/>
          <a:lstStyle>
            <a:lvl1pPr>
              <a:defRPr sz="7300"/>
            </a:lvl1pPr>
          </a:lstStyle>
          <a:p>
            <a:r>
              <a:t>การตรวจสอบและให้คะแนนงานมอบหมาย (Assignment) (ต่อ)</a:t>
            </a:r>
          </a:p>
        </p:txBody>
      </p:sp>
      <p:pic>
        <p:nvPicPr>
          <p:cNvPr id="519" name="Image" descr="Image"/>
          <p:cNvPicPr>
            <a:picLocks noChangeAspect="1"/>
          </p:cNvPicPr>
          <p:nvPr/>
        </p:nvPicPr>
        <p:blipFill>
          <a:blip r:embed="rId8">
            <a:extLst/>
          </a:blip>
          <a:stretch>
            <a:fillRect/>
          </a:stretch>
        </p:blipFill>
        <p:spPr>
          <a:xfrm>
            <a:off x="8139185" y="3909632"/>
            <a:ext cx="362028" cy="362028"/>
          </a:xfrm>
          <a:prstGeom prst="rect">
            <a:avLst/>
          </a:prstGeom>
          <a:ln w="12700">
            <a:miter lim="400000"/>
          </a:ln>
        </p:spPr>
      </p:pic>
      <p:sp>
        <p:nvSpPr>
          <p:cNvPr id="520" name="Line"/>
          <p:cNvSpPr/>
          <p:nvPr/>
        </p:nvSpPr>
        <p:spPr>
          <a:xfrm>
            <a:off x="21558125" y="4720413"/>
            <a:ext cx="981093" cy="319804"/>
          </a:xfrm>
          <a:prstGeom prst="line">
            <a:avLst/>
          </a:prstGeom>
          <a:ln w="38100">
            <a:solidFill>
              <a:schemeClr val="accent5">
                <a:hueOff val="-82419"/>
                <a:satOff val="-9513"/>
                <a:lumOff val="-16343"/>
              </a:schemeClr>
            </a:solidFill>
            <a:miter lim="400000"/>
            <a:tailEnd type="triangle"/>
          </a:ln>
        </p:spPr>
        <p:txBody>
          <a:bodyPr lIns="71437" tIns="71437" rIns="71437" bIns="71437" anchor="ctr"/>
          <a:lstStyle/>
          <a:p>
            <a:pPr algn="ctr">
              <a:defRPr sz="3200" b="0">
                <a:solidFill>
                  <a:srgbClr val="000000"/>
                </a:solidFill>
                <a:latin typeface="Helvetica Light"/>
                <a:ea typeface="Helvetica Light"/>
                <a:cs typeface="Helvetica Light"/>
                <a:sym typeface="Helvetica Light"/>
              </a:defRPr>
            </a:pPr>
            <a:endParaRPr/>
          </a:p>
        </p:txBody>
      </p:sp>
      <p:sp>
        <p:nvSpPr>
          <p:cNvPr id="521" name="Group"/>
          <p:cNvSpPr/>
          <p:nvPr/>
        </p:nvSpPr>
        <p:spPr>
          <a:xfrm>
            <a:off x="21360944" y="4403538"/>
            <a:ext cx="689536" cy="684786"/>
          </a:xfrm>
          <a:prstGeom prst="rect">
            <a:avLst/>
          </a:prstGeom>
          <a:solidFill>
            <a:schemeClr val="accent5">
              <a:hueOff val="-82419"/>
              <a:satOff val="-9513"/>
              <a:lumOff val="-16343"/>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lvl1pPr algn="ctr">
              <a:defRPr sz="3200">
                <a:solidFill>
                  <a:srgbClr val="FFFFFF"/>
                </a:solidFill>
              </a:defRPr>
            </a:lvl1pPr>
          </a:lstStyle>
          <a:p>
            <a:r>
              <a:t>11</a:t>
            </a:r>
          </a:p>
        </p:txBody>
      </p:sp>
      <p:grpSp>
        <p:nvGrpSpPr>
          <p:cNvPr id="524" name="Image"/>
          <p:cNvGrpSpPr/>
          <p:nvPr/>
        </p:nvGrpSpPr>
        <p:grpSpPr>
          <a:xfrm>
            <a:off x="9491225" y="10038075"/>
            <a:ext cx="3519029" cy="2052955"/>
            <a:chOff x="0" y="0"/>
            <a:chExt cx="3519028" cy="2052953"/>
          </a:xfrm>
        </p:grpSpPr>
        <p:pic>
          <p:nvPicPr>
            <p:cNvPr id="523" name="Image" descr="Image"/>
            <p:cNvPicPr>
              <a:picLocks noChangeAspect="1"/>
            </p:cNvPicPr>
            <p:nvPr/>
          </p:nvPicPr>
          <p:blipFill>
            <a:blip r:embed="rId9">
              <a:extLst/>
            </a:blip>
            <a:stretch>
              <a:fillRect/>
            </a:stretch>
          </p:blipFill>
          <p:spPr>
            <a:xfrm>
              <a:off x="127000" y="88900"/>
              <a:ext cx="3265029" cy="1722754"/>
            </a:xfrm>
            <a:prstGeom prst="rect">
              <a:avLst/>
            </a:prstGeom>
            <a:ln>
              <a:noFill/>
            </a:ln>
            <a:effectLst/>
          </p:spPr>
        </p:pic>
        <p:pic>
          <p:nvPicPr>
            <p:cNvPr id="522" name="Image" descr="Image"/>
            <p:cNvPicPr>
              <a:picLocks/>
            </p:cNvPicPr>
            <p:nvPr/>
          </p:nvPicPr>
          <p:blipFill>
            <a:blip r:embed="rId10">
              <a:extLst/>
            </a:blip>
            <a:stretch>
              <a:fillRect/>
            </a:stretch>
          </p:blipFill>
          <p:spPr>
            <a:xfrm>
              <a:off x="0" y="0"/>
              <a:ext cx="3519029" cy="2052954"/>
            </a:xfrm>
            <a:prstGeom prst="rect">
              <a:avLst/>
            </a:prstGeom>
            <a:effectLst/>
          </p:spPr>
        </p:pic>
      </p:grpSp>
      <p:sp>
        <p:nvSpPr>
          <p:cNvPr id="525" name="Line"/>
          <p:cNvSpPr/>
          <p:nvPr/>
        </p:nvSpPr>
        <p:spPr>
          <a:xfrm flipV="1">
            <a:off x="11232530" y="11795552"/>
            <a:ext cx="2" cy="684785"/>
          </a:xfrm>
          <a:prstGeom prst="line">
            <a:avLst/>
          </a:prstGeom>
          <a:ln w="38100">
            <a:solidFill>
              <a:schemeClr val="accent5">
                <a:hueOff val="-82419"/>
                <a:satOff val="-9513"/>
                <a:lumOff val="-16343"/>
              </a:schemeClr>
            </a:solidFill>
            <a:miter lim="400000"/>
            <a:tailEnd type="triangle"/>
          </a:ln>
        </p:spPr>
        <p:txBody>
          <a:bodyPr lIns="71437" tIns="71437" rIns="71437" bIns="71437" anchor="ctr"/>
          <a:lstStyle/>
          <a:p>
            <a:pPr algn="ctr">
              <a:defRPr sz="3200" b="0">
                <a:solidFill>
                  <a:srgbClr val="000000"/>
                </a:solidFill>
                <a:latin typeface="Helvetica Light"/>
                <a:ea typeface="Helvetica Light"/>
                <a:cs typeface="Helvetica Light"/>
                <a:sym typeface="Helvetica Light"/>
              </a:defRPr>
            </a:pPr>
            <a:endParaRPr/>
          </a:p>
        </p:txBody>
      </p:sp>
      <p:sp>
        <p:nvSpPr>
          <p:cNvPr id="526" name="Group"/>
          <p:cNvSpPr/>
          <p:nvPr/>
        </p:nvSpPr>
        <p:spPr>
          <a:xfrm>
            <a:off x="10887763" y="12182033"/>
            <a:ext cx="689537" cy="573765"/>
          </a:xfrm>
          <a:prstGeom prst="rect">
            <a:avLst/>
          </a:prstGeom>
          <a:solidFill>
            <a:schemeClr val="accent5">
              <a:hueOff val="-82419"/>
              <a:satOff val="-9513"/>
              <a:lumOff val="-16343"/>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lvl1pPr algn="ctr">
              <a:defRPr sz="3200">
                <a:solidFill>
                  <a:srgbClr val="FFFFFF"/>
                </a:solidFill>
              </a:defRPr>
            </a:lvl1pPr>
          </a:lstStyle>
          <a:p>
            <a:r>
              <a:t>9</a:t>
            </a:r>
          </a:p>
        </p:txBody>
      </p:sp>
      <p:sp>
        <p:nvSpPr>
          <p:cNvPr id="527" name="Line"/>
          <p:cNvSpPr/>
          <p:nvPr/>
        </p:nvSpPr>
        <p:spPr>
          <a:xfrm flipH="1" flipV="1">
            <a:off x="18361129" y="9672676"/>
            <a:ext cx="690575" cy="344943"/>
          </a:xfrm>
          <a:prstGeom prst="line">
            <a:avLst/>
          </a:prstGeom>
          <a:ln w="38100">
            <a:solidFill>
              <a:schemeClr val="accent5">
                <a:hueOff val="-82419"/>
                <a:satOff val="-9513"/>
                <a:lumOff val="-16343"/>
              </a:schemeClr>
            </a:solidFill>
            <a:miter lim="400000"/>
            <a:tailEnd type="triangle"/>
          </a:ln>
        </p:spPr>
        <p:txBody>
          <a:bodyPr lIns="71437" tIns="71437" rIns="71437" bIns="71437" anchor="ctr"/>
          <a:lstStyle/>
          <a:p>
            <a:pPr algn="ctr">
              <a:defRPr sz="3200" b="0">
                <a:solidFill>
                  <a:srgbClr val="000000"/>
                </a:solidFill>
                <a:latin typeface="Helvetica Light"/>
                <a:ea typeface="Helvetica Light"/>
                <a:cs typeface="Helvetica Light"/>
                <a:sym typeface="Helvetica Light"/>
              </a:defRPr>
            </a:pPr>
            <a:endParaRPr/>
          </a:p>
        </p:txBody>
      </p:sp>
      <p:sp>
        <p:nvSpPr>
          <p:cNvPr id="528" name="Group"/>
          <p:cNvSpPr/>
          <p:nvPr/>
        </p:nvSpPr>
        <p:spPr>
          <a:xfrm>
            <a:off x="18854522" y="9700743"/>
            <a:ext cx="689536" cy="684786"/>
          </a:xfrm>
          <a:prstGeom prst="rect">
            <a:avLst/>
          </a:prstGeom>
          <a:solidFill>
            <a:schemeClr val="accent5">
              <a:hueOff val="-82419"/>
              <a:satOff val="-9513"/>
              <a:lumOff val="-16343"/>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lvl1pPr algn="ctr">
              <a:defRPr sz="3200">
                <a:solidFill>
                  <a:srgbClr val="FFFFFF"/>
                </a:solidFill>
              </a:defRPr>
            </a:lvl1pPr>
          </a:lstStyle>
          <a:p>
            <a:r>
              <a:t>12</a:t>
            </a:r>
          </a:p>
        </p:txBody>
      </p:sp>
    </p:spTree>
  </p:cSld>
  <p:clrMapOvr>
    <a:masterClrMapping/>
  </p:clrMapOvr>
  <p:transition spd="med"/>
</p:sld>
</file>

<file path=ppt/theme/theme1.xml><?xml version="1.0" encoding="utf-8"?>
<a:theme xmlns:a="http://schemas.openxmlformats.org/drawingml/2006/main" name="White">
  <a:themeElements>
    <a:clrScheme name="White">
      <a:dk1>
        <a:srgbClr val="FFFFFF"/>
      </a:dk1>
      <a:lt1>
        <a:srgbClr val="EF581D"/>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TH Sarabun New"/>
        <a:ea typeface="TH Sarabun New"/>
        <a:cs typeface="TH Sarabun New"/>
      </a:majorFont>
      <a:minorFont>
        <a:latin typeface="TH Sarabun New"/>
        <a:ea typeface="TH Sarabun New"/>
        <a:cs typeface="TH Sarabun New"/>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A1C2C3"/>
        </a:solidFill>
        <a:ln w="254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00100" rtl="0" fontAlgn="auto" latinLnBrk="0" hangingPunct="0">
          <a:lnSpc>
            <a:spcPct val="100000"/>
          </a:lnSpc>
          <a:spcBef>
            <a:spcPts val="0"/>
          </a:spcBef>
          <a:spcAft>
            <a:spcPts val="0"/>
          </a:spcAft>
          <a:buClrTx/>
          <a:buSzTx/>
          <a:buFontTx/>
          <a:buNone/>
          <a:tabLst/>
          <a:defRPr kumimoji="0" sz="52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1531" rtl="0" fontAlgn="auto" latinLnBrk="0" hangingPunct="0">
          <a:lnSpc>
            <a:spcPct val="100000"/>
          </a:lnSpc>
          <a:spcBef>
            <a:spcPts val="0"/>
          </a:spcBef>
          <a:spcAft>
            <a:spcPts val="0"/>
          </a:spcAft>
          <a:buClrTx/>
          <a:buSzTx/>
          <a:buFontTx/>
          <a:buNone/>
          <a:tabLst/>
          <a:defRPr kumimoji="0" sz="3300" b="1" i="0" u="none" strike="noStrike" cap="none" spc="0" normalizeH="0" baseline="0">
            <a:ln>
              <a:noFill/>
            </a:ln>
            <a:solidFill>
              <a:srgbClr val="EF581D"/>
            </a:solidFill>
            <a:effectLst/>
            <a:uFillTx/>
            <a:latin typeface="+mn-lt"/>
            <a:ea typeface="+mn-ea"/>
            <a:cs typeface="+mn-cs"/>
            <a:sym typeface="TH Sarabun New"/>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TH Sarabun New"/>
        <a:ea typeface="TH Sarabun New"/>
        <a:cs typeface="TH Sarabun New"/>
      </a:majorFont>
      <a:minorFont>
        <a:latin typeface="TH Sarabun New"/>
        <a:ea typeface="TH Sarabun New"/>
        <a:cs typeface="TH Sarabun New"/>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A1C2C3"/>
        </a:solidFill>
        <a:ln w="254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00100" rtl="0" fontAlgn="auto" latinLnBrk="0" hangingPunct="0">
          <a:lnSpc>
            <a:spcPct val="100000"/>
          </a:lnSpc>
          <a:spcBef>
            <a:spcPts val="0"/>
          </a:spcBef>
          <a:spcAft>
            <a:spcPts val="0"/>
          </a:spcAft>
          <a:buClrTx/>
          <a:buSzTx/>
          <a:buFontTx/>
          <a:buNone/>
          <a:tabLst/>
          <a:defRPr kumimoji="0" sz="52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1531" rtl="0" fontAlgn="auto" latinLnBrk="0" hangingPunct="0">
          <a:lnSpc>
            <a:spcPct val="100000"/>
          </a:lnSpc>
          <a:spcBef>
            <a:spcPts val="0"/>
          </a:spcBef>
          <a:spcAft>
            <a:spcPts val="0"/>
          </a:spcAft>
          <a:buClrTx/>
          <a:buSzTx/>
          <a:buFontTx/>
          <a:buNone/>
          <a:tabLst/>
          <a:defRPr kumimoji="0" sz="3300" b="1" i="0" u="none" strike="noStrike" cap="none" spc="0" normalizeH="0" baseline="0">
            <a:ln>
              <a:noFill/>
            </a:ln>
            <a:solidFill>
              <a:srgbClr val="EF581D"/>
            </a:solidFill>
            <a:effectLst/>
            <a:uFillTx/>
            <a:latin typeface="+mn-lt"/>
            <a:ea typeface="+mn-ea"/>
            <a:cs typeface="+mn-cs"/>
            <a:sym typeface="TH Sarabun New"/>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1095</Words>
  <Application>Microsoft Macintosh PowerPoint</Application>
  <PresentationFormat>Custom</PresentationFormat>
  <Paragraphs>171</Paragraphs>
  <Slides>12</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12</vt:i4>
      </vt:variant>
    </vt:vector>
  </HeadingPairs>
  <TitlesOfParts>
    <vt:vector size="25" baseType="lpstr">
      <vt:lpstr>Avenir Next</vt:lpstr>
      <vt:lpstr>Avenir Next Demi Bold</vt:lpstr>
      <vt:lpstr>Futura</vt:lpstr>
      <vt:lpstr>Futura Condensed</vt:lpstr>
      <vt:lpstr>Gill Sans</vt:lpstr>
      <vt:lpstr>Gill Sans Light</vt:lpstr>
      <vt:lpstr>Helvetica</vt:lpstr>
      <vt:lpstr>Helvetica Light</vt:lpstr>
      <vt:lpstr>Lucida Grande</vt:lpstr>
      <vt:lpstr>Santa Fe LET</vt:lpstr>
      <vt:lpstr>TH Sarabun New</vt:lpstr>
      <vt:lpstr>Wingdings 2</vt:lpstr>
      <vt:lpstr>White</vt:lpstr>
      <vt:lpstr>การกำหนดเกณฑ์การให้คะแนนและการตรวจสอบผลการเรียน</vt:lpstr>
      <vt:lpstr>การตั้งค่าและการกำหนดช่วงคะแนน (ต่อ)</vt:lpstr>
      <vt:lpstr>การตั้งค่าและการกำหนดช่วงคะแนน (ต่อ)</vt:lpstr>
      <vt:lpstr>การตั้งค่าและการกำหนดช่วงคะแนน (ต่อ)</vt:lpstr>
      <vt:lpstr>ตัวอย่างการกำหนดเกรด</vt:lpstr>
      <vt:lpstr>การตรวจสอบผลการเรียนรายบุคคล</vt:lpstr>
      <vt:lpstr>การตรวจสอบและให้คะแนนงานมอบหมาย (Assignment)</vt:lpstr>
      <vt:lpstr>การตรวจสอบและให้คะแนนงานมอบหมาย (Assignment) (ต่อ)</vt:lpstr>
      <vt:lpstr>การตรวจสอบและให้คะแนนงานมอบหมาย (Assignment) (ต่อ)</vt:lpstr>
      <vt:lpstr> การตรวจสอบคะแนนการทำแบบทดสอบ</vt:lpstr>
      <vt:lpstr> การตรวจสอบคะแนนการทำแบบทดสอบ (ต่อ)</vt:lpstr>
      <vt:lpstr> การตรวจสอบคะแนนการทำแบบทดสอบ (ต่อ)</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การกำหนดเกณฑ์การให้คะแนนและการตรวจสอบผลการเรียน</dc:title>
  <cp:lastModifiedBy>Darunee Panjarattanakorn</cp:lastModifiedBy>
  <cp:revision>1</cp:revision>
  <dcterms:modified xsi:type="dcterms:W3CDTF">2019-08-25T15:23:41Z</dcterms:modified>
</cp:coreProperties>
</file>