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799293"/>
        </a:solidFill>
        <a:effectLst/>
        <a:uFillTx/>
        <a:latin typeface="Gill Sans Light"/>
        <a:ea typeface="Gill Sans Light"/>
        <a:cs typeface="Gill Sans Light"/>
        <a:sym typeface="Gill Sans Light"/>
      </a:defRPr>
    </a:lvl1pPr>
    <a:lvl2pPr marL="0" marR="0" indent="3429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799293"/>
        </a:solidFill>
        <a:effectLst/>
        <a:uFillTx/>
        <a:latin typeface="Gill Sans Light"/>
        <a:ea typeface="Gill Sans Light"/>
        <a:cs typeface="Gill Sans Light"/>
        <a:sym typeface="Gill Sans Light"/>
      </a:defRPr>
    </a:lvl2pPr>
    <a:lvl3pPr marL="0" marR="0" indent="6858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799293"/>
        </a:solidFill>
        <a:effectLst/>
        <a:uFillTx/>
        <a:latin typeface="Gill Sans Light"/>
        <a:ea typeface="Gill Sans Light"/>
        <a:cs typeface="Gill Sans Light"/>
        <a:sym typeface="Gill Sans Light"/>
      </a:defRPr>
    </a:lvl3pPr>
    <a:lvl4pPr marL="0" marR="0" indent="10287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799293"/>
        </a:solidFill>
        <a:effectLst/>
        <a:uFillTx/>
        <a:latin typeface="Gill Sans Light"/>
        <a:ea typeface="Gill Sans Light"/>
        <a:cs typeface="Gill Sans Light"/>
        <a:sym typeface="Gill Sans Light"/>
      </a:defRPr>
    </a:lvl4pPr>
    <a:lvl5pPr marL="0" marR="0" indent="13716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799293"/>
        </a:solidFill>
        <a:effectLst/>
        <a:uFillTx/>
        <a:latin typeface="Gill Sans Light"/>
        <a:ea typeface="Gill Sans Light"/>
        <a:cs typeface="Gill Sans Light"/>
        <a:sym typeface="Gill Sans Light"/>
      </a:defRPr>
    </a:lvl5pPr>
    <a:lvl6pPr marL="0" marR="0" indent="17145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799293"/>
        </a:solidFill>
        <a:effectLst/>
        <a:uFillTx/>
        <a:latin typeface="Gill Sans Light"/>
        <a:ea typeface="Gill Sans Light"/>
        <a:cs typeface="Gill Sans Light"/>
        <a:sym typeface="Gill Sans Light"/>
      </a:defRPr>
    </a:lvl6pPr>
    <a:lvl7pPr marL="0" marR="0" indent="20574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799293"/>
        </a:solidFill>
        <a:effectLst/>
        <a:uFillTx/>
        <a:latin typeface="Gill Sans Light"/>
        <a:ea typeface="Gill Sans Light"/>
        <a:cs typeface="Gill Sans Light"/>
        <a:sym typeface="Gill Sans Light"/>
      </a:defRPr>
    </a:lvl7pPr>
    <a:lvl8pPr marL="0" marR="0" indent="24003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799293"/>
        </a:solidFill>
        <a:effectLst/>
        <a:uFillTx/>
        <a:latin typeface="Gill Sans Light"/>
        <a:ea typeface="Gill Sans Light"/>
        <a:cs typeface="Gill Sans Light"/>
        <a:sym typeface="Gill Sans Light"/>
      </a:defRPr>
    </a:lvl8pPr>
    <a:lvl9pPr marL="0" marR="0" indent="2743200" algn="ctr" defTabSz="800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799293"/>
        </a:solidFill>
        <a:effectLst/>
        <a:uFillTx/>
        <a:latin typeface="Gill Sans Light"/>
        <a:ea typeface="Gill Sans Light"/>
        <a:cs typeface="Gill Sans Light"/>
        <a:sym typeface="Gill Sans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solidFill>
            <a:srgbClr val="ECF8F5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72"/>
  </p:normalViewPr>
  <p:slideViewPr>
    <p:cSldViewPr snapToGrid="0" snapToObjects="1">
      <p:cViewPr varScale="1">
        <p:scale>
          <a:sx n="50" d="100"/>
          <a:sy n="50" d="100"/>
        </p:scale>
        <p:origin x="2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6.8402400000000002E-2"/>
          <c:y val="5.0658700000000001E-2"/>
          <c:w val="0.91313900000000003"/>
          <c:h val="0.86490900000000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EF8F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9B-C241-A75E-28774E30328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1C2C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9B-C241-A75E-28774E303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799293"/>
            </a:solidFill>
            <a:prstDash val="solid"/>
            <a:miter lim="4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799293"/>
                </a:solidFill>
                <a:latin typeface="Gill Sans Light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799293"/>
                </a:solidFill>
                <a:latin typeface="Gill Sans Light"/>
              </a:defRPr>
            </a:pPr>
            <a:endParaRPr lang="en-US"/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A5B6-B04A-8F65-EA095DBE4A7D}"/>
              </c:ext>
            </c:extLst>
          </c:dPt>
          <c:dPt>
            <c:idx val="1"/>
            <c:bubble3D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B6-B04A-8F65-EA095DBE4A7D}"/>
              </c:ext>
            </c:extLst>
          </c:dPt>
          <c:dPt>
            <c:idx val="2"/>
            <c:bubble3D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B6-B04A-8F65-EA095DBE4A7D}"/>
              </c:ext>
            </c:extLst>
          </c:dPt>
          <c:dPt>
            <c:idx val="3"/>
            <c:bubble3D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A5B6-B04A-8F65-EA095DBE4A7D}"/>
              </c:ext>
            </c:extLst>
          </c:dPt>
          <c:dPt>
            <c:idx val="4"/>
            <c:bubble3D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A5B6-B04A-8F65-EA095DBE4A7D}"/>
              </c:ext>
            </c:extLst>
          </c:dPt>
          <c:dPt>
            <c:idx val="5"/>
            <c:bubble3D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A5B6-B04A-8F65-EA095DBE4A7D}"/>
              </c:ext>
            </c:extLst>
          </c:dPt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91</c:v>
                </c:pt>
                <c:pt idx="1">
                  <c:v>76</c:v>
                </c:pt>
                <c:pt idx="2">
                  <c:v>28</c:v>
                </c:pt>
                <c:pt idx="3">
                  <c:v>26</c:v>
                </c:pt>
                <c:pt idx="4">
                  <c:v>21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5B6-B04A-8F65-EA095DBE4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F3D2-864F-8A80-B83DFEFE26B7}"/>
              </c:ext>
            </c:extLst>
          </c:dPt>
          <c:dPt>
            <c:idx val="1"/>
            <c:bubble3D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D2-864F-8A80-B83DFEFE26B7}"/>
              </c:ext>
            </c:extLst>
          </c:dPt>
          <c:dPt>
            <c:idx val="2"/>
            <c:bubble3D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D2-864F-8A80-B83DFEFE26B7}"/>
              </c:ext>
            </c:extLst>
          </c:dPt>
          <c:dPt>
            <c:idx val="3"/>
            <c:bubble3D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D2-864F-8A80-B83DFEFE26B7}"/>
              </c:ext>
            </c:extLst>
          </c:dPt>
          <c:dPt>
            <c:idx val="4"/>
            <c:bubble3D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F3D2-864F-8A80-B83DFEFE26B7}"/>
              </c:ext>
            </c:extLst>
          </c:dPt>
          <c:dPt>
            <c:idx val="5"/>
            <c:bubble3D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F3D2-864F-8A80-B83DFEFE26B7}"/>
              </c:ext>
            </c:extLst>
          </c:dPt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91</c:v>
                </c:pt>
                <c:pt idx="1">
                  <c:v>76</c:v>
                </c:pt>
                <c:pt idx="2">
                  <c:v>28</c:v>
                </c:pt>
                <c:pt idx="3">
                  <c:v>26</c:v>
                </c:pt>
                <c:pt idx="4">
                  <c:v>21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3D2-864F-8A80-B83DFEFE2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1" name="Shape 3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00100" latinLnBrk="0">
      <a:defRPr sz="2200">
        <a:latin typeface="Lucida Grande"/>
        <a:ea typeface="Lucida Grande"/>
        <a:cs typeface="Lucida Grande"/>
        <a:sym typeface="Lucida Grande"/>
      </a:defRPr>
    </a:lvl1pPr>
    <a:lvl2pPr defTabSz="800100" latinLnBrk="0">
      <a:defRPr sz="2200">
        <a:latin typeface="Lucida Grande"/>
        <a:ea typeface="Lucida Grande"/>
        <a:cs typeface="Lucida Grande"/>
        <a:sym typeface="Lucida Grande"/>
      </a:defRPr>
    </a:lvl2pPr>
    <a:lvl3pPr defTabSz="800100" latinLnBrk="0">
      <a:defRPr sz="2200">
        <a:latin typeface="Lucida Grande"/>
        <a:ea typeface="Lucida Grande"/>
        <a:cs typeface="Lucida Grande"/>
        <a:sym typeface="Lucida Grande"/>
      </a:defRPr>
    </a:lvl3pPr>
    <a:lvl4pPr defTabSz="800100" latinLnBrk="0">
      <a:defRPr sz="2200">
        <a:latin typeface="Lucida Grande"/>
        <a:ea typeface="Lucida Grande"/>
        <a:cs typeface="Lucida Grande"/>
        <a:sym typeface="Lucida Grande"/>
      </a:defRPr>
    </a:lvl4pPr>
    <a:lvl5pPr defTabSz="800100" latinLnBrk="0">
      <a:defRPr sz="2200">
        <a:latin typeface="Lucida Grande"/>
        <a:ea typeface="Lucida Grande"/>
        <a:cs typeface="Lucida Grande"/>
        <a:sym typeface="Lucida Grande"/>
      </a:defRPr>
    </a:lvl5pPr>
    <a:lvl6pPr defTabSz="800100" latinLnBrk="0">
      <a:defRPr sz="2200">
        <a:latin typeface="Lucida Grande"/>
        <a:ea typeface="Lucida Grande"/>
        <a:cs typeface="Lucida Grande"/>
        <a:sym typeface="Lucida Grande"/>
      </a:defRPr>
    </a:lvl6pPr>
    <a:lvl7pPr defTabSz="800100" latinLnBrk="0">
      <a:defRPr sz="2200">
        <a:latin typeface="Lucida Grande"/>
        <a:ea typeface="Lucida Grande"/>
        <a:cs typeface="Lucida Grande"/>
        <a:sym typeface="Lucida Grande"/>
      </a:defRPr>
    </a:lvl7pPr>
    <a:lvl8pPr defTabSz="800100" latinLnBrk="0">
      <a:defRPr sz="2200">
        <a:latin typeface="Lucida Grande"/>
        <a:ea typeface="Lucida Grande"/>
        <a:cs typeface="Lucida Grande"/>
        <a:sym typeface="Lucida Grande"/>
      </a:defRPr>
    </a:lvl8pPr>
    <a:lvl9pPr defTabSz="8001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Photo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3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Image"/>
          <p:cNvSpPr>
            <a:spLocks noGrp="1"/>
          </p:cNvSpPr>
          <p:nvPr>
            <p:ph type="pic" idx="15"/>
          </p:nvPr>
        </p:nvSpPr>
        <p:spPr>
          <a:xfrm>
            <a:off x="460587" y="463551"/>
            <a:ext cx="23431501" cy="1757362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5" name="Circle"/>
          <p:cNvSpPr>
            <a:spLocks noGrp="1"/>
          </p:cNvSpPr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6" name="Circle"/>
          <p:cNvSpPr>
            <a:spLocks noGrp="1"/>
          </p:cNvSpPr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iriure"/>
          <p:cNvSpPr>
            <a:spLocks noGrp="1"/>
          </p:cNvSpPr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8" name="Shape"/>
          <p:cNvSpPr>
            <a:spLocks noGrp="1"/>
          </p:cNvSpPr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" name="Your City"/>
          <p:cNvSpPr>
            <a:spLocks noGrp="1"/>
          </p:cNvSpPr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0" name="Circle"/>
          <p:cNvSpPr>
            <a:spLocks noGrp="1"/>
          </p:cNvSpPr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" name="Amet"/>
          <p:cNvSpPr>
            <a:spLocks noGrp="1"/>
          </p:cNvSpPr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2" name="Esse"/>
          <p:cNvSpPr>
            <a:spLocks noGrp="1"/>
          </p:cNvSpPr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3" name="Shape"/>
          <p:cNvSpPr>
            <a:spLocks noGrp="1"/>
          </p:cNvSpPr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="/>
          <p:cNvSpPr>
            <a:spLocks noGrp="1"/>
          </p:cNvSpPr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"/>
          <p:cNvSpPr/>
          <p:nvPr/>
        </p:nvSpPr>
        <p:spPr>
          <a:xfrm rot="10800000" flipH="1">
            <a:off x="596900" y="80391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13"/>
          </p:nvPr>
        </p:nvSpPr>
        <p:spPr>
          <a:xfrm>
            <a:off x="470535" y="-3984387"/>
            <a:ext cx="23435732" cy="17576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27" name="San Francisco"/>
          <p:cNvSpPr>
            <a:spLocks noGrp="1"/>
          </p:cNvSpPr>
          <p:nvPr>
            <p:ph type="body" sz="quarter" idx="14"/>
          </p:nvPr>
        </p:nvSpPr>
        <p:spPr>
          <a:xfrm>
            <a:off x="1485900" y="10960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28" name="Shape"/>
          <p:cNvSpPr>
            <a:spLocks noGrp="1"/>
          </p:cNvSpPr>
          <p:nvPr>
            <p:ph type="body" sz="quarter" idx="15"/>
          </p:nvPr>
        </p:nvSpPr>
        <p:spPr>
          <a:xfrm>
            <a:off x="596900" y="10944821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9" name="Circle"/>
          <p:cNvSpPr>
            <a:spLocks noGrp="1"/>
          </p:cNvSpPr>
          <p:nvPr>
            <p:ph type="body" sz="quarter" idx="16"/>
          </p:nvPr>
        </p:nvSpPr>
        <p:spPr>
          <a:xfrm>
            <a:off x="18351500" y="462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30" name="Circle"/>
          <p:cNvSpPr>
            <a:spLocks noGrp="1"/>
          </p:cNvSpPr>
          <p:nvPr>
            <p:ph type="body" sz="quarter" idx="17"/>
          </p:nvPr>
        </p:nvSpPr>
        <p:spPr>
          <a:xfrm>
            <a:off x="18796000" y="506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1" name="iriure"/>
          <p:cNvSpPr>
            <a:spLocks noGrp="1"/>
          </p:cNvSpPr>
          <p:nvPr>
            <p:ph type="body" sz="quarter" idx="18"/>
          </p:nvPr>
        </p:nvSpPr>
        <p:spPr>
          <a:xfrm>
            <a:off x="18732500" y="584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32" name="Shape"/>
          <p:cNvSpPr>
            <a:spLocks noGrp="1"/>
          </p:cNvSpPr>
          <p:nvPr>
            <p:ph type="body" sz="quarter" idx="19"/>
          </p:nvPr>
        </p:nvSpPr>
        <p:spPr>
          <a:xfrm>
            <a:off x="18707100" y="586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3" name="Your City"/>
          <p:cNvSpPr>
            <a:spLocks noGrp="1"/>
          </p:cNvSpPr>
          <p:nvPr>
            <p:ph type="body" sz="quarter" idx="20"/>
          </p:nvPr>
        </p:nvSpPr>
        <p:spPr>
          <a:xfrm>
            <a:off x="18973800" y="660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134" name="Circle"/>
          <p:cNvSpPr>
            <a:spLocks noGrp="1"/>
          </p:cNvSpPr>
          <p:nvPr>
            <p:ph type="body" sz="quarter" idx="21"/>
          </p:nvPr>
        </p:nvSpPr>
        <p:spPr>
          <a:xfrm>
            <a:off x="18732500" y="500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5" name="Amet"/>
          <p:cNvSpPr>
            <a:spLocks noGrp="1"/>
          </p:cNvSpPr>
          <p:nvPr>
            <p:ph type="body" sz="quarter" idx="22"/>
          </p:nvPr>
        </p:nvSpPr>
        <p:spPr>
          <a:xfrm>
            <a:off x="20180300" y="544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136" name="Esse"/>
          <p:cNvSpPr>
            <a:spLocks noGrp="1"/>
          </p:cNvSpPr>
          <p:nvPr>
            <p:ph type="body" sz="quarter" idx="23"/>
          </p:nvPr>
        </p:nvSpPr>
        <p:spPr>
          <a:xfrm>
            <a:off x="18770600" y="544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137" name="Shape"/>
          <p:cNvSpPr>
            <a:spLocks noGrp="1"/>
          </p:cNvSpPr>
          <p:nvPr>
            <p:ph type="body" sz="quarter" idx="24"/>
          </p:nvPr>
        </p:nvSpPr>
        <p:spPr>
          <a:xfrm flipH="1">
            <a:off x="20561300" y="58632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8" name="="/>
          <p:cNvSpPr>
            <a:spLocks noGrp="1"/>
          </p:cNvSpPr>
          <p:nvPr>
            <p:ph type="body" sz="quarter" idx="25"/>
          </p:nvPr>
        </p:nvSpPr>
        <p:spPr>
          <a:xfrm rot="10800000">
            <a:off x="19570700" y="528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xfrm>
            <a:off x="927100" y="7924800"/>
            <a:ext cx="22479000" cy="2819400"/>
          </a:xfrm>
          <a:prstGeom prst="rect">
            <a:avLst/>
          </a:prstGeom>
          <a:ln>
            <a:solidFill>
              <a:srgbClr val="F8FCFB"/>
            </a:solidFill>
          </a:ln>
        </p:spPr>
        <p:txBody>
          <a:bodyPr/>
          <a:lstStyle>
            <a:lvl1pPr algn="l">
              <a:defRPr sz="194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"/>
          <p:cNvSpPr/>
          <p:nvPr/>
        </p:nvSpPr>
        <p:spPr>
          <a:xfrm>
            <a:off x="596900" y="5842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8" name="Image"/>
          <p:cNvSpPr>
            <a:spLocks noGrp="1"/>
          </p:cNvSpPr>
          <p:nvPr>
            <p:ph type="pic" idx="13"/>
          </p:nvPr>
        </p:nvSpPr>
        <p:spPr>
          <a:xfrm>
            <a:off x="493394" y="2729981"/>
            <a:ext cx="23418802" cy="17564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49" name="Image"/>
          <p:cNvSpPr>
            <a:spLocks noGrp="1"/>
          </p:cNvSpPr>
          <p:nvPr>
            <p:ph type="pic" sz="half" idx="14"/>
          </p:nvPr>
        </p:nvSpPr>
        <p:spPr>
          <a:xfrm>
            <a:off x="12928600" y="3531337"/>
            <a:ext cx="10989734" cy="82423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50" name="San Francisco"/>
          <p:cNvSpPr>
            <a:spLocks noGrp="1"/>
          </p:cNvSpPr>
          <p:nvPr>
            <p:ph type="body" sz="quarter" idx="15"/>
          </p:nvPr>
        </p:nvSpPr>
        <p:spPr>
          <a:xfrm>
            <a:off x="1485900" y="40259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51" name="Shape"/>
          <p:cNvSpPr>
            <a:spLocks noGrp="1"/>
          </p:cNvSpPr>
          <p:nvPr>
            <p:ph type="body" sz="quarter" idx="16"/>
          </p:nvPr>
        </p:nvSpPr>
        <p:spPr>
          <a:xfrm>
            <a:off x="596900" y="4015383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2" name="Image"/>
          <p:cNvSpPr>
            <a:spLocks noGrp="1"/>
          </p:cNvSpPr>
          <p:nvPr>
            <p:ph type="pic" sz="half" idx="17"/>
          </p:nvPr>
        </p:nvSpPr>
        <p:spPr>
          <a:xfrm>
            <a:off x="409909" y="2959883"/>
            <a:ext cx="12479867" cy="9359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53" name="Circle"/>
          <p:cNvSpPr>
            <a:spLocks noGrp="1"/>
          </p:cNvSpPr>
          <p:nvPr>
            <p:ph type="body" sz="quarter" idx="18"/>
          </p:nvPr>
        </p:nvSpPr>
        <p:spPr>
          <a:xfrm>
            <a:off x="18376900" y="41656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4" name="Circle"/>
          <p:cNvSpPr>
            <a:spLocks noGrp="1"/>
          </p:cNvSpPr>
          <p:nvPr>
            <p:ph type="body" sz="quarter" idx="19"/>
          </p:nvPr>
        </p:nvSpPr>
        <p:spPr>
          <a:xfrm>
            <a:off x="18821400" y="46101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5" name="iriure"/>
          <p:cNvSpPr>
            <a:spLocks noGrp="1"/>
          </p:cNvSpPr>
          <p:nvPr>
            <p:ph type="body" sz="quarter" idx="20"/>
          </p:nvPr>
        </p:nvSpPr>
        <p:spPr>
          <a:xfrm>
            <a:off x="18757900" y="53848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56" name="Shape"/>
          <p:cNvSpPr>
            <a:spLocks noGrp="1"/>
          </p:cNvSpPr>
          <p:nvPr>
            <p:ph type="body" sz="quarter" idx="21"/>
          </p:nvPr>
        </p:nvSpPr>
        <p:spPr>
          <a:xfrm>
            <a:off x="18732500" y="54111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7" name="Your City"/>
          <p:cNvSpPr>
            <a:spLocks noGrp="1"/>
          </p:cNvSpPr>
          <p:nvPr>
            <p:ph type="body" sz="quarter" idx="22"/>
          </p:nvPr>
        </p:nvSpPr>
        <p:spPr>
          <a:xfrm>
            <a:off x="18999200" y="61468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158" name="Circle"/>
          <p:cNvSpPr>
            <a:spLocks noGrp="1"/>
          </p:cNvSpPr>
          <p:nvPr>
            <p:ph type="body" sz="quarter" idx="23"/>
          </p:nvPr>
        </p:nvSpPr>
        <p:spPr>
          <a:xfrm>
            <a:off x="18757900" y="45466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9" name="Amet"/>
          <p:cNvSpPr>
            <a:spLocks noGrp="1"/>
          </p:cNvSpPr>
          <p:nvPr>
            <p:ph type="body" sz="quarter" idx="24"/>
          </p:nvPr>
        </p:nvSpPr>
        <p:spPr>
          <a:xfrm>
            <a:off x="20205700" y="49911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160" name="Esse"/>
          <p:cNvSpPr>
            <a:spLocks noGrp="1"/>
          </p:cNvSpPr>
          <p:nvPr>
            <p:ph type="body" sz="quarter" idx="25"/>
          </p:nvPr>
        </p:nvSpPr>
        <p:spPr>
          <a:xfrm>
            <a:off x="18796000" y="49911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161" name="Shape"/>
          <p:cNvSpPr>
            <a:spLocks noGrp="1"/>
          </p:cNvSpPr>
          <p:nvPr>
            <p:ph type="body" sz="quarter" idx="26"/>
          </p:nvPr>
        </p:nvSpPr>
        <p:spPr>
          <a:xfrm flipH="1">
            <a:off x="20586700" y="54060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2" name="="/>
          <p:cNvSpPr>
            <a:spLocks noGrp="1"/>
          </p:cNvSpPr>
          <p:nvPr>
            <p:ph type="body" sz="quarter" idx="27"/>
          </p:nvPr>
        </p:nvSpPr>
        <p:spPr>
          <a:xfrm rot="10800000">
            <a:off x="19596100" y="48260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927100" y="838200"/>
            <a:ext cx="22479000" cy="2895600"/>
          </a:xfrm>
          <a:prstGeom prst="rect">
            <a:avLst/>
          </a:prstGeom>
          <a:ln>
            <a:solidFill>
              <a:srgbClr val="F4FAF9"/>
            </a:solidFill>
          </a:ln>
        </p:spPr>
        <p:txBody>
          <a:bodyPr/>
          <a:lstStyle>
            <a:lvl1pPr algn="l">
              <a:defRPr sz="194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"/>
          <p:cNvSpPr/>
          <p:nvPr/>
        </p:nvSpPr>
        <p:spPr>
          <a:xfrm>
            <a:off x="596900" y="5334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2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5814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73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4" name="Image"/>
          <p:cNvSpPr>
            <a:spLocks noGrp="1"/>
          </p:cNvSpPr>
          <p:nvPr>
            <p:ph type="pic" idx="15"/>
          </p:nvPr>
        </p:nvSpPr>
        <p:spPr>
          <a:xfrm>
            <a:off x="9442994" y="419100"/>
            <a:ext cx="17195801" cy="1289685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75" name="Circle"/>
          <p:cNvSpPr>
            <a:spLocks noGrp="1"/>
          </p:cNvSpPr>
          <p:nvPr>
            <p:ph type="body" sz="quarter" idx="16"/>
          </p:nvPr>
        </p:nvSpPr>
        <p:spPr>
          <a:xfrm>
            <a:off x="10807700" y="843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6" name="Circle"/>
          <p:cNvSpPr>
            <a:spLocks noGrp="1"/>
          </p:cNvSpPr>
          <p:nvPr>
            <p:ph type="body" sz="quarter" idx="17"/>
          </p:nvPr>
        </p:nvSpPr>
        <p:spPr>
          <a:xfrm>
            <a:off x="11252200" y="887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7" name="iriure"/>
          <p:cNvSpPr>
            <a:spLocks noGrp="1"/>
          </p:cNvSpPr>
          <p:nvPr>
            <p:ph type="body" sz="quarter" idx="18"/>
          </p:nvPr>
        </p:nvSpPr>
        <p:spPr>
          <a:xfrm>
            <a:off x="11188700" y="965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78" name="Shape"/>
          <p:cNvSpPr>
            <a:spLocks noGrp="1"/>
          </p:cNvSpPr>
          <p:nvPr>
            <p:ph type="body" sz="quarter" idx="19"/>
          </p:nvPr>
        </p:nvSpPr>
        <p:spPr>
          <a:xfrm>
            <a:off x="11163300" y="967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9" name="Your City"/>
          <p:cNvSpPr>
            <a:spLocks noGrp="1"/>
          </p:cNvSpPr>
          <p:nvPr>
            <p:ph type="body" sz="quarter" idx="20"/>
          </p:nvPr>
        </p:nvSpPr>
        <p:spPr>
          <a:xfrm>
            <a:off x="11430000" y="1041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180" name="Circle"/>
          <p:cNvSpPr>
            <a:spLocks noGrp="1"/>
          </p:cNvSpPr>
          <p:nvPr>
            <p:ph type="body" sz="quarter" idx="21"/>
          </p:nvPr>
        </p:nvSpPr>
        <p:spPr>
          <a:xfrm>
            <a:off x="11188700" y="881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1" name="Amet"/>
          <p:cNvSpPr>
            <a:spLocks noGrp="1"/>
          </p:cNvSpPr>
          <p:nvPr>
            <p:ph type="body" sz="quarter" idx="22"/>
          </p:nvPr>
        </p:nvSpPr>
        <p:spPr>
          <a:xfrm>
            <a:off x="12636500" y="925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182" name="Esse"/>
          <p:cNvSpPr>
            <a:spLocks noGrp="1"/>
          </p:cNvSpPr>
          <p:nvPr>
            <p:ph type="body" sz="quarter" idx="23"/>
          </p:nvPr>
        </p:nvSpPr>
        <p:spPr>
          <a:xfrm>
            <a:off x="11226800" y="925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183" name="Shape"/>
          <p:cNvSpPr>
            <a:spLocks noGrp="1"/>
          </p:cNvSpPr>
          <p:nvPr>
            <p:ph type="body" sz="quarter" idx="24"/>
          </p:nvPr>
        </p:nvSpPr>
        <p:spPr>
          <a:xfrm flipH="1">
            <a:off x="13017500" y="96732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4" name="="/>
          <p:cNvSpPr>
            <a:spLocks noGrp="1"/>
          </p:cNvSpPr>
          <p:nvPr>
            <p:ph type="body" sz="quarter" idx="25"/>
          </p:nvPr>
        </p:nvSpPr>
        <p:spPr>
          <a:xfrm rot="10800000">
            <a:off x="12026900" y="909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185" name="Title Text"/>
          <p:cNvSpPr txBox="1">
            <a:spLocks noGrp="1"/>
          </p:cNvSpPr>
          <p:nvPr>
            <p:ph type="title"/>
          </p:nvPr>
        </p:nvSpPr>
        <p:spPr>
          <a:xfrm>
            <a:off x="1397000" y="990600"/>
            <a:ext cx="10680700" cy="28956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1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97000" y="5118100"/>
            <a:ext cx="10680700" cy="39116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/>
            </a:lvl1pPr>
            <a:lvl2pPr marL="0" indent="0">
              <a:spcBef>
                <a:spcPts val="0"/>
              </a:spcBef>
              <a:buSzTx/>
              <a:buNone/>
              <a:defRPr sz="4200"/>
            </a:lvl2pPr>
            <a:lvl3pPr marL="0" indent="0">
              <a:spcBef>
                <a:spcPts val="0"/>
              </a:spcBef>
              <a:buSzTx/>
              <a:buNone/>
              <a:defRPr sz="4200"/>
            </a:lvl3pPr>
            <a:lvl4pPr marL="0" indent="0">
              <a:spcBef>
                <a:spcPts val="0"/>
              </a:spcBef>
              <a:buSzTx/>
              <a:buNone/>
              <a:defRPr sz="4200"/>
            </a:lvl4pPr>
            <a:lvl5pPr marL="0" indent="0">
              <a:spcBef>
                <a:spcPts val="0"/>
              </a:spcBef>
              <a:buSzTx/>
              <a:buNone/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 U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5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1115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96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104555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7" name="Image"/>
          <p:cNvSpPr>
            <a:spLocks noGrp="1"/>
          </p:cNvSpPr>
          <p:nvPr>
            <p:ph type="pic" idx="15"/>
          </p:nvPr>
        </p:nvSpPr>
        <p:spPr>
          <a:xfrm>
            <a:off x="440096" y="-2116137"/>
            <a:ext cx="23469601" cy="176022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Image"/>
          <p:cNvSpPr>
            <a:spLocks noGrp="1"/>
          </p:cNvSpPr>
          <p:nvPr>
            <p:ph type="pic" idx="16"/>
          </p:nvPr>
        </p:nvSpPr>
        <p:spPr>
          <a:xfrm>
            <a:off x="487298" y="-177800"/>
            <a:ext cx="23418796" cy="175641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9" name="Image"/>
          <p:cNvSpPr>
            <a:spLocks noGrp="1"/>
          </p:cNvSpPr>
          <p:nvPr>
            <p:ph type="pic" idx="17"/>
          </p:nvPr>
        </p:nvSpPr>
        <p:spPr>
          <a:xfrm>
            <a:off x="483486" y="1703597"/>
            <a:ext cx="23406101" cy="175545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0" name="Image"/>
          <p:cNvSpPr>
            <a:spLocks noGrp="1"/>
          </p:cNvSpPr>
          <p:nvPr>
            <p:ph type="pic" idx="18"/>
          </p:nvPr>
        </p:nvSpPr>
        <p:spPr>
          <a:xfrm>
            <a:off x="502706" y="3605418"/>
            <a:ext cx="23418801" cy="1756410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1" name="Circle"/>
          <p:cNvSpPr>
            <a:spLocks noGrp="1"/>
          </p:cNvSpPr>
          <p:nvPr>
            <p:ph type="body" sz="quarter" idx="19"/>
          </p:nvPr>
        </p:nvSpPr>
        <p:spPr>
          <a:xfrm>
            <a:off x="17894300" y="42799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02" name="Circle"/>
          <p:cNvSpPr>
            <a:spLocks noGrp="1"/>
          </p:cNvSpPr>
          <p:nvPr>
            <p:ph type="body" sz="quarter" idx="20"/>
          </p:nvPr>
        </p:nvSpPr>
        <p:spPr>
          <a:xfrm>
            <a:off x="18338800" y="47244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3" name="iriure"/>
          <p:cNvSpPr>
            <a:spLocks noGrp="1"/>
          </p:cNvSpPr>
          <p:nvPr>
            <p:ph type="body" sz="quarter" idx="21"/>
          </p:nvPr>
        </p:nvSpPr>
        <p:spPr>
          <a:xfrm>
            <a:off x="18275300" y="54991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204" name="Shape"/>
          <p:cNvSpPr>
            <a:spLocks noGrp="1"/>
          </p:cNvSpPr>
          <p:nvPr>
            <p:ph type="body" sz="quarter" idx="22"/>
          </p:nvPr>
        </p:nvSpPr>
        <p:spPr>
          <a:xfrm>
            <a:off x="18249900" y="55254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5" name="Your City"/>
          <p:cNvSpPr>
            <a:spLocks noGrp="1"/>
          </p:cNvSpPr>
          <p:nvPr>
            <p:ph type="body" sz="quarter" idx="23"/>
          </p:nvPr>
        </p:nvSpPr>
        <p:spPr>
          <a:xfrm>
            <a:off x="18516600" y="62611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06" name="Circle"/>
          <p:cNvSpPr>
            <a:spLocks noGrp="1"/>
          </p:cNvSpPr>
          <p:nvPr>
            <p:ph type="body" sz="quarter" idx="24"/>
          </p:nvPr>
        </p:nvSpPr>
        <p:spPr>
          <a:xfrm>
            <a:off x="18275300" y="46609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7" name="Amet"/>
          <p:cNvSpPr>
            <a:spLocks noGrp="1"/>
          </p:cNvSpPr>
          <p:nvPr>
            <p:ph type="body" sz="quarter" idx="25"/>
          </p:nvPr>
        </p:nvSpPr>
        <p:spPr>
          <a:xfrm>
            <a:off x="19723100" y="51054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08" name="Esse"/>
          <p:cNvSpPr>
            <a:spLocks noGrp="1"/>
          </p:cNvSpPr>
          <p:nvPr>
            <p:ph type="body" sz="quarter" idx="26"/>
          </p:nvPr>
        </p:nvSpPr>
        <p:spPr>
          <a:xfrm>
            <a:off x="18313400" y="51054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09" name="Shape"/>
          <p:cNvSpPr>
            <a:spLocks noGrp="1"/>
          </p:cNvSpPr>
          <p:nvPr>
            <p:ph type="body" sz="quarter" idx="27"/>
          </p:nvPr>
        </p:nvSpPr>
        <p:spPr>
          <a:xfrm flipH="1">
            <a:off x="20104100" y="55203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0" name="="/>
          <p:cNvSpPr>
            <a:spLocks noGrp="1"/>
          </p:cNvSpPr>
          <p:nvPr>
            <p:ph type="body" sz="quarter" idx="28"/>
          </p:nvPr>
        </p:nvSpPr>
        <p:spPr>
          <a:xfrm rot="10800000">
            <a:off x="19113500" y="49403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11" name="Title Text"/>
          <p:cNvSpPr txBox="1">
            <a:spLocks noGrp="1"/>
          </p:cNvSpPr>
          <p:nvPr>
            <p:ph type="title"/>
          </p:nvPr>
        </p:nvSpPr>
        <p:spPr>
          <a:xfrm>
            <a:off x="1485900" y="762000"/>
            <a:ext cx="21412200" cy="2209800"/>
          </a:xfrm>
          <a:prstGeom prst="rect">
            <a:avLst/>
          </a:prstGeom>
          <a:ln>
            <a:solidFill>
              <a:srgbClr val="EFF8F6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s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"/>
          <p:cNvSpPr/>
          <p:nvPr/>
        </p:nvSpPr>
        <p:spPr>
          <a:xfrm>
            <a:off x="596900" y="584200"/>
            <a:ext cx="23164800" cy="49530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0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7465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221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747492"/>
            <a:ext cx="546100" cy="58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2" name="Image"/>
          <p:cNvSpPr>
            <a:spLocks noGrp="1"/>
          </p:cNvSpPr>
          <p:nvPr>
            <p:ph type="pic" idx="15"/>
          </p:nvPr>
        </p:nvSpPr>
        <p:spPr>
          <a:xfrm>
            <a:off x="12725400" y="489131"/>
            <a:ext cx="17170400" cy="12877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3" name="Image"/>
          <p:cNvSpPr>
            <a:spLocks noGrp="1"/>
          </p:cNvSpPr>
          <p:nvPr>
            <p:ph type="pic" idx="16"/>
          </p:nvPr>
        </p:nvSpPr>
        <p:spPr>
          <a:xfrm>
            <a:off x="7485019" y="476794"/>
            <a:ext cx="17173304" cy="12879979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4" name="Circle"/>
          <p:cNvSpPr>
            <a:spLocks noGrp="1"/>
          </p:cNvSpPr>
          <p:nvPr>
            <p:ph type="body" sz="quarter" idx="17"/>
          </p:nvPr>
        </p:nvSpPr>
        <p:spPr>
          <a:xfrm>
            <a:off x="12230100" y="43307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5" name="Circle"/>
          <p:cNvSpPr>
            <a:spLocks noGrp="1"/>
          </p:cNvSpPr>
          <p:nvPr>
            <p:ph type="body" sz="quarter" idx="18"/>
          </p:nvPr>
        </p:nvSpPr>
        <p:spPr>
          <a:xfrm>
            <a:off x="12674600" y="47752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6" name="iriure"/>
          <p:cNvSpPr>
            <a:spLocks noGrp="1"/>
          </p:cNvSpPr>
          <p:nvPr>
            <p:ph type="body" sz="quarter" idx="19"/>
          </p:nvPr>
        </p:nvSpPr>
        <p:spPr>
          <a:xfrm>
            <a:off x="12611100" y="55499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227" name="Shape"/>
          <p:cNvSpPr>
            <a:spLocks noGrp="1"/>
          </p:cNvSpPr>
          <p:nvPr>
            <p:ph type="body" sz="quarter" idx="20"/>
          </p:nvPr>
        </p:nvSpPr>
        <p:spPr>
          <a:xfrm>
            <a:off x="12585700" y="55762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8" name="Your City"/>
          <p:cNvSpPr>
            <a:spLocks noGrp="1"/>
          </p:cNvSpPr>
          <p:nvPr>
            <p:ph type="body" sz="quarter" idx="21"/>
          </p:nvPr>
        </p:nvSpPr>
        <p:spPr>
          <a:xfrm>
            <a:off x="12852400" y="63119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29" name="Circle"/>
          <p:cNvSpPr>
            <a:spLocks noGrp="1"/>
          </p:cNvSpPr>
          <p:nvPr>
            <p:ph type="body" sz="quarter" idx="22"/>
          </p:nvPr>
        </p:nvSpPr>
        <p:spPr>
          <a:xfrm>
            <a:off x="12611100" y="47117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0" name="Amet"/>
          <p:cNvSpPr>
            <a:spLocks noGrp="1"/>
          </p:cNvSpPr>
          <p:nvPr>
            <p:ph type="body" sz="quarter" idx="23"/>
          </p:nvPr>
        </p:nvSpPr>
        <p:spPr>
          <a:xfrm>
            <a:off x="14058900" y="51562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31" name="Esse"/>
          <p:cNvSpPr>
            <a:spLocks noGrp="1"/>
          </p:cNvSpPr>
          <p:nvPr>
            <p:ph type="body" sz="quarter" idx="24"/>
          </p:nvPr>
        </p:nvSpPr>
        <p:spPr>
          <a:xfrm>
            <a:off x="12649200" y="51562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32" name="Shape"/>
          <p:cNvSpPr>
            <a:spLocks noGrp="1"/>
          </p:cNvSpPr>
          <p:nvPr>
            <p:ph type="body" sz="quarter" idx="25"/>
          </p:nvPr>
        </p:nvSpPr>
        <p:spPr>
          <a:xfrm flipH="1">
            <a:off x="14439900" y="55711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3" name="="/>
          <p:cNvSpPr>
            <a:spLocks noGrp="1"/>
          </p:cNvSpPr>
          <p:nvPr>
            <p:ph type="body" sz="quarter" idx="26"/>
          </p:nvPr>
        </p:nvSpPr>
        <p:spPr>
          <a:xfrm rot="10800000">
            <a:off x="13449300" y="49911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34" name="Title Text"/>
          <p:cNvSpPr txBox="1">
            <a:spLocks noGrp="1"/>
          </p:cNvSpPr>
          <p:nvPr>
            <p:ph type="title"/>
          </p:nvPr>
        </p:nvSpPr>
        <p:spPr>
          <a:xfrm>
            <a:off x="1485900" y="863600"/>
            <a:ext cx="13982700" cy="25527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s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Image"/>
          <p:cNvSpPr>
            <a:spLocks noGrp="1"/>
          </p:cNvSpPr>
          <p:nvPr>
            <p:ph type="pic" sz="quarter" idx="13"/>
          </p:nvPr>
        </p:nvSpPr>
        <p:spPr>
          <a:xfrm>
            <a:off x="8212727" y="1529170"/>
            <a:ext cx="7670801" cy="5753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3" name="Image"/>
          <p:cNvSpPr>
            <a:spLocks noGrp="1"/>
          </p:cNvSpPr>
          <p:nvPr>
            <p:ph type="pic" sz="quarter" idx="14"/>
          </p:nvPr>
        </p:nvSpPr>
        <p:spPr>
          <a:xfrm>
            <a:off x="3085555" y="1669596"/>
            <a:ext cx="7445830" cy="55843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4" name="Image"/>
          <p:cNvSpPr>
            <a:spLocks noGrp="1"/>
          </p:cNvSpPr>
          <p:nvPr>
            <p:ph type="pic" sz="quarter" idx="15"/>
          </p:nvPr>
        </p:nvSpPr>
        <p:spPr>
          <a:xfrm>
            <a:off x="13646875" y="1607547"/>
            <a:ext cx="7569201" cy="5676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5" name="San Francisco"/>
          <p:cNvSpPr>
            <a:spLocks noGrp="1"/>
          </p:cNvSpPr>
          <p:nvPr>
            <p:ph type="body" sz="quarter" idx="16"/>
          </p:nvPr>
        </p:nvSpPr>
        <p:spPr>
          <a:xfrm>
            <a:off x="5219700" y="6731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246" name="Shape"/>
          <p:cNvSpPr>
            <a:spLocks noGrp="1"/>
          </p:cNvSpPr>
          <p:nvPr>
            <p:ph type="body" sz="quarter" idx="17"/>
          </p:nvPr>
        </p:nvSpPr>
        <p:spPr>
          <a:xfrm>
            <a:off x="4368800" y="596702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7" name="Image"/>
          <p:cNvSpPr>
            <a:spLocks noGrp="1"/>
          </p:cNvSpPr>
          <p:nvPr>
            <p:ph type="pic" sz="quarter" idx="18"/>
          </p:nvPr>
        </p:nvSpPr>
        <p:spPr>
          <a:xfrm>
            <a:off x="1356849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8" name="Image"/>
          <p:cNvSpPr>
            <a:spLocks noGrp="1"/>
          </p:cNvSpPr>
          <p:nvPr>
            <p:ph type="pic" sz="quarter" idx="19"/>
          </p:nvPr>
        </p:nvSpPr>
        <p:spPr>
          <a:xfrm>
            <a:off x="818877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9" name="Image"/>
          <p:cNvSpPr>
            <a:spLocks noGrp="1"/>
          </p:cNvSpPr>
          <p:nvPr>
            <p:ph type="pic" sz="quarter" idx="20"/>
          </p:nvPr>
        </p:nvSpPr>
        <p:spPr>
          <a:xfrm>
            <a:off x="2941864" y="7366000"/>
            <a:ext cx="7738534" cy="58039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50" name="Circle"/>
          <p:cNvSpPr>
            <a:spLocks noGrp="1"/>
          </p:cNvSpPr>
          <p:nvPr>
            <p:ph type="body" sz="quarter" idx="21"/>
          </p:nvPr>
        </p:nvSpPr>
        <p:spPr>
          <a:xfrm>
            <a:off x="13157200" y="5740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51" name="Circle"/>
          <p:cNvSpPr>
            <a:spLocks noGrp="1"/>
          </p:cNvSpPr>
          <p:nvPr>
            <p:ph type="body" sz="quarter" idx="22"/>
          </p:nvPr>
        </p:nvSpPr>
        <p:spPr>
          <a:xfrm>
            <a:off x="13601700" y="6184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2" name="iriure"/>
          <p:cNvSpPr>
            <a:spLocks noGrp="1"/>
          </p:cNvSpPr>
          <p:nvPr>
            <p:ph type="body" sz="quarter" idx="23"/>
          </p:nvPr>
        </p:nvSpPr>
        <p:spPr>
          <a:xfrm>
            <a:off x="13538200" y="6959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253" name="Shape"/>
          <p:cNvSpPr>
            <a:spLocks noGrp="1"/>
          </p:cNvSpPr>
          <p:nvPr>
            <p:ph type="body" sz="quarter" idx="24"/>
          </p:nvPr>
        </p:nvSpPr>
        <p:spPr>
          <a:xfrm>
            <a:off x="13512800" y="6985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4" name="Your City"/>
          <p:cNvSpPr>
            <a:spLocks noGrp="1"/>
          </p:cNvSpPr>
          <p:nvPr>
            <p:ph type="body" sz="quarter" idx="25"/>
          </p:nvPr>
        </p:nvSpPr>
        <p:spPr>
          <a:xfrm>
            <a:off x="13779500" y="7721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55" name="Circle"/>
          <p:cNvSpPr>
            <a:spLocks noGrp="1"/>
          </p:cNvSpPr>
          <p:nvPr>
            <p:ph type="body" sz="quarter" idx="26"/>
          </p:nvPr>
        </p:nvSpPr>
        <p:spPr>
          <a:xfrm>
            <a:off x="13538200" y="6121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6" name="Amet"/>
          <p:cNvSpPr>
            <a:spLocks noGrp="1"/>
          </p:cNvSpPr>
          <p:nvPr>
            <p:ph type="body" sz="quarter" idx="27"/>
          </p:nvPr>
        </p:nvSpPr>
        <p:spPr>
          <a:xfrm>
            <a:off x="14986000" y="6565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57" name="Esse"/>
          <p:cNvSpPr>
            <a:spLocks noGrp="1"/>
          </p:cNvSpPr>
          <p:nvPr>
            <p:ph type="body" sz="quarter" idx="28"/>
          </p:nvPr>
        </p:nvSpPr>
        <p:spPr>
          <a:xfrm>
            <a:off x="13576300" y="6565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58" name="Shape"/>
          <p:cNvSpPr>
            <a:spLocks noGrp="1"/>
          </p:cNvSpPr>
          <p:nvPr>
            <p:ph type="body" sz="quarter" idx="29"/>
          </p:nvPr>
        </p:nvSpPr>
        <p:spPr>
          <a:xfrm flipH="1">
            <a:off x="15367000" y="69808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9" name="="/>
          <p:cNvSpPr>
            <a:spLocks noGrp="1"/>
          </p:cNvSpPr>
          <p:nvPr>
            <p:ph type="body" sz="quarter" idx="30"/>
          </p:nvPr>
        </p:nvSpPr>
        <p:spPr>
          <a:xfrm rot="10800000">
            <a:off x="14376400" y="6400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Text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ctangle"/>
          <p:cNvSpPr/>
          <p:nvPr/>
        </p:nvSpPr>
        <p:spPr>
          <a:xfrm rot="10800000" flipH="1">
            <a:off x="596900" y="8039100"/>
            <a:ext cx="232410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68" name="Image"/>
          <p:cNvSpPr>
            <a:spLocks noGrp="1"/>
          </p:cNvSpPr>
          <p:nvPr>
            <p:ph type="pic" sz="quarter" idx="13"/>
          </p:nvPr>
        </p:nvSpPr>
        <p:spPr>
          <a:xfrm>
            <a:off x="7823200" y="643212"/>
            <a:ext cx="8795659" cy="6596745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69" name="Image"/>
          <p:cNvSpPr>
            <a:spLocks noGrp="1"/>
          </p:cNvSpPr>
          <p:nvPr>
            <p:ph type="pic" sz="quarter" idx="14"/>
          </p:nvPr>
        </p:nvSpPr>
        <p:spPr>
          <a:xfrm>
            <a:off x="50800" y="519652"/>
            <a:ext cx="9080500" cy="681037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70" name="Image"/>
          <p:cNvSpPr>
            <a:spLocks noGrp="1"/>
          </p:cNvSpPr>
          <p:nvPr>
            <p:ph type="pic" sz="quarter" idx="15"/>
          </p:nvPr>
        </p:nvSpPr>
        <p:spPr>
          <a:xfrm>
            <a:off x="15037455" y="654996"/>
            <a:ext cx="8795662" cy="659674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71" name="San Francisco"/>
          <p:cNvSpPr>
            <a:spLocks noGrp="1"/>
          </p:cNvSpPr>
          <p:nvPr>
            <p:ph type="body" sz="quarter" idx="16"/>
          </p:nvPr>
        </p:nvSpPr>
        <p:spPr>
          <a:xfrm>
            <a:off x="1485900" y="114173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272" name="Shape"/>
          <p:cNvSpPr>
            <a:spLocks noGrp="1"/>
          </p:cNvSpPr>
          <p:nvPr>
            <p:ph type="body" sz="quarter" idx="17"/>
          </p:nvPr>
        </p:nvSpPr>
        <p:spPr>
          <a:xfrm>
            <a:off x="622300" y="1135558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3" name="Circle"/>
          <p:cNvSpPr>
            <a:spLocks noGrp="1"/>
          </p:cNvSpPr>
          <p:nvPr>
            <p:ph type="body" sz="quarter" idx="18"/>
          </p:nvPr>
        </p:nvSpPr>
        <p:spPr>
          <a:xfrm>
            <a:off x="14325600" y="19812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74" name="Circle"/>
          <p:cNvSpPr>
            <a:spLocks noGrp="1"/>
          </p:cNvSpPr>
          <p:nvPr>
            <p:ph type="body" sz="quarter" idx="19"/>
          </p:nvPr>
        </p:nvSpPr>
        <p:spPr>
          <a:xfrm>
            <a:off x="14770100" y="24257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5" name="iriure"/>
          <p:cNvSpPr>
            <a:spLocks noGrp="1"/>
          </p:cNvSpPr>
          <p:nvPr>
            <p:ph type="body" sz="quarter" idx="20"/>
          </p:nvPr>
        </p:nvSpPr>
        <p:spPr>
          <a:xfrm>
            <a:off x="14706600" y="32004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276" name="Shape"/>
          <p:cNvSpPr>
            <a:spLocks noGrp="1"/>
          </p:cNvSpPr>
          <p:nvPr>
            <p:ph type="body" sz="quarter" idx="21"/>
          </p:nvPr>
        </p:nvSpPr>
        <p:spPr>
          <a:xfrm>
            <a:off x="14681200" y="32267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7" name="Your City"/>
          <p:cNvSpPr>
            <a:spLocks noGrp="1"/>
          </p:cNvSpPr>
          <p:nvPr>
            <p:ph type="body" sz="quarter" idx="22"/>
          </p:nvPr>
        </p:nvSpPr>
        <p:spPr>
          <a:xfrm>
            <a:off x="14947900" y="39624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78" name="Circle"/>
          <p:cNvSpPr>
            <a:spLocks noGrp="1"/>
          </p:cNvSpPr>
          <p:nvPr>
            <p:ph type="body" sz="quarter" idx="23"/>
          </p:nvPr>
        </p:nvSpPr>
        <p:spPr>
          <a:xfrm>
            <a:off x="14706600" y="23622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9" name="Amet"/>
          <p:cNvSpPr>
            <a:spLocks noGrp="1"/>
          </p:cNvSpPr>
          <p:nvPr>
            <p:ph type="body" sz="quarter" idx="24"/>
          </p:nvPr>
        </p:nvSpPr>
        <p:spPr>
          <a:xfrm>
            <a:off x="16154400" y="28067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80" name="Esse"/>
          <p:cNvSpPr>
            <a:spLocks noGrp="1"/>
          </p:cNvSpPr>
          <p:nvPr>
            <p:ph type="body" sz="quarter" idx="25"/>
          </p:nvPr>
        </p:nvSpPr>
        <p:spPr>
          <a:xfrm>
            <a:off x="14744700" y="28067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81" name="Shape"/>
          <p:cNvSpPr>
            <a:spLocks noGrp="1"/>
          </p:cNvSpPr>
          <p:nvPr>
            <p:ph type="body" sz="quarter" idx="26"/>
          </p:nvPr>
        </p:nvSpPr>
        <p:spPr>
          <a:xfrm flipH="1">
            <a:off x="16535400" y="32216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2" name="="/>
          <p:cNvSpPr>
            <a:spLocks noGrp="1"/>
          </p:cNvSpPr>
          <p:nvPr>
            <p:ph type="body" sz="quarter" idx="27"/>
          </p:nvPr>
        </p:nvSpPr>
        <p:spPr>
          <a:xfrm rot="10800000">
            <a:off x="15544800" y="26416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83" name="Title Text"/>
          <p:cNvSpPr txBox="1">
            <a:spLocks noGrp="1"/>
          </p:cNvSpPr>
          <p:nvPr>
            <p:ph type="title"/>
          </p:nvPr>
        </p:nvSpPr>
        <p:spPr>
          <a:xfrm>
            <a:off x="1143000" y="8521700"/>
            <a:ext cx="22186900" cy="2413000"/>
          </a:xfrm>
          <a:prstGeom prst="rect">
            <a:avLst/>
          </a:prstGeom>
          <a:ln>
            <a:solidFill>
              <a:srgbClr val="F9FDFC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92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293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4" name="Title Text"/>
          <p:cNvSpPr txBox="1">
            <a:spLocks noGrp="1"/>
          </p:cNvSpPr>
          <p:nvPr>
            <p:ph type="title"/>
          </p:nvPr>
        </p:nvSpPr>
        <p:spPr>
          <a:xfrm>
            <a:off x="1485900" y="749300"/>
            <a:ext cx="21399500" cy="2781300"/>
          </a:xfrm>
          <a:prstGeom prst="rect">
            <a:avLst/>
          </a:prstGeom>
          <a:ln>
            <a:solidFill>
              <a:srgbClr val="F2F9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85900" y="5016500"/>
            <a:ext cx="12204700" cy="6985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04" name="San Francisco"/>
          <p:cNvSpPr>
            <a:spLocks noGrp="1"/>
          </p:cNvSpPr>
          <p:nvPr>
            <p:ph type="body" sz="quarter" idx="13"/>
          </p:nvPr>
        </p:nvSpPr>
        <p:spPr>
          <a:xfrm>
            <a:off x="112903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r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305" name="Shape"/>
          <p:cNvSpPr>
            <a:spLocks noGrp="1"/>
          </p:cNvSpPr>
          <p:nvPr>
            <p:ph type="body" sz="quarter" idx="14"/>
          </p:nvPr>
        </p:nvSpPr>
        <p:spPr>
          <a:xfrm flipH="1">
            <a:off x="232283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6" name="Title Text"/>
          <p:cNvSpPr txBox="1">
            <a:spLocks noGrp="1"/>
          </p:cNvSpPr>
          <p:nvPr>
            <p:ph type="title"/>
          </p:nvPr>
        </p:nvSpPr>
        <p:spPr>
          <a:xfrm>
            <a:off x="2374900" y="723900"/>
            <a:ext cx="205867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r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30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290300" y="4775200"/>
            <a:ext cx="11595100" cy="6870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aphicFrame>
        <p:nvGraphicFramePr>
          <p:cNvPr id="316" name="Table"/>
          <p:cNvGraphicFramePr/>
          <p:nvPr/>
        </p:nvGraphicFramePr>
        <p:xfrm>
          <a:off x="1511300" y="5600700"/>
          <a:ext cx="21501100" cy="6273800"/>
        </p:xfrm>
        <a:graphic>
          <a:graphicData uri="http://schemas.openxmlformats.org/drawingml/2006/table">
            <a:tbl>
              <a:tblPr firstCol="1">
                <a:tableStyleId>{8F44A2F1-9E1F-4B54-A3A2-5F16C0AD49E2}</a:tableStyleId>
              </a:tblPr>
              <a:tblGrid>
                <a:gridCol w="537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8450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52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8450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52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8450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52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8450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52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7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318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9" name="Title Text"/>
          <p:cNvSpPr txBox="1">
            <a:spLocks noGrp="1"/>
          </p:cNvSpPr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3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34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85900" y="5575300"/>
            <a:ext cx="21412200" cy="4305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600"/>
            </a:lvl1pPr>
            <a:lvl2pPr marL="0" indent="0">
              <a:spcBef>
                <a:spcPts val="0"/>
              </a:spcBef>
              <a:buSzTx/>
              <a:buNone/>
              <a:defRPr sz="4600"/>
            </a:lvl2pPr>
            <a:lvl3pPr marL="0" indent="0">
              <a:spcBef>
                <a:spcPts val="0"/>
              </a:spcBef>
              <a:buSzTx/>
              <a:buNone/>
              <a:defRPr sz="4600"/>
            </a:lvl3pPr>
            <a:lvl4pPr marL="0" indent="0">
              <a:spcBef>
                <a:spcPts val="0"/>
              </a:spcBef>
              <a:buSzTx/>
              <a:buNone/>
              <a:defRPr sz="4600"/>
            </a:lvl4pPr>
            <a:lvl5pPr marL="0" indent="0">
              <a:spcBef>
                <a:spcPts val="0"/>
              </a:spcBef>
              <a:buSzTx/>
              <a:buNone/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Chart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aphicFrame>
        <p:nvGraphicFramePr>
          <p:cNvPr id="328" name="2D Bar Chart"/>
          <p:cNvGraphicFramePr/>
          <p:nvPr/>
        </p:nvGraphicFramePr>
        <p:xfrm>
          <a:off x="1835168" y="5575300"/>
          <a:ext cx="11696682" cy="6267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9" name="2D Pie Chart"/>
          <p:cNvGraphicFramePr/>
          <p:nvPr/>
        </p:nvGraphicFramePr>
        <p:xfrm>
          <a:off x="14402097" y="5676900"/>
          <a:ext cx="2565401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0" name="2D Pie Chart"/>
          <p:cNvGraphicFramePr/>
          <p:nvPr/>
        </p:nvGraphicFramePr>
        <p:xfrm>
          <a:off x="14402097" y="8801100"/>
          <a:ext cx="2565401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332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3" name="Title Text"/>
          <p:cNvSpPr txBox="1">
            <a:spLocks noGrp="1"/>
          </p:cNvSpPr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3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45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1511300" y="901700"/>
            <a:ext cx="21209000" cy="2438400"/>
          </a:xfrm>
          <a:prstGeom prst="rect">
            <a:avLst/>
          </a:prstGeom>
          <a:ln>
            <a:solidFill>
              <a:srgbClr val="F5FAF9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idx="1"/>
          </p:nvPr>
        </p:nvSpPr>
        <p:spPr>
          <a:xfrm>
            <a:off x="2374900" y="4991100"/>
            <a:ext cx="19621500" cy="72644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spcBef>
                <a:spcPts val="3400"/>
              </a:spcBef>
            </a:lvl1pPr>
            <a:lvl2pPr>
              <a:spcBef>
                <a:spcPts val="3400"/>
              </a:spcBef>
            </a:lvl2pPr>
            <a:lvl3pPr>
              <a:spcBef>
                <a:spcPts val="3400"/>
              </a:spcBef>
            </a:lvl3pPr>
            <a:lvl4pPr>
              <a:spcBef>
                <a:spcPts val="3400"/>
              </a:spcBef>
            </a:lvl4pPr>
            <a:lvl5pPr>
              <a:spcBef>
                <a:spcPts val="34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56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1511300" y="876300"/>
            <a:ext cx="21336000" cy="24003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xfrm>
            <a:off x="2374900" y="5321300"/>
            <a:ext cx="19621500" cy="7226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numCol="2" spcCol="979805" anchor="t"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"/>
          <p:cNvSpPr/>
          <p:nvPr/>
        </p:nvSpPr>
        <p:spPr>
          <a:xfrm>
            <a:off x="307403" y="426318"/>
            <a:ext cx="23645428" cy="5313521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2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83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1511300" y="825500"/>
            <a:ext cx="21348700" cy="2552700"/>
          </a:xfrm>
          <a:prstGeom prst="rect">
            <a:avLst/>
          </a:prstGeom>
          <a:ln>
            <a:solidFill>
              <a:srgbClr val="F0F9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60668" y="12840715"/>
            <a:ext cx="459944" cy="684786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6" name="LogoHead.png" descr="LogoHe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309" y="494477"/>
            <a:ext cx="1273719" cy="1528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80137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94" name="Shape"/>
          <p:cNvSpPr>
            <a:spLocks noGrp="1"/>
          </p:cNvSpPr>
          <p:nvPr>
            <p:ph type="body" sz="quarter" idx="14"/>
          </p:nvPr>
        </p:nvSpPr>
        <p:spPr>
          <a:xfrm>
            <a:off x="596900" y="790872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1600200" y="5118100"/>
            <a:ext cx="21145500" cy="2552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7" name="LogoHead.png" descr="LogoHe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5454" y="759713"/>
            <a:ext cx="1524001" cy="182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>
            <a:spLocks noGrp="1"/>
          </p:cNvSpPr>
          <p:nvPr>
            <p:ph type="pic" idx="13"/>
          </p:nvPr>
        </p:nvSpPr>
        <p:spPr>
          <a:xfrm>
            <a:off x="464648" y="457634"/>
            <a:ext cx="23452667" cy="175895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5" name="San Francisco"/>
          <p:cNvSpPr>
            <a:spLocks noGrp="1"/>
          </p:cNvSpPr>
          <p:nvPr>
            <p:ph type="body" sz="quarter" idx="14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06" name="Shape"/>
          <p:cNvSpPr>
            <a:spLocks noGrp="1"/>
          </p:cNvSpPr>
          <p:nvPr>
            <p:ph type="body" sz="quarter" idx="15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7" name="Circle"/>
          <p:cNvSpPr>
            <a:spLocks noGrp="1"/>
          </p:cNvSpPr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08" name="Circle"/>
          <p:cNvSpPr>
            <a:spLocks noGrp="1"/>
          </p:cNvSpPr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9" name="iriure"/>
          <p:cNvSpPr>
            <a:spLocks noGrp="1"/>
          </p:cNvSpPr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10" name="Shape"/>
          <p:cNvSpPr>
            <a:spLocks noGrp="1"/>
          </p:cNvSpPr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1" name="Your City"/>
          <p:cNvSpPr>
            <a:spLocks noGrp="1"/>
          </p:cNvSpPr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112" name="Circle"/>
          <p:cNvSpPr>
            <a:spLocks noGrp="1"/>
          </p:cNvSpPr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3" name="Amet"/>
          <p:cNvSpPr>
            <a:spLocks noGrp="1"/>
          </p:cNvSpPr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114" name="Esse"/>
          <p:cNvSpPr>
            <a:spLocks noGrp="1"/>
          </p:cNvSpPr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115" name="Shape"/>
          <p:cNvSpPr>
            <a:spLocks noGrp="1"/>
          </p:cNvSpPr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6" name="="/>
          <p:cNvSpPr>
            <a:spLocks noGrp="1"/>
          </p:cNvSpPr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1447800" y="838200"/>
            <a:ext cx="21437600" cy="25400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596900" y="4699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362200" y="1778000"/>
            <a:ext cx="19621500" cy="10147300"/>
          </a:xfrm>
          <a:prstGeom prst="rect">
            <a:avLst/>
          </a:prstGeom>
          <a:ln w="12700">
            <a:solidFill>
              <a:srgbClr val="F3FAF8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3789" y="13106400"/>
            <a:ext cx="393701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2374900" y="368300"/>
            <a:ext cx="196215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med"/>
  <p:txStyles>
    <p:title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333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778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222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2667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30226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33782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37338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40894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64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การจัดการสมาชิก"/>
          <p:cNvSpPr txBox="1">
            <a:spLocks noGrp="1"/>
          </p:cNvSpPr>
          <p:nvPr>
            <p:ph type="title"/>
          </p:nvPr>
        </p:nvSpPr>
        <p:spPr>
          <a:xfrm>
            <a:off x="3012016" y="39858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800"/>
            </a:lvl1pPr>
          </a:lstStyle>
          <a:p>
            <a:r>
              <a:t>การจัดการสมาชิก</a:t>
            </a:r>
          </a:p>
        </p:txBody>
      </p:sp>
      <p:sp>
        <p:nvSpPr>
          <p:cNvPr id="345" name="เมื่อผู้สอนได้รับมอบหมายให้สอนในรายวิชา และได้ด้ออกแบบการเรียนการสอนแล้ว ผู้สอนต้องทำการจัดการสิทธิ์ของผู้ใช้งาน โดยการนำรายชื่อผู้เรียนเข้าสู่รายวิชาที่สอน มีขั้นตอนดังนี้…"/>
          <p:cNvSpPr txBox="1"/>
          <p:nvPr/>
        </p:nvSpPr>
        <p:spPr>
          <a:xfrm>
            <a:off x="755135" y="3907977"/>
            <a:ext cx="10703287" cy="3699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 defTabSz="821531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dirty="0"/>
              <a:t>    </a:t>
            </a:r>
            <a:r>
              <a:rPr dirty="0" err="1"/>
              <a:t>เมื่อผู้สอนได้รับมอบหมายให้สอนในรายวิชา</a:t>
            </a:r>
            <a:r>
              <a:rPr dirty="0"/>
              <a:t> </a:t>
            </a:r>
            <a:r>
              <a:rPr dirty="0" err="1"/>
              <a:t>และได้ด้ออกแบบการเรียนการสอนแล้ว</a:t>
            </a:r>
            <a:r>
              <a:rPr dirty="0"/>
              <a:t> </a:t>
            </a:r>
            <a:r>
              <a:rPr dirty="0" err="1"/>
              <a:t>ผู้สอนต้องทำการจัดการสิทธิ์ของผู้ใช้งาน</a:t>
            </a:r>
            <a:r>
              <a:rPr dirty="0"/>
              <a:t> </a:t>
            </a:r>
            <a:r>
              <a:rPr dirty="0" err="1"/>
              <a:t>โดยการนำรายชื่อผู้เรียนเข้าสู่รายวิชาที่สอน</a:t>
            </a:r>
            <a:r>
              <a:rPr dirty="0"/>
              <a:t> </a:t>
            </a:r>
            <a:r>
              <a:rPr dirty="0" err="1"/>
              <a:t>มีขั้นตอนดังนี้</a:t>
            </a:r>
            <a:endParaRPr dirty="0"/>
          </a:p>
          <a:p>
            <a:pPr algn="l" defTabSz="821531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dirty="0"/>
              <a:t>   </a:t>
            </a:r>
            <a:r>
              <a:rPr b="1" dirty="0"/>
              <a:t> 1.</a:t>
            </a:r>
            <a:r>
              <a:rPr dirty="0"/>
              <a:t> </a:t>
            </a:r>
            <a:r>
              <a:rPr dirty="0" err="1"/>
              <a:t>คลิกเลือกรายวิชาที่ต้องการนำผู้เรียนเข้าสู่สู่รายวิชาที่สอน</a:t>
            </a:r>
            <a:r>
              <a:rPr dirty="0"/>
              <a:t> </a:t>
            </a:r>
            <a:r>
              <a:rPr dirty="0" err="1"/>
              <a:t>แล้วคลิกที่ปุ่ม</a:t>
            </a:r>
            <a:r>
              <a:rPr dirty="0"/>
              <a:t> </a:t>
            </a:r>
            <a:r>
              <a:rPr b="1" dirty="0"/>
              <a:t>Course </a:t>
            </a:r>
          </a:p>
          <a:p>
            <a:pPr algn="l" defTabSz="821531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 dirty="0"/>
              <a:t>        management   </a:t>
            </a:r>
          </a:p>
          <a:p>
            <a:pPr algn="l" defTabSz="821531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 dirty="0"/>
              <a:t>    2. </a:t>
            </a:r>
            <a:r>
              <a:rPr dirty="0" err="1"/>
              <a:t>ที่แถบนักเรียน</a:t>
            </a:r>
            <a:r>
              <a:rPr dirty="0"/>
              <a:t> </a:t>
            </a:r>
            <a:r>
              <a:rPr dirty="0" err="1"/>
              <a:t>คลิกที่</a:t>
            </a:r>
            <a:r>
              <a:rPr dirty="0"/>
              <a:t> </a:t>
            </a:r>
            <a:r>
              <a:rPr b="1" dirty="0" err="1"/>
              <a:t>นักเรียนและผู้สนใจ</a:t>
            </a:r>
            <a:r>
              <a:rPr b="1" dirty="0"/>
              <a:t> </a:t>
            </a:r>
            <a:r>
              <a:rPr dirty="0" err="1"/>
              <a:t>แล้วคลิกที่</a:t>
            </a:r>
            <a:r>
              <a:rPr b="1" dirty="0"/>
              <a:t> Enroll user</a:t>
            </a:r>
            <a:r>
              <a:rPr lang="en-US" b="1" dirty="0"/>
              <a:t>s</a:t>
            </a:r>
            <a:r>
              <a:rPr b="1" dirty="0"/>
              <a:t>  </a:t>
            </a:r>
          </a:p>
          <a:p>
            <a:pPr algn="l" defTabSz="821531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 dirty="0"/>
              <a:t>    3. </a:t>
            </a:r>
            <a:r>
              <a:rPr dirty="0" err="1"/>
              <a:t>จะปรากฏหน้าต่างดังภาพ</a:t>
            </a:r>
            <a:r>
              <a:rPr dirty="0"/>
              <a:t> </a:t>
            </a:r>
            <a:r>
              <a:rPr dirty="0" err="1"/>
              <a:t>แล้วคลิกที่</a:t>
            </a:r>
            <a:r>
              <a:rPr dirty="0"/>
              <a:t> </a:t>
            </a:r>
            <a:r>
              <a:rPr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+ Show more... </a:t>
            </a:r>
            <a:r>
              <a:rPr dirty="0" err="1"/>
              <a:t>เพื่อขยายช่องกำหนด</a:t>
            </a:r>
            <a:endParaRPr dirty="0"/>
          </a:p>
          <a:p>
            <a:pPr algn="l" defTabSz="821531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dirty="0"/>
              <a:t>        </a:t>
            </a:r>
            <a:r>
              <a:rPr dirty="0" err="1"/>
              <a:t>รายละเอียดเพิ่มเติม</a:t>
            </a:r>
            <a:r>
              <a:rPr b="1" dirty="0"/>
              <a:t> </a:t>
            </a:r>
          </a:p>
        </p:txBody>
      </p:sp>
      <p:sp>
        <p:nvSpPr>
          <p:cNvPr id="3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7078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grpSp>
        <p:nvGrpSpPr>
          <p:cNvPr id="349" name="Image"/>
          <p:cNvGrpSpPr/>
          <p:nvPr/>
        </p:nvGrpSpPr>
        <p:grpSpPr>
          <a:xfrm>
            <a:off x="11670417" y="3473660"/>
            <a:ext cx="12020049" cy="3085301"/>
            <a:chOff x="0" y="0"/>
            <a:chExt cx="12020047" cy="3085300"/>
          </a:xfrm>
        </p:grpSpPr>
        <p:pic>
          <p:nvPicPr>
            <p:cNvPr id="34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1766048" cy="27551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7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020048" cy="3085301"/>
            </a:xfrm>
            <a:prstGeom prst="rect">
              <a:avLst/>
            </a:prstGeom>
            <a:effectLst/>
          </p:spPr>
        </p:pic>
      </p:grpSp>
      <p:sp>
        <p:nvSpPr>
          <p:cNvPr id="350" name="Line"/>
          <p:cNvSpPr/>
          <p:nvPr/>
        </p:nvSpPr>
        <p:spPr>
          <a:xfrm flipH="1" flipV="1">
            <a:off x="17287468" y="6042669"/>
            <a:ext cx="607377" cy="60737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51" name="Group"/>
          <p:cNvSpPr/>
          <p:nvPr/>
        </p:nvSpPr>
        <p:spPr>
          <a:xfrm>
            <a:off x="17724501" y="6424646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1</a:t>
            </a:r>
          </a:p>
        </p:txBody>
      </p:sp>
      <p:grpSp>
        <p:nvGrpSpPr>
          <p:cNvPr id="360" name="Group"/>
          <p:cNvGrpSpPr/>
          <p:nvPr/>
        </p:nvGrpSpPr>
        <p:grpSpPr>
          <a:xfrm>
            <a:off x="1163464" y="8353118"/>
            <a:ext cx="5070315" cy="2775780"/>
            <a:chOff x="-127000" y="-88900"/>
            <a:chExt cx="5070314" cy="2775778"/>
          </a:xfrm>
        </p:grpSpPr>
        <p:grpSp>
          <p:nvGrpSpPr>
            <p:cNvPr id="356" name="Group"/>
            <p:cNvGrpSpPr/>
            <p:nvPr/>
          </p:nvGrpSpPr>
          <p:grpSpPr>
            <a:xfrm>
              <a:off x="-127000" y="-88901"/>
              <a:ext cx="5070315" cy="2775780"/>
              <a:chOff x="-127000" y="-88900"/>
              <a:chExt cx="5070314" cy="2775778"/>
            </a:xfrm>
          </p:grpSpPr>
          <p:grpSp>
            <p:nvGrpSpPr>
              <p:cNvPr id="354" name="Image"/>
              <p:cNvGrpSpPr/>
              <p:nvPr/>
            </p:nvGrpSpPr>
            <p:grpSpPr>
              <a:xfrm>
                <a:off x="-127000" y="-88901"/>
                <a:ext cx="5070315" cy="2775780"/>
                <a:chOff x="0" y="0"/>
                <a:chExt cx="5070314" cy="2775778"/>
              </a:xfrm>
            </p:grpSpPr>
            <p:pic>
              <p:nvPicPr>
                <p:cNvPr id="353" name="Image" descr="Image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b="59430"/>
                <a:stretch>
                  <a:fillRect/>
                </a:stretch>
              </p:blipFill>
              <p:spPr>
                <a:xfrm>
                  <a:off x="127000" y="88900"/>
                  <a:ext cx="4816315" cy="2445579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352" name="Image" descr="Image"/>
                <p:cNvPicPr>
                  <a:picLocks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0" y="-1"/>
                  <a:ext cx="5070315" cy="2775780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355" name="Rectangle"/>
              <p:cNvSpPr/>
              <p:nvPr/>
            </p:nvSpPr>
            <p:spPr>
              <a:xfrm>
                <a:off x="258262" y="1070171"/>
                <a:ext cx="1931033" cy="419101"/>
              </a:xfrm>
              <a:prstGeom prst="rect">
                <a:avLst/>
              </a:prstGeom>
              <a:solidFill>
                <a:srgbClr val="A1C2C3">
                  <a:alpha val="34976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359" name="Group"/>
            <p:cNvGrpSpPr/>
            <p:nvPr/>
          </p:nvGrpSpPr>
          <p:grpSpPr>
            <a:xfrm>
              <a:off x="2574440" y="935907"/>
              <a:ext cx="1467191" cy="573764"/>
              <a:chOff x="0" y="0"/>
              <a:chExt cx="1467190" cy="573763"/>
            </a:xfrm>
          </p:grpSpPr>
          <p:sp>
            <p:nvSpPr>
              <p:cNvPr id="357" name="Line"/>
              <p:cNvSpPr/>
              <p:nvPr/>
            </p:nvSpPr>
            <p:spPr>
              <a:xfrm flipH="1">
                <a:off x="0" y="112398"/>
                <a:ext cx="947866" cy="315904"/>
              </a:xfrm>
              <a:prstGeom prst="line">
                <a:avLst/>
              </a:prstGeom>
              <a:noFill/>
              <a:ln w="38100" cap="flat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8" name="Group"/>
              <p:cNvSpPr/>
              <p:nvPr/>
            </p:nvSpPr>
            <p:spPr>
              <a:xfrm>
                <a:off x="777654" y="0"/>
                <a:ext cx="689537" cy="573764"/>
              </a:xfrm>
              <a:prstGeom prst="rect">
                <a:avLst/>
              </a:prstGeom>
              <a:solidFill>
                <a:schemeClr val="accent5">
                  <a:hueOff val="-82419"/>
                  <a:satOff val="-9513"/>
                  <a:lumOff val="-16343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 defTabSz="821531">
                  <a:defRPr sz="32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TH Sarabun New"/>
                  </a:defRPr>
                </a:lvl1pPr>
              </a:lstStyle>
              <a:p>
                <a:r>
                  <a:t>2</a:t>
                </a:r>
              </a:p>
            </p:txBody>
          </p:sp>
        </p:grpSp>
      </p:grpSp>
      <p:grpSp>
        <p:nvGrpSpPr>
          <p:cNvPr id="363" name="Image"/>
          <p:cNvGrpSpPr/>
          <p:nvPr/>
        </p:nvGrpSpPr>
        <p:grpSpPr>
          <a:xfrm>
            <a:off x="11505318" y="7388180"/>
            <a:ext cx="12020049" cy="4553257"/>
            <a:chOff x="0" y="0"/>
            <a:chExt cx="12020047" cy="4553256"/>
          </a:xfrm>
        </p:grpSpPr>
        <p:pic>
          <p:nvPicPr>
            <p:cNvPr id="362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11766048" cy="42230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1" name="Image" descr="Imag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2020048" cy="4553257"/>
            </a:xfrm>
            <a:prstGeom prst="rect">
              <a:avLst/>
            </a:prstGeom>
            <a:effectLst/>
          </p:spPr>
        </p:pic>
      </p:grpSp>
      <p:grpSp>
        <p:nvGrpSpPr>
          <p:cNvPr id="366" name="Group"/>
          <p:cNvGrpSpPr/>
          <p:nvPr/>
        </p:nvGrpSpPr>
        <p:grpSpPr>
          <a:xfrm>
            <a:off x="21499797" y="9818483"/>
            <a:ext cx="851174" cy="1142327"/>
            <a:chOff x="0" y="31004"/>
            <a:chExt cx="851172" cy="1142326"/>
          </a:xfrm>
        </p:grpSpPr>
        <p:sp>
          <p:nvSpPr>
            <p:cNvPr id="364" name="Line"/>
            <p:cNvSpPr/>
            <p:nvPr/>
          </p:nvSpPr>
          <p:spPr>
            <a:xfrm flipV="1">
              <a:off x="170211" y="31004"/>
              <a:ext cx="680962" cy="680962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65" name="Group"/>
            <p:cNvSpPr/>
            <p:nvPr/>
          </p:nvSpPr>
          <p:spPr>
            <a:xfrm>
              <a:off x="0" y="599566"/>
              <a:ext cx="689536" cy="573765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821531">
                <a:defRPr sz="3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TH Sarabun New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367" name="การนำผู้เรียนเข้าชั้นเรียน (Enroll user)"/>
          <p:cNvSpPr txBox="1"/>
          <p:nvPr/>
        </p:nvSpPr>
        <p:spPr>
          <a:xfrm>
            <a:off x="755135" y="2809823"/>
            <a:ext cx="10703287" cy="821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 defTabSz="821531">
              <a:defRPr sz="44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rPr dirty="0"/>
              <a:t>    </a:t>
            </a:r>
            <a:r>
              <a:rPr dirty="0" err="1"/>
              <a:t>การนำผู้เรียนเข้าชั้นเรียน</a:t>
            </a:r>
            <a:r>
              <a:rPr dirty="0"/>
              <a:t> (Enroll user</a:t>
            </a:r>
            <a:r>
              <a:rPr lang="en-US" dirty="0"/>
              <a:t>s</a:t>
            </a:r>
            <a:r>
              <a:rPr dirty="0"/>
              <a:t>)</a:t>
            </a:r>
          </a:p>
        </p:txBody>
      </p:sp>
      <p:grpSp>
        <p:nvGrpSpPr>
          <p:cNvPr id="370" name="Image"/>
          <p:cNvGrpSpPr/>
          <p:nvPr/>
        </p:nvGrpSpPr>
        <p:grpSpPr>
          <a:xfrm>
            <a:off x="6661174" y="8430970"/>
            <a:ext cx="4289749" cy="3135578"/>
            <a:chOff x="0" y="0"/>
            <a:chExt cx="4289748" cy="3135577"/>
          </a:xfrm>
        </p:grpSpPr>
        <p:pic>
          <p:nvPicPr>
            <p:cNvPr id="369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rcRect r="41020"/>
            <a:stretch>
              <a:fillRect/>
            </a:stretch>
          </p:blipFill>
          <p:spPr>
            <a:xfrm>
              <a:off x="127000" y="88900"/>
              <a:ext cx="4035749" cy="280537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8" name="Image" descr="Imag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4289749" cy="3135578"/>
            </a:xfrm>
            <a:prstGeom prst="rect">
              <a:avLst/>
            </a:prstGeom>
            <a:effectLst/>
          </p:spPr>
        </p:pic>
      </p:grpSp>
      <p:sp>
        <p:nvSpPr>
          <p:cNvPr id="371" name="Line"/>
          <p:cNvSpPr/>
          <p:nvPr/>
        </p:nvSpPr>
        <p:spPr>
          <a:xfrm flipH="1" flipV="1">
            <a:off x="7367132" y="10795732"/>
            <a:ext cx="178577" cy="112229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72" name="Group"/>
          <p:cNvSpPr/>
          <p:nvPr/>
        </p:nvSpPr>
        <p:spPr>
          <a:xfrm>
            <a:off x="7199961" y="11743554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517" name="การลบสมาชิกกลุ่ม"/>
          <p:cNvSpPr txBox="1">
            <a:spLocks noGrp="1"/>
          </p:cNvSpPr>
          <p:nvPr>
            <p:ph type="title"/>
          </p:nvPr>
        </p:nvSpPr>
        <p:spPr>
          <a:xfrm>
            <a:off x="3028950" y="504425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r>
              <a:t>การลบสมาชิกกลุ่ม</a:t>
            </a:r>
          </a:p>
        </p:txBody>
      </p:sp>
      <p:sp>
        <p:nvSpPr>
          <p:cNvPr id="518" name="1. คลิกเข้าไปในหลักสูตรรายวิชา แล้วคลิกที่ Course management…"/>
          <p:cNvSpPr txBox="1"/>
          <p:nvPr/>
        </p:nvSpPr>
        <p:spPr>
          <a:xfrm>
            <a:off x="1862030" y="2412841"/>
            <a:ext cx="9973474" cy="2924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   </a:t>
            </a:r>
            <a:r>
              <a:rPr b="1"/>
              <a:t>1.</a:t>
            </a:r>
            <a:r>
              <a:t> คลิกเข้าไปในหลักสูตรรายวิชา แล้วคลิกที่</a:t>
            </a:r>
            <a:r>
              <a:rPr b="1"/>
              <a:t> Course management</a:t>
            </a:r>
          </a:p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  </a:t>
            </a:r>
            <a:r>
              <a:rPr b="1"/>
              <a:t> 2.</a:t>
            </a:r>
            <a:r>
              <a:t> ที่แถบผู้เรียน คลิกที่ </a:t>
            </a:r>
            <a:r>
              <a:rPr b="1"/>
              <a:t>กลุ่ม</a:t>
            </a:r>
          </a:p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  </a:t>
            </a:r>
            <a:r>
              <a:rPr b="1"/>
              <a:t> 3. </a:t>
            </a:r>
            <a:r>
              <a:t>ให้เลือกกลุ่มที่ต้องการลบสมาชิก จากนั้นคลิกปุ่ม </a:t>
            </a:r>
            <a:r>
              <a:rPr b="1"/>
              <a:t>Add/Remove users</a:t>
            </a:r>
          </a:p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   4.</a:t>
            </a:r>
            <a:r>
              <a:t> ทำการลบสมาชิกออกจากกลุ่ม โดยคลิกเลือกที่ชื่อสมาชิกที่ต้องการลบออกจากกลุ่ม </a:t>
            </a:r>
          </a:p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       ทางด้านซ้ายมือ แล้วคลิกที่ปุ่ม </a:t>
            </a:r>
            <a:r>
              <a:rPr b="1"/>
              <a:t>ปลดออก </a:t>
            </a:r>
          </a:p>
        </p:txBody>
      </p:sp>
      <p:grpSp>
        <p:nvGrpSpPr>
          <p:cNvPr id="525" name="Group"/>
          <p:cNvGrpSpPr/>
          <p:nvPr/>
        </p:nvGrpSpPr>
        <p:grpSpPr>
          <a:xfrm>
            <a:off x="10757061" y="2124455"/>
            <a:ext cx="10264236" cy="1622824"/>
            <a:chOff x="-127000" y="0"/>
            <a:chExt cx="10264235" cy="1622823"/>
          </a:xfrm>
        </p:grpSpPr>
        <p:grpSp>
          <p:nvGrpSpPr>
            <p:cNvPr id="521" name="Image"/>
            <p:cNvGrpSpPr/>
            <p:nvPr/>
          </p:nvGrpSpPr>
          <p:grpSpPr>
            <a:xfrm>
              <a:off x="-127001" y="173466"/>
              <a:ext cx="8879207" cy="1449358"/>
              <a:chOff x="0" y="0"/>
              <a:chExt cx="8879205" cy="1449356"/>
            </a:xfrm>
          </p:grpSpPr>
          <p:pic>
            <p:nvPicPr>
              <p:cNvPr id="520" name="Image" descr="Image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t="69149" r="8300"/>
              <a:stretch>
                <a:fillRect/>
              </a:stretch>
            </p:blipFill>
            <p:spPr>
              <a:xfrm>
                <a:off x="127000" y="88900"/>
                <a:ext cx="8625206" cy="1119157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19" name="Image" descr="Image"/>
              <p:cNvPicPr>
                <a:picLocks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1" y="-1"/>
                <a:ext cx="8879207" cy="1449358"/>
              </a:xfrm>
              <a:prstGeom prst="rect">
                <a:avLst/>
              </a:prstGeom>
              <a:effectLst/>
            </p:spPr>
          </p:pic>
        </p:grpSp>
        <p:grpSp>
          <p:nvGrpSpPr>
            <p:cNvPr id="524" name="Group"/>
            <p:cNvGrpSpPr/>
            <p:nvPr/>
          </p:nvGrpSpPr>
          <p:grpSpPr>
            <a:xfrm>
              <a:off x="8754023" y="0"/>
              <a:ext cx="1383213" cy="910918"/>
              <a:chOff x="0" y="0"/>
              <a:chExt cx="1383211" cy="910917"/>
            </a:xfrm>
          </p:grpSpPr>
          <p:sp>
            <p:nvSpPr>
              <p:cNvPr id="522" name="Group"/>
              <p:cNvSpPr/>
              <p:nvPr/>
            </p:nvSpPr>
            <p:spPr>
              <a:xfrm>
                <a:off x="693675" y="0"/>
                <a:ext cx="689537" cy="573764"/>
              </a:xfrm>
              <a:prstGeom prst="rect">
                <a:avLst/>
              </a:prstGeom>
              <a:solidFill>
                <a:schemeClr val="accent5">
                  <a:hueOff val="-82419"/>
                  <a:satOff val="-9513"/>
                  <a:lumOff val="-16343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 defTabSz="821531">
                  <a:defRPr sz="32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TH Sarabun New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523" name="Line"/>
              <p:cNvSpPr/>
              <p:nvPr/>
            </p:nvSpPr>
            <p:spPr>
              <a:xfrm flipH="1">
                <a:off x="-1" y="343014"/>
                <a:ext cx="976415" cy="567904"/>
              </a:xfrm>
              <a:prstGeom prst="line">
                <a:avLst/>
              </a:prstGeom>
              <a:noFill/>
              <a:ln w="38100" cap="flat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grpSp>
        <p:nvGrpSpPr>
          <p:cNvPr id="534" name="Group"/>
          <p:cNvGrpSpPr/>
          <p:nvPr/>
        </p:nvGrpSpPr>
        <p:grpSpPr>
          <a:xfrm>
            <a:off x="1022815" y="5311981"/>
            <a:ext cx="9845181" cy="7712280"/>
            <a:chOff x="-127000" y="-88900"/>
            <a:chExt cx="9845179" cy="7712278"/>
          </a:xfrm>
        </p:grpSpPr>
        <p:grpSp>
          <p:nvGrpSpPr>
            <p:cNvPr id="528" name="Image"/>
            <p:cNvGrpSpPr/>
            <p:nvPr/>
          </p:nvGrpSpPr>
          <p:grpSpPr>
            <a:xfrm>
              <a:off x="-127000" y="-88900"/>
              <a:ext cx="9845180" cy="7712279"/>
              <a:chOff x="0" y="0"/>
              <a:chExt cx="9845179" cy="7712278"/>
            </a:xfrm>
          </p:grpSpPr>
          <p:pic>
            <p:nvPicPr>
              <p:cNvPr id="527" name="Image" descr="Imag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9591180" cy="7382079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26" name="Image" descr="Image"/>
              <p:cNvPicPr>
                <a:picLocks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9845180" cy="7712279"/>
              </a:xfrm>
              <a:prstGeom prst="rect">
                <a:avLst/>
              </a:prstGeom>
              <a:effectLst/>
            </p:spPr>
          </p:pic>
        </p:grpSp>
        <p:sp>
          <p:nvSpPr>
            <p:cNvPr id="529" name="Group"/>
            <p:cNvSpPr/>
            <p:nvPr/>
          </p:nvSpPr>
          <p:spPr>
            <a:xfrm>
              <a:off x="3304889" y="2630265"/>
              <a:ext cx="689537" cy="573764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821531">
                <a:defRPr sz="3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TH Sarabun New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530" name="Line"/>
            <p:cNvSpPr/>
            <p:nvPr/>
          </p:nvSpPr>
          <p:spPr>
            <a:xfrm flipH="1" flipV="1">
              <a:off x="2409084" y="1933413"/>
              <a:ext cx="1062979" cy="1062979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grpSp>
          <p:nvGrpSpPr>
            <p:cNvPr id="533" name="Group"/>
            <p:cNvGrpSpPr/>
            <p:nvPr/>
          </p:nvGrpSpPr>
          <p:grpSpPr>
            <a:xfrm>
              <a:off x="5612252" y="5083955"/>
              <a:ext cx="1743647" cy="733500"/>
              <a:chOff x="0" y="74185"/>
              <a:chExt cx="1743645" cy="733498"/>
            </a:xfrm>
          </p:grpSpPr>
          <p:sp>
            <p:nvSpPr>
              <p:cNvPr id="531" name="Line"/>
              <p:cNvSpPr/>
              <p:nvPr/>
            </p:nvSpPr>
            <p:spPr>
              <a:xfrm flipV="1">
                <a:off x="167172" y="74185"/>
                <a:ext cx="1576474" cy="525862"/>
              </a:xfrm>
              <a:prstGeom prst="line">
                <a:avLst/>
              </a:prstGeom>
              <a:noFill/>
              <a:ln w="38100" cap="flat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32" name="Group"/>
              <p:cNvSpPr/>
              <p:nvPr/>
            </p:nvSpPr>
            <p:spPr>
              <a:xfrm>
                <a:off x="0" y="233920"/>
                <a:ext cx="689536" cy="573764"/>
              </a:xfrm>
              <a:prstGeom prst="rect">
                <a:avLst/>
              </a:prstGeom>
              <a:solidFill>
                <a:schemeClr val="accent5">
                  <a:hueOff val="-82419"/>
                  <a:satOff val="-9513"/>
                  <a:lumOff val="-16343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 defTabSz="821531">
                  <a:defRPr sz="32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TH Sarabun New"/>
                  </a:defRPr>
                </a:lvl1pPr>
              </a:lstStyle>
              <a:p>
                <a:r>
                  <a:t>3</a:t>
                </a:r>
              </a:p>
            </p:txBody>
          </p:sp>
        </p:grpSp>
      </p:grpSp>
      <p:grpSp>
        <p:nvGrpSpPr>
          <p:cNvPr id="541" name="Group"/>
          <p:cNvGrpSpPr/>
          <p:nvPr/>
        </p:nvGrpSpPr>
        <p:grpSpPr>
          <a:xfrm>
            <a:off x="13813119" y="4030340"/>
            <a:ext cx="8577438" cy="8993005"/>
            <a:chOff x="-127000" y="-88900"/>
            <a:chExt cx="8577436" cy="8993004"/>
          </a:xfrm>
        </p:grpSpPr>
        <p:grpSp>
          <p:nvGrpSpPr>
            <p:cNvPr id="537" name="Image"/>
            <p:cNvGrpSpPr/>
            <p:nvPr/>
          </p:nvGrpSpPr>
          <p:grpSpPr>
            <a:xfrm>
              <a:off x="-127000" y="-88900"/>
              <a:ext cx="8577437" cy="8993005"/>
              <a:chOff x="0" y="0"/>
              <a:chExt cx="8577436" cy="8993004"/>
            </a:xfrm>
          </p:grpSpPr>
          <p:pic>
            <p:nvPicPr>
              <p:cNvPr id="536" name="Image" descr="Image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8323437" cy="8662805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35" name="Image" descr="Image"/>
              <p:cNvPicPr>
                <a:picLocks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8577437" cy="8993005"/>
              </a:xfrm>
              <a:prstGeom prst="rect">
                <a:avLst/>
              </a:prstGeom>
              <a:effectLst/>
            </p:spPr>
          </p:pic>
        </p:grpSp>
        <p:sp>
          <p:nvSpPr>
            <p:cNvPr id="538" name="Group"/>
            <p:cNvSpPr/>
            <p:nvPr/>
          </p:nvSpPr>
          <p:spPr>
            <a:xfrm>
              <a:off x="2740207" y="4783027"/>
              <a:ext cx="713997" cy="594118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821531">
                <a:defRPr sz="3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TH Sarabun New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539" name="Line"/>
            <p:cNvSpPr/>
            <p:nvPr/>
          </p:nvSpPr>
          <p:spPr>
            <a:xfrm flipH="1" flipV="1">
              <a:off x="2168174" y="3815536"/>
              <a:ext cx="697273" cy="1179079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540" name="Line"/>
            <p:cNvSpPr/>
            <p:nvPr/>
          </p:nvSpPr>
          <p:spPr>
            <a:xfrm flipV="1">
              <a:off x="2919756" y="4160880"/>
              <a:ext cx="697256" cy="979831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548" name="Group"/>
          <p:cNvGrpSpPr/>
          <p:nvPr/>
        </p:nvGrpSpPr>
        <p:grpSpPr>
          <a:xfrm>
            <a:off x="18459625" y="3208492"/>
            <a:ext cx="5039594" cy="2763151"/>
            <a:chOff x="0" y="-88900"/>
            <a:chExt cx="5039593" cy="2763149"/>
          </a:xfrm>
        </p:grpSpPr>
        <p:grpSp>
          <p:nvGrpSpPr>
            <p:cNvPr id="544" name="Image"/>
            <p:cNvGrpSpPr/>
            <p:nvPr/>
          </p:nvGrpSpPr>
          <p:grpSpPr>
            <a:xfrm>
              <a:off x="1303135" y="-88900"/>
              <a:ext cx="3736459" cy="2763150"/>
              <a:chOff x="0" y="0"/>
              <a:chExt cx="3736457" cy="2763149"/>
            </a:xfrm>
          </p:grpSpPr>
          <p:pic>
            <p:nvPicPr>
              <p:cNvPr id="543" name="Image" descr="Image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3482458" cy="243295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42" name="Image" descr="Image"/>
              <p:cNvPicPr>
                <a:picLocks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0"/>
                <a:ext cx="3736458" cy="2763150"/>
              </a:xfrm>
              <a:prstGeom prst="rect">
                <a:avLst/>
              </a:prstGeom>
              <a:effectLst/>
            </p:spPr>
          </p:pic>
        </p:grpSp>
        <p:grpSp>
          <p:nvGrpSpPr>
            <p:cNvPr id="547" name="Group"/>
            <p:cNvGrpSpPr/>
            <p:nvPr/>
          </p:nvGrpSpPr>
          <p:grpSpPr>
            <a:xfrm>
              <a:off x="-1" y="814520"/>
              <a:ext cx="1655719" cy="1283256"/>
              <a:chOff x="0" y="0"/>
              <a:chExt cx="1655717" cy="1283255"/>
            </a:xfrm>
          </p:grpSpPr>
          <p:sp>
            <p:nvSpPr>
              <p:cNvPr id="545" name="Line"/>
              <p:cNvSpPr/>
              <p:nvPr/>
            </p:nvSpPr>
            <p:spPr>
              <a:xfrm>
                <a:off x="282737" y="343014"/>
                <a:ext cx="1372981" cy="940242"/>
              </a:xfrm>
              <a:prstGeom prst="line">
                <a:avLst/>
              </a:prstGeom>
              <a:noFill/>
              <a:ln w="38100" cap="flat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46" name="Group"/>
              <p:cNvSpPr/>
              <p:nvPr/>
            </p:nvSpPr>
            <p:spPr>
              <a:xfrm>
                <a:off x="0" y="0"/>
                <a:ext cx="689536" cy="573764"/>
              </a:xfrm>
              <a:prstGeom prst="rect">
                <a:avLst/>
              </a:prstGeom>
              <a:solidFill>
                <a:schemeClr val="accent5">
                  <a:hueOff val="-82419"/>
                  <a:satOff val="-9513"/>
                  <a:lumOff val="-16343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 defTabSz="821531">
                  <a:defRPr sz="32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TH Sarabun New"/>
                  </a:defRPr>
                </a:lvl1pPr>
              </a:lstStyle>
              <a:p>
                <a:r>
                  <a:t>2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Image"/>
          <p:cNvGrpSpPr/>
          <p:nvPr/>
        </p:nvGrpSpPr>
        <p:grpSpPr>
          <a:xfrm>
            <a:off x="12042438" y="3268885"/>
            <a:ext cx="11881494" cy="9428997"/>
            <a:chOff x="0" y="0"/>
            <a:chExt cx="11881493" cy="9428995"/>
          </a:xfrm>
        </p:grpSpPr>
        <p:pic>
          <p:nvPicPr>
            <p:cNvPr id="551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1627494" cy="90987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50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881494" cy="9428996"/>
            </a:xfrm>
            <a:prstGeom prst="rect">
              <a:avLst/>
            </a:prstGeom>
            <a:effectLst/>
          </p:spPr>
        </p:pic>
      </p:grpSp>
      <p:sp>
        <p:nvSpPr>
          <p:cNvPr id="5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554" name="5. รายชื่อสมาชิกที่ถูกปลดออกก็จะย้ายไปอยู่ด้านขวามือ แล้วคลิกปุ่ม Back to groups…"/>
          <p:cNvSpPr txBox="1"/>
          <p:nvPr/>
        </p:nvSpPr>
        <p:spPr>
          <a:xfrm>
            <a:off x="1744504" y="2684531"/>
            <a:ext cx="10215707" cy="1247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5.</a:t>
            </a:r>
            <a:r>
              <a:t> รายชื่อสมาชิกที่ถูกปลดออกก็จะย้ายไปอยู่ด้านขวามือ แล้วคลิกปุ่ม </a:t>
            </a:r>
            <a:r>
              <a:rPr b="1"/>
              <a:t>Back to groups</a:t>
            </a:r>
          </a:p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6. </a:t>
            </a:r>
            <a:r>
              <a:t>แสดงจำนวนสมาชิกภายในกลุ่มลดลงดังรูป </a:t>
            </a:r>
          </a:p>
        </p:txBody>
      </p:sp>
      <p:grpSp>
        <p:nvGrpSpPr>
          <p:cNvPr id="561" name="Group"/>
          <p:cNvGrpSpPr/>
          <p:nvPr/>
        </p:nvGrpSpPr>
        <p:grpSpPr>
          <a:xfrm>
            <a:off x="1741284" y="3934863"/>
            <a:ext cx="8523198" cy="8896600"/>
            <a:chOff x="-127000" y="-88900"/>
            <a:chExt cx="8523196" cy="8896598"/>
          </a:xfrm>
        </p:grpSpPr>
        <p:grpSp>
          <p:nvGrpSpPr>
            <p:cNvPr id="557" name="Image"/>
            <p:cNvGrpSpPr/>
            <p:nvPr/>
          </p:nvGrpSpPr>
          <p:grpSpPr>
            <a:xfrm>
              <a:off x="-127000" y="-88900"/>
              <a:ext cx="8523197" cy="8896599"/>
              <a:chOff x="0" y="0"/>
              <a:chExt cx="8523196" cy="8896598"/>
            </a:xfrm>
          </p:grpSpPr>
          <p:pic>
            <p:nvPicPr>
              <p:cNvPr id="556" name="Image" descr="Imag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8269197" cy="8566399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55" name="Image" descr="Image"/>
              <p:cNvPicPr>
                <a:picLocks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8523197" cy="8896599"/>
              </a:xfrm>
              <a:prstGeom prst="rect">
                <a:avLst/>
              </a:prstGeom>
              <a:effectLst/>
            </p:spPr>
          </p:pic>
        </p:grpSp>
        <p:grpSp>
          <p:nvGrpSpPr>
            <p:cNvPr id="560" name="Group"/>
            <p:cNvGrpSpPr/>
            <p:nvPr/>
          </p:nvGrpSpPr>
          <p:grpSpPr>
            <a:xfrm>
              <a:off x="1565959" y="7945214"/>
              <a:ext cx="1951367" cy="573764"/>
              <a:chOff x="0" y="0"/>
              <a:chExt cx="1951365" cy="573763"/>
            </a:xfrm>
          </p:grpSpPr>
          <p:sp>
            <p:nvSpPr>
              <p:cNvPr id="558" name="Group"/>
              <p:cNvSpPr/>
              <p:nvPr/>
            </p:nvSpPr>
            <p:spPr>
              <a:xfrm>
                <a:off x="1261830" y="0"/>
                <a:ext cx="689536" cy="573764"/>
              </a:xfrm>
              <a:prstGeom prst="rect">
                <a:avLst/>
              </a:prstGeom>
              <a:solidFill>
                <a:schemeClr val="accent5">
                  <a:hueOff val="-82419"/>
                  <a:satOff val="-9513"/>
                  <a:lumOff val="-16343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 defTabSz="821531">
                  <a:defRPr sz="32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TH Sarabun New"/>
                  </a:defRPr>
                </a:lvl1pPr>
              </a:lstStyle>
              <a:p>
                <a:r>
                  <a:t>5</a:t>
                </a:r>
              </a:p>
            </p:txBody>
          </p:sp>
          <p:sp>
            <p:nvSpPr>
              <p:cNvPr id="559" name="Line"/>
              <p:cNvSpPr/>
              <p:nvPr/>
            </p:nvSpPr>
            <p:spPr>
              <a:xfrm flipH="1" flipV="1">
                <a:off x="-1" y="286881"/>
                <a:ext cx="1706358" cy="1"/>
              </a:xfrm>
              <a:prstGeom prst="line">
                <a:avLst/>
              </a:prstGeom>
              <a:noFill/>
              <a:ln w="38100" cap="flat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sp>
        <p:nvSpPr>
          <p:cNvPr id="562" name="การลบสมาชิกกลุ่ม (ต่อ)"/>
          <p:cNvSpPr txBox="1">
            <a:spLocks noGrp="1"/>
          </p:cNvSpPr>
          <p:nvPr>
            <p:ph type="title"/>
          </p:nvPr>
        </p:nvSpPr>
        <p:spPr>
          <a:xfrm>
            <a:off x="3028950" y="504425"/>
            <a:ext cx="21348700" cy="2169452"/>
          </a:xfrm>
          <a:prstGeom prst="rect">
            <a:avLst/>
          </a:prstGeom>
        </p:spPr>
        <p:txBody>
          <a:bodyPr/>
          <a:lstStyle/>
          <a:p>
            <a:pPr>
              <a:defRPr sz="10200"/>
            </a:pPr>
            <a:r>
              <a:t>การลบสมาชิกกลุ่ม </a:t>
            </a:r>
            <a:r>
              <a:rPr sz="9500"/>
              <a:t>(ต่อ)</a:t>
            </a:r>
          </a:p>
        </p:txBody>
      </p:sp>
      <p:grpSp>
        <p:nvGrpSpPr>
          <p:cNvPr id="565" name="Group"/>
          <p:cNvGrpSpPr/>
          <p:nvPr/>
        </p:nvGrpSpPr>
        <p:grpSpPr>
          <a:xfrm>
            <a:off x="14990802" y="5454917"/>
            <a:ext cx="1662178" cy="1606037"/>
            <a:chOff x="62891" y="0"/>
            <a:chExt cx="1662176" cy="1606036"/>
          </a:xfrm>
        </p:grpSpPr>
        <p:sp>
          <p:nvSpPr>
            <p:cNvPr id="563" name="Group"/>
            <p:cNvSpPr/>
            <p:nvPr/>
          </p:nvSpPr>
          <p:spPr>
            <a:xfrm>
              <a:off x="1035532" y="1032272"/>
              <a:ext cx="689537" cy="573765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821531">
                <a:defRPr sz="3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TH Sarabun New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564" name="Line"/>
            <p:cNvSpPr/>
            <p:nvPr/>
          </p:nvSpPr>
          <p:spPr>
            <a:xfrm flipH="1" flipV="1">
              <a:off x="62891" y="0"/>
              <a:ext cx="1255380" cy="1375288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568" name="Grouping"/>
          <p:cNvSpPr txBox="1">
            <a:spLocks noGrp="1"/>
          </p:cNvSpPr>
          <p:nvPr>
            <p:ph type="title"/>
          </p:nvPr>
        </p:nvSpPr>
        <p:spPr>
          <a:xfrm>
            <a:off x="3028950" y="504425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11700"/>
            </a:lvl1pPr>
          </a:lstStyle>
          <a:p>
            <a:r>
              <a:t>Grouping</a:t>
            </a:r>
          </a:p>
        </p:txBody>
      </p:sp>
      <p:sp>
        <p:nvSpPr>
          <p:cNvPr id="569" name="ใช้เพื่อจัดกลุ่มชิ้นงาน ดังตัวอย่างการตั้งชื่อกลุ่มชิ้นงาน ดังนี้"/>
          <p:cNvSpPr txBox="1"/>
          <p:nvPr/>
        </p:nvSpPr>
        <p:spPr>
          <a:xfrm>
            <a:off x="2923256" y="2817098"/>
            <a:ext cx="9845181" cy="138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ใช้เพื่อจัดกลุ่มชิ้นงาน ดังตัวอย่างการตั้งชื่อกลุ่มชิ้นงาน ดังนี้</a:t>
            </a:r>
          </a:p>
          <a:p>
            <a:pPr marL="678815" indent="131444" algn="l">
              <a:tabLst>
                <a:tab pos="622300" algn="l"/>
                <a:tab pos="1079500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lt"/>
              <a:ea typeface="+mn-ea"/>
              <a:cs typeface="+mn-cs"/>
              <a:sym typeface="TH Sarabun New"/>
            </a:endParaRPr>
          </a:p>
          <a:p>
            <a:pPr marL="90169" indent="1260475" algn="l" defTabSz="821055">
              <a:tabLst>
                <a:tab pos="800100" algn="l"/>
                <a:tab pos="1524000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lt"/>
              <a:ea typeface="+mn-ea"/>
              <a:cs typeface="+mn-cs"/>
              <a:sym typeface="TH Sarabun New"/>
            </a:endParaRPr>
          </a:p>
        </p:txBody>
      </p:sp>
      <p:pic>
        <p:nvPicPr>
          <p:cNvPr id="5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8496" y="3717909"/>
            <a:ext cx="12118401" cy="3566927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มีขั้นตอนการสร้างดังนี้…"/>
          <p:cNvSpPr txBox="1"/>
          <p:nvPr/>
        </p:nvSpPr>
        <p:spPr>
          <a:xfrm>
            <a:off x="3320742" y="7462770"/>
            <a:ext cx="9845180" cy="3058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มีขั้นตอนการสร้างดังนี้</a:t>
            </a:r>
          </a:p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   </a:t>
            </a:r>
            <a:r>
              <a:rPr b="1"/>
              <a:t>1. </a:t>
            </a:r>
            <a:r>
              <a:t>คลิกเข้าไปในหลักสูตรรายวิชา แล้วคลิกที่ </a:t>
            </a:r>
            <a:r>
              <a:rPr b="1"/>
              <a:t>Course management</a:t>
            </a:r>
          </a:p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   2.</a:t>
            </a:r>
            <a:r>
              <a:t> ที่แถบผู้เรียน คลิกที่ </a:t>
            </a:r>
            <a:r>
              <a:rPr b="1"/>
              <a:t>กลุ่ม </a:t>
            </a:r>
          </a:p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endParaRPr b="1"/>
          </a:p>
          <a:p>
            <a:pPr marL="678815" indent="131444" algn="l">
              <a:tabLst>
                <a:tab pos="622300" algn="l"/>
                <a:tab pos="1079500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lt"/>
              <a:ea typeface="+mn-ea"/>
              <a:cs typeface="+mn-cs"/>
              <a:sym typeface="TH Sarabun New"/>
            </a:endParaRPr>
          </a:p>
          <a:p>
            <a:pPr marL="90169" indent="1260475" algn="l" defTabSz="821055">
              <a:tabLst>
                <a:tab pos="800100" algn="l"/>
                <a:tab pos="1524000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lt"/>
              <a:ea typeface="+mn-ea"/>
              <a:cs typeface="+mn-cs"/>
              <a:sym typeface="TH Sarabun New"/>
            </a:endParaRPr>
          </a:p>
        </p:txBody>
      </p:sp>
      <p:grpSp>
        <p:nvGrpSpPr>
          <p:cNvPr id="574" name="Image"/>
          <p:cNvGrpSpPr/>
          <p:nvPr/>
        </p:nvGrpSpPr>
        <p:grpSpPr>
          <a:xfrm>
            <a:off x="16297380" y="4427033"/>
            <a:ext cx="5866363" cy="5875348"/>
            <a:chOff x="0" y="0"/>
            <a:chExt cx="5866361" cy="5875347"/>
          </a:xfrm>
        </p:grpSpPr>
        <p:pic>
          <p:nvPicPr>
            <p:cNvPr id="573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5612362" cy="554514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72" name="Image" descr="Imag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866362" cy="5875348"/>
            </a:xfrm>
            <a:prstGeom prst="rect">
              <a:avLst/>
            </a:prstGeom>
            <a:effectLst/>
          </p:spPr>
        </p:pic>
      </p:grpSp>
      <p:grpSp>
        <p:nvGrpSpPr>
          <p:cNvPr id="577" name="Image"/>
          <p:cNvGrpSpPr/>
          <p:nvPr/>
        </p:nvGrpSpPr>
        <p:grpSpPr>
          <a:xfrm>
            <a:off x="2645000" y="9594940"/>
            <a:ext cx="11196664" cy="1642271"/>
            <a:chOff x="0" y="0"/>
            <a:chExt cx="11196663" cy="1642269"/>
          </a:xfrm>
        </p:grpSpPr>
        <p:pic>
          <p:nvPicPr>
            <p:cNvPr id="576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0942664" cy="131207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75" name="Image" descr="Imag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1196664" cy="1642270"/>
            </a:xfrm>
            <a:prstGeom prst="rect">
              <a:avLst/>
            </a:prstGeom>
            <a:effectLst/>
          </p:spPr>
        </p:pic>
      </p:grpSp>
      <p:sp>
        <p:nvSpPr>
          <p:cNvPr id="578" name="Group"/>
          <p:cNvSpPr/>
          <p:nvPr/>
        </p:nvSpPr>
        <p:spPr>
          <a:xfrm>
            <a:off x="20632229" y="7988653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2</a:t>
            </a:r>
          </a:p>
        </p:txBody>
      </p:sp>
      <p:sp>
        <p:nvSpPr>
          <p:cNvPr id="579" name="Line"/>
          <p:cNvSpPr/>
          <p:nvPr/>
        </p:nvSpPr>
        <p:spPr>
          <a:xfrm flipH="1" flipV="1">
            <a:off x="18239049" y="8331668"/>
            <a:ext cx="2675919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80" name="Group"/>
          <p:cNvSpPr/>
          <p:nvPr/>
        </p:nvSpPr>
        <p:spPr>
          <a:xfrm>
            <a:off x="12923990" y="8170461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1</a:t>
            </a:r>
          </a:p>
        </p:txBody>
      </p:sp>
      <p:sp>
        <p:nvSpPr>
          <p:cNvPr id="581" name="Line"/>
          <p:cNvSpPr/>
          <p:nvPr/>
        </p:nvSpPr>
        <p:spPr>
          <a:xfrm flipH="1">
            <a:off x="12563781" y="8513475"/>
            <a:ext cx="642948" cy="181026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Image"/>
          <p:cNvGrpSpPr/>
          <p:nvPr/>
        </p:nvGrpSpPr>
        <p:grpSpPr>
          <a:xfrm>
            <a:off x="1521261" y="9038757"/>
            <a:ext cx="12275472" cy="3678200"/>
            <a:chOff x="0" y="0"/>
            <a:chExt cx="12275471" cy="3678198"/>
          </a:xfrm>
        </p:grpSpPr>
        <p:pic>
          <p:nvPicPr>
            <p:cNvPr id="58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5689"/>
            <a:stretch>
              <a:fillRect/>
            </a:stretch>
          </p:blipFill>
          <p:spPr>
            <a:xfrm>
              <a:off x="127000" y="88900"/>
              <a:ext cx="12021472" cy="33479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83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2275472" cy="3678200"/>
            </a:xfrm>
            <a:prstGeom prst="rect">
              <a:avLst/>
            </a:prstGeom>
            <a:effectLst/>
          </p:spPr>
        </p:pic>
      </p:grpSp>
      <p:grpSp>
        <p:nvGrpSpPr>
          <p:cNvPr id="588" name="Image"/>
          <p:cNvGrpSpPr/>
          <p:nvPr/>
        </p:nvGrpSpPr>
        <p:grpSpPr>
          <a:xfrm>
            <a:off x="1537597" y="5672625"/>
            <a:ext cx="12242801" cy="3268807"/>
            <a:chOff x="0" y="0"/>
            <a:chExt cx="12242800" cy="3268805"/>
          </a:xfrm>
        </p:grpSpPr>
        <p:pic>
          <p:nvPicPr>
            <p:cNvPr id="587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rcRect b="7814"/>
            <a:stretch>
              <a:fillRect/>
            </a:stretch>
          </p:blipFill>
          <p:spPr>
            <a:xfrm>
              <a:off x="127000" y="88900"/>
              <a:ext cx="11988800" cy="293860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86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12242800" cy="3268807"/>
            </a:xfrm>
            <a:prstGeom prst="rect">
              <a:avLst/>
            </a:prstGeom>
            <a:effectLst/>
          </p:spPr>
        </p:pic>
      </p:grpSp>
      <p:sp>
        <p:nvSpPr>
          <p:cNvPr id="5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590" name="Grouping (ต่อ)"/>
          <p:cNvSpPr txBox="1">
            <a:spLocks noGrp="1"/>
          </p:cNvSpPr>
          <p:nvPr>
            <p:ph type="title"/>
          </p:nvPr>
        </p:nvSpPr>
        <p:spPr>
          <a:xfrm>
            <a:off x="3028950" y="504425"/>
            <a:ext cx="21348700" cy="2169452"/>
          </a:xfrm>
          <a:prstGeom prst="rect">
            <a:avLst/>
          </a:prstGeom>
        </p:spPr>
        <p:txBody>
          <a:bodyPr/>
          <a:lstStyle/>
          <a:p>
            <a:pPr>
              <a:defRPr sz="11700"/>
            </a:pPr>
            <a:r>
              <a:t>Grouping </a:t>
            </a:r>
            <a:r>
              <a:rPr sz="10900"/>
              <a:t>(ต่อ)</a:t>
            </a:r>
          </a:p>
        </p:txBody>
      </p:sp>
      <p:sp>
        <p:nvSpPr>
          <p:cNvPr id="591" name="3. เลือก Grouping แล้วคลิกที่ Create grouping…"/>
          <p:cNvSpPr txBox="1"/>
          <p:nvPr/>
        </p:nvSpPr>
        <p:spPr>
          <a:xfrm>
            <a:off x="2736407" y="2993674"/>
            <a:ext cx="9845180" cy="2365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3.</a:t>
            </a:r>
            <a:r>
              <a:t> เลือก </a:t>
            </a:r>
            <a:r>
              <a:rPr b="1"/>
              <a:t>Grouping</a:t>
            </a:r>
            <a:r>
              <a:t> แล้วคลิกที่</a:t>
            </a:r>
            <a:r>
              <a:rPr b="1"/>
              <a:t> Create grouping</a:t>
            </a:r>
          </a:p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4. </a:t>
            </a:r>
            <a:r>
              <a:t>กำหนดชื่อ Grouping และรายละเอียด Grouping </a:t>
            </a:r>
          </a:p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5.</a:t>
            </a:r>
            <a:r>
              <a:t> คลิกที่ </a:t>
            </a:r>
            <a:r>
              <a:rPr b="1"/>
              <a:t>บันทึกการเปลี่ยนแปลง </a:t>
            </a:r>
          </a:p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6.</a:t>
            </a:r>
            <a:r>
              <a:t> ระบบจะแสดง Grouping ที่สร้างเสร็จแล้ว</a:t>
            </a:r>
          </a:p>
        </p:txBody>
      </p:sp>
      <p:grpSp>
        <p:nvGrpSpPr>
          <p:cNvPr id="594" name="Image"/>
          <p:cNvGrpSpPr/>
          <p:nvPr/>
        </p:nvGrpSpPr>
        <p:grpSpPr>
          <a:xfrm>
            <a:off x="14276125" y="2453236"/>
            <a:ext cx="8725472" cy="9503243"/>
            <a:chOff x="0" y="0"/>
            <a:chExt cx="8725470" cy="9503241"/>
          </a:xfrm>
        </p:grpSpPr>
        <p:pic>
          <p:nvPicPr>
            <p:cNvPr id="593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8471471" cy="917304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92" name="Image" descr="Imag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725471" cy="9503242"/>
            </a:xfrm>
            <a:prstGeom prst="rect">
              <a:avLst/>
            </a:prstGeom>
            <a:effectLst/>
          </p:spPr>
        </p:pic>
      </p:grpSp>
      <p:sp>
        <p:nvSpPr>
          <p:cNvPr id="595" name="Group"/>
          <p:cNvSpPr/>
          <p:nvPr/>
        </p:nvSpPr>
        <p:spPr>
          <a:xfrm>
            <a:off x="14634337" y="12192087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5</a:t>
            </a:r>
          </a:p>
        </p:txBody>
      </p:sp>
      <p:sp>
        <p:nvSpPr>
          <p:cNvPr id="596" name="Line"/>
          <p:cNvSpPr/>
          <p:nvPr/>
        </p:nvSpPr>
        <p:spPr>
          <a:xfrm flipV="1">
            <a:off x="15048262" y="11402575"/>
            <a:ext cx="421122" cy="93381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97" name="Group"/>
          <p:cNvSpPr/>
          <p:nvPr/>
        </p:nvSpPr>
        <p:spPr>
          <a:xfrm>
            <a:off x="5169526" y="7927656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3</a:t>
            </a:r>
          </a:p>
        </p:txBody>
      </p:sp>
      <p:sp>
        <p:nvSpPr>
          <p:cNvPr id="598" name="Line"/>
          <p:cNvSpPr/>
          <p:nvPr/>
        </p:nvSpPr>
        <p:spPr>
          <a:xfrm flipH="1">
            <a:off x="3528182" y="8270670"/>
            <a:ext cx="1924084" cy="20970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99" name="Group"/>
          <p:cNvSpPr/>
          <p:nvPr/>
        </p:nvSpPr>
        <p:spPr>
          <a:xfrm>
            <a:off x="4383691" y="10345295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6</a:t>
            </a:r>
          </a:p>
        </p:txBody>
      </p:sp>
      <p:sp>
        <p:nvSpPr>
          <p:cNvPr id="600" name="Line"/>
          <p:cNvSpPr/>
          <p:nvPr/>
        </p:nvSpPr>
        <p:spPr>
          <a:xfrm flipH="1">
            <a:off x="3030355" y="10688309"/>
            <a:ext cx="1636076" cy="87073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603" name="การเพิ่มและลดกลุ่มใน Grouping"/>
          <p:cNvSpPr txBox="1">
            <a:spLocks noGrp="1"/>
          </p:cNvSpPr>
          <p:nvPr>
            <p:ph type="title"/>
          </p:nvPr>
        </p:nvSpPr>
        <p:spPr>
          <a:xfrm>
            <a:off x="3028950" y="504425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9700"/>
            </a:lvl1pPr>
          </a:lstStyle>
          <a:p>
            <a:r>
              <a:t>การเพิ่มและลดกลุ่มใน Grouping</a:t>
            </a:r>
          </a:p>
        </p:txBody>
      </p:sp>
      <p:grpSp>
        <p:nvGrpSpPr>
          <p:cNvPr id="611" name="Group"/>
          <p:cNvGrpSpPr/>
          <p:nvPr/>
        </p:nvGrpSpPr>
        <p:grpSpPr>
          <a:xfrm>
            <a:off x="12843360" y="6145729"/>
            <a:ext cx="10416360" cy="5469594"/>
            <a:chOff x="-127000" y="-88900"/>
            <a:chExt cx="10416358" cy="5469592"/>
          </a:xfrm>
        </p:grpSpPr>
        <p:grpSp>
          <p:nvGrpSpPr>
            <p:cNvPr id="606" name="Image"/>
            <p:cNvGrpSpPr/>
            <p:nvPr/>
          </p:nvGrpSpPr>
          <p:grpSpPr>
            <a:xfrm>
              <a:off x="-127000" y="-88900"/>
              <a:ext cx="10416359" cy="5469593"/>
              <a:chOff x="0" y="0"/>
              <a:chExt cx="10416358" cy="5469592"/>
            </a:xfrm>
          </p:grpSpPr>
          <p:pic>
            <p:nvPicPr>
              <p:cNvPr id="605" name="Image" descr="Image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10162359" cy="5139393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604" name="Image" descr="Image"/>
              <p:cNvPicPr>
                <a:picLocks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10416359" cy="5469593"/>
              </a:xfrm>
              <a:prstGeom prst="rect">
                <a:avLst/>
              </a:prstGeom>
              <a:effectLst/>
            </p:spPr>
          </p:pic>
        </p:grpSp>
        <p:sp>
          <p:nvSpPr>
            <p:cNvPr id="607" name="Group"/>
            <p:cNvSpPr/>
            <p:nvPr/>
          </p:nvSpPr>
          <p:spPr>
            <a:xfrm>
              <a:off x="2804490" y="2027886"/>
              <a:ext cx="689536" cy="573765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821531">
                <a:defRPr sz="3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TH Sarabun New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608" name="Line"/>
            <p:cNvSpPr/>
            <p:nvPr/>
          </p:nvSpPr>
          <p:spPr>
            <a:xfrm flipV="1">
              <a:off x="3301152" y="1620817"/>
              <a:ext cx="1073179" cy="668325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09" name="Group"/>
            <p:cNvSpPr/>
            <p:nvPr/>
          </p:nvSpPr>
          <p:spPr>
            <a:xfrm>
              <a:off x="7306678" y="2346004"/>
              <a:ext cx="689537" cy="573764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821531">
                <a:defRPr sz="3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TH Sarabun New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610" name="Line"/>
            <p:cNvSpPr/>
            <p:nvPr/>
          </p:nvSpPr>
          <p:spPr>
            <a:xfrm flipH="1" flipV="1">
              <a:off x="6599687" y="1478641"/>
              <a:ext cx="989730" cy="1210379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612" name="1. คลิกที่เครื่องหมาย           บริเวณด้านขวาของ Grouping ที่ต้องการ…"/>
          <p:cNvSpPr txBox="1"/>
          <p:nvPr/>
        </p:nvSpPr>
        <p:spPr>
          <a:xfrm>
            <a:off x="2739616" y="3366352"/>
            <a:ext cx="14961202" cy="2182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1.</a:t>
            </a:r>
            <a:r>
              <a:t> คลิกที่เครื่องหมาย           บริเวณด้านขวาของ Grouping ที่ต้องการ</a:t>
            </a:r>
          </a:p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2. </a:t>
            </a:r>
            <a:r>
              <a:t>ระบบจะแสดงรายชื่อกลุ่มใน Grouping ด้านซ้าย (ในที่นี้ยังไม่มีรายชื่อ Section) และรายชื่อ Section กลุ่มในรายวิชานี้ทางด้านขวา</a:t>
            </a:r>
          </a:p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3.</a:t>
            </a:r>
            <a:r>
              <a:t> สามารถเพิ่มหรือลดได้โดยการคลิกกลุ่มที่ต้องการแล้วคลิกปุ่ม </a:t>
            </a:r>
            <a:r>
              <a:rPr b="1"/>
              <a:t>เพิ่ม</a:t>
            </a:r>
            <a:r>
              <a:t> หรือ </a:t>
            </a:r>
            <a:r>
              <a:rPr b="1"/>
              <a:t>ปลดออก</a:t>
            </a:r>
          </a:p>
        </p:txBody>
      </p:sp>
      <p:pic>
        <p:nvPicPr>
          <p:cNvPr id="61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65033" y="3366352"/>
            <a:ext cx="459944" cy="4906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9" name="Group"/>
          <p:cNvGrpSpPr/>
          <p:nvPr/>
        </p:nvGrpSpPr>
        <p:grpSpPr>
          <a:xfrm>
            <a:off x="776344" y="7004343"/>
            <a:ext cx="11319244" cy="3511065"/>
            <a:chOff x="-127000" y="-88899"/>
            <a:chExt cx="11319242" cy="3511064"/>
          </a:xfrm>
        </p:grpSpPr>
        <p:grpSp>
          <p:nvGrpSpPr>
            <p:cNvPr id="616" name="Image"/>
            <p:cNvGrpSpPr/>
            <p:nvPr/>
          </p:nvGrpSpPr>
          <p:grpSpPr>
            <a:xfrm>
              <a:off x="-127001" y="-88900"/>
              <a:ext cx="11319244" cy="3411888"/>
              <a:chOff x="0" y="0"/>
              <a:chExt cx="11319242" cy="3411887"/>
            </a:xfrm>
          </p:grpSpPr>
          <p:pic>
            <p:nvPicPr>
              <p:cNvPr id="615" name="Image" descr="Image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b="5689"/>
              <a:stretch>
                <a:fillRect/>
              </a:stretch>
            </p:blipFill>
            <p:spPr>
              <a:xfrm>
                <a:off x="127000" y="88900"/>
                <a:ext cx="11065243" cy="3081688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614" name="Image" descr="Image"/>
              <p:cNvPicPr>
                <a:picLocks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-1" y="0"/>
                <a:ext cx="11319244" cy="3411888"/>
              </a:xfrm>
              <a:prstGeom prst="rect">
                <a:avLst/>
              </a:prstGeom>
              <a:effectLst/>
            </p:spPr>
          </p:pic>
        </p:grpSp>
        <p:sp>
          <p:nvSpPr>
            <p:cNvPr id="617" name="Group"/>
            <p:cNvSpPr/>
            <p:nvPr/>
          </p:nvSpPr>
          <p:spPr>
            <a:xfrm>
              <a:off x="9364713" y="2848400"/>
              <a:ext cx="689537" cy="573765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821531">
                <a:defRPr sz="3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TH Sarabun New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618" name="Line"/>
            <p:cNvSpPr/>
            <p:nvPr/>
          </p:nvSpPr>
          <p:spPr>
            <a:xfrm flipV="1">
              <a:off x="9815381" y="2292766"/>
              <a:ext cx="887645" cy="669186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grpSp>
        <p:nvGrpSpPr>
          <p:cNvPr id="624" name="Image"/>
          <p:cNvGrpSpPr/>
          <p:nvPr/>
        </p:nvGrpSpPr>
        <p:grpSpPr>
          <a:xfrm>
            <a:off x="1541649" y="4731353"/>
            <a:ext cx="13521808" cy="7040107"/>
            <a:chOff x="0" y="0"/>
            <a:chExt cx="13521807" cy="7040105"/>
          </a:xfrm>
        </p:grpSpPr>
        <p:pic>
          <p:nvPicPr>
            <p:cNvPr id="623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3267808" cy="670990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22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521808" cy="7040106"/>
            </a:xfrm>
            <a:prstGeom prst="rect">
              <a:avLst/>
            </a:prstGeom>
            <a:effectLst/>
          </p:spPr>
        </p:pic>
      </p:grpSp>
      <p:grpSp>
        <p:nvGrpSpPr>
          <p:cNvPr id="627" name="Image"/>
          <p:cNvGrpSpPr/>
          <p:nvPr/>
        </p:nvGrpSpPr>
        <p:grpSpPr>
          <a:xfrm>
            <a:off x="11192795" y="6806656"/>
            <a:ext cx="11559677" cy="3244225"/>
            <a:chOff x="0" y="0"/>
            <a:chExt cx="11559675" cy="3244224"/>
          </a:xfrm>
        </p:grpSpPr>
        <p:pic>
          <p:nvPicPr>
            <p:cNvPr id="626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1305676" cy="29140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25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559676" cy="3244225"/>
            </a:xfrm>
            <a:prstGeom prst="rect">
              <a:avLst/>
            </a:prstGeom>
            <a:effectLst/>
          </p:spPr>
        </p:pic>
      </p:grpSp>
      <p:sp>
        <p:nvSpPr>
          <p:cNvPr id="628" name="4.  แล้วคลิกที่ปุ่ม Back to groupings…"/>
          <p:cNvSpPr txBox="1"/>
          <p:nvPr/>
        </p:nvSpPr>
        <p:spPr>
          <a:xfrm>
            <a:off x="2091195" y="3148889"/>
            <a:ext cx="9845181" cy="2702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4. </a:t>
            </a:r>
            <a:r>
              <a:t> แล้วคลิกที่ปุ่ม </a:t>
            </a:r>
            <a:r>
              <a:rPr b="1"/>
              <a:t>Back to groupings</a:t>
            </a:r>
          </a:p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5. </a:t>
            </a:r>
            <a:r>
              <a:t>จะปรากฏ ดังรูป</a:t>
            </a:r>
          </a:p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endParaRPr/>
          </a:p>
          <a:p>
            <a:pPr marL="457200" indent="622935" algn="l">
              <a:tabLst>
                <a:tab pos="622300" algn="l"/>
                <a:tab pos="1079500" algn="l"/>
                <a:tab pos="1257300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457200" indent="622935" algn="l">
              <a:tabLst>
                <a:tab pos="622300" algn="l"/>
                <a:tab pos="1079500" algn="l"/>
                <a:tab pos="1257300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indent="1080135" algn="l">
              <a:tabLst>
                <a:tab pos="622300" algn="l"/>
                <a:tab pos="1079500" algn="l"/>
                <a:tab pos="1257300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lt"/>
              <a:ea typeface="+mn-ea"/>
              <a:cs typeface="+mn-cs"/>
              <a:sym typeface="TH Sarabun New"/>
            </a:endParaRPr>
          </a:p>
        </p:txBody>
      </p:sp>
      <p:sp>
        <p:nvSpPr>
          <p:cNvPr id="629" name="Group"/>
          <p:cNvSpPr/>
          <p:nvPr/>
        </p:nvSpPr>
        <p:spPr>
          <a:xfrm>
            <a:off x="4224219" y="10014023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4</a:t>
            </a:r>
          </a:p>
        </p:txBody>
      </p:sp>
      <p:sp>
        <p:nvSpPr>
          <p:cNvPr id="630" name="Line"/>
          <p:cNvSpPr/>
          <p:nvPr/>
        </p:nvSpPr>
        <p:spPr>
          <a:xfrm flipH="1">
            <a:off x="3835644" y="10357038"/>
            <a:ext cx="671315" cy="67131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31" name="Group"/>
          <p:cNvSpPr/>
          <p:nvPr/>
        </p:nvSpPr>
        <p:spPr>
          <a:xfrm>
            <a:off x="17236723" y="7554012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5</a:t>
            </a:r>
          </a:p>
        </p:txBody>
      </p:sp>
      <p:sp>
        <p:nvSpPr>
          <p:cNvPr id="632" name="Line"/>
          <p:cNvSpPr/>
          <p:nvPr/>
        </p:nvSpPr>
        <p:spPr>
          <a:xfrm flipH="1">
            <a:off x="16467691" y="7897028"/>
            <a:ext cx="1051772" cy="105177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33" name="การเพิ่มและลดกลุ่มใน Grouping (ต่อ)"/>
          <p:cNvSpPr txBox="1">
            <a:spLocks noGrp="1"/>
          </p:cNvSpPr>
          <p:nvPr>
            <p:ph type="title"/>
          </p:nvPr>
        </p:nvSpPr>
        <p:spPr>
          <a:xfrm>
            <a:off x="3028950" y="504425"/>
            <a:ext cx="21348700" cy="2175580"/>
          </a:xfrm>
          <a:prstGeom prst="rect">
            <a:avLst/>
          </a:prstGeom>
        </p:spPr>
        <p:txBody>
          <a:bodyPr/>
          <a:lstStyle>
            <a:lvl1pPr>
              <a:defRPr sz="9900"/>
            </a:lvl1pPr>
          </a:lstStyle>
          <a:p>
            <a:r>
              <a:t>การเพิ่มและลดกลุ่มใน Grouping (ต่อ)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636" name="Overview"/>
          <p:cNvSpPr txBox="1">
            <a:spLocks noGrp="1"/>
          </p:cNvSpPr>
          <p:nvPr>
            <p:ph type="title"/>
          </p:nvPr>
        </p:nvSpPr>
        <p:spPr>
          <a:xfrm>
            <a:off x="3028950" y="504425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11700"/>
            </a:lvl1pPr>
          </a:lstStyle>
          <a:p>
            <a:r>
              <a:t>Overview</a:t>
            </a:r>
          </a:p>
        </p:txBody>
      </p:sp>
      <p:grpSp>
        <p:nvGrpSpPr>
          <p:cNvPr id="639" name="Image"/>
          <p:cNvGrpSpPr/>
          <p:nvPr/>
        </p:nvGrpSpPr>
        <p:grpSpPr>
          <a:xfrm>
            <a:off x="934653" y="6359148"/>
            <a:ext cx="9519889" cy="1441219"/>
            <a:chOff x="0" y="0"/>
            <a:chExt cx="9519887" cy="1441217"/>
          </a:xfrm>
        </p:grpSpPr>
        <p:pic>
          <p:nvPicPr>
            <p:cNvPr id="63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9265888" cy="111101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37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519888" cy="1441218"/>
            </a:xfrm>
            <a:prstGeom prst="rect">
              <a:avLst/>
            </a:prstGeom>
            <a:effectLst/>
          </p:spPr>
        </p:pic>
      </p:grpSp>
      <p:sp>
        <p:nvSpPr>
          <p:cNvPr id="640" name="Group"/>
          <p:cNvSpPr/>
          <p:nvPr/>
        </p:nvSpPr>
        <p:spPr>
          <a:xfrm>
            <a:off x="9886854" y="5460802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1</a:t>
            </a:r>
          </a:p>
        </p:txBody>
      </p:sp>
      <p:sp>
        <p:nvSpPr>
          <p:cNvPr id="641" name="Line"/>
          <p:cNvSpPr/>
          <p:nvPr/>
        </p:nvSpPr>
        <p:spPr>
          <a:xfrm flipH="1">
            <a:off x="9502557" y="5803817"/>
            <a:ext cx="667037" cy="120625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651" name="Group"/>
          <p:cNvGrpSpPr/>
          <p:nvPr/>
        </p:nvGrpSpPr>
        <p:grpSpPr>
          <a:xfrm>
            <a:off x="1374698" y="3195115"/>
            <a:ext cx="22143608" cy="8957305"/>
            <a:chOff x="0" y="0"/>
            <a:chExt cx="22143605" cy="8957304"/>
          </a:xfrm>
        </p:grpSpPr>
        <p:grpSp>
          <p:nvGrpSpPr>
            <p:cNvPr id="644" name="Image"/>
            <p:cNvGrpSpPr/>
            <p:nvPr/>
          </p:nvGrpSpPr>
          <p:grpSpPr>
            <a:xfrm>
              <a:off x="2095079" y="4906853"/>
              <a:ext cx="4019346" cy="4050452"/>
              <a:chOff x="0" y="0"/>
              <a:chExt cx="4019344" cy="4050451"/>
            </a:xfrm>
          </p:grpSpPr>
          <p:pic>
            <p:nvPicPr>
              <p:cNvPr id="643" name="Image" descr="Imag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3765345" cy="3720252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642" name="Image" descr="Image"/>
              <p:cNvPicPr>
                <a:picLocks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4019345" cy="4050452"/>
              </a:xfrm>
              <a:prstGeom prst="rect">
                <a:avLst/>
              </a:prstGeom>
              <a:effectLst/>
            </p:spPr>
          </p:pic>
        </p:grpSp>
        <p:sp>
          <p:nvSpPr>
            <p:cNvPr id="645" name="เป็นหน้าต่างแสดงจำนวนกลุ่มและจำนวนสมาชิกในแต่ละกลุ่ม สามารถเรียกดูได้ทั้งแบบ Grouping หรือแบบแยกแต่ละกลุ่มได้…"/>
            <p:cNvSpPr txBox="1"/>
            <p:nvPr/>
          </p:nvSpPr>
          <p:spPr>
            <a:xfrm>
              <a:off x="0" y="0"/>
              <a:ext cx="8754094" cy="49381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spAutoFit/>
            </a:bodyPr>
            <a:lstStyle/>
            <a:p>
              <a:pPr algn="l">
                <a:defRPr sz="3300">
                  <a:solidFill>
                    <a:srgbClr val="22272B"/>
                  </a:solidFill>
                  <a:latin typeface="+mn-lt"/>
                  <a:ea typeface="+mn-ea"/>
                  <a:cs typeface="+mn-cs"/>
                  <a:sym typeface="TH Sarabun New"/>
                </a:defRPr>
              </a:pPr>
              <a:r>
                <a:t>       เป็นหน้าต่างแสดงจำนวนกลุ่มและจำนวนสมาชิกในแต่ละกลุ่ม สามารถเรียกดูได้ทั้งแบบ Grouping หรือแบบแยกแต่ละกลุ่มได้</a:t>
              </a:r>
            </a:p>
            <a:p>
              <a:pPr algn="l">
                <a:defRPr sz="3300">
                  <a:solidFill>
                    <a:srgbClr val="22272B"/>
                  </a:solidFill>
                  <a:latin typeface="+mn-lt"/>
                  <a:ea typeface="+mn-ea"/>
                  <a:cs typeface="+mn-cs"/>
                  <a:sym typeface="TH Sarabun New"/>
                </a:defRPr>
              </a:pPr>
              <a:r>
                <a:t>      </a:t>
              </a:r>
              <a:r>
                <a:rPr b="1"/>
                <a:t> 1.</a:t>
              </a:r>
              <a:r>
                <a:t> คลิกเข้าไปในหลักสูตรรายวิชา แล้วคลิกที่ </a:t>
              </a:r>
              <a:r>
                <a:rPr b="1"/>
                <a:t>Course management</a:t>
              </a:r>
            </a:p>
            <a:p>
              <a:pPr algn="l">
                <a:defRPr sz="3300">
                  <a:solidFill>
                    <a:srgbClr val="22272B"/>
                  </a:solidFill>
                  <a:latin typeface="+mn-lt"/>
                  <a:ea typeface="+mn-ea"/>
                  <a:cs typeface="+mn-cs"/>
                  <a:sym typeface="TH Sarabun New"/>
                </a:defRPr>
              </a:pPr>
              <a:r>
                <a:t>       </a:t>
              </a:r>
              <a:r>
                <a:rPr b="1"/>
                <a:t>2. </a:t>
              </a:r>
              <a:r>
                <a:t>ที่แถบผู้เรียน คลิกที่ </a:t>
              </a:r>
              <a:r>
                <a:rPr b="1"/>
                <a:t>กลุ่ม</a:t>
              </a:r>
              <a:r>
                <a:t> </a:t>
              </a:r>
            </a:p>
            <a:p>
              <a:pPr algn="l">
                <a:defRPr sz="3300">
                  <a:solidFill>
                    <a:srgbClr val="22272B"/>
                  </a:solidFill>
                  <a:latin typeface="+mn-lt"/>
                  <a:ea typeface="+mn-ea"/>
                  <a:cs typeface="+mn-cs"/>
                  <a:sym typeface="TH Sarabun New"/>
                </a:defRPr>
              </a:pPr>
              <a:r>
                <a:t>    </a:t>
              </a:r>
              <a:r>
                <a:rPr b="1"/>
                <a:t>   3.</a:t>
              </a:r>
              <a:r>
                <a:t> เลือก </a:t>
              </a:r>
              <a:r>
                <a:rPr b="1"/>
                <a:t>Overview</a:t>
              </a:r>
              <a:r>
                <a:t> จะปรากฏดังรูป</a:t>
              </a:r>
            </a:p>
            <a:p>
              <a:pPr algn="l">
                <a:defRPr sz="3300">
                  <a:solidFill>
                    <a:srgbClr val="22272B"/>
                  </a:solidFill>
                  <a:latin typeface="+mn-lt"/>
                  <a:ea typeface="+mn-ea"/>
                  <a:cs typeface="+mn-cs"/>
                  <a:sym typeface="TH Sarabun New"/>
                </a:defRPr>
              </a:pPr>
              <a:endParaRPr/>
            </a:p>
            <a:p>
              <a:pPr algn="l">
                <a:defRPr sz="3300">
                  <a:solidFill>
                    <a:srgbClr val="22272B"/>
                  </a:solidFill>
                  <a:latin typeface="+mn-lt"/>
                  <a:ea typeface="+mn-ea"/>
                  <a:cs typeface="+mn-cs"/>
                  <a:sym typeface="TH Sarabun New"/>
                </a:defRPr>
              </a:pPr>
              <a:endParaRPr/>
            </a:p>
            <a:p>
              <a:pPr marL="457200" indent="622935" algn="l">
                <a:tabLst>
                  <a:tab pos="622300" algn="l"/>
                  <a:tab pos="1079500" algn="l"/>
                  <a:tab pos="1257300" algn="l"/>
                </a:tabLst>
                <a:defRPr sz="14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  <a:p>
              <a:pPr marL="457200" indent="622935" algn="l">
                <a:tabLst>
                  <a:tab pos="622300" algn="l"/>
                  <a:tab pos="1079500" algn="l"/>
                  <a:tab pos="1257300" algn="l"/>
                </a:tabLst>
                <a:defRPr sz="14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  <a:p>
              <a:pPr indent="1080135" algn="l">
                <a:tabLst>
                  <a:tab pos="622300" algn="l"/>
                  <a:tab pos="1079500" algn="l"/>
                  <a:tab pos="1257300" algn="l"/>
                </a:tabLst>
                <a:defRPr sz="14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lt"/>
                <a:ea typeface="+mn-ea"/>
                <a:cs typeface="+mn-cs"/>
                <a:sym typeface="TH Sarabun New"/>
              </a:endParaRPr>
            </a:p>
          </p:txBody>
        </p:sp>
        <p:grpSp>
          <p:nvGrpSpPr>
            <p:cNvPr id="648" name="Image"/>
            <p:cNvGrpSpPr/>
            <p:nvPr/>
          </p:nvGrpSpPr>
          <p:grpSpPr>
            <a:xfrm>
              <a:off x="9608987" y="248335"/>
              <a:ext cx="12534619" cy="8634042"/>
              <a:chOff x="0" y="0"/>
              <a:chExt cx="12534617" cy="8634040"/>
            </a:xfrm>
          </p:grpSpPr>
          <p:pic>
            <p:nvPicPr>
              <p:cNvPr id="647" name="Image" descr="Image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12280618" cy="830384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646" name="Image" descr="Image"/>
              <p:cNvPicPr>
                <a:picLocks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12534618" cy="8634041"/>
              </a:xfrm>
              <a:prstGeom prst="rect">
                <a:avLst/>
              </a:prstGeom>
              <a:effectLst/>
            </p:spPr>
          </p:pic>
        </p:grpSp>
        <p:sp>
          <p:nvSpPr>
            <p:cNvPr id="649" name="Line"/>
            <p:cNvSpPr/>
            <p:nvPr/>
          </p:nvSpPr>
          <p:spPr>
            <a:xfrm flipV="1">
              <a:off x="1144559" y="7577953"/>
              <a:ext cx="1270001" cy="1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50" name="Group"/>
            <p:cNvSpPr/>
            <p:nvPr/>
          </p:nvSpPr>
          <p:spPr>
            <a:xfrm>
              <a:off x="861819" y="7234938"/>
              <a:ext cx="689537" cy="573765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821531">
                <a:defRPr sz="3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TH Sarabun New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652" name="Group"/>
          <p:cNvSpPr/>
          <p:nvPr/>
        </p:nvSpPr>
        <p:spPr>
          <a:xfrm>
            <a:off x="19709792" y="3149522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3</a:t>
            </a:r>
          </a:p>
        </p:txBody>
      </p:sp>
      <p:sp>
        <p:nvSpPr>
          <p:cNvPr id="653" name="Line"/>
          <p:cNvSpPr/>
          <p:nvPr/>
        </p:nvSpPr>
        <p:spPr>
          <a:xfrm flipH="1">
            <a:off x="19325495" y="3492538"/>
            <a:ext cx="667038" cy="120625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การนำผู้เรียนเข้าชั้นเรียน (Enroll user) (ต่อ)"/>
          <p:cNvSpPr txBox="1">
            <a:spLocks noGrp="1"/>
          </p:cNvSpPr>
          <p:nvPr>
            <p:ph type="title"/>
          </p:nvPr>
        </p:nvSpPr>
        <p:spPr>
          <a:xfrm>
            <a:off x="3130550" y="433281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10200"/>
            </a:lvl1pPr>
          </a:lstStyle>
          <a:p>
            <a:r>
              <a:rPr dirty="0" err="1"/>
              <a:t>การนำผู้เรียนเข้าชั้นเรียน</a:t>
            </a:r>
            <a:r>
              <a:rPr dirty="0"/>
              <a:t> (Enroll user</a:t>
            </a:r>
            <a:r>
              <a:rPr lang="en-US" dirty="0"/>
              <a:t>s</a:t>
            </a:r>
            <a:r>
              <a:rPr dirty="0"/>
              <a:t>) (</a:t>
            </a:r>
            <a:r>
              <a:rPr dirty="0" err="1"/>
              <a:t>ต่อ</a:t>
            </a:r>
            <a:r>
              <a:rPr dirty="0"/>
              <a:t>)</a:t>
            </a:r>
          </a:p>
        </p:txBody>
      </p:sp>
      <p:sp>
        <p:nvSpPr>
          <p:cNvPr id="3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7078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grpSp>
        <p:nvGrpSpPr>
          <p:cNvPr id="378" name="Group"/>
          <p:cNvGrpSpPr/>
          <p:nvPr/>
        </p:nvGrpSpPr>
        <p:grpSpPr>
          <a:xfrm>
            <a:off x="1780301" y="2799705"/>
            <a:ext cx="12170858" cy="1951674"/>
            <a:chOff x="0" y="0"/>
            <a:chExt cx="12170857" cy="1951673"/>
          </a:xfrm>
        </p:grpSpPr>
        <p:sp>
          <p:nvSpPr>
            <p:cNvPr id="376" name="4. ที่ช่อง Select users คลิกที่ลูกศร        ในช่องค้นหา เพื่อหารายชื่อผู้เรียนที่มีในระบบเข้าสู่รายวิชาที่สอน…"/>
            <p:cNvSpPr txBox="1"/>
            <p:nvPr/>
          </p:nvSpPr>
          <p:spPr>
            <a:xfrm>
              <a:off x="0" y="0"/>
              <a:ext cx="12170858" cy="1951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algn="l" defTabSz="821531">
                <a:defRPr sz="3300">
                  <a:solidFill>
                    <a:srgbClr val="22272B"/>
                  </a:solidFill>
                  <a:latin typeface="+mn-lt"/>
                  <a:ea typeface="+mn-ea"/>
                  <a:cs typeface="+mn-cs"/>
                  <a:sym typeface="TH Sarabun New"/>
                </a:defRPr>
              </a:pPr>
              <a:r>
                <a:rPr b="1" dirty="0"/>
                <a:t>4.</a:t>
              </a:r>
              <a:r>
                <a:rPr dirty="0"/>
                <a:t> </a:t>
              </a:r>
              <a:r>
                <a:rPr dirty="0" err="1"/>
                <a:t>ที่ช่อง</a:t>
              </a:r>
              <a:r>
                <a:rPr dirty="0"/>
                <a:t> Select users</a:t>
              </a:r>
              <a:r>
                <a:rPr dirty="0">
                  <a:latin typeface="Helvetica"/>
                  <a:ea typeface="Helvetica"/>
                  <a:cs typeface="Helvetica"/>
                  <a:sym typeface="Helvetica"/>
                </a:rPr>
                <a:t> </a:t>
              </a:r>
              <a:r>
                <a:rPr dirty="0" err="1"/>
                <a:t>คลิกที่ลูกศร</a:t>
              </a:r>
              <a:r>
                <a:rPr dirty="0"/>
                <a:t>        </a:t>
              </a:r>
              <a:r>
                <a:rPr dirty="0" err="1"/>
                <a:t>ในช่องค้นหา</a:t>
              </a:r>
              <a:r>
                <a:rPr dirty="0"/>
                <a:t> </a:t>
              </a:r>
              <a:r>
                <a:rPr dirty="0" err="1"/>
                <a:t>เพื่อหารายชื่อผู้เรียนที่มีในระบบเข้าสู่รายวิชาที่สอน</a:t>
              </a:r>
              <a:endParaRPr dirty="0"/>
            </a:p>
            <a:p>
              <a:pPr algn="l" defTabSz="821531">
                <a:defRPr sz="3300">
                  <a:solidFill>
                    <a:srgbClr val="22272B"/>
                  </a:solidFill>
                  <a:latin typeface="+mn-lt"/>
                  <a:ea typeface="+mn-ea"/>
                  <a:cs typeface="+mn-cs"/>
                  <a:sym typeface="TH Sarabun New"/>
                </a:defRPr>
              </a:pPr>
              <a:r>
                <a:rPr b="1" dirty="0"/>
                <a:t>5.</a:t>
              </a:r>
              <a:r>
                <a:rPr dirty="0"/>
                <a:t> </a:t>
              </a:r>
              <a:r>
                <a:rPr dirty="0" err="1"/>
                <a:t>เลือกชื่อผู้เรียนเข้าสู่สู่รายวิชาที่สอน</a:t>
              </a:r>
              <a:endParaRPr dirty="0"/>
            </a:p>
            <a:p>
              <a:pPr algn="l" defTabSz="821531">
                <a:defRPr sz="3300">
                  <a:solidFill>
                    <a:srgbClr val="22272B"/>
                  </a:solidFill>
                  <a:latin typeface="+mn-lt"/>
                  <a:ea typeface="+mn-ea"/>
                  <a:cs typeface="+mn-cs"/>
                  <a:sym typeface="TH Sarabun New"/>
                </a:defRPr>
              </a:pPr>
              <a:r>
                <a:rPr b="1" dirty="0"/>
                <a:t>6.</a:t>
              </a:r>
              <a:r>
                <a:rPr dirty="0"/>
                <a:t> </a:t>
              </a:r>
              <a:r>
                <a:rPr dirty="0" err="1"/>
                <a:t>แล้วคลิกที่</a:t>
              </a:r>
              <a:r>
                <a:rPr dirty="0"/>
                <a:t> </a:t>
              </a:r>
              <a:r>
                <a:rPr b="1" dirty="0"/>
                <a:t>Enroll user</a:t>
              </a:r>
              <a:r>
                <a:rPr lang="en-US" b="1" dirty="0"/>
                <a:t>s</a:t>
              </a:r>
              <a:r>
                <a:rPr b="1" dirty="0"/>
                <a:t> </a:t>
              </a:r>
              <a:r>
                <a:rPr dirty="0" err="1"/>
                <a:t>อีกครั้ง</a:t>
              </a:r>
              <a:endParaRPr dirty="0"/>
            </a:p>
          </p:txBody>
        </p:sp>
        <p:pic>
          <p:nvPicPr>
            <p:cNvPr id="377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23106"/>
            <a:stretch>
              <a:fillRect/>
            </a:stretch>
          </p:blipFill>
          <p:spPr>
            <a:xfrm>
              <a:off x="4177463" y="247005"/>
              <a:ext cx="362557" cy="302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4" name="Group"/>
          <p:cNvGrpSpPr/>
          <p:nvPr/>
        </p:nvGrpSpPr>
        <p:grpSpPr>
          <a:xfrm>
            <a:off x="1042292" y="4853102"/>
            <a:ext cx="6508156" cy="5397501"/>
            <a:chOff x="-127000" y="-88900"/>
            <a:chExt cx="6508154" cy="5397500"/>
          </a:xfrm>
        </p:grpSpPr>
        <p:grpSp>
          <p:nvGrpSpPr>
            <p:cNvPr id="381" name="Image"/>
            <p:cNvGrpSpPr/>
            <p:nvPr/>
          </p:nvGrpSpPr>
          <p:grpSpPr>
            <a:xfrm>
              <a:off x="-127001" y="-88900"/>
              <a:ext cx="6508156" cy="5397500"/>
              <a:chOff x="0" y="0"/>
              <a:chExt cx="6508154" cy="5397500"/>
            </a:xfrm>
          </p:grpSpPr>
          <p:pic>
            <p:nvPicPr>
              <p:cNvPr id="380" name="Image" descr="Image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r="26058"/>
              <a:stretch>
                <a:fillRect/>
              </a:stretch>
            </p:blipFill>
            <p:spPr>
              <a:xfrm>
                <a:off x="127000" y="88900"/>
                <a:ext cx="6254155" cy="50673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79" name="Image" descr="Image"/>
              <p:cNvPicPr>
                <a:picLocks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-1" y="0"/>
                <a:ext cx="6508156" cy="5397500"/>
              </a:xfrm>
              <a:prstGeom prst="rect">
                <a:avLst/>
              </a:prstGeom>
              <a:effectLst/>
            </p:spPr>
          </p:pic>
        </p:grpSp>
        <p:sp>
          <p:nvSpPr>
            <p:cNvPr id="382" name="Group"/>
            <p:cNvSpPr/>
            <p:nvPr/>
          </p:nvSpPr>
          <p:spPr>
            <a:xfrm>
              <a:off x="4682422" y="628682"/>
              <a:ext cx="689537" cy="573765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821531">
                <a:defRPr sz="3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TH Sarabun New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83" name="Line"/>
            <p:cNvSpPr/>
            <p:nvPr/>
          </p:nvSpPr>
          <p:spPr>
            <a:xfrm flipH="1">
              <a:off x="4289302" y="994810"/>
              <a:ext cx="560294" cy="560294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391" name="Group"/>
          <p:cNvGrpSpPr/>
          <p:nvPr/>
        </p:nvGrpSpPr>
        <p:grpSpPr>
          <a:xfrm>
            <a:off x="13677830" y="3931996"/>
            <a:ext cx="9963677" cy="8014363"/>
            <a:chOff x="-127000" y="-88900"/>
            <a:chExt cx="9963676" cy="8014362"/>
          </a:xfrm>
        </p:grpSpPr>
        <p:grpSp>
          <p:nvGrpSpPr>
            <p:cNvPr id="387" name="Image"/>
            <p:cNvGrpSpPr/>
            <p:nvPr/>
          </p:nvGrpSpPr>
          <p:grpSpPr>
            <a:xfrm>
              <a:off x="-127000" y="-88900"/>
              <a:ext cx="9963677" cy="7087312"/>
              <a:chOff x="0" y="0"/>
              <a:chExt cx="9963676" cy="7087311"/>
            </a:xfrm>
          </p:grpSpPr>
          <p:pic>
            <p:nvPicPr>
              <p:cNvPr id="386" name="Image" descr="Image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9709677" cy="6757112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85" name="Image" descr="Image"/>
              <p:cNvPicPr>
                <a:picLocks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9963677" cy="7087312"/>
              </a:xfrm>
              <a:prstGeom prst="rect">
                <a:avLst/>
              </a:prstGeom>
              <a:effectLst/>
            </p:spPr>
          </p:pic>
        </p:grpSp>
        <p:grpSp>
          <p:nvGrpSpPr>
            <p:cNvPr id="390" name="Group"/>
            <p:cNvGrpSpPr/>
            <p:nvPr/>
          </p:nvGrpSpPr>
          <p:grpSpPr>
            <a:xfrm>
              <a:off x="6969245" y="6712497"/>
              <a:ext cx="840843" cy="1212966"/>
              <a:chOff x="0" y="29911"/>
              <a:chExt cx="840841" cy="1212964"/>
            </a:xfrm>
          </p:grpSpPr>
          <p:sp>
            <p:nvSpPr>
              <p:cNvPr id="388" name="Group"/>
              <p:cNvSpPr/>
              <p:nvPr/>
            </p:nvSpPr>
            <p:spPr>
              <a:xfrm>
                <a:off x="0" y="669112"/>
                <a:ext cx="689536" cy="573765"/>
              </a:xfrm>
              <a:prstGeom prst="rect">
                <a:avLst/>
              </a:prstGeom>
              <a:solidFill>
                <a:schemeClr val="accent5">
                  <a:hueOff val="-82419"/>
                  <a:satOff val="-9513"/>
                  <a:lumOff val="-16343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 defTabSz="821531">
                  <a:defRPr sz="3200" b="1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TH Sarabun New"/>
                  </a:defRPr>
                </a:lvl1pPr>
              </a:lstStyle>
              <a:p>
                <a:r>
                  <a:t>6</a:t>
                </a:r>
              </a:p>
            </p:txBody>
          </p:sp>
          <p:sp>
            <p:nvSpPr>
              <p:cNvPr id="389" name="Line"/>
              <p:cNvSpPr/>
              <p:nvPr/>
            </p:nvSpPr>
            <p:spPr>
              <a:xfrm flipV="1">
                <a:off x="167172" y="29911"/>
                <a:ext cx="673670" cy="1005329"/>
              </a:xfrm>
              <a:prstGeom prst="line">
                <a:avLst/>
              </a:prstGeom>
              <a:noFill/>
              <a:ln w="38100" cap="flat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grpSp>
        <p:nvGrpSpPr>
          <p:cNvPr id="394" name="Image"/>
          <p:cNvGrpSpPr/>
          <p:nvPr/>
        </p:nvGrpSpPr>
        <p:grpSpPr>
          <a:xfrm>
            <a:off x="5832651" y="7177857"/>
            <a:ext cx="7559189" cy="5178846"/>
            <a:chOff x="0" y="0"/>
            <a:chExt cx="7559188" cy="5178844"/>
          </a:xfrm>
        </p:grpSpPr>
        <p:pic>
          <p:nvPicPr>
            <p:cNvPr id="393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rcRect r="22007" b="15641"/>
            <a:stretch>
              <a:fillRect/>
            </a:stretch>
          </p:blipFill>
          <p:spPr>
            <a:xfrm>
              <a:off x="127000" y="88900"/>
              <a:ext cx="7305189" cy="48486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2" name="Image" descr="Imag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" y="-1"/>
              <a:ext cx="7559190" cy="5178846"/>
            </a:xfrm>
            <a:prstGeom prst="rect">
              <a:avLst/>
            </a:prstGeom>
            <a:effectLst/>
          </p:spPr>
        </p:pic>
      </p:grpSp>
      <p:sp>
        <p:nvSpPr>
          <p:cNvPr id="395" name="Group"/>
          <p:cNvSpPr/>
          <p:nvPr/>
        </p:nvSpPr>
        <p:spPr>
          <a:xfrm>
            <a:off x="13697708" y="11370811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5</a:t>
            </a:r>
          </a:p>
        </p:txBody>
      </p:sp>
      <p:sp>
        <p:nvSpPr>
          <p:cNvPr id="396" name="Line"/>
          <p:cNvSpPr/>
          <p:nvPr/>
        </p:nvSpPr>
        <p:spPr>
          <a:xfrm flipH="1" flipV="1">
            <a:off x="12419213" y="11650073"/>
            <a:ext cx="1428623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7. จะแสดงรายชื่อผู้เรียนที่ถูกนำเข้าห้องเรียนเพิ่มดังภาพ…"/>
          <p:cNvSpPr txBox="1"/>
          <p:nvPr/>
        </p:nvSpPr>
        <p:spPr>
          <a:xfrm>
            <a:off x="1527482" y="2829157"/>
            <a:ext cx="11067360" cy="1806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 defTabSz="821531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7. </a:t>
            </a:r>
            <a:r>
              <a:t>จะแสดงรายชื่อผู้เรียนที่ถูกนำเข้าห้องเรียนเพิ่มดังภาพ</a:t>
            </a:r>
          </a:p>
          <a:p>
            <a:pPr algn="l" defTabSz="821531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8.</a:t>
            </a:r>
            <a:r>
              <a:t> หากผู้สอนต้องการส่งข้อความถึงผู้เรียนสามารถคลิกที่ช่องเลือก </a:t>
            </a:r>
            <a:r>
              <a:rPr b="1"/>
              <a:t>เพิ่ม / ส่งข้อความ</a:t>
            </a:r>
            <a:r>
              <a:t> ถึงผู้เรียนที่ ระบุได้ โดยการคลิกที่ช่องสี่เหลี่ยมหน้ารายชื่อผู้เรียน แล้วส่งข้อความถึงผู้เรียนหลายคนได้พร้อมกัน</a:t>
            </a:r>
          </a:p>
        </p:txBody>
      </p:sp>
      <p:sp>
        <p:nvSpPr>
          <p:cNvPr id="3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7078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grpSp>
        <p:nvGrpSpPr>
          <p:cNvPr id="402" name="Image"/>
          <p:cNvGrpSpPr/>
          <p:nvPr/>
        </p:nvGrpSpPr>
        <p:grpSpPr>
          <a:xfrm>
            <a:off x="1363133" y="4967816"/>
            <a:ext cx="11396058" cy="7581155"/>
            <a:chOff x="0" y="0"/>
            <a:chExt cx="11396057" cy="7581153"/>
          </a:xfrm>
        </p:grpSpPr>
        <p:pic>
          <p:nvPicPr>
            <p:cNvPr id="401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1142058" cy="72509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0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396058" cy="7581154"/>
            </a:xfrm>
            <a:prstGeom prst="rect">
              <a:avLst/>
            </a:prstGeom>
            <a:effectLst/>
          </p:spPr>
        </p:pic>
      </p:grpSp>
      <p:sp>
        <p:nvSpPr>
          <p:cNvPr id="403" name="Line"/>
          <p:cNvSpPr/>
          <p:nvPr/>
        </p:nvSpPr>
        <p:spPr>
          <a:xfrm>
            <a:off x="596203" y="7471585"/>
            <a:ext cx="1270001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04" name="Group"/>
          <p:cNvSpPr/>
          <p:nvPr/>
        </p:nvSpPr>
        <p:spPr>
          <a:xfrm>
            <a:off x="564730" y="7227627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7</a:t>
            </a:r>
          </a:p>
        </p:txBody>
      </p:sp>
      <p:sp>
        <p:nvSpPr>
          <p:cNvPr id="405" name="Rectangle"/>
          <p:cNvSpPr/>
          <p:nvPr/>
        </p:nvSpPr>
        <p:spPr>
          <a:xfrm>
            <a:off x="1674496" y="7122064"/>
            <a:ext cx="2342593" cy="784890"/>
          </a:xfrm>
          <a:prstGeom prst="rect">
            <a:avLst/>
          </a:prstGeom>
          <a:solidFill>
            <a:srgbClr val="A1C2C3">
              <a:alpha val="34976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412" name="Group"/>
          <p:cNvGrpSpPr/>
          <p:nvPr/>
        </p:nvGrpSpPr>
        <p:grpSpPr>
          <a:xfrm>
            <a:off x="13629616" y="3423212"/>
            <a:ext cx="9389906" cy="8334994"/>
            <a:chOff x="-127000" y="-88900"/>
            <a:chExt cx="9389905" cy="8334993"/>
          </a:xfrm>
        </p:grpSpPr>
        <p:grpSp>
          <p:nvGrpSpPr>
            <p:cNvPr id="408" name="Image"/>
            <p:cNvGrpSpPr/>
            <p:nvPr/>
          </p:nvGrpSpPr>
          <p:grpSpPr>
            <a:xfrm>
              <a:off x="-127000" y="-88900"/>
              <a:ext cx="9389906" cy="8334994"/>
              <a:chOff x="0" y="0"/>
              <a:chExt cx="9389905" cy="8334993"/>
            </a:xfrm>
          </p:grpSpPr>
          <p:pic>
            <p:nvPicPr>
              <p:cNvPr id="407" name="Image" descr="Imag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9135906" cy="8004794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406" name="Image" descr="Image"/>
              <p:cNvPicPr>
                <a:picLocks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9389906" cy="8334994"/>
              </a:xfrm>
              <a:prstGeom prst="rect">
                <a:avLst/>
              </a:prstGeom>
              <a:effectLst/>
            </p:spPr>
          </p:pic>
        </p:grpSp>
        <p:sp>
          <p:nvSpPr>
            <p:cNvPr id="409" name="Line"/>
            <p:cNvSpPr/>
            <p:nvPr/>
          </p:nvSpPr>
          <p:spPr>
            <a:xfrm flipH="1" flipV="1">
              <a:off x="5866801" y="6308138"/>
              <a:ext cx="1488807" cy="238110"/>
            </a:xfrm>
            <a:prstGeom prst="line">
              <a:avLst/>
            </a:prstGeom>
            <a:noFill/>
            <a:ln w="38100" cap="flat">
              <a:solidFill>
                <a:schemeClr val="accent5">
                  <a:hueOff val="-82419"/>
                  <a:satOff val="-9513"/>
                  <a:lumOff val="-16343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410" name="Group"/>
            <p:cNvSpPr/>
            <p:nvPr/>
          </p:nvSpPr>
          <p:spPr>
            <a:xfrm>
              <a:off x="7102713" y="6117945"/>
              <a:ext cx="689537" cy="573765"/>
            </a:xfrm>
            <a:prstGeom prst="rect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821531">
                <a:defRPr sz="32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TH Sarabun New"/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411" name="Rectangle"/>
            <p:cNvSpPr/>
            <p:nvPr/>
          </p:nvSpPr>
          <p:spPr>
            <a:xfrm>
              <a:off x="4732680" y="6234223"/>
              <a:ext cx="944309" cy="203929"/>
            </a:xfrm>
            <a:prstGeom prst="rect">
              <a:avLst/>
            </a:prstGeom>
            <a:solidFill>
              <a:srgbClr val="A1C2C3">
                <a:alpha val="3497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413" name="Line"/>
          <p:cNvSpPr/>
          <p:nvPr/>
        </p:nvSpPr>
        <p:spPr>
          <a:xfrm>
            <a:off x="951109" y="7446603"/>
            <a:ext cx="915096" cy="131179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14" name="Rectangle"/>
          <p:cNvSpPr/>
          <p:nvPr/>
        </p:nvSpPr>
        <p:spPr>
          <a:xfrm>
            <a:off x="1674496" y="8459797"/>
            <a:ext cx="2342593" cy="597192"/>
          </a:xfrm>
          <a:prstGeom prst="rect">
            <a:avLst/>
          </a:prstGeom>
          <a:solidFill>
            <a:srgbClr val="A1C2C3">
              <a:alpha val="34976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15" name="การนำผู้เรียนเข้าชั้นเรียน (Enroll user) (ต่อ)"/>
          <p:cNvSpPr txBox="1">
            <a:spLocks noGrp="1"/>
          </p:cNvSpPr>
          <p:nvPr>
            <p:ph type="title"/>
          </p:nvPr>
        </p:nvSpPr>
        <p:spPr>
          <a:xfrm>
            <a:off x="3130550" y="433281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10700"/>
            </a:lvl1pPr>
          </a:lstStyle>
          <a:p>
            <a:r>
              <a:rPr dirty="0" err="1"/>
              <a:t>การนำผู้เรียนเข้าชั้นเรียน</a:t>
            </a:r>
            <a:r>
              <a:rPr dirty="0"/>
              <a:t> (Enroll user</a:t>
            </a:r>
            <a:r>
              <a:rPr lang="en-US" dirty="0"/>
              <a:t>s</a:t>
            </a:r>
            <a:r>
              <a:rPr dirty="0"/>
              <a:t>) (</a:t>
            </a:r>
            <a:r>
              <a:rPr dirty="0" err="1"/>
              <a:t>ต่อ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1. คลิกที่เครื่องหมาย            บริเวณด้านขวาของรายชื่อผู้เรียนนั้น ๆ  2. ระบบจะถามเพื่อทำการยืนยันการลบรายชื่อผู้เรียน ให้คลิกที่ปุ่ม “ออกจากการเป็นสมาชิก” เพื่อลบ หรือคลิกปุ่ม “ยกเลิก” เพื่อยกเลิกการลบรายชื่อผู้เรียน 3. ระบบจะแสดงรายชื่อที่เหลืออยู่ในระบบภายหลังจากดำเนินการลบเรียบร้อยแล้ว"/>
          <p:cNvSpPr txBox="1"/>
          <p:nvPr/>
        </p:nvSpPr>
        <p:spPr>
          <a:xfrm>
            <a:off x="1760385" y="3843911"/>
            <a:ext cx="10173003" cy="2365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 defTabSz="821531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1.</a:t>
            </a:r>
            <a:r>
              <a:t> คลิกที่เครื่องหมาย </a:t>
            </a:r>
            <a:r>
              <a:rPr sz="2000" b="1"/>
              <a:t>           </a:t>
            </a:r>
            <a:r>
              <a:t>บริเวณด้านขวาของรายชื่อผู้เรียนนั้น ๆ </a:t>
            </a:r>
            <a:br/>
            <a:r>
              <a:rPr b="1"/>
              <a:t>2.</a:t>
            </a:r>
            <a:r>
              <a:t> ระบบจะถามเพื่อทำการยืนยันการลบรายชื่อผู้เรียน ให้คลิกที่ปุ่ม </a:t>
            </a:r>
            <a:r>
              <a:rPr b="1"/>
              <a:t>“ออกจากการเป็นสมาชิก”</a:t>
            </a:r>
            <a:r>
              <a:t> เพื่อลบ หรือคลิกปุ่ม </a:t>
            </a:r>
            <a:r>
              <a:rPr b="1"/>
              <a:t>“ยกเลิก”</a:t>
            </a:r>
            <a:r>
              <a:t> เพื่อยกเลิกการลบรายชื่อผู้เรียน</a:t>
            </a:r>
            <a:br/>
            <a:r>
              <a:rPr b="1"/>
              <a:t>3.</a:t>
            </a:r>
            <a:r>
              <a:t> ระบบจะแสดงรายชื่อที่เหลืออยู่ในระบบภายหลังจากดำเนินการลบเรียบร้อยแล้ว </a:t>
            </a:r>
          </a:p>
        </p:txBody>
      </p:sp>
      <p:sp>
        <p:nvSpPr>
          <p:cNvPr id="4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7078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419" name="การลบชื่อผู้เรียนออกจากรายวิชา"/>
          <p:cNvSpPr txBox="1">
            <a:spLocks noGrp="1"/>
          </p:cNvSpPr>
          <p:nvPr>
            <p:ph type="title"/>
          </p:nvPr>
        </p:nvSpPr>
        <p:spPr>
          <a:xfrm>
            <a:off x="3028950" y="504425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การลบชื่อผู้เรียนออกจากรายวิชา </a:t>
            </a:r>
          </a:p>
        </p:txBody>
      </p:sp>
      <p:grpSp>
        <p:nvGrpSpPr>
          <p:cNvPr id="422" name="Image"/>
          <p:cNvGrpSpPr/>
          <p:nvPr/>
        </p:nvGrpSpPr>
        <p:grpSpPr>
          <a:xfrm>
            <a:off x="11671440" y="3280582"/>
            <a:ext cx="11396059" cy="7581154"/>
            <a:chOff x="0" y="0"/>
            <a:chExt cx="11396057" cy="7581153"/>
          </a:xfrm>
        </p:grpSpPr>
        <p:pic>
          <p:nvPicPr>
            <p:cNvPr id="421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1142058" cy="72509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0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396058" cy="7581154"/>
            </a:xfrm>
            <a:prstGeom prst="rect">
              <a:avLst/>
            </a:prstGeom>
            <a:effectLst/>
          </p:spPr>
        </p:pic>
      </p:grpSp>
      <p:pic>
        <p:nvPicPr>
          <p:cNvPr id="42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88040" y="3888227"/>
            <a:ext cx="436932" cy="4369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6" name="Image"/>
          <p:cNvGrpSpPr/>
          <p:nvPr/>
        </p:nvGrpSpPr>
        <p:grpSpPr>
          <a:xfrm>
            <a:off x="2290183" y="6980182"/>
            <a:ext cx="8158741" cy="2926648"/>
            <a:chOff x="0" y="0"/>
            <a:chExt cx="8158739" cy="2926647"/>
          </a:xfrm>
        </p:grpSpPr>
        <p:pic>
          <p:nvPicPr>
            <p:cNvPr id="425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7904740" cy="259644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4" name="Image" descr="Imag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8158740" cy="2926648"/>
            </a:xfrm>
            <a:prstGeom prst="rect">
              <a:avLst/>
            </a:prstGeom>
            <a:effectLst/>
          </p:spPr>
        </p:pic>
      </p:grpSp>
      <p:sp>
        <p:nvSpPr>
          <p:cNvPr id="427" name="Group"/>
          <p:cNvSpPr/>
          <p:nvPr/>
        </p:nvSpPr>
        <p:spPr>
          <a:xfrm>
            <a:off x="10566725" y="7544526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2</a:t>
            </a:r>
          </a:p>
        </p:txBody>
      </p:sp>
      <p:sp>
        <p:nvSpPr>
          <p:cNvPr id="428" name="Line"/>
          <p:cNvSpPr/>
          <p:nvPr/>
        </p:nvSpPr>
        <p:spPr>
          <a:xfrm flipH="1">
            <a:off x="10173605" y="7910653"/>
            <a:ext cx="560294" cy="56029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29" name="Group"/>
          <p:cNvSpPr/>
          <p:nvPr/>
        </p:nvSpPr>
        <p:spPr>
          <a:xfrm>
            <a:off x="22573702" y="5637600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1</a:t>
            </a:r>
          </a:p>
        </p:txBody>
      </p:sp>
      <p:sp>
        <p:nvSpPr>
          <p:cNvPr id="430" name="Line"/>
          <p:cNvSpPr/>
          <p:nvPr/>
        </p:nvSpPr>
        <p:spPr>
          <a:xfrm flipH="1" flipV="1">
            <a:off x="21625875" y="5963088"/>
            <a:ext cx="1021160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Image"/>
          <p:cNvGrpSpPr/>
          <p:nvPr/>
        </p:nvGrpSpPr>
        <p:grpSpPr>
          <a:xfrm>
            <a:off x="1143661" y="7984295"/>
            <a:ext cx="12505678" cy="4551486"/>
            <a:chOff x="0" y="0"/>
            <a:chExt cx="12505676" cy="4551485"/>
          </a:xfrm>
        </p:grpSpPr>
        <p:pic>
          <p:nvPicPr>
            <p:cNvPr id="433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2251677" cy="422128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2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505677" cy="4551486"/>
            </a:xfrm>
            <a:prstGeom prst="rect">
              <a:avLst/>
            </a:prstGeom>
            <a:effectLst/>
          </p:spPr>
        </p:pic>
      </p:grpSp>
      <p:sp>
        <p:nvSpPr>
          <p:cNvPr id="4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7078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436" name="การระงับสิทธิ์การเข้าถึงรายวิชา"/>
          <p:cNvSpPr txBox="1">
            <a:spLocks noGrp="1"/>
          </p:cNvSpPr>
          <p:nvPr>
            <p:ph type="title"/>
          </p:nvPr>
        </p:nvSpPr>
        <p:spPr>
          <a:xfrm>
            <a:off x="3028950" y="504425"/>
            <a:ext cx="21348700" cy="2169452"/>
          </a:xfrm>
          <a:prstGeom prst="rect">
            <a:avLst/>
          </a:prstGeom>
        </p:spPr>
        <p:txBody>
          <a:bodyPr/>
          <a:lstStyle/>
          <a:p>
            <a:pPr>
              <a:defRPr sz="9800"/>
            </a:pPr>
            <a:r>
              <a:rPr sz="9000"/>
              <a:t>การระงับสิทธิ์การเข้าถึงรายวิชา</a:t>
            </a:r>
            <a:r>
              <a:t> </a:t>
            </a:r>
          </a:p>
        </p:txBody>
      </p:sp>
      <p:grpSp>
        <p:nvGrpSpPr>
          <p:cNvPr id="439" name="Group"/>
          <p:cNvGrpSpPr/>
          <p:nvPr/>
        </p:nvGrpSpPr>
        <p:grpSpPr>
          <a:xfrm>
            <a:off x="1344355" y="4149509"/>
            <a:ext cx="7620407" cy="2365504"/>
            <a:chOff x="0" y="0"/>
            <a:chExt cx="7620406" cy="2365502"/>
          </a:xfrm>
        </p:grpSpPr>
        <p:sp>
          <p:nvSpPr>
            <p:cNvPr id="437" name="1. คลิกที่เครื่องหมาย         บริเวณด้านขวาของรายชื่อ ผู้เรียนนั้น ๆ…"/>
            <p:cNvSpPr txBox="1"/>
            <p:nvPr/>
          </p:nvSpPr>
          <p:spPr>
            <a:xfrm>
              <a:off x="0" y="0"/>
              <a:ext cx="7620407" cy="23655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spAutoFit/>
            </a:bodyPr>
            <a:lstStyle/>
            <a:p>
              <a:pPr algn="l" defTabSz="821531">
                <a:tabLst>
                  <a:tab pos="317500" algn="l"/>
                  <a:tab pos="571500" algn="l"/>
                </a:tabLst>
                <a:defRPr sz="3300">
                  <a:solidFill>
                    <a:srgbClr val="22272B"/>
                  </a:solidFill>
                  <a:latin typeface="+mn-lt"/>
                  <a:ea typeface="+mn-ea"/>
                  <a:cs typeface="+mn-cs"/>
                  <a:sym typeface="TH Sarabun New"/>
                </a:defRPr>
              </a:pPr>
              <a:r>
                <a:rPr b="1"/>
                <a:t>1. </a:t>
              </a:r>
              <a:r>
                <a:t>คลิกที่เครื่องหมาย    </a:t>
              </a:r>
              <a:r>
                <a:rPr sz="2000" b="1"/>
                <a:t>     </a:t>
              </a:r>
              <a:r>
                <a:t>บริเวณด้านขวาของรายชื่อ ผู้เรียนนั้น ๆ</a:t>
              </a:r>
            </a:p>
            <a:p>
              <a:pPr algn="l" defTabSz="821531">
                <a:tabLst>
                  <a:tab pos="317500" algn="l"/>
                  <a:tab pos="571500" algn="l"/>
                </a:tabLst>
                <a:defRPr sz="3300">
                  <a:solidFill>
                    <a:srgbClr val="22272B"/>
                  </a:solidFill>
                  <a:latin typeface="+mn-lt"/>
                  <a:ea typeface="+mn-ea"/>
                  <a:cs typeface="+mn-cs"/>
                  <a:sym typeface="TH Sarabun New"/>
                </a:defRPr>
              </a:pPr>
              <a:r>
                <a:rPr b="1"/>
                <a:t>2.</a:t>
              </a:r>
              <a:r>
                <a:t> เลือกสถานะ เป็น</a:t>
              </a:r>
              <a:r>
                <a:rPr b="1"/>
                <a:t> Suspended </a:t>
              </a:r>
              <a:r>
                <a:t>แล้วกำหนดวันเวลาที่ระงับการเข้าถึงรายวิชาตามต้องการ</a:t>
              </a:r>
            </a:p>
            <a:p>
              <a:pPr algn="l" defTabSz="821531">
                <a:tabLst>
                  <a:tab pos="317500" algn="l"/>
                  <a:tab pos="571500" algn="l"/>
                </a:tabLst>
                <a:defRPr sz="3300">
                  <a:solidFill>
                    <a:srgbClr val="22272B"/>
                  </a:solidFill>
                  <a:latin typeface="+mn-lt"/>
                  <a:ea typeface="+mn-ea"/>
                  <a:cs typeface="+mn-cs"/>
                  <a:sym typeface="TH Sarabun New"/>
                </a:defRPr>
              </a:pPr>
              <a:r>
                <a:rPr b="1"/>
                <a:t>3. </a:t>
              </a:r>
              <a:r>
                <a:t>ระบบจะแสดงรายชื่อที่ระงับการเข้าถึงรายวิชา</a:t>
              </a:r>
            </a:p>
          </p:txBody>
        </p:sp>
        <p:pic>
          <p:nvPicPr>
            <p:cNvPr id="438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17888" y="97100"/>
              <a:ext cx="388711" cy="461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42" name="Image"/>
          <p:cNvGrpSpPr/>
          <p:nvPr/>
        </p:nvGrpSpPr>
        <p:grpSpPr>
          <a:xfrm>
            <a:off x="9658817" y="2833720"/>
            <a:ext cx="13988073" cy="6634120"/>
            <a:chOff x="0" y="0"/>
            <a:chExt cx="13988071" cy="6634119"/>
          </a:xfrm>
        </p:grpSpPr>
        <p:pic>
          <p:nvPicPr>
            <p:cNvPr id="441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rcRect b="34975"/>
            <a:stretch>
              <a:fillRect/>
            </a:stretch>
          </p:blipFill>
          <p:spPr>
            <a:xfrm>
              <a:off x="127000" y="88900"/>
              <a:ext cx="13734072" cy="63039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40" name="Image" descr="Imag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3988072" cy="6634120"/>
            </a:xfrm>
            <a:prstGeom prst="rect">
              <a:avLst/>
            </a:prstGeom>
            <a:effectLst/>
          </p:spPr>
        </p:pic>
      </p:grpSp>
      <p:sp>
        <p:nvSpPr>
          <p:cNvPr id="443" name="Group"/>
          <p:cNvSpPr/>
          <p:nvPr/>
        </p:nvSpPr>
        <p:spPr>
          <a:xfrm>
            <a:off x="5503174" y="8615517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2</a:t>
            </a:r>
          </a:p>
        </p:txBody>
      </p:sp>
      <p:sp>
        <p:nvSpPr>
          <p:cNvPr id="444" name="Line"/>
          <p:cNvSpPr/>
          <p:nvPr/>
        </p:nvSpPr>
        <p:spPr>
          <a:xfrm flipH="1">
            <a:off x="5110054" y="8981644"/>
            <a:ext cx="560294" cy="56029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45" name="Group"/>
          <p:cNvSpPr/>
          <p:nvPr/>
        </p:nvSpPr>
        <p:spPr>
          <a:xfrm>
            <a:off x="22444853" y="6394789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3</a:t>
            </a:r>
          </a:p>
        </p:txBody>
      </p:sp>
      <p:sp>
        <p:nvSpPr>
          <p:cNvPr id="446" name="Line"/>
          <p:cNvSpPr/>
          <p:nvPr/>
        </p:nvSpPr>
        <p:spPr>
          <a:xfrm flipH="1">
            <a:off x="22051734" y="6760917"/>
            <a:ext cx="560294" cy="56029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การสร้างกลุ่ม…"/>
          <p:cNvSpPr txBox="1"/>
          <p:nvPr/>
        </p:nvSpPr>
        <p:spPr>
          <a:xfrm>
            <a:off x="1998744" y="4250092"/>
            <a:ext cx="9845181" cy="282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436562" indent="-436562" algn="l" defTabSz="821531">
              <a:buSzPct val="50000"/>
              <a:buBlip>
                <a:blip r:embed="rId2"/>
              </a:buBlip>
              <a:defRPr sz="3300" b="1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การสร้างกลุ่ม</a:t>
            </a:r>
          </a:p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  </a:t>
            </a:r>
            <a:r>
              <a:rPr b="1"/>
              <a:t> 1.</a:t>
            </a:r>
            <a:r>
              <a:t> คลิกเข้าไปในหลักสูตรรายวิชา แล้วคลิกที่ </a:t>
            </a:r>
            <a:r>
              <a:rPr b="1"/>
              <a:t>Course management</a:t>
            </a:r>
          </a:p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  </a:t>
            </a:r>
            <a:r>
              <a:rPr b="1"/>
              <a:t> 2.</a:t>
            </a:r>
            <a:r>
              <a:t> ที่แถบผู้เรียน คลิกที่ </a:t>
            </a:r>
            <a:r>
              <a:rPr b="1"/>
              <a:t>กลุ่ม</a:t>
            </a:r>
          </a:p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  </a:t>
            </a:r>
            <a:r>
              <a:rPr b="1"/>
              <a:t> 3. </a:t>
            </a:r>
            <a:r>
              <a:t>คลิกที่ปุ่ม </a:t>
            </a:r>
            <a:r>
              <a:rPr b="1"/>
              <a:t>Create group </a:t>
            </a:r>
            <a:r>
              <a:t>เพื่อสร้างกลุ่มในรายวิชา</a:t>
            </a:r>
          </a:p>
          <a:p>
            <a:pPr marL="90169" indent="1260475" algn="l" defTabSz="821055">
              <a:tabLst>
                <a:tab pos="800100" algn="l"/>
                <a:tab pos="1524000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lt"/>
              <a:ea typeface="+mn-ea"/>
              <a:cs typeface="+mn-cs"/>
              <a:sym typeface="TH Sarabun New"/>
            </a:endParaRPr>
          </a:p>
        </p:txBody>
      </p:sp>
      <p:sp>
        <p:nvSpPr>
          <p:cNvPr id="4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7078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450" name="กลุ่ม (Group)"/>
          <p:cNvSpPr txBox="1">
            <a:spLocks noGrp="1"/>
          </p:cNvSpPr>
          <p:nvPr>
            <p:ph type="title"/>
          </p:nvPr>
        </p:nvSpPr>
        <p:spPr>
          <a:xfrm>
            <a:off x="3028950" y="504425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กลุ่ม (Group)</a:t>
            </a:r>
          </a:p>
        </p:txBody>
      </p:sp>
      <p:sp>
        <p:nvSpPr>
          <p:cNvPr id="451" name="การจัดการกลุ่ม"/>
          <p:cNvSpPr/>
          <p:nvPr/>
        </p:nvSpPr>
        <p:spPr>
          <a:xfrm>
            <a:off x="1488187" y="3593108"/>
            <a:ext cx="4495801" cy="5715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 defTabSz="821531">
              <a:defRPr sz="4200" b="1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การจัดการกลุ่ม</a:t>
            </a:r>
          </a:p>
        </p:txBody>
      </p:sp>
      <p:sp>
        <p:nvSpPr>
          <p:cNvPr id="452" name="Shape"/>
          <p:cNvSpPr/>
          <p:nvPr/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miter lim="400000"/>
          </a:ln>
        </p:spPr>
        <p:txBody>
          <a:bodyPr lIns="101600" tIns="101600" rIns="101600" bIns="101600"/>
          <a:lstStyle/>
          <a:p>
            <a:pPr algn="l" defTabSz="63500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53" name="กลุ่มนั้นมีไว้เพื่อทำให้การจัดการสมาชิกนั้นง่ายขึ้น เช่น การส่งงาน การตอบคำถาม และการจัดกิจกรรมการเรียนการสอน เป็นต้น ในการจัดการกลุ่มนั้นจะแบ่งหัวข้อต่าง ๆ ดังนี้"/>
          <p:cNvSpPr txBox="1"/>
          <p:nvPr/>
        </p:nvSpPr>
        <p:spPr>
          <a:xfrm>
            <a:off x="819992" y="2582684"/>
            <a:ext cx="21911956" cy="924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 defTabSz="821531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           กลุ่มนั้นมีไว้เพื่อทำให้การจัดการสมาชิกนั้นง่ายขึ้น เช่น การส่งงาน การตอบคำถาม และการจัดกิจกรรมการเรียนการสอน เป็นต้น ในการจัดการกลุ่มนั้นจะแบ่งหัวข้อต่าง ๆ ดังนี้</a:t>
            </a:r>
          </a:p>
        </p:txBody>
      </p:sp>
      <p:grpSp>
        <p:nvGrpSpPr>
          <p:cNvPr id="456" name="Image"/>
          <p:cNvGrpSpPr/>
          <p:nvPr/>
        </p:nvGrpSpPr>
        <p:grpSpPr>
          <a:xfrm>
            <a:off x="14654505" y="3697609"/>
            <a:ext cx="8159291" cy="3379123"/>
            <a:chOff x="0" y="0"/>
            <a:chExt cx="8159289" cy="3379122"/>
          </a:xfrm>
        </p:grpSpPr>
        <p:pic>
          <p:nvPicPr>
            <p:cNvPr id="455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7905290" cy="304892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54" name="Image" descr="Imag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8159290" cy="3379123"/>
            </a:xfrm>
            <a:prstGeom prst="rect">
              <a:avLst/>
            </a:prstGeom>
            <a:effectLst/>
          </p:spPr>
        </p:pic>
      </p:grpSp>
      <p:grpSp>
        <p:nvGrpSpPr>
          <p:cNvPr id="459" name="Image"/>
          <p:cNvGrpSpPr/>
          <p:nvPr/>
        </p:nvGrpSpPr>
        <p:grpSpPr>
          <a:xfrm>
            <a:off x="2994461" y="6979339"/>
            <a:ext cx="10419500" cy="5443880"/>
            <a:chOff x="0" y="0"/>
            <a:chExt cx="10419498" cy="5443878"/>
          </a:xfrm>
        </p:grpSpPr>
        <p:pic>
          <p:nvPicPr>
            <p:cNvPr id="458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0165499" cy="511367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57" name="Image" descr="Imag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0419499" cy="5443879"/>
            </a:xfrm>
            <a:prstGeom prst="rect">
              <a:avLst/>
            </a:prstGeom>
            <a:effectLst/>
          </p:spPr>
        </p:pic>
      </p:grpSp>
      <p:grpSp>
        <p:nvGrpSpPr>
          <p:cNvPr id="462" name="Image"/>
          <p:cNvGrpSpPr/>
          <p:nvPr/>
        </p:nvGrpSpPr>
        <p:grpSpPr>
          <a:xfrm>
            <a:off x="14641535" y="7266716"/>
            <a:ext cx="8185233" cy="5193384"/>
            <a:chOff x="0" y="0"/>
            <a:chExt cx="8185231" cy="5193383"/>
          </a:xfrm>
        </p:grpSpPr>
        <p:pic>
          <p:nvPicPr>
            <p:cNvPr id="461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7931232" cy="486318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60" name="Image" descr="Imag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8185232" cy="5193384"/>
            </a:xfrm>
            <a:prstGeom prst="rect">
              <a:avLst/>
            </a:prstGeom>
            <a:effectLst/>
          </p:spPr>
        </p:pic>
      </p:grpSp>
      <p:sp>
        <p:nvSpPr>
          <p:cNvPr id="463" name="Group"/>
          <p:cNvSpPr/>
          <p:nvPr/>
        </p:nvSpPr>
        <p:spPr>
          <a:xfrm>
            <a:off x="12878005" y="8653941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2</a:t>
            </a:r>
          </a:p>
        </p:txBody>
      </p:sp>
      <p:sp>
        <p:nvSpPr>
          <p:cNvPr id="464" name="Line"/>
          <p:cNvSpPr/>
          <p:nvPr/>
        </p:nvSpPr>
        <p:spPr>
          <a:xfrm flipH="1" flipV="1">
            <a:off x="11338821" y="9020067"/>
            <a:ext cx="1706358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65" name="Group"/>
          <p:cNvSpPr/>
          <p:nvPr/>
        </p:nvSpPr>
        <p:spPr>
          <a:xfrm>
            <a:off x="18320948" y="10930430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3</a:t>
            </a:r>
          </a:p>
        </p:txBody>
      </p:sp>
      <p:sp>
        <p:nvSpPr>
          <p:cNvPr id="466" name="Line"/>
          <p:cNvSpPr/>
          <p:nvPr/>
        </p:nvSpPr>
        <p:spPr>
          <a:xfrm flipH="1" flipV="1">
            <a:off x="17396595" y="11173643"/>
            <a:ext cx="1091527" cy="12291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67" name="Group"/>
          <p:cNvSpPr/>
          <p:nvPr/>
        </p:nvSpPr>
        <p:spPr>
          <a:xfrm>
            <a:off x="22411912" y="5637600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1</a:t>
            </a:r>
          </a:p>
        </p:txBody>
      </p:sp>
      <p:sp>
        <p:nvSpPr>
          <p:cNvPr id="468" name="Line"/>
          <p:cNvSpPr/>
          <p:nvPr/>
        </p:nvSpPr>
        <p:spPr>
          <a:xfrm flipH="1">
            <a:off x="21718236" y="5980615"/>
            <a:ext cx="976415" cy="56790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5.  ทำการเพิ่มสมาชิกเข้ากลุ่ม โดยคลิกเลือกที่กลุ่มที่ต้องการเพิ่มสมาชิกเข้ากลุ่ม แล้วคลิกที่ Add/Remove users ตามลำดับ…"/>
          <p:cNvSpPr txBox="1"/>
          <p:nvPr/>
        </p:nvSpPr>
        <p:spPr>
          <a:xfrm>
            <a:off x="1766823" y="2757157"/>
            <a:ext cx="14399032" cy="148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5. </a:t>
            </a:r>
            <a:r>
              <a:t> ทำการเพิ่มสมาชิกเข้ากลุ่ม โดยคลิกเลือกที่กลุ่มที่ต้องการเพิ่มสมาชิกเข้ากลุ่ม แล้วคลิกที่ </a:t>
            </a:r>
            <a:r>
              <a:rPr b="1"/>
              <a:t>Add/Remove users </a:t>
            </a:r>
            <a:r>
              <a:t>ตามลำดับ</a:t>
            </a:r>
          </a:p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6.</a:t>
            </a:r>
            <a:r>
              <a:t>  คลิกเลือกสมาชิกเสร็จแล้วคลิกที่ปุ่ม </a:t>
            </a:r>
            <a:r>
              <a:rPr b="1"/>
              <a:t>เพิ่ม</a:t>
            </a:r>
            <a:r>
              <a:t> สมาชิกเข้ากลุ่ม เสร็จแล้วคลิกปุ่ม</a:t>
            </a:r>
            <a:r>
              <a:rPr b="1"/>
              <a:t> Back to groups</a:t>
            </a:r>
            <a:r>
              <a:t> </a:t>
            </a:r>
          </a:p>
        </p:txBody>
      </p:sp>
      <p:sp>
        <p:nvSpPr>
          <p:cNvPr id="4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7078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472" name="กลุ่ม (Group) (ต่อ)"/>
          <p:cNvSpPr txBox="1">
            <a:spLocks noGrp="1"/>
          </p:cNvSpPr>
          <p:nvPr>
            <p:ph type="title"/>
          </p:nvPr>
        </p:nvSpPr>
        <p:spPr>
          <a:xfrm>
            <a:off x="3028950" y="504425"/>
            <a:ext cx="21348700" cy="2169452"/>
          </a:xfrm>
          <a:prstGeom prst="rect">
            <a:avLst/>
          </a:prstGeom>
        </p:spPr>
        <p:txBody>
          <a:bodyPr/>
          <a:lstStyle/>
          <a:p>
            <a:pPr>
              <a:defRPr sz="9200"/>
            </a:pPr>
            <a:r>
              <a:t>กลุ่ม (Group) </a:t>
            </a:r>
            <a:r>
              <a:rPr sz="8100"/>
              <a:t>(ต่อ)</a:t>
            </a:r>
          </a:p>
        </p:txBody>
      </p:sp>
      <p:grpSp>
        <p:nvGrpSpPr>
          <p:cNvPr id="475" name="Image"/>
          <p:cNvGrpSpPr/>
          <p:nvPr/>
        </p:nvGrpSpPr>
        <p:grpSpPr>
          <a:xfrm>
            <a:off x="1049164" y="4780085"/>
            <a:ext cx="7784581" cy="6084701"/>
            <a:chOff x="0" y="0"/>
            <a:chExt cx="7784579" cy="6084699"/>
          </a:xfrm>
        </p:grpSpPr>
        <p:pic>
          <p:nvPicPr>
            <p:cNvPr id="47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7530580" cy="5754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73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784580" cy="6084700"/>
            </a:xfrm>
            <a:prstGeom prst="rect">
              <a:avLst/>
            </a:prstGeom>
            <a:effectLst/>
          </p:spPr>
        </p:pic>
      </p:grpSp>
      <p:grpSp>
        <p:nvGrpSpPr>
          <p:cNvPr id="478" name="Image"/>
          <p:cNvGrpSpPr/>
          <p:nvPr/>
        </p:nvGrpSpPr>
        <p:grpSpPr>
          <a:xfrm>
            <a:off x="9048832" y="4317829"/>
            <a:ext cx="7117024" cy="7735040"/>
            <a:chOff x="0" y="0"/>
            <a:chExt cx="7117022" cy="7735039"/>
          </a:xfrm>
        </p:grpSpPr>
        <p:pic>
          <p:nvPicPr>
            <p:cNvPr id="477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6863023" cy="74048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76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117023" cy="7735040"/>
            </a:xfrm>
            <a:prstGeom prst="rect">
              <a:avLst/>
            </a:prstGeom>
            <a:effectLst/>
          </p:spPr>
        </p:pic>
      </p:grpSp>
      <p:grpSp>
        <p:nvGrpSpPr>
          <p:cNvPr id="481" name="Image"/>
          <p:cNvGrpSpPr/>
          <p:nvPr/>
        </p:nvGrpSpPr>
        <p:grpSpPr>
          <a:xfrm>
            <a:off x="16380944" y="1503495"/>
            <a:ext cx="7340189" cy="7735041"/>
            <a:chOff x="0" y="0"/>
            <a:chExt cx="7340188" cy="7735039"/>
          </a:xfrm>
        </p:grpSpPr>
        <p:pic>
          <p:nvPicPr>
            <p:cNvPr id="480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7086189" cy="74048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79" name="Image" descr="Imag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7340189" cy="7735040"/>
            </a:xfrm>
            <a:prstGeom prst="rect">
              <a:avLst/>
            </a:prstGeom>
            <a:effectLst/>
          </p:spPr>
        </p:pic>
      </p:grpSp>
      <p:sp>
        <p:nvSpPr>
          <p:cNvPr id="482" name="Line"/>
          <p:cNvSpPr/>
          <p:nvPr/>
        </p:nvSpPr>
        <p:spPr>
          <a:xfrm flipV="1">
            <a:off x="5769645" y="8618685"/>
            <a:ext cx="1036658" cy="55714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83" name="Group"/>
          <p:cNvSpPr/>
          <p:nvPr/>
        </p:nvSpPr>
        <p:spPr>
          <a:xfrm>
            <a:off x="5283971" y="8922725"/>
            <a:ext cx="718789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5</a:t>
            </a:r>
          </a:p>
        </p:txBody>
      </p:sp>
      <p:sp>
        <p:nvSpPr>
          <p:cNvPr id="484" name="Line"/>
          <p:cNvSpPr/>
          <p:nvPr/>
        </p:nvSpPr>
        <p:spPr>
          <a:xfrm flipH="1" flipV="1">
            <a:off x="3259673" y="6102411"/>
            <a:ext cx="707175" cy="66968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85" name="Group"/>
          <p:cNvSpPr/>
          <p:nvPr/>
        </p:nvSpPr>
        <p:spPr>
          <a:xfrm>
            <a:off x="3481173" y="6518994"/>
            <a:ext cx="718789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5</a:t>
            </a:r>
          </a:p>
        </p:txBody>
      </p:sp>
      <p:sp>
        <p:nvSpPr>
          <p:cNvPr id="486" name="Line"/>
          <p:cNvSpPr/>
          <p:nvPr/>
        </p:nvSpPr>
        <p:spPr>
          <a:xfrm flipV="1">
            <a:off x="11312320" y="7746785"/>
            <a:ext cx="900328" cy="66944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87" name="Group"/>
          <p:cNvSpPr/>
          <p:nvPr/>
        </p:nvSpPr>
        <p:spPr>
          <a:xfrm>
            <a:off x="11017304" y="8050149"/>
            <a:ext cx="718789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6</a:t>
            </a:r>
          </a:p>
        </p:txBody>
      </p:sp>
      <p:sp>
        <p:nvSpPr>
          <p:cNvPr id="488" name="Line"/>
          <p:cNvSpPr/>
          <p:nvPr/>
        </p:nvSpPr>
        <p:spPr>
          <a:xfrm flipH="1" flipV="1">
            <a:off x="17807454" y="8758924"/>
            <a:ext cx="1007846" cy="66978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89" name="Group"/>
          <p:cNvSpPr/>
          <p:nvPr/>
        </p:nvSpPr>
        <p:spPr>
          <a:xfrm>
            <a:off x="18592358" y="9115333"/>
            <a:ext cx="718789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6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7. จะปรากฏรายชื่อผู้เรียนที่นำเข้ากลุ่ม ดังรูป"/>
          <p:cNvSpPr txBox="1"/>
          <p:nvPr/>
        </p:nvSpPr>
        <p:spPr>
          <a:xfrm>
            <a:off x="1744504" y="3391706"/>
            <a:ext cx="6924570" cy="924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rPr b="1"/>
              <a:t>7. </a:t>
            </a:r>
            <a:r>
              <a:t>จะปรากฏรายชื่อผู้เรียนที่นำเข้ากลุ่ม ดังรูป</a:t>
            </a:r>
          </a:p>
        </p:txBody>
      </p:sp>
      <p:sp>
        <p:nvSpPr>
          <p:cNvPr id="4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7078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grpSp>
        <p:nvGrpSpPr>
          <p:cNvPr id="495" name="Image"/>
          <p:cNvGrpSpPr/>
          <p:nvPr/>
        </p:nvGrpSpPr>
        <p:grpSpPr>
          <a:xfrm>
            <a:off x="9378649" y="2840295"/>
            <a:ext cx="12854950" cy="9840352"/>
            <a:chOff x="0" y="0"/>
            <a:chExt cx="12854949" cy="9840350"/>
          </a:xfrm>
        </p:grpSpPr>
        <p:pic>
          <p:nvPicPr>
            <p:cNvPr id="49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2600950" cy="95101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3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854950" cy="9840351"/>
            </a:xfrm>
            <a:prstGeom prst="rect">
              <a:avLst/>
            </a:prstGeom>
            <a:effectLst/>
          </p:spPr>
        </p:pic>
      </p:grpSp>
      <p:sp>
        <p:nvSpPr>
          <p:cNvPr id="496" name="Line"/>
          <p:cNvSpPr/>
          <p:nvPr/>
        </p:nvSpPr>
        <p:spPr>
          <a:xfrm flipV="1">
            <a:off x="16216630" y="5915060"/>
            <a:ext cx="1036657" cy="55714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97" name="Group"/>
          <p:cNvSpPr/>
          <p:nvPr/>
        </p:nvSpPr>
        <p:spPr>
          <a:xfrm>
            <a:off x="15730956" y="6219100"/>
            <a:ext cx="718788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7</a:t>
            </a:r>
          </a:p>
        </p:txBody>
      </p:sp>
      <p:sp>
        <p:nvSpPr>
          <p:cNvPr id="498" name="กลุ่ม (Group) (ต่อ)"/>
          <p:cNvSpPr txBox="1">
            <a:spLocks noGrp="1"/>
          </p:cNvSpPr>
          <p:nvPr>
            <p:ph type="title"/>
          </p:nvPr>
        </p:nvSpPr>
        <p:spPr>
          <a:xfrm>
            <a:off x="3028950" y="504425"/>
            <a:ext cx="21348700" cy="2169452"/>
          </a:xfrm>
          <a:prstGeom prst="rect">
            <a:avLst/>
          </a:prstGeom>
        </p:spPr>
        <p:txBody>
          <a:bodyPr/>
          <a:lstStyle/>
          <a:p>
            <a:pPr>
              <a:defRPr sz="9400"/>
            </a:pPr>
            <a:r>
              <a:t>กลุ่ม (Group) </a:t>
            </a:r>
            <a:r>
              <a:rPr sz="8100"/>
              <a:t>(ต่อ)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7078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501" name="การลบกลุ่ม"/>
          <p:cNvSpPr txBox="1">
            <a:spLocks noGrp="1"/>
          </p:cNvSpPr>
          <p:nvPr>
            <p:ph type="title"/>
          </p:nvPr>
        </p:nvSpPr>
        <p:spPr>
          <a:xfrm>
            <a:off x="3028950" y="504425"/>
            <a:ext cx="21348700" cy="2169452"/>
          </a:xfrm>
          <a:prstGeom prst="rect">
            <a:avLst/>
          </a:prstGeom>
        </p:spPr>
        <p:txBody>
          <a:bodyPr/>
          <a:lstStyle>
            <a:lvl1pPr>
              <a:defRPr sz="10500"/>
            </a:lvl1pPr>
          </a:lstStyle>
          <a:p>
            <a:r>
              <a:t>การลบกลุ่ม</a:t>
            </a:r>
          </a:p>
        </p:txBody>
      </p:sp>
      <p:sp>
        <p:nvSpPr>
          <p:cNvPr id="502" name="1. คลิกเข้าไปในหลักสูตรรายวิชา แล้วคลิกที่ Course management…"/>
          <p:cNvSpPr txBox="1"/>
          <p:nvPr/>
        </p:nvSpPr>
        <p:spPr>
          <a:xfrm>
            <a:off x="1836955" y="3715022"/>
            <a:ext cx="9845180" cy="2365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   </a:t>
            </a:r>
            <a:r>
              <a:rPr b="1"/>
              <a:t>1.</a:t>
            </a:r>
            <a:r>
              <a:t> คลิกเข้าไปในหลักสูตรรายวิชา แล้วคลิกที่ </a:t>
            </a:r>
            <a:r>
              <a:rPr b="1"/>
              <a:t>Course management</a:t>
            </a:r>
          </a:p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  </a:t>
            </a:r>
            <a:r>
              <a:rPr b="1"/>
              <a:t> 2.</a:t>
            </a:r>
            <a:r>
              <a:t> ที่แถบผู้เรียน คลิกที่ </a:t>
            </a:r>
            <a:r>
              <a:rPr b="1"/>
              <a:t>กลุ่ม</a:t>
            </a:r>
          </a:p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   </a:t>
            </a:r>
            <a:r>
              <a:rPr b="1"/>
              <a:t>3.</a:t>
            </a:r>
            <a:r>
              <a:t> เลือกกลุ่มที่ต้องการลบ จากนั้นคลิกที่ปุ่ม </a:t>
            </a:r>
            <a:r>
              <a:rPr b="1"/>
              <a:t>Delete selected group</a:t>
            </a:r>
          </a:p>
          <a:p>
            <a:pPr algn="l">
              <a:defRPr sz="3300">
                <a:solidFill>
                  <a:srgbClr val="22272B"/>
                </a:solidFill>
                <a:latin typeface="+mn-lt"/>
                <a:ea typeface="+mn-ea"/>
                <a:cs typeface="+mn-cs"/>
                <a:sym typeface="TH Sarabun New"/>
              </a:defRPr>
            </a:pPr>
            <a:r>
              <a:t>   </a:t>
            </a:r>
            <a:r>
              <a:rPr b="1"/>
              <a:t>4.</a:t>
            </a:r>
            <a:r>
              <a:t> ระบบจะเตือนให้ยืนยันการลบกลุ่มที่เลือก</a:t>
            </a:r>
          </a:p>
        </p:txBody>
      </p:sp>
      <p:grpSp>
        <p:nvGrpSpPr>
          <p:cNvPr id="505" name="Image"/>
          <p:cNvGrpSpPr/>
          <p:nvPr/>
        </p:nvGrpSpPr>
        <p:grpSpPr>
          <a:xfrm>
            <a:off x="11589099" y="2566965"/>
            <a:ext cx="12027593" cy="9798351"/>
            <a:chOff x="0" y="0"/>
            <a:chExt cx="12027591" cy="9798349"/>
          </a:xfrm>
        </p:grpSpPr>
        <p:pic>
          <p:nvPicPr>
            <p:cNvPr id="50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1773592" cy="94681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03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027592" cy="9798350"/>
            </a:xfrm>
            <a:prstGeom prst="rect">
              <a:avLst/>
            </a:prstGeom>
            <a:effectLst/>
          </p:spPr>
        </p:pic>
      </p:grpSp>
      <p:grpSp>
        <p:nvGrpSpPr>
          <p:cNvPr id="508" name="Image"/>
          <p:cNvGrpSpPr/>
          <p:nvPr/>
        </p:nvGrpSpPr>
        <p:grpSpPr>
          <a:xfrm>
            <a:off x="1221396" y="7213539"/>
            <a:ext cx="9631960" cy="2711905"/>
            <a:chOff x="0" y="0"/>
            <a:chExt cx="9631958" cy="2711903"/>
          </a:xfrm>
        </p:grpSpPr>
        <p:pic>
          <p:nvPicPr>
            <p:cNvPr id="507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9377959" cy="23817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06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631959" cy="2711904"/>
            </a:xfrm>
            <a:prstGeom prst="rect">
              <a:avLst/>
            </a:prstGeom>
            <a:effectLst/>
          </p:spPr>
        </p:pic>
      </p:grpSp>
      <p:sp>
        <p:nvSpPr>
          <p:cNvPr id="509" name="Line"/>
          <p:cNvSpPr/>
          <p:nvPr/>
        </p:nvSpPr>
        <p:spPr>
          <a:xfrm flipH="1" flipV="1">
            <a:off x="14545216" y="4797249"/>
            <a:ext cx="1255384" cy="142071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10" name="Group"/>
          <p:cNvSpPr/>
          <p:nvPr/>
        </p:nvSpPr>
        <p:spPr>
          <a:xfrm>
            <a:off x="15314925" y="5964859"/>
            <a:ext cx="718789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3</a:t>
            </a:r>
          </a:p>
        </p:txBody>
      </p:sp>
      <p:sp>
        <p:nvSpPr>
          <p:cNvPr id="511" name="Line"/>
          <p:cNvSpPr/>
          <p:nvPr/>
        </p:nvSpPr>
        <p:spPr>
          <a:xfrm>
            <a:off x="7560767" y="8687731"/>
            <a:ext cx="1262120" cy="54946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12" name="Group"/>
          <p:cNvSpPr/>
          <p:nvPr/>
        </p:nvSpPr>
        <p:spPr>
          <a:xfrm>
            <a:off x="7075093" y="8434629"/>
            <a:ext cx="718789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4</a:t>
            </a:r>
          </a:p>
        </p:txBody>
      </p:sp>
      <p:sp>
        <p:nvSpPr>
          <p:cNvPr id="513" name="Line"/>
          <p:cNvSpPr/>
          <p:nvPr/>
        </p:nvSpPr>
        <p:spPr>
          <a:xfrm flipH="1" flipV="1">
            <a:off x="16094033" y="9523090"/>
            <a:ext cx="1856057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14" name="Group"/>
          <p:cNvSpPr/>
          <p:nvPr/>
        </p:nvSpPr>
        <p:spPr>
          <a:xfrm>
            <a:off x="17464416" y="9269988"/>
            <a:ext cx="718789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defRPr sz="3200" b="1">
                <a:solidFill>
                  <a:srgbClr val="FFFFFF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799293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0" normalizeH="0" baseline="0">
            <a:ln>
              <a:noFill/>
            </a:ln>
            <a:solidFill>
              <a:srgbClr val="79929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0" normalizeH="0" baseline="0">
            <a:ln>
              <a:noFill/>
            </a:ln>
            <a:solidFill>
              <a:srgbClr val="79929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927</Words>
  <Application>Microsoft Macintosh PowerPoint</Application>
  <PresentationFormat>Custom</PresentationFormat>
  <Paragraphs>135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Futura</vt:lpstr>
      <vt:lpstr>Futura Condensed</vt:lpstr>
      <vt:lpstr>Gill Sans</vt:lpstr>
      <vt:lpstr>Gill Sans Light</vt:lpstr>
      <vt:lpstr>Helvetica</vt:lpstr>
      <vt:lpstr>Helvetica Light</vt:lpstr>
      <vt:lpstr>Lucida Grande</vt:lpstr>
      <vt:lpstr>Santa Fe LET</vt:lpstr>
      <vt:lpstr>TH Sarabun New</vt:lpstr>
      <vt:lpstr>Wingdings 2</vt:lpstr>
      <vt:lpstr>White</vt:lpstr>
      <vt:lpstr>การจัดการสมาชิก</vt:lpstr>
      <vt:lpstr>การนำผู้เรียนเข้าชั้นเรียน (Enroll users) (ต่อ)</vt:lpstr>
      <vt:lpstr>การนำผู้เรียนเข้าชั้นเรียน (Enroll users) (ต่อ)</vt:lpstr>
      <vt:lpstr>การลบชื่อผู้เรียนออกจากรายวิชา </vt:lpstr>
      <vt:lpstr>การระงับสิทธิ์การเข้าถึงรายวิชา </vt:lpstr>
      <vt:lpstr>กลุ่ม (Group)</vt:lpstr>
      <vt:lpstr>กลุ่ม (Group) (ต่อ)</vt:lpstr>
      <vt:lpstr>กลุ่ม (Group) (ต่อ)</vt:lpstr>
      <vt:lpstr>การลบกลุ่ม</vt:lpstr>
      <vt:lpstr>การลบสมาชิกกลุ่ม</vt:lpstr>
      <vt:lpstr>การลบสมาชิกกลุ่ม (ต่อ)</vt:lpstr>
      <vt:lpstr>Grouping</vt:lpstr>
      <vt:lpstr>Grouping (ต่อ)</vt:lpstr>
      <vt:lpstr>การเพิ่มและลดกลุ่มใน Grouping</vt:lpstr>
      <vt:lpstr>การเพิ่มและลดกลุ่มใน Grouping (ต่อ)</vt:lpstr>
      <vt:lpstr>Overview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การจัดการสมาชิก</dc:title>
  <cp:lastModifiedBy>Darunee Panjarattanakorn</cp:lastModifiedBy>
  <cp:revision>2</cp:revision>
  <dcterms:modified xsi:type="dcterms:W3CDTF">2019-08-25T15:24:20Z</dcterms:modified>
</cp:coreProperties>
</file>