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1pPr>
    <a:lvl2pPr marL="0" marR="0" indent="3429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2pPr>
    <a:lvl3pPr marL="0" marR="0" indent="6858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3pPr>
    <a:lvl4pPr marL="0" marR="0" indent="10287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4pPr>
    <a:lvl5pPr marL="0" marR="0" indent="13716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5pPr>
    <a:lvl6pPr marL="0" marR="0" indent="17145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6pPr>
    <a:lvl7pPr marL="0" marR="0" indent="20574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7pPr>
    <a:lvl8pPr marL="0" marR="0" indent="24003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8pPr>
    <a:lvl9pPr marL="0" marR="0" indent="274320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solidFill>
            <a:srgbClr val="ECF8F5"/>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84024"/>
          <c:y val="0.0506587"/>
          <c:w val="0.913139"/>
          <c:h val="0.864909"/>
        </c:manualLayout>
      </c:layout>
      <c:barChart>
        <c:barDir val="bar"/>
        <c:grouping val="clustered"/>
        <c:varyColors val="0"/>
        <c:ser>
          <c:idx val="0"/>
          <c:order val="0"/>
          <c:tx>
            <c:strRef>
              <c:f>Sheet1!$A$2</c:f>
              <c:strCache>
                <c:ptCount val="1"/>
                <c:pt idx="0">
                  <c:v>Region 1</c:v>
                </c:pt>
              </c:strCache>
            </c:strRef>
          </c:tx>
          <c:spPr>
            <a:solidFill>
              <a:srgbClr val="EEF8F6"/>
            </a:solidFill>
            <a:ln w="12700" cap="flat">
              <a:noFill/>
              <a:miter lim="400000"/>
            </a:ln>
            <a:effectLst/>
          </c:spPr>
          <c:invertIfNegative val="0"/>
          <c:dLbls>
            <c:numFmt formatCode="General" sourceLinked="0"/>
            <c:txPr>
              <a:bodyPr/>
              <a:lstStyle/>
              <a:p>
                <a:pPr>
                  <a:defRPr b="0" i="0" strike="noStrike" sz="26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Sheet1!$B$1:$E$1</c:f>
              <c:strCache>
                <c:ptCount val="4"/>
                <c:pt idx="0">
                  <c:v>2007</c:v>
                </c:pt>
                <c:pt idx="1">
                  <c:v>2008</c:v>
                </c:pt>
                <c:pt idx="2">
                  <c:v>2009</c:v>
                </c:pt>
                <c:pt idx="3">
                  <c:v>2010</c:v>
                </c:pt>
              </c:strCache>
            </c:strRef>
          </c:cat>
          <c:val>
            <c:numRef>
              <c:f>Sheet1!$B$2:$E$2</c:f>
              <c:numCache>
                <c:ptCount val="4"/>
                <c:pt idx="0">
                  <c:v>17.000000</c:v>
                </c:pt>
                <c:pt idx="1">
                  <c:v>26.000000</c:v>
                </c:pt>
                <c:pt idx="2">
                  <c:v>53.000000</c:v>
                </c:pt>
                <c:pt idx="3">
                  <c:v>96.000000</c:v>
                </c:pt>
              </c:numCache>
            </c:numRef>
          </c:val>
        </c:ser>
        <c:ser>
          <c:idx val="1"/>
          <c:order val="1"/>
          <c:tx>
            <c:strRef>
              <c:f>Sheet1!$A$3</c:f>
              <c:strCache>
                <c:ptCount val="1"/>
                <c:pt idx="0">
                  <c:v>Region 2</c:v>
                </c:pt>
              </c:strCache>
            </c:strRef>
          </c:tx>
          <c:spPr>
            <a:solidFill>
              <a:srgbClr val="A1C2C3"/>
            </a:solidFill>
            <a:ln w="12700" cap="flat">
              <a:noFill/>
              <a:miter lim="400000"/>
            </a:ln>
            <a:effectLst/>
          </c:spPr>
          <c:invertIfNegative val="0"/>
          <c:dLbls>
            <c:numFmt formatCode="General" sourceLinked="0"/>
            <c:txPr>
              <a:bodyPr/>
              <a:lstStyle/>
              <a:p>
                <a:pPr>
                  <a:defRPr b="0" i="0" strike="noStrike" sz="26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Sheet1!$B$1:$E$1</c:f>
              <c:strCache>
                <c:ptCount val="4"/>
                <c:pt idx="0">
                  <c:v>2007</c:v>
                </c:pt>
                <c:pt idx="1">
                  <c:v>2008</c:v>
                </c:pt>
                <c:pt idx="2">
                  <c:v>2009</c:v>
                </c:pt>
                <c:pt idx="3">
                  <c:v>2010</c:v>
                </c:pt>
              </c:strCache>
            </c:strRef>
          </c:cat>
          <c:val>
            <c:numRef>
              <c:f>Sheet1!$B$3:$E$3</c:f>
              <c:numCache>
                <c:ptCount val="4"/>
                <c:pt idx="0">
                  <c:v>55.000000</c:v>
                </c:pt>
                <c:pt idx="1">
                  <c:v>43.000000</c:v>
                </c:pt>
                <c:pt idx="2">
                  <c:v>70.000000</c:v>
                </c:pt>
                <c:pt idx="3">
                  <c:v>58.000000</c:v>
                </c:pt>
              </c:numCache>
            </c:numRef>
          </c:val>
        </c:ser>
        <c:gapWidth val="40"/>
        <c:overlap val="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799293"/>
            </a:solidFill>
            <a:prstDash val="solid"/>
            <a:miter lim="400000"/>
          </a:ln>
        </c:spPr>
        <c:txPr>
          <a:bodyPr rot="0"/>
          <a:lstStyle/>
          <a:p>
            <a:pPr>
              <a:defRPr b="0" i="0" strike="noStrike" sz="2200" u="none">
                <a:solidFill>
                  <a:srgbClr val="799293"/>
                </a:solidFill>
                <a:latin typeface="Gill Sans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B8B8B8"/>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200" u="none">
                <a:solidFill>
                  <a:srgbClr val="799293"/>
                </a:solidFill>
                <a:latin typeface="Gill Sans Light"/>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explosion val="0"/>
          <c:dPt>
            <c:idx val="0"/>
            <c:explosion val="0"/>
            <c:spPr>
              <a:solidFill>
                <a:srgbClr val="F2703D"/>
              </a:solidFill>
              <a:ln w="12700" cap="flat">
                <a:noFill/>
                <a:miter lim="400000"/>
              </a:ln>
              <a:effectLst/>
            </c:spPr>
          </c:dPt>
          <c:dPt>
            <c:idx val="1"/>
            <c:explosion val="0"/>
            <c:spPr>
              <a:solidFill>
                <a:srgbClr val="EEF8F6"/>
              </a:solidFill>
              <a:ln w="12700" cap="flat">
                <a:noFill/>
                <a:miter lim="400000"/>
              </a:ln>
              <a:effectLst/>
            </c:spPr>
          </c:dPt>
          <c:dPt>
            <c:idx val="2"/>
            <c:explosion val="0"/>
            <c:spPr>
              <a:solidFill>
                <a:srgbClr val="A1C2C3"/>
              </a:solidFill>
              <a:ln w="12700" cap="flat">
                <a:noFill/>
                <a:miter lim="400000"/>
              </a:ln>
              <a:effectLst/>
            </c:spPr>
          </c:dPt>
          <c:dPt>
            <c:idx val="3"/>
            <c:explosion val="0"/>
            <c:spPr>
              <a:solidFill>
                <a:srgbClr val="96B4B6"/>
              </a:solidFill>
              <a:ln w="12700" cap="flat">
                <a:noFill/>
                <a:miter lim="400000"/>
              </a:ln>
              <a:effectLst/>
            </c:spPr>
          </c:dPt>
          <c:dPt>
            <c:idx val="4"/>
            <c:explosion val="0"/>
            <c:spPr>
              <a:solidFill>
                <a:srgbClr val="89A4A6"/>
              </a:solidFill>
              <a:ln w="12700" cap="flat">
                <a:noFill/>
                <a:miter lim="400000"/>
              </a:ln>
              <a:effectLst/>
            </c:spPr>
          </c:dPt>
          <c:dPt>
            <c:idx val="5"/>
            <c:explosion val="0"/>
            <c:spPr>
              <a:solidFill>
                <a:srgbClr val="799293"/>
              </a:solidFill>
              <a:ln w="12700" cap="flat">
                <a:noFill/>
                <a:miter lim="400000"/>
              </a:ln>
              <a:effectLst/>
            </c:spPr>
          </c:dPt>
          <c:dLbls>
            <c:dLbl>
              <c:idx val="0"/>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1"/>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2"/>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3"/>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4"/>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5"/>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Sheet1!$B$1:$G$1</c:f>
              <c:strCache>
                <c:ptCount val="6"/>
                <c:pt idx="0">
                  <c:v>2007</c:v>
                </c:pt>
                <c:pt idx="1">
                  <c:v>2008</c:v>
                </c:pt>
                <c:pt idx="2">
                  <c:v>2009</c:v>
                </c:pt>
                <c:pt idx="3">
                  <c:v>2010</c:v>
                </c:pt>
                <c:pt idx="4">
                  <c:v>2011</c:v>
                </c:pt>
                <c:pt idx="5">
                  <c:v>2012</c:v>
                </c:pt>
              </c:strCache>
            </c:strRef>
          </c:cat>
          <c:val>
            <c:numRef>
              <c:f>Sheet1!$B$2:$G$2</c:f>
              <c:numCache>
                <c:ptCount val="6"/>
                <c:pt idx="0">
                  <c:v>91.000000</c:v>
                </c:pt>
                <c:pt idx="1">
                  <c:v>76.000000</c:v>
                </c:pt>
                <c:pt idx="2">
                  <c:v>28.000000</c:v>
                </c:pt>
                <c:pt idx="3">
                  <c:v>26.000000</c:v>
                </c:pt>
                <c:pt idx="4">
                  <c:v>21.000000</c:v>
                </c:pt>
                <c:pt idx="5">
                  <c:v>18.000000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explosion val="0"/>
          <c:dPt>
            <c:idx val="0"/>
            <c:explosion val="0"/>
            <c:spPr>
              <a:solidFill>
                <a:srgbClr val="F2703D"/>
              </a:solidFill>
              <a:ln w="12700" cap="flat">
                <a:noFill/>
                <a:miter lim="400000"/>
              </a:ln>
              <a:effectLst/>
            </c:spPr>
          </c:dPt>
          <c:dPt>
            <c:idx val="1"/>
            <c:explosion val="0"/>
            <c:spPr>
              <a:solidFill>
                <a:srgbClr val="EEF8F6"/>
              </a:solidFill>
              <a:ln w="12700" cap="flat">
                <a:noFill/>
                <a:miter lim="400000"/>
              </a:ln>
              <a:effectLst/>
            </c:spPr>
          </c:dPt>
          <c:dPt>
            <c:idx val="2"/>
            <c:explosion val="0"/>
            <c:spPr>
              <a:solidFill>
                <a:srgbClr val="A1C2C3"/>
              </a:solidFill>
              <a:ln w="12700" cap="flat">
                <a:noFill/>
                <a:miter lim="400000"/>
              </a:ln>
              <a:effectLst/>
            </c:spPr>
          </c:dPt>
          <c:dPt>
            <c:idx val="3"/>
            <c:explosion val="0"/>
            <c:spPr>
              <a:solidFill>
                <a:srgbClr val="96B4B6"/>
              </a:solidFill>
              <a:ln w="12700" cap="flat">
                <a:noFill/>
                <a:miter lim="400000"/>
              </a:ln>
              <a:effectLst/>
            </c:spPr>
          </c:dPt>
          <c:dPt>
            <c:idx val="4"/>
            <c:explosion val="0"/>
            <c:spPr>
              <a:solidFill>
                <a:srgbClr val="89A4A6"/>
              </a:solidFill>
              <a:ln w="12700" cap="flat">
                <a:noFill/>
                <a:miter lim="400000"/>
              </a:ln>
              <a:effectLst/>
            </c:spPr>
          </c:dPt>
          <c:dPt>
            <c:idx val="5"/>
            <c:explosion val="0"/>
            <c:spPr>
              <a:solidFill>
                <a:srgbClr val="799293"/>
              </a:solidFill>
              <a:ln w="12700" cap="flat">
                <a:noFill/>
                <a:miter lim="400000"/>
              </a:ln>
              <a:effectLst/>
            </c:spPr>
          </c:dPt>
          <c:dLbls>
            <c:dLbl>
              <c:idx val="0"/>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1"/>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2"/>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3"/>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4"/>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5"/>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Sheet1!$B$1:$G$1</c:f>
              <c:strCache>
                <c:ptCount val="6"/>
                <c:pt idx="0">
                  <c:v>2007</c:v>
                </c:pt>
                <c:pt idx="1">
                  <c:v>2008</c:v>
                </c:pt>
                <c:pt idx="2">
                  <c:v>2009</c:v>
                </c:pt>
                <c:pt idx="3">
                  <c:v>2010</c:v>
                </c:pt>
                <c:pt idx="4">
                  <c:v>2011</c:v>
                </c:pt>
                <c:pt idx="5">
                  <c:v>2012</c:v>
                </c:pt>
              </c:strCache>
            </c:strRef>
          </c:cat>
          <c:val>
            <c:numRef>
              <c:f>Sheet1!$B$2:$G$2</c:f>
              <c:numCache>
                <c:ptCount val="6"/>
                <c:pt idx="0">
                  <c:v>91.000000</c:v>
                </c:pt>
                <c:pt idx="1">
                  <c:v>76.000000</c:v>
                </c:pt>
                <c:pt idx="2">
                  <c:v>28.000000</c:v>
                </c:pt>
                <c:pt idx="3">
                  <c:v>26.000000</c:v>
                </c:pt>
                <c:pt idx="4">
                  <c:v>21.000000</c:v>
                </c:pt>
                <c:pt idx="5">
                  <c:v>18.000000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54" name="Shape 354"/>
          <p:cNvSpPr/>
          <p:nvPr>
            <p:ph type="sldImg"/>
          </p:nvPr>
        </p:nvSpPr>
        <p:spPr>
          <a:xfrm>
            <a:off x="1143000" y="685800"/>
            <a:ext cx="4572000" cy="3429000"/>
          </a:xfrm>
          <a:prstGeom prst="rect">
            <a:avLst/>
          </a:prstGeom>
        </p:spPr>
        <p:txBody>
          <a:bodyPr/>
          <a:lstStyle/>
          <a:p>
            <a:pPr/>
          </a:p>
        </p:txBody>
      </p:sp>
      <p:sp>
        <p:nvSpPr>
          <p:cNvPr id="355" name="Shape 3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00100" latinLnBrk="0">
      <a:defRPr sz="2200">
        <a:latin typeface="Lucida Grande"/>
        <a:ea typeface="Lucida Grande"/>
        <a:cs typeface="Lucida Grande"/>
        <a:sym typeface="Lucida Grande"/>
      </a:defRPr>
    </a:lvl1pPr>
    <a:lvl2pPr defTabSz="800100" latinLnBrk="0">
      <a:defRPr sz="2200">
        <a:latin typeface="Lucida Grande"/>
        <a:ea typeface="Lucida Grande"/>
        <a:cs typeface="Lucida Grande"/>
        <a:sym typeface="Lucida Grande"/>
      </a:defRPr>
    </a:lvl2pPr>
    <a:lvl3pPr defTabSz="800100" latinLnBrk="0">
      <a:defRPr sz="2200">
        <a:latin typeface="Lucida Grande"/>
        <a:ea typeface="Lucida Grande"/>
        <a:cs typeface="Lucida Grande"/>
        <a:sym typeface="Lucida Grande"/>
      </a:defRPr>
    </a:lvl3pPr>
    <a:lvl4pPr defTabSz="800100" latinLnBrk="0">
      <a:defRPr sz="2200">
        <a:latin typeface="Lucida Grande"/>
        <a:ea typeface="Lucida Grande"/>
        <a:cs typeface="Lucida Grande"/>
        <a:sym typeface="Lucida Grande"/>
      </a:defRPr>
    </a:lvl4pPr>
    <a:lvl5pPr defTabSz="800100" latinLnBrk="0">
      <a:defRPr sz="2200">
        <a:latin typeface="Lucida Grande"/>
        <a:ea typeface="Lucida Grande"/>
        <a:cs typeface="Lucida Grande"/>
        <a:sym typeface="Lucida Grande"/>
      </a:defRPr>
    </a:lvl5pPr>
    <a:lvl6pPr defTabSz="800100" latinLnBrk="0">
      <a:defRPr sz="2200">
        <a:latin typeface="Lucida Grande"/>
        <a:ea typeface="Lucida Grande"/>
        <a:cs typeface="Lucida Grande"/>
        <a:sym typeface="Lucida Grande"/>
      </a:defRPr>
    </a:lvl6pPr>
    <a:lvl7pPr defTabSz="800100" latinLnBrk="0">
      <a:defRPr sz="2200">
        <a:latin typeface="Lucida Grande"/>
        <a:ea typeface="Lucida Grande"/>
        <a:cs typeface="Lucida Grande"/>
        <a:sym typeface="Lucida Grande"/>
      </a:defRPr>
    </a:lvl7pPr>
    <a:lvl8pPr defTabSz="800100" latinLnBrk="0">
      <a:defRPr sz="2200">
        <a:latin typeface="Lucida Grande"/>
        <a:ea typeface="Lucida Grande"/>
        <a:cs typeface="Lucida Grande"/>
        <a:sym typeface="Lucida Grande"/>
      </a:defRPr>
    </a:lvl8pPr>
    <a:lvl9pPr defTabSz="8001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chart" Target="../charts/chart3.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Photo - Large">
    <p:spTree>
      <p:nvGrpSpPr>
        <p:cNvPr id="1" name=""/>
        <p:cNvGrpSpPr/>
        <p:nvPr/>
      </p:nvGrpSpPr>
      <p:grpSpPr>
        <a:xfrm>
          <a:off x="0" y="0"/>
          <a:ext cx="0" cy="0"/>
          <a:chOff x="0" y="0"/>
          <a:chExt cx="0" cy="0"/>
        </a:xfrm>
      </p:grpSpPr>
      <p:sp>
        <p:nvSpPr>
          <p:cNvPr id="12"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3"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4" name="Image"/>
          <p:cNvSpPr/>
          <p:nvPr>
            <p:ph type="pic" idx="15"/>
          </p:nvPr>
        </p:nvSpPr>
        <p:spPr>
          <a:xfrm>
            <a:off x="460587" y="463551"/>
            <a:ext cx="23431501" cy="17573624"/>
          </a:xfrm>
          <a:prstGeom prst="rect">
            <a:avLst/>
          </a:prstGeom>
          <a:ln>
            <a:noFill/>
          </a:ln>
        </p:spPr>
        <p:txBody>
          <a:bodyPr lIns="91439" tIns="45719" rIns="91439" bIns="45719" anchor="t"/>
          <a:lstStyle/>
          <a:p>
            <a:pPr/>
          </a:p>
        </p:txBody>
      </p:sp>
      <p:sp>
        <p:nvSpPr>
          <p:cNvPr id="15" name="Circle"/>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 name="Circle"/>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 name="iriure"/>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8" name="Shape"/>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9" name="Your City"/>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0" name="Circle"/>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1" name="Amet"/>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2" name="Esse"/>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3" name="Shape"/>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4" name="="/>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5" name="Title Text"/>
          <p:cNvSpPr txBox="1"/>
          <p:nvPr>
            <p:ph type="title"/>
          </p:nvPr>
        </p:nvSpPr>
        <p:spPr>
          <a:xfrm>
            <a:off x="1511300" y="863600"/>
            <a:ext cx="21399500" cy="2489200"/>
          </a:xfrm>
          <a:prstGeom prst="rect">
            <a:avLst/>
          </a:prstGeom>
          <a:ln>
            <a:solidFill>
              <a:srgbClr val="F0F9F6"/>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123" name="Rectangle"/>
          <p:cNvSpPr/>
          <p:nvPr/>
        </p:nvSpPr>
        <p:spPr>
          <a:xfrm flipH="1" rot="10800000">
            <a:off x="596900" y="80391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 name="Image"/>
          <p:cNvSpPr/>
          <p:nvPr>
            <p:ph type="pic" idx="13"/>
          </p:nvPr>
        </p:nvSpPr>
        <p:spPr>
          <a:xfrm>
            <a:off x="470535" y="-3984387"/>
            <a:ext cx="23435732" cy="17576801"/>
          </a:xfrm>
          <a:prstGeom prst="rect">
            <a:avLst/>
          </a:prstGeom>
          <a:ln>
            <a:noFill/>
          </a:ln>
        </p:spPr>
        <p:txBody>
          <a:bodyPr lIns="91439" tIns="45719" rIns="91439" bIns="45719" anchor="t"/>
          <a:lstStyle/>
          <a:p>
            <a:pPr/>
          </a:p>
        </p:txBody>
      </p:sp>
      <p:sp>
        <p:nvSpPr>
          <p:cNvPr id="125" name="San Francisco"/>
          <p:cNvSpPr/>
          <p:nvPr>
            <p:ph type="body" sz="quarter" idx="14"/>
          </p:nvPr>
        </p:nvSpPr>
        <p:spPr>
          <a:xfrm>
            <a:off x="1485900" y="10960100"/>
            <a:ext cx="115951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126" name="Shape"/>
          <p:cNvSpPr/>
          <p:nvPr>
            <p:ph type="body" sz="quarter" idx="15"/>
          </p:nvPr>
        </p:nvSpPr>
        <p:spPr>
          <a:xfrm>
            <a:off x="596900" y="10944821"/>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27" name="Circle"/>
          <p:cNvSpPr/>
          <p:nvPr>
            <p:ph type="body" sz="quarter" idx="16"/>
          </p:nvPr>
        </p:nvSpPr>
        <p:spPr>
          <a:xfrm>
            <a:off x="18351500" y="462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 name="Circle"/>
          <p:cNvSpPr/>
          <p:nvPr>
            <p:ph type="body" sz="quarter" idx="17"/>
          </p:nvPr>
        </p:nvSpPr>
        <p:spPr>
          <a:xfrm>
            <a:off x="18796000" y="506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29" name="iriure"/>
          <p:cNvSpPr/>
          <p:nvPr>
            <p:ph type="body" sz="quarter" idx="18"/>
          </p:nvPr>
        </p:nvSpPr>
        <p:spPr>
          <a:xfrm>
            <a:off x="18732500" y="58420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30" name="Shape"/>
          <p:cNvSpPr/>
          <p:nvPr>
            <p:ph type="body" sz="quarter" idx="19"/>
          </p:nvPr>
        </p:nvSpPr>
        <p:spPr>
          <a:xfrm>
            <a:off x="18707100" y="58683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1" name="Your City"/>
          <p:cNvSpPr/>
          <p:nvPr>
            <p:ph type="body" sz="quarter" idx="20"/>
          </p:nvPr>
        </p:nvSpPr>
        <p:spPr>
          <a:xfrm>
            <a:off x="18973800" y="660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32" name="Circle"/>
          <p:cNvSpPr/>
          <p:nvPr>
            <p:ph type="body" sz="quarter" idx="21"/>
          </p:nvPr>
        </p:nvSpPr>
        <p:spPr>
          <a:xfrm>
            <a:off x="18732500" y="500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3" name="Amet"/>
          <p:cNvSpPr/>
          <p:nvPr>
            <p:ph type="body" sz="quarter" idx="22"/>
          </p:nvPr>
        </p:nvSpPr>
        <p:spPr>
          <a:xfrm>
            <a:off x="20180300" y="54483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34" name="Esse"/>
          <p:cNvSpPr/>
          <p:nvPr>
            <p:ph type="body" sz="quarter" idx="23"/>
          </p:nvPr>
        </p:nvSpPr>
        <p:spPr>
          <a:xfrm>
            <a:off x="18770600" y="54483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35" name="Shape"/>
          <p:cNvSpPr/>
          <p:nvPr>
            <p:ph type="body" sz="quarter" idx="24"/>
          </p:nvPr>
        </p:nvSpPr>
        <p:spPr>
          <a:xfrm flipH="1">
            <a:off x="20561300" y="58632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6" name="="/>
          <p:cNvSpPr/>
          <p:nvPr>
            <p:ph type="body" sz="quarter" idx="25"/>
          </p:nvPr>
        </p:nvSpPr>
        <p:spPr>
          <a:xfrm rot="10800000">
            <a:off x="19570700" y="528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37" name="Title Text"/>
          <p:cNvSpPr txBox="1"/>
          <p:nvPr>
            <p:ph type="title"/>
          </p:nvPr>
        </p:nvSpPr>
        <p:spPr>
          <a:xfrm>
            <a:off x="927100" y="7924800"/>
            <a:ext cx="22479000" cy="2819400"/>
          </a:xfrm>
          <a:prstGeom prst="rect">
            <a:avLst/>
          </a:prstGeom>
          <a:ln>
            <a:solidFill>
              <a:srgbClr val="F8FCFB"/>
            </a:solidFill>
          </a:ln>
        </p:spPr>
        <p:txBody>
          <a:bodyPr/>
          <a:lstStyle>
            <a:lvl1pPr algn="l">
              <a:defRPr sz="19400">
                <a:solidFill>
                  <a:srgbClr val="EF581D"/>
                </a:solidFill>
                <a:latin typeface="+mn-lt"/>
                <a:ea typeface="+mn-ea"/>
                <a:cs typeface="+mn-cs"/>
                <a:sym typeface="TH Sarabun New"/>
              </a:defRPr>
            </a:lvl1pPr>
          </a:lstStyle>
          <a:p>
            <a:pPr/>
            <a:r>
              <a:t>Title Text</a:t>
            </a: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s - 3 Up">
    <p:spTree>
      <p:nvGrpSpPr>
        <p:cNvPr id="1" name=""/>
        <p:cNvGrpSpPr/>
        <p:nvPr/>
      </p:nvGrpSpPr>
      <p:grpSpPr>
        <a:xfrm>
          <a:off x="0" y="0"/>
          <a:ext cx="0" cy="0"/>
          <a:chOff x="0" y="0"/>
          <a:chExt cx="0" cy="0"/>
        </a:xfrm>
      </p:grpSpPr>
      <p:sp>
        <p:nvSpPr>
          <p:cNvPr id="145" name="Rectangle"/>
          <p:cNvSpPr/>
          <p:nvPr/>
        </p:nvSpPr>
        <p:spPr>
          <a:xfrm>
            <a:off x="596900" y="5842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 name="Image"/>
          <p:cNvSpPr/>
          <p:nvPr>
            <p:ph type="pic" idx="13"/>
          </p:nvPr>
        </p:nvSpPr>
        <p:spPr>
          <a:xfrm>
            <a:off x="493394" y="2729981"/>
            <a:ext cx="23418802" cy="17564101"/>
          </a:xfrm>
          <a:prstGeom prst="rect">
            <a:avLst/>
          </a:prstGeom>
          <a:ln>
            <a:noFill/>
          </a:ln>
        </p:spPr>
        <p:txBody>
          <a:bodyPr lIns="91439" tIns="45719" rIns="91439" bIns="45719" anchor="t"/>
          <a:lstStyle/>
          <a:p>
            <a:pPr/>
          </a:p>
        </p:txBody>
      </p:sp>
      <p:sp>
        <p:nvSpPr>
          <p:cNvPr id="147" name="Image"/>
          <p:cNvSpPr/>
          <p:nvPr>
            <p:ph type="pic" sz="half" idx="14"/>
          </p:nvPr>
        </p:nvSpPr>
        <p:spPr>
          <a:xfrm>
            <a:off x="12928600" y="3531337"/>
            <a:ext cx="10989734" cy="8242301"/>
          </a:xfrm>
          <a:prstGeom prst="rect">
            <a:avLst/>
          </a:prstGeom>
          <a:ln>
            <a:noFill/>
          </a:ln>
        </p:spPr>
        <p:txBody>
          <a:bodyPr lIns="91439" tIns="45719" rIns="91439" bIns="45719" anchor="t"/>
          <a:lstStyle/>
          <a:p>
            <a:pPr/>
          </a:p>
        </p:txBody>
      </p:sp>
      <p:sp>
        <p:nvSpPr>
          <p:cNvPr id="148" name="San Francisco"/>
          <p:cNvSpPr/>
          <p:nvPr>
            <p:ph type="body" sz="quarter" idx="15"/>
          </p:nvPr>
        </p:nvSpPr>
        <p:spPr>
          <a:xfrm>
            <a:off x="1485900" y="40259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49" name="Shape"/>
          <p:cNvSpPr/>
          <p:nvPr>
            <p:ph type="body" sz="quarter" idx="16"/>
          </p:nvPr>
        </p:nvSpPr>
        <p:spPr>
          <a:xfrm>
            <a:off x="596900" y="4015383"/>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0" name="Image"/>
          <p:cNvSpPr/>
          <p:nvPr>
            <p:ph type="pic" sz="half" idx="17"/>
          </p:nvPr>
        </p:nvSpPr>
        <p:spPr>
          <a:xfrm>
            <a:off x="409909" y="2959883"/>
            <a:ext cx="12479867" cy="9359901"/>
          </a:xfrm>
          <a:prstGeom prst="rect">
            <a:avLst/>
          </a:prstGeom>
          <a:ln>
            <a:noFill/>
          </a:ln>
        </p:spPr>
        <p:txBody>
          <a:bodyPr lIns="91439" tIns="45719" rIns="91439" bIns="45719" anchor="t"/>
          <a:lstStyle/>
          <a:p>
            <a:pPr/>
          </a:p>
        </p:txBody>
      </p:sp>
      <p:sp>
        <p:nvSpPr>
          <p:cNvPr id="151" name="Circle"/>
          <p:cNvSpPr/>
          <p:nvPr>
            <p:ph type="body" sz="quarter" idx="18"/>
          </p:nvPr>
        </p:nvSpPr>
        <p:spPr>
          <a:xfrm>
            <a:off x="18376900" y="41656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 name="Circle"/>
          <p:cNvSpPr/>
          <p:nvPr>
            <p:ph type="body" sz="quarter" idx="19"/>
          </p:nvPr>
        </p:nvSpPr>
        <p:spPr>
          <a:xfrm>
            <a:off x="18821400" y="46101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3" name="iriure"/>
          <p:cNvSpPr/>
          <p:nvPr>
            <p:ph type="body" sz="quarter" idx="20"/>
          </p:nvPr>
        </p:nvSpPr>
        <p:spPr>
          <a:xfrm>
            <a:off x="18757900" y="53848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54" name="Shape"/>
          <p:cNvSpPr/>
          <p:nvPr>
            <p:ph type="body" sz="quarter" idx="21"/>
          </p:nvPr>
        </p:nvSpPr>
        <p:spPr>
          <a:xfrm>
            <a:off x="18732500" y="54111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5" name="Your City"/>
          <p:cNvSpPr/>
          <p:nvPr>
            <p:ph type="body" sz="quarter" idx="22"/>
          </p:nvPr>
        </p:nvSpPr>
        <p:spPr>
          <a:xfrm>
            <a:off x="18999200" y="61468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56" name="Circle"/>
          <p:cNvSpPr/>
          <p:nvPr>
            <p:ph type="body" sz="quarter" idx="23"/>
          </p:nvPr>
        </p:nvSpPr>
        <p:spPr>
          <a:xfrm>
            <a:off x="18757900" y="45466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7" name="Amet"/>
          <p:cNvSpPr/>
          <p:nvPr>
            <p:ph type="body" sz="quarter" idx="24"/>
          </p:nvPr>
        </p:nvSpPr>
        <p:spPr>
          <a:xfrm>
            <a:off x="20205700" y="49911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58" name="Esse"/>
          <p:cNvSpPr/>
          <p:nvPr>
            <p:ph type="body" sz="quarter" idx="25"/>
          </p:nvPr>
        </p:nvSpPr>
        <p:spPr>
          <a:xfrm>
            <a:off x="18796000" y="49911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59" name="Shape"/>
          <p:cNvSpPr/>
          <p:nvPr>
            <p:ph type="body" sz="quarter" idx="26"/>
          </p:nvPr>
        </p:nvSpPr>
        <p:spPr>
          <a:xfrm flipH="1">
            <a:off x="20586700" y="54060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60" name="="/>
          <p:cNvSpPr/>
          <p:nvPr>
            <p:ph type="body" sz="quarter" idx="27"/>
          </p:nvPr>
        </p:nvSpPr>
        <p:spPr>
          <a:xfrm rot="10800000">
            <a:off x="19596100" y="48260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61" name="Title Text"/>
          <p:cNvSpPr txBox="1"/>
          <p:nvPr>
            <p:ph type="title"/>
          </p:nvPr>
        </p:nvSpPr>
        <p:spPr>
          <a:xfrm>
            <a:off x="927100" y="838200"/>
            <a:ext cx="22479000" cy="2895600"/>
          </a:xfrm>
          <a:prstGeom prst="rect">
            <a:avLst/>
          </a:prstGeom>
          <a:ln>
            <a:solidFill>
              <a:srgbClr val="F4FAF9"/>
            </a:solidFill>
          </a:ln>
        </p:spPr>
        <p:txBody>
          <a:bodyPr/>
          <a:lstStyle>
            <a:lvl1pPr algn="l">
              <a:defRPr sz="19400">
                <a:solidFill>
                  <a:srgbClr val="799293"/>
                </a:solidFill>
                <a:latin typeface="+mn-lt"/>
                <a:ea typeface="+mn-ea"/>
                <a:cs typeface="+mn-cs"/>
                <a:sym typeface="TH Sarabun New"/>
              </a:defRPr>
            </a:lvl1pPr>
          </a:lstStyle>
          <a:p>
            <a:pPr/>
            <a:r>
              <a:t>Title Text</a:t>
            </a: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169" name="Rectangle"/>
          <p:cNvSpPr/>
          <p:nvPr/>
        </p:nvSpPr>
        <p:spPr>
          <a:xfrm>
            <a:off x="596900" y="5334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 name="San Francisco"/>
          <p:cNvSpPr/>
          <p:nvPr>
            <p:ph type="body" sz="quarter" idx="13"/>
          </p:nvPr>
        </p:nvSpPr>
        <p:spPr>
          <a:xfrm>
            <a:off x="1485900" y="35814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71"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2" name="Image"/>
          <p:cNvSpPr/>
          <p:nvPr>
            <p:ph type="pic" idx="15"/>
          </p:nvPr>
        </p:nvSpPr>
        <p:spPr>
          <a:xfrm>
            <a:off x="9442994" y="419100"/>
            <a:ext cx="17195801" cy="12896850"/>
          </a:xfrm>
          <a:prstGeom prst="rect">
            <a:avLst/>
          </a:prstGeom>
          <a:ln>
            <a:noFill/>
          </a:ln>
        </p:spPr>
        <p:txBody>
          <a:bodyPr lIns="91439" tIns="45719" rIns="91439" bIns="45719" anchor="t"/>
          <a:lstStyle/>
          <a:p>
            <a:pPr/>
          </a:p>
        </p:txBody>
      </p:sp>
      <p:sp>
        <p:nvSpPr>
          <p:cNvPr id="173" name="Circle"/>
          <p:cNvSpPr/>
          <p:nvPr>
            <p:ph type="body" sz="quarter" idx="16"/>
          </p:nvPr>
        </p:nvSpPr>
        <p:spPr>
          <a:xfrm>
            <a:off x="10807700" y="843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 name="Circle"/>
          <p:cNvSpPr/>
          <p:nvPr>
            <p:ph type="body" sz="quarter" idx="17"/>
          </p:nvPr>
        </p:nvSpPr>
        <p:spPr>
          <a:xfrm>
            <a:off x="11252200" y="887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5" name="iriure"/>
          <p:cNvSpPr/>
          <p:nvPr>
            <p:ph type="body" sz="quarter" idx="18"/>
          </p:nvPr>
        </p:nvSpPr>
        <p:spPr>
          <a:xfrm>
            <a:off x="11188700" y="96520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76" name="Shape"/>
          <p:cNvSpPr/>
          <p:nvPr>
            <p:ph type="body" sz="quarter" idx="19"/>
          </p:nvPr>
        </p:nvSpPr>
        <p:spPr>
          <a:xfrm>
            <a:off x="11163300" y="96783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7" name="Your City"/>
          <p:cNvSpPr/>
          <p:nvPr>
            <p:ph type="body" sz="quarter" idx="20"/>
          </p:nvPr>
        </p:nvSpPr>
        <p:spPr>
          <a:xfrm>
            <a:off x="11430000" y="1041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78" name="Circle"/>
          <p:cNvSpPr/>
          <p:nvPr>
            <p:ph type="body" sz="quarter" idx="21"/>
          </p:nvPr>
        </p:nvSpPr>
        <p:spPr>
          <a:xfrm>
            <a:off x="11188700" y="881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9" name="Amet"/>
          <p:cNvSpPr/>
          <p:nvPr>
            <p:ph type="body" sz="quarter" idx="22"/>
          </p:nvPr>
        </p:nvSpPr>
        <p:spPr>
          <a:xfrm>
            <a:off x="12636500" y="92583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80" name="Esse"/>
          <p:cNvSpPr/>
          <p:nvPr>
            <p:ph type="body" sz="quarter" idx="23"/>
          </p:nvPr>
        </p:nvSpPr>
        <p:spPr>
          <a:xfrm>
            <a:off x="11226800" y="92583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81" name="Shape"/>
          <p:cNvSpPr/>
          <p:nvPr>
            <p:ph type="body" sz="quarter" idx="24"/>
          </p:nvPr>
        </p:nvSpPr>
        <p:spPr>
          <a:xfrm flipH="1">
            <a:off x="13017500" y="9673234"/>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82" name="="/>
          <p:cNvSpPr/>
          <p:nvPr>
            <p:ph type="body" sz="quarter" idx="25"/>
          </p:nvPr>
        </p:nvSpPr>
        <p:spPr>
          <a:xfrm rot="10800000">
            <a:off x="12026900" y="909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83" name="Title Text"/>
          <p:cNvSpPr txBox="1"/>
          <p:nvPr>
            <p:ph type="title"/>
          </p:nvPr>
        </p:nvSpPr>
        <p:spPr>
          <a:xfrm>
            <a:off x="1397000" y="990600"/>
            <a:ext cx="10680700" cy="2895600"/>
          </a:xfrm>
          <a:prstGeom prst="rect">
            <a:avLst/>
          </a:prstGeom>
          <a:ln>
            <a:solidFill>
              <a:srgbClr val="F3FAF8"/>
            </a:solidFill>
          </a:ln>
        </p:spPr>
        <p:txBody>
          <a:bodyPr/>
          <a:lstStyle>
            <a:lvl1pPr algn="l">
              <a:defRPr sz="13000">
                <a:solidFill>
                  <a:srgbClr val="799293"/>
                </a:solidFill>
                <a:latin typeface="+mn-lt"/>
                <a:ea typeface="+mn-ea"/>
                <a:cs typeface="+mn-cs"/>
                <a:sym typeface="TH Sarabun New"/>
              </a:defRPr>
            </a:lvl1pPr>
          </a:lstStyle>
          <a:p>
            <a:pPr/>
            <a:r>
              <a:t>Title Text</a:t>
            </a:r>
          </a:p>
        </p:txBody>
      </p:sp>
      <p:sp>
        <p:nvSpPr>
          <p:cNvPr id="184" name="Body Level One…"/>
          <p:cNvSpPr txBox="1"/>
          <p:nvPr>
            <p:ph type="body" sz="quarter" idx="1"/>
          </p:nvPr>
        </p:nvSpPr>
        <p:spPr>
          <a:xfrm>
            <a:off x="1397000" y="5118100"/>
            <a:ext cx="10680700" cy="3911600"/>
          </a:xfrm>
          <a:prstGeom prst="rect">
            <a:avLst/>
          </a:prstGeom>
          <a:ln>
            <a:solidFill>
              <a:srgbClr val="FFFFFF"/>
            </a:solidFill>
          </a:ln>
        </p:spPr>
        <p:txBody>
          <a:bodyPr anchor="t"/>
          <a:lstStyle>
            <a:lvl1pPr marL="0" indent="0">
              <a:spcBef>
                <a:spcPts val="0"/>
              </a:spcBef>
              <a:buSzTx/>
              <a:buNone/>
              <a:defRPr sz="4200"/>
            </a:lvl1pPr>
            <a:lvl2pPr marL="0" indent="0">
              <a:spcBef>
                <a:spcPts val="0"/>
              </a:spcBef>
              <a:buSzTx/>
              <a:buNone/>
              <a:defRPr sz="4200"/>
            </a:lvl2pPr>
            <a:lvl3pPr marL="0" indent="0">
              <a:spcBef>
                <a:spcPts val="0"/>
              </a:spcBef>
              <a:buSzTx/>
              <a:buNone/>
              <a:defRPr sz="4200"/>
            </a:lvl3pPr>
            <a:lvl4pPr marL="0" indent="0">
              <a:spcBef>
                <a:spcPts val="0"/>
              </a:spcBef>
              <a:buSzTx/>
              <a:buNone/>
              <a:defRPr sz="4200"/>
            </a:lvl4pPr>
            <a:lvl5pPr marL="0" indent="0">
              <a:spcBef>
                <a:spcPts val="0"/>
              </a:spcBef>
              <a:buSzTx/>
              <a:buNone/>
              <a:defRPr sz="4200"/>
            </a:lvl5pPr>
          </a:lstStyle>
          <a:p>
            <a:pPr/>
            <a:r>
              <a:t>Body Level One</a:t>
            </a:r>
          </a:p>
          <a:p>
            <a:pPr lvl="1"/>
            <a:r>
              <a:t>Body Level Two</a:t>
            </a:r>
          </a:p>
          <a:p>
            <a:pPr lvl="2"/>
            <a:r>
              <a:t>Body Level Three</a:t>
            </a:r>
          </a:p>
          <a:p>
            <a:pPr lvl="3"/>
            <a:r>
              <a:t>Body Level Four</a:t>
            </a:r>
          </a:p>
          <a:p>
            <a:pPr lvl="4"/>
            <a:r>
              <a:t>Body Level Five</a:t>
            </a: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4 Up Horizontal">
    <p:spTree>
      <p:nvGrpSpPr>
        <p:cNvPr id="1" name=""/>
        <p:cNvGrpSpPr/>
        <p:nvPr/>
      </p:nvGrpSpPr>
      <p:grpSpPr>
        <a:xfrm>
          <a:off x="0" y="0"/>
          <a:ext cx="0" cy="0"/>
          <a:chOff x="0" y="0"/>
          <a:chExt cx="0" cy="0"/>
        </a:xfrm>
      </p:grpSpPr>
      <p:sp>
        <p:nvSpPr>
          <p:cNvPr id="192"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 name="San Francisco"/>
          <p:cNvSpPr/>
          <p:nvPr>
            <p:ph type="body" sz="quarter" idx="13"/>
          </p:nvPr>
        </p:nvSpPr>
        <p:spPr>
          <a:xfrm>
            <a:off x="1485900" y="31115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94" name="Shape"/>
          <p:cNvSpPr/>
          <p:nvPr>
            <p:ph type="body" sz="quarter" idx="14"/>
          </p:nvPr>
        </p:nvSpPr>
        <p:spPr>
          <a:xfrm>
            <a:off x="596900" y="3104555"/>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95" name="Image"/>
          <p:cNvSpPr/>
          <p:nvPr>
            <p:ph type="pic" idx="15"/>
          </p:nvPr>
        </p:nvSpPr>
        <p:spPr>
          <a:xfrm>
            <a:off x="440096" y="-2116137"/>
            <a:ext cx="23469601" cy="17602201"/>
          </a:xfrm>
          <a:prstGeom prst="rect">
            <a:avLst/>
          </a:prstGeom>
          <a:ln>
            <a:noFill/>
          </a:ln>
        </p:spPr>
        <p:txBody>
          <a:bodyPr lIns="91439" tIns="45719" rIns="91439" bIns="45719" anchor="t"/>
          <a:lstStyle/>
          <a:p>
            <a:pPr/>
          </a:p>
        </p:txBody>
      </p:sp>
      <p:sp>
        <p:nvSpPr>
          <p:cNvPr id="196" name="Image"/>
          <p:cNvSpPr/>
          <p:nvPr>
            <p:ph type="pic" idx="16"/>
          </p:nvPr>
        </p:nvSpPr>
        <p:spPr>
          <a:xfrm>
            <a:off x="487298" y="-177800"/>
            <a:ext cx="23418796" cy="17564100"/>
          </a:xfrm>
          <a:prstGeom prst="rect">
            <a:avLst/>
          </a:prstGeom>
          <a:ln>
            <a:noFill/>
          </a:ln>
        </p:spPr>
        <p:txBody>
          <a:bodyPr lIns="91439" tIns="45719" rIns="91439" bIns="45719" anchor="t"/>
          <a:lstStyle/>
          <a:p>
            <a:pPr/>
          </a:p>
        </p:txBody>
      </p:sp>
      <p:sp>
        <p:nvSpPr>
          <p:cNvPr id="197" name="Image"/>
          <p:cNvSpPr/>
          <p:nvPr>
            <p:ph type="pic" idx="17"/>
          </p:nvPr>
        </p:nvSpPr>
        <p:spPr>
          <a:xfrm>
            <a:off x="483486" y="1703597"/>
            <a:ext cx="23406101" cy="17554573"/>
          </a:xfrm>
          <a:prstGeom prst="rect">
            <a:avLst/>
          </a:prstGeom>
          <a:ln>
            <a:noFill/>
          </a:ln>
        </p:spPr>
        <p:txBody>
          <a:bodyPr lIns="91439" tIns="45719" rIns="91439" bIns="45719" anchor="t"/>
          <a:lstStyle/>
          <a:p>
            <a:pPr/>
          </a:p>
        </p:txBody>
      </p:sp>
      <p:sp>
        <p:nvSpPr>
          <p:cNvPr id="198" name="Image"/>
          <p:cNvSpPr/>
          <p:nvPr>
            <p:ph type="pic" idx="18"/>
          </p:nvPr>
        </p:nvSpPr>
        <p:spPr>
          <a:xfrm>
            <a:off x="502706" y="3605418"/>
            <a:ext cx="23418801" cy="17564103"/>
          </a:xfrm>
          <a:prstGeom prst="rect">
            <a:avLst/>
          </a:prstGeom>
          <a:ln>
            <a:noFill/>
          </a:ln>
        </p:spPr>
        <p:txBody>
          <a:bodyPr lIns="91439" tIns="45719" rIns="91439" bIns="45719" anchor="t"/>
          <a:lstStyle/>
          <a:p>
            <a:pPr/>
          </a:p>
        </p:txBody>
      </p:sp>
      <p:sp>
        <p:nvSpPr>
          <p:cNvPr id="199" name="Circle"/>
          <p:cNvSpPr/>
          <p:nvPr>
            <p:ph type="body" sz="quarter" idx="19"/>
          </p:nvPr>
        </p:nvSpPr>
        <p:spPr>
          <a:xfrm>
            <a:off x="17894300" y="42799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 name="Circle"/>
          <p:cNvSpPr/>
          <p:nvPr>
            <p:ph type="body" sz="quarter" idx="20"/>
          </p:nvPr>
        </p:nvSpPr>
        <p:spPr>
          <a:xfrm>
            <a:off x="18338800" y="47244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1" name="iriure"/>
          <p:cNvSpPr/>
          <p:nvPr>
            <p:ph type="body" sz="quarter" idx="21"/>
          </p:nvPr>
        </p:nvSpPr>
        <p:spPr>
          <a:xfrm>
            <a:off x="18275300" y="54991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02" name="Shape"/>
          <p:cNvSpPr/>
          <p:nvPr>
            <p:ph type="body" sz="quarter" idx="22"/>
          </p:nvPr>
        </p:nvSpPr>
        <p:spPr>
          <a:xfrm>
            <a:off x="18249900" y="55254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3" name="Your City"/>
          <p:cNvSpPr/>
          <p:nvPr>
            <p:ph type="body" sz="quarter" idx="23"/>
          </p:nvPr>
        </p:nvSpPr>
        <p:spPr>
          <a:xfrm>
            <a:off x="18516600" y="62611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04" name="Circle"/>
          <p:cNvSpPr/>
          <p:nvPr>
            <p:ph type="body" sz="quarter" idx="24"/>
          </p:nvPr>
        </p:nvSpPr>
        <p:spPr>
          <a:xfrm>
            <a:off x="18275300" y="46609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5" name="Amet"/>
          <p:cNvSpPr/>
          <p:nvPr>
            <p:ph type="body" sz="quarter" idx="25"/>
          </p:nvPr>
        </p:nvSpPr>
        <p:spPr>
          <a:xfrm>
            <a:off x="19723100" y="51054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06" name="Esse"/>
          <p:cNvSpPr/>
          <p:nvPr>
            <p:ph type="body" sz="quarter" idx="26"/>
          </p:nvPr>
        </p:nvSpPr>
        <p:spPr>
          <a:xfrm>
            <a:off x="18313400" y="51054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07" name="Shape"/>
          <p:cNvSpPr/>
          <p:nvPr>
            <p:ph type="body" sz="quarter" idx="27"/>
          </p:nvPr>
        </p:nvSpPr>
        <p:spPr>
          <a:xfrm flipH="1">
            <a:off x="20104100" y="55203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8" name="="/>
          <p:cNvSpPr/>
          <p:nvPr>
            <p:ph type="body" sz="quarter" idx="28"/>
          </p:nvPr>
        </p:nvSpPr>
        <p:spPr>
          <a:xfrm rot="10800000">
            <a:off x="19113500" y="49403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09" name="Title Text"/>
          <p:cNvSpPr txBox="1"/>
          <p:nvPr>
            <p:ph type="title"/>
          </p:nvPr>
        </p:nvSpPr>
        <p:spPr>
          <a:xfrm>
            <a:off x="1485900" y="762000"/>
            <a:ext cx="21412200" cy="2209800"/>
          </a:xfrm>
          <a:prstGeom prst="rect">
            <a:avLst/>
          </a:prstGeom>
          <a:ln>
            <a:solidFill>
              <a:srgbClr val="EFF8F6"/>
            </a:solidFill>
          </a:ln>
        </p:spPr>
        <p:txBody>
          <a:bodyPr/>
          <a:lstStyle>
            <a:lvl1pPr algn="l">
              <a:defRPr sz="13000">
                <a:solidFill>
                  <a:srgbClr val="799293"/>
                </a:solidFill>
                <a:latin typeface="+mn-lt"/>
                <a:ea typeface="+mn-ea"/>
                <a:cs typeface="+mn-cs"/>
                <a:sym typeface="TH Sarabun New"/>
              </a:defRPr>
            </a:lvl1pPr>
          </a:lstStyle>
          <a:p>
            <a:pPr/>
            <a:r>
              <a:t>Title Text</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s - 2 Up">
    <p:spTree>
      <p:nvGrpSpPr>
        <p:cNvPr id="1" name=""/>
        <p:cNvGrpSpPr/>
        <p:nvPr/>
      </p:nvGrpSpPr>
      <p:grpSpPr>
        <a:xfrm>
          <a:off x="0" y="0"/>
          <a:ext cx="0" cy="0"/>
          <a:chOff x="0" y="0"/>
          <a:chExt cx="0" cy="0"/>
        </a:xfrm>
      </p:grpSpPr>
      <p:sp>
        <p:nvSpPr>
          <p:cNvPr id="217" name="Rectangle"/>
          <p:cNvSpPr/>
          <p:nvPr/>
        </p:nvSpPr>
        <p:spPr>
          <a:xfrm>
            <a:off x="596900" y="584200"/>
            <a:ext cx="23164800" cy="49530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 name="San Francisco"/>
          <p:cNvSpPr/>
          <p:nvPr>
            <p:ph type="body" sz="quarter" idx="13"/>
          </p:nvPr>
        </p:nvSpPr>
        <p:spPr>
          <a:xfrm>
            <a:off x="1485900" y="37465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219" name="Shape"/>
          <p:cNvSpPr/>
          <p:nvPr>
            <p:ph type="body" sz="quarter" idx="14"/>
          </p:nvPr>
        </p:nvSpPr>
        <p:spPr>
          <a:xfrm>
            <a:off x="596900" y="3747492"/>
            <a:ext cx="546100" cy="58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0" name="Image"/>
          <p:cNvSpPr/>
          <p:nvPr>
            <p:ph type="pic" idx="15"/>
          </p:nvPr>
        </p:nvSpPr>
        <p:spPr>
          <a:xfrm>
            <a:off x="12725400" y="489131"/>
            <a:ext cx="17170400" cy="12877801"/>
          </a:xfrm>
          <a:prstGeom prst="rect">
            <a:avLst/>
          </a:prstGeom>
          <a:ln>
            <a:noFill/>
          </a:ln>
        </p:spPr>
        <p:txBody>
          <a:bodyPr lIns="91439" tIns="45719" rIns="91439" bIns="45719" anchor="t"/>
          <a:lstStyle/>
          <a:p>
            <a:pPr/>
          </a:p>
        </p:txBody>
      </p:sp>
      <p:sp>
        <p:nvSpPr>
          <p:cNvPr id="221" name="Image"/>
          <p:cNvSpPr/>
          <p:nvPr>
            <p:ph type="pic" idx="16"/>
          </p:nvPr>
        </p:nvSpPr>
        <p:spPr>
          <a:xfrm>
            <a:off x="7485019" y="476794"/>
            <a:ext cx="17173304" cy="12879979"/>
          </a:xfrm>
          <a:prstGeom prst="rect">
            <a:avLst/>
          </a:prstGeom>
          <a:ln>
            <a:noFill/>
          </a:ln>
        </p:spPr>
        <p:txBody>
          <a:bodyPr lIns="91439" tIns="45719" rIns="91439" bIns="45719" anchor="t"/>
          <a:lstStyle/>
          <a:p>
            <a:pPr/>
          </a:p>
        </p:txBody>
      </p:sp>
      <p:sp>
        <p:nvSpPr>
          <p:cNvPr id="222" name="Circle"/>
          <p:cNvSpPr/>
          <p:nvPr>
            <p:ph type="body" sz="quarter" idx="17"/>
          </p:nvPr>
        </p:nvSpPr>
        <p:spPr>
          <a:xfrm>
            <a:off x="12230100" y="43307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 name="Circle"/>
          <p:cNvSpPr/>
          <p:nvPr>
            <p:ph type="body" sz="quarter" idx="18"/>
          </p:nvPr>
        </p:nvSpPr>
        <p:spPr>
          <a:xfrm>
            <a:off x="12674600" y="47752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4" name="iriure"/>
          <p:cNvSpPr/>
          <p:nvPr>
            <p:ph type="body" sz="quarter" idx="19"/>
          </p:nvPr>
        </p:nvSpPr>
        <p:spPr>
          <a:xfrm>
            <a:off x="12611100" y="55499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25" name="Shape"/>
          <p:cNvSpPr/>
          <p:nvPr>
            <p:ph type="body" sz="quarter" idx="20"/>
          </p:nvPr>
        </p:nvSpPr>
        <p:spPr>
          <a:xfrm>
            <a:off x="12585700" y="55762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6" name="Your City"/>
          <p:cNvSpPr/>
          <p:nvPr>
            <p:ph type="body" sz="quarter" idx="21"/>
          </p:nvPr>
        </p:nvSpPr>
        <p:spPr>
          <a:xfrm>
            <a:off x="12852400" y="63119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27" name="Circle"/>
          <p:cNvSpPr/>
          <p:nvPr>
            <p:ph type="body" sz="quarter" idx="22"/>
          </p:nvPr>
        </p:nvSpPr>
        <p:spPr>
          <a:xfrm>
            <a:off x="12611100" y="47117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8" name="Amet"/>
          <p:cNvSpPr/>
          <p:nvPr>
            <p:ph type="body" sz="quarter" idx="23"/>
          </p:nvPr>
        </p:nvSpPr>
        <p:spPr>
          <a:xfrm>
            <a:off x="14058900" y="51562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29" name="Esse"/>
          <p:cNvSpPr/>
          <p:nvPr>
            <p:ph type="body" sz="quarter" idx="24"/>
          </p:nvPr>
        </p:nvSpPr>
        <p:spPr>
          <a:xfrm>
            <a:off x="12649200" y="51562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30" name="Shape"/>
          <p:cNvSpPr/>
          <p:nvPr>
            <p:ph type="body" sz="quarter" idx="25"/>
          </p:nvPr>
        </p:nvSpPr>
        <p:spPr>
          <a:xfrm flipH="1">
            <a:off x="14439900" y="55711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31" name="="/>
          <p:cNvSpPr/>
          <p:nvPr>
            <p:ph type="body" sz="quarter" idx="26"/>
          </p:nvPr>
        </p:nvSpPr>
        <p:spPr>
          <a:xfrm rot="10800000">
            <a:off x="13449300" y="49911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32" name="Title Text"/>
          <p:cNvSpPr txBox="1"/>
          <p:nvPr>
            <p:ph type="title"/>
          </p:nvPr>
        </p:nvSpPr>
        <p:spPr>
          <a:xfrm>
            <a:off x="1485900" y="863600"/>
            <a:ext cx="13982700" cy="2552700"/>
          </a:xfrm>
          <a:prstGeom prst="rect">
            <a:avLst/>
          </a:prstGeom>
          <a:ln>
            <a:solidFill>
              <a:srgbClr val="EFF9F6"/>
            </a:solidFill>
          </a:ln>
        </p:spPr>
        <p:txBody>
          <a:bodyPr/>
          <a:lstStyle>
            <a:lvl1pPr algn="l">
              <a:defRPr sz="16200">
                <a:solidFill>
                  <a:srgbClr val="EF581D"/>
                </a:solidFill>
                <a:latin typeface="+mn-lt"/>
                <a:ea typeface="+mn-ea"/>
                <a:cs typeface="+mn-cs"/>
                <a:sym typeface="TH Sarabun New"/>
              </a:defRPr>
            </a:lvl1pPr>
          </a:lstStyle>
          <a:p>
            <a:pPr/>
            <a:r>
              <a:t>Title Text</a:t>
            </a:r>
          </a:p>
        </p:txBody>
      </p:sp>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s - 6 Up">
    <p:spTree>
      <p:nvGrpSpPr>
        <p:cNvPr id="1" name=""/>
        <p:cNvGrpSpPr/>
        <p:nvPr/>
      </p:nvGrpSpPr>
      <p:grpSpPr>
        <a:xfrm>
          <a:off x="0" y="0"/>
          <a:ext cx="0" cy="0"/>
          <a:chOff x="0" y="0"/>
          <a:chExt cx="0" cy="0"/>
        </a:xfrm>
      </p:grpSpPr>
      <p:sp>
        <p:nvSpPr>
          <p:cNvPr id="240" name="Image"/>
          <p:cNvSpPr/>
          <p:nvPr>
            <p:ph type="pic" sz="quarter" idx="13"/>
          </p:nvPr>
        </p:nvSpPr>
        <p:spPr>
          <a:xfrm>
            <a:off x="8212727" y="1529170"/>
            <a:ext cx="7670801" cy="5753101"/>
          </a:xfrm>
          <a:prstGeom prst="rect">
            <a:avLst/>
          </a:prstGeom>
          <a:ln>
            <a:noFill/>
          </a:ln>
        </p:spPr>
        <p:txBody>
          <a:bodyPr lIns="91439" tIns="45719" rIns="91439" bIns="45719" anchor="t"/>
          <a:lstStyle/>
          <a:p>
            <a:pPr/>
          </a:p>
        </p:txBody>
      </p:sp>
      <p:sp>
        <p:nvSpPr>
          <p:cNvPr id="241" name="Image"/>
          <p:cNvSpPr/>
          <p:nvPr>
            <p:ph type="pic" sz="quarter" idx="14"/>
          </p:nvPr>
        </p:nvSpPr>
        <p:spPr>
          <a:xfrm>
            <a:off x="3085555" y="1669596"/>
            <a:ext cx="7445830" cy="5584373"/>
          </a:xfrm>
          <a:prstGeom prst="rect">
            <a:avLst/>
          </a:prstGeom>
          <a:ln>
            <a:noFill/>
          </a:ln>
        </p:spPr>
        <p:txBody>
          <a:bodyPr lIns="91439" tIns="45719" rIns="91439" bIns="45719" anchor="t"/>
          <a:lstStyle/>
          <a:p>
            <a:pPr/>
          </a:p>
        </p:txBody>
      </p:sp>
      <p:sp>
        <p:nvSpPr>
          <p:cNvPr id="242" name="Image"/>
          <p:cNvSpPr/>
          <p:nvPr>
            <p:ph type="pic" sz="quarter" idx="15"/>
          </p:nvPr>
        </p:nvSpPr>
        <p:spPr>
          <a:xfrm>
            <a:off x="13646875" y="1607547"/>
            <a:ext cx="7569201" cy="5676901"/>
          </a:xfrm>
          <a:prstGeom prst="rect">
            <a:avLst/>
          </a:prstGeom>
          <a:ln>
            <a:noFill/>
          </a:ln>
        </p:spPr>
        <p:txBody>
          <a:bodyPr lIns="91439" tIns="45719" rIns="91439" bIns="45719" anchor="t"/>
          <a:lstStyle/>
          <a:p>
            <a:pPr/>
          </a:p>
        </p:txBody>
      </p:sp>
      <p:sp>
        <p:nvSpPr>
          <p:cNvPr id="243" name="San Francisco"/>
          <p:cNvSpPr/>
          <p:nvPr>
            <p:ph type="body" sz="quarter" idx="16"/>
          </p:nvPr>
        </p:nvSpPr>
        <p:spPr>
          <a:xfrm>
            <a:off x="5219700" y="673100"/>
            <a:ext cx="86614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244" name="Shape"/>
          <p:cNvSpPr/>
          <p:nvPr>
            <p:ph type="body" sz="quarter" idx="17"/>
          </p:nvPr>
        </p:nvSpPr>
        <p:spPr>
          <a:xfrm>
            <a:off x="4368800" y="596702"/>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45" name="Image"/>
          <p:cNvSpPr/>
          <p:nvPr>
            <p:ph type="pic" sz="quarter" idx="18"/>
          </p:nvPr>
        </p:nvSpPr>
        <p:spPr>
          <a:xfrm>
            <a:off x="13568498" y="7366000"/>
            <a:ext cx="7721601" cy="5791200"/>
          </a:xfrm>
          <a:prstGeom prst="rect">
            <a:avLst/>
          </a:prstGeom>
          <a:ln>
            <a:noFill/>
          </a:ln>
        </p:spPr>
        <p:txBody>
          <a:bodyPr lIns="91439" tIns="45719" rIns="91439" bIns="45719" anchor="t"/>
          <a:lstStyle/>
          <a:p>
            <a:pPr/>
          </a:p>
        </p:txBody>
      </p:sp>
      <p:sp>
        <p:nvSpPr>
          <p:cNvPr id="246" name="Image"/>
          <p:cNvSpPr/>
          <p:nvPr>
            <p:ph type="pic" sz="quarter" idx="19"/>
          </p:nvPr>
        </p:nvSpPr>
        <p:spPr>
          <a:xfrm>
            <a:off x="8188778" y="7366000"/>
            <a:ext cx="7721601" cy="5791200"/>
          </a:xfrm>
          <a:prstGeom prst="rect">
            <a:avLst/>
          </a:prstGeom>
          <a:ln>
            <a:noFill/>
          </a:ln>
        </p:spPr>
        <p:txBody>
          <a:bodyPr lIns="91439" tIns="45719" rIns="91439" bIns="45719" anchor="t"/>
          <a:lstStyle/>
          <a:p>
            <a:pPr/>
          </a:p>
        </p:txBody>
      </p:sp>
      <p:sp>
        <p:nvSpPr>
          <p:cNvPr id="247" name="Image"/>
          <p:cNvSpPr/>
          <p:nvPr>
            <p:ph type="pic" sz="quarter" idx="20"/>
          </p:nvPr>
        </p:nvSpPr>
        <p:spPr>
          <a:xfrm>
            <a:off x="2941864" y="7366000"/>
            <a:ext cx="7738534" cy="5803900"/>
          </a:xfrm>
          <a:prstGeom prst="rect">
            <a:avLst/>
          </a:prstGeom>
          <a:ln>
            <a:noFill/>
          </a:ln>
        </p:spPr>
        <p:txBody>
          <a:bodyPr lIns="91439" tIns="45719" rIns="91439" bIns="45719" anchor="t"/>
          <a:lstStyle/>
          <a:p>
            <a:pPr/>
          </a:p>
        </p:txBody>
      </p:sp>
      <p:sp>
        <p:nvSpPr>
          <p:cNvPr id="248" name="Circle"/>
          <p:cNvSpPr/>
          <p:nvPr>
            <p:ph type="body" sz="quarter" idx="21"/>
          </p:nvPr>
        </p:nvSpPr>
        <p:spPr>
          <a:xfrm>
            <a:off x="13157200" y="5740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9" name="Circle"/>
          <p:cNvSpPr/>
          <p:nvPr>
            <p:ph type="body" sz="quarter" idx="22"/>
          </p:nvPr>
        </p:nvSpPr>
        <p:spPr>
          <a:xfrm>
            <a:off x="13601700" y="6184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0" name="iriure"/>
          <p:cNvSpPr/>
          <p:nvPr>
            <p:ph type="body" sz="quarter" idx="23"/>
          </p:nvPr>
        </p:nvSpPr>
        <p:spPr>
          <a:xfrm>
            <a:off x="13538200" y="6959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51" name="Shape"/>
          <p:cNvSpPr/>
          <p:nvPr>
            <p:ph type="body" sz="quarter" idx="24"/>
          </p:nvPr>
        </p:nvSpPr>
        <p:spPr>
          <a:xfrm>
            <a:off x="13512800" y="6985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2" name="Your City"/>
          <p:cNvSpPr/>
          <p:nvPr>
            <p:ph type="body" sz="quarter" idx="25"/>
          </p:nvPr>
        </p:nvSpPr>
        <p:spPr>
          <a:xfrm>
            <a:off x="13779500" y="7721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53" name="Circle"/>
          <p:cNvSpPr/>
          <p:nvPr>
            <p:ph type="body" sz="quarter" idx="26"/>
          </p:nvPr>
        </p:nvSpPr>
        <p:spPr>
          <a:xfrm>
            <a:off x="13538200" y="6121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4" name="Amet"/>
          <p:cNvSpPr/>
          <p:nvPr>
            <p:ph type="body" sz="quarter" idx="27"/>
          </p:nvPr>
        </p:nvSpPr>
        <p:spPr>
          <a:xfrm>
            <a:off x="14986000" y="6565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55" name="Esse"/>
          <p:cNvSpPr/>
          <p:nvPr>
            <p:ph type="body" sz="quarter" idx="28"/>
          </p:nvPr>
        </p:nvSpPr>
        <p:spPr>
          <a:xfrm>
            <a:off x="13576300" y="6565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56" name="Shape"/>
          <p:cNvSpPr/>
          <p:nvPr>
            <p:ph type="body" sz="quarter" idx="29"/>
          </p:nvPr>
        </p:nvSpPr>
        <p:spPr>
          <a:xfrm flipH="1">
            <a:off x="15367000" y="6980834"/>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7" name="="/>
          <p:cNvSpPr/>
          <p:nvPr>
            <p:ph type="body" sz="quarter" idx="30"/>
          </p:nvPr>
        </p:nvSpPr>
        <p:spPr>
          <a:xfrm rot="10800000">
            <a:off x="14376400" y="6400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Text &amp; Photos - 3 Up">
    <p:spTree>
      <p:nvGrpSpPr>
        <p:cNvPr id="1" name=""/>
        <p:cNvGrpSpPr/>
        <p:nvPr/>
      </p:nvGrpSpPr>
      <p:grpSpPr>
        <a:xfrm>
          <a:off x="0" y="0"/>
          <a:ext cx="0" cy="0"/>
          <a:chOff x="0" y="0"/>
          <a:chExt cx="0" cy="0"/>
        </a:xfrm>
      </p:grpSpPr>
      <p:sp>
        <p:nvSpPr>
          <p:cNvPr id="265" name="Rectangle"/>
          <p:cNvSpPr/>
          <p:nvPr/>
        </p:nvSpPr>
        <p:spPr>
          <a:xfrm flipH="1" rot="10800000">
            <a:off x="596900" y="8039100"/>
            <a:ext cx="232410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6" name="Image"/>
          <p:cNvSpPr/>
          <p:nvPr>
            <p:ph type="pic" sz="quarter" idx="13"/>
          </p:nvPr>
        </p:nvSpPr>
        <p:spPr>
          <a:xfrm>
            <a:off x="7823200" y="643212"/>
            <a:ext cx="8795659" cy="6596745"/>
          </a:xfrm>
          <a:prstGeom prst="rect">
            <a:avLst/>
          </a:prstGeom>
          <a:ln>
            <a:noFill/>
          </a:ln>
        </p:spPr>
        <p:txBody>
          <a:bodyPr lIns="91439" tIns="45719" rIns="91439" bIns="45719" anchor="t"/>
          <a:lstStyle/>
          <a:p>
            <a:pPr/>
          </a:p>
        </p:txBody>
      </p:sp>
      <p:sp>
        <p:nvSpPr>
          <p:cNvPr id="267" name="Image"/>
          <p:cNvSpPr/>
          <p:nvPr>
            <p:ph type="pic" sz="quarter" idx="14"/>
          </p:nvPr>
        </p:nvSpPr>
        <p:spPr>
          <a:xfrm>
            <a:off x="50800" y="519652"/>
            <a:ext cx="9080500" cy="6810374"/>
          </a:xfrm>
          <a:prstGeom prst="rect">
            <a:avLst/>
          </a:prstGeom>
          <a:ln>
            <a:noFill/>
          </a:ln>
        </p:spPr>
        <p:txBody>
          <a:bodyPr lIns="91439" tIns="45719" rIns="91439" bIns="45719" anchor="t"/>
          <a:lstStyle/>
          <a:p>
            <a:pPr/>
          </a:p>
        </p:txBody>
      </p:sp>
      <p:sp>
        <p:nvSpPr>
          <p:cNvPr id="268" name="Image"/>
          <p:cNvSpPr/>
          <p:nvPr>
            <p:ph type="pic" sz="quarter" idx="15"/>
          </p:nvPr>
        </p:nvSpPr>
        <p:spPr>
          <a:xfrm>
            <a:off x="15037455" y="654996"/>
            <a:ext cx="8795662" cy="6596744"/>
          </a:xfrm>
          <a:prstGeom prst="rect">
            <a:avLst/>
          </a:prstGeom>
          <a:ln>
            <a:noFill/>
          </a:ln>
        </p:spPr>
        <p:txBody>
          <a:bodyPr lIns="91439" tIns="45719" rIns="91439" bIns="45719" anchor="t"/>
          <a:lstStyle/>
          <a:p>
            <a:pPr/>
          </a:p>
        </p:txBody>
      </p:sp>
      <p:sp>
        <p:nvSpPr>
          <p:cNvPr id="269" name="San Francisco"/>
          <p:cNvSpPr/>
          <p:nvPr>
            <p:ph type="body" sz="quarter" idx="16"/>
          </p:nvPr>
        </p:nvSpPr>
        <p:spPr>
          <a:xfrm>
            <a:off x="1485900" y="114173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270" name="Shape"/>
          <p:cNvSpPr/>
          <p:nvPr>
            <p:ph type="body" sz="quarter" idx="17"/>
          </p:nvPr>
        </p:nvSpPr>
        <p:spPr>
          <a:xfrm>
            <a:off x="622300" y="1135558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1" name="Circle"/>
          <p:cNvSpPr/>
          <p:nvPr>
            <p:ph type="body" sz="quarter" idx="18"/>
          </p:nvPr>
        </p:nvSpPr>
        <p:spPr>
          <a:xfrm>
            <a:off x="14325600" y="19812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2" name="Circle"/>
          <p:cNvSpPr/>
          <p:nvPr>
            <p:ph type="body" sz="quarter" idx="19"/>
          </p:nvPr>
        </p:nvSpPr>
        <p:spPr>
          <a:xfrm>
            <a:off x="14770100" y="24257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3" name="iriure"/>
          <p:cNvSpPr/>
          <p:nvPr>
            <p:ph type="body" sz="quarter" idx="20"/>
          </p:nvPr>
        </p:nvSpPr>
        <p:spPr>
          <a:xfrm>
            <a:off x="14706600" y="32004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74" name="Shape"/>
          <p:cNvSpPr/>
          <p:nvPr>
            <p:ph type="body" sz="quarter" idx="21"/>
          </p:nvPr>
        </p:nvSpPr>
        <p:spPr>
          <a:xfrm>
            <a:off x="14681200" y="32267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5" name="Your City"/>
          <p:cNvSpPr/>
          <p:nvPr>
            <p:ph type="body" sz="quarter" idx="22"/>
          </p:nvPr>
        </p:nvSpPr>
        <p:spPr>
          <a:xfrm>
            <a:off x="14947900" y="39624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76" name="Circle"/>
          <p:cNvSpPr/>
          <p:nvPr>
            <p:ph type="body" sz="quarter" idx="23"/>
          </p:nvPr>
        </p:nvSpPr>
        <p:spPr>
          <a:xfrm>
            <a:off x="14706600" y="23622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7" name="Amet"/>
          <p:cNvSpPr/>
          <p:nvPr>
            <p:ph type="body" sz="quarter" idx="24"/>
          </p:nvPr>
        </p:nvSpPr>
        <p:spPr>
          <a:xfrm>
            <a:off x="16154400" y="28067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78" name="Esse"/>
          <p:cNvSpPr/>
          <p:nvPr>
            <p:ph type="body" sz="quarter" idx="25"/>
          </p:nvPr>
        </p:nvSpPr>
        <p:spPr>
          <a:xfrm>
            <a:off x="14744700" y="28067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79" name="Shape"/>
          <p:cNvSpPr/>
          <p:nvPr>
            <p:ph type="body" sz="quarter" idx="26"/>
          </p:nvPr>
        </p:nvSpPr>
        <p:spPr>
          <a:xfrm flipH="1">
            <a:off x="16535400" y="32216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80" name="="/>
          <p:cNvSpPr/>
          <p:nvPr>
            <p:ph type="body" sz="quarter" idx="27"/>
          </p:nvPr>
        </p:nvSpPr>
        <p:spPr>
          <a:xfrm rot="10800000">
            <a:off x="15544800" y="26416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81" name="Title Text"/>
          <p:cNvSpPr txBox="1"/>
          <p:nvPr>
            <p:ph type="title"/>
          </p:nvPr>
        </p:nvSpPr>
        <p:spPr>
          <a:xfrm>
            <a:off x="1143000" y="8521700"/>
            <a:ext cx="22186900" cy="2413000"/>
          </a:xfrm>
          <a:prstGeom prst="rect">
            <a:avLst/>
          </a:prstGeom>
          <a:ln>
            <a:solidFill>
              <a:srgbClr val="F9FDFC"/>
            </a:solidFill>
          </a:ln>
        </p:spPr>
        <p:txBody>
          <a:bodyPr/>
          <a:lstStyle>
            <a:lvl1pPr algn="l">
              <a:defRPr sz="16200">
                <a:solidFill>
                  <a:srgbClr val="EF581D"/>
                </a:solidFill>
                <a:latin typeface="+mn-lt"/>
                <a:ea typeface="+mn-ea"/>
                <a:cs typeface="+mn-cs"/>
                <a:sym typeface="TH Sarabun New"/>
              </a:defRPr>
            </a:lvl1pPr>
          </a:lstStyle>
          <a:p>
            <a:pPr/>
            <a:r>
              <a:t>Title Text</a:t>
            </a:r>
          </a:p>
        </p:txBody>
      </p:sp>
      <p:sp>
        <p:nvSpPr>
          <p:cNvPr id="2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Left">
    <p:spTree>
      <p:nvGrpSpPr>
        <p:cNvPr id="1" name=""/>
        <p:cNvGrpSpPr/>
        <p:nvPr/>
      </p:nvGrpSpPr>
      <p:grpSpPr>
        <a:xfrm>
          <a:off x="0" y="0"/>
          <a:ext cx="0" cy="0"/>
          <a:chOff x="0" y="0"/>
          <a:chExt cx="0" cy="0"/>
        </a:xfrm>
      </p:grpSpPr>
      <p:sp>
        <p:nvSpPr>
          <p:cNvPr id="289"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291"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92" name="Title Text"/>
          <p:cNvSpPr txBox="1"/>
          <p:nvPr>
            <p:ph type="title"/>
          </p:nvPr>
        </p:nvSpPr>
        <p:spPr>
          <a:xfrm>
            <a:off x="1485900" y="749300"/>
            <a:ext cx="21399500" cy="2781300"/>
          </a:xfrm>
          <a:prstGeom prst="rect">
            <a:avLst/>
          </a:prstGeom>
          <a:ln>
            <a:solidFill>
              <a:srgbClr val="F2F9F8"/>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293" name="Body Level One…"/>
          <p:cNvSpPr txBox="1"/>
          <p:nvPr>
            <p:ph type="body" sz="half" idx="1"/>
          </p:nvPr>
        </p:nvSpPr>
        <p:spPr>
          <a:xfrm>
            <a:off x="1485900" y="5016500"/>
            <a:ext cx="12204700" cy="69850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2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Right">
    <p:spTree>
      <p:nvGrpSpPr>
        <p:cNvPr id="1" name=""/>
        <p:cNvGrpSpPr/>
        <p:nvPr/>
      </p:nvGrpSpPr>
      <p:grpSpPr>
        <a:xfrm>
          <a:off x="0" y="0"/>
          <a:ext cx="0" cy="0"/>
          <a:chOff x="0" y="0"/>
          <a:chExt cx="0" cy="0"/>
        </a:xfrm>
      </p:grpSpPr>
      <p:sp>
        <p:nvSpPr>
          <p:cNvPr id="301"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 name="San Francisco"/>
          <p:cNvSpPr/>
          <p:nvPr>
            <p:ph type="body" sz="quarter" idx="13"/>
          </p:nvPr>
        </p:nvSpPr>
        <p:spPr>
          <a:xfrm>
            <a:off x="11290300" y="3467100"/>
            <a:ext cx="11595100" cy="584200"/>
          </a:xfrm>
          <a:prstGeom prst="rect">
            <a:avLst/>
          </a:prstGeom>
          <a:ln w="25400">
            <a:noFill/>
          </a:ln>
        </p:spPr>
        <p:txBody>
          <a:bodyPr lIns="0" tIns="0" rIns="0" bIns="0"/>
          <a:lstStyle>
            <a:lvl1pPr marL="0" indent="0" algn="r"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03" name="Shape"/>
          <p:cNvSpPr/>
          <p:nvPr>
            <p:ph type="body" sz="quarter" idx="14"/>
          </p:nvPr>
        </p:nvSpPr>
        <p:spPr>
          <a:xfrm flipH="1">
            <a:off x="232283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04" name="Title Text"/>
          <p:cNvSpPr txBox="1"/>
          <p:nvPr>
            <p:ph type="title"/>
          </p:nvPr>
        </p:nvSpPr>
        <p:spPr>
          <a:xfrm>
            <a:off x="2374900" y="723900"/>
            <a:ext cx="20586700" cy="2654300"/>
          </a:xfrm>
          <a:prstGeom prst="rect">
            <a:avLst/>
          </a:prstGeom>
          <a:ln>
            <a:solidFill>
              <a:srgbClr val="F1FAF7"/>
            </a:solidFill>
          </a:ln>
        </p:spPr>
        <p:txBody>
          <a:bodyPr/>
          <a:lstStyle>
            <a:lvl1pPr algn="r">
              <a:defRPr sz="16200">
                <a:solidFill>
                  <a:srgbClr val="799293"/>
                </a:solidFill>
                <a:latin typeface="+mn-lt"/>
                <a:ea typeface="+mn-ea"/>
                <a:cs typeface="+mn-cs"/>
                <a:sym typeface="TH Sarabun New"/>
              </a:defRPr>
            </a:lvl1pPr>
          </a:lstStyle>
          <a:p>
            <a:pPr/>
            <a:r>
              <a:t>Title Text</a:t>
            </a:r>
          </a:p>
        </p:txBody>
      </p:sp>
      <p:sp>
        <p:nvSpPr>
          <p:cNvPr id="305" name="Body Level One…"/>
          <p:cNvSpPr txBox="1"/>
          <p:nvPr>
            <p:ph type="body" sz="half" idx="1"/>
          </p:nvPr>
        </p:nvSpPr>
        <p:spPr>
          <a:xfrm>
            <a:off x="11290300" y="4775200"/>
            <a:ext cx="11595100" cy="68707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Table">
    <p:spTree>
      <p:nvGrpSpPr>
        <p:cNvPr id="1" name=""/>
        <p:cNvGrpSpPr/>
        <p:nvPr/>
      </p:nvGrpSpPr>
      <p:grpSpPr>
        <a:xfrm>
          <a:off x="0" y="0"/>
          <a:ext cx="0" cy="0"/>
          <a:chOff x="0" y="0"/>
          <a:chExt cx="0" cy="0"/>
        </a:xfrm>
      </p:grpSpPr>
      <p:sp>
        <p:nvSpPr>
          <p:cNvPr id="313"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14" name="Table"/>
          <p:cNvGraphicFramePr/>
          <p:nvPr/>
        </p:nvGraphicFramePr>
        <p:xfrm>
          <a:off x="1511300" y="5600700"/>
          <a:ext cx="21501100" cy="6273800"/>
        </p:xfrm>
        <a:graphic xmlns:a="http://schemas.openxmlformats.org/drawingml/2006/main">
          <a:graphicData uri="http://schemas.openxmlformats.org/drawingml/2006/table">
            <a:tbl>
              <a:tblPr firstCol="1" firstRow="0" lastCol="0" lastRow="0" bandCol="0" bandRow="0" rtl="0">
                <a:tableStyleId>{8F44A2F1-9E1F-4B54-A3A2-5F16C0AD49E2}</a:tableStyleId>
              </a:tblPr>
              <a:tblGrid>
                <a:gridCol w="5375275"/>
                <a:gridCol w="5375275"/>
                <a:gridCol w="5375275"/>
                <a:gridCol w="5375275"/>
              </a:tblGrid>
              <a:tr h="1568450">
                <a:tc>
                  <a:txBody>
                    <a:bodyPr/>
                    <a:lstStyle/>
                    <a:p>
                      <a:pP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r>
              <a:tr h="1568450">
                <a:tc>
                  <a:txBody>
                    <a:bodyPr/>
                    <a:lstStyle/>
                    <a:p>
                      <a:pP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r>
              <a:tr h="1568450">
                <a:tc>
                  <a:txBody>
                    <a:bodyPr/>
                    <a:lstStyle/>
                    <a:p>
                      <a:pP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r>
              <a:tr h="1568450">
                <a:tc>
                  <a:txBody>
                    <a:bodyPr/>
                    <a:lstStyle/>
                    <a:p>
                      <a:pP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c>
                  <a:txBody>
                    <a:bodyPr/>
                    <a:lstStyle/>
                    <a:p>
                      <a:pPr defTabSz="914400">
                        <a:tabLst>
                          <a:tab pos="1257300" algn="l"/>
                        </a:tabLst>
                        <a:defRPr sz="4600"/>
                      </a:pPr>
                    </a:p>
                  </a:txBody>
                  <a:tcPr marL="50800" marR="50800" marT="50800" marB="50800" anchor="ctr" anchorCtr="0" horzOverflow="overflow"/>
                </a:tc>
              </a:tr>
            </a:tbl>
          </a:graphicData>
        </a:graphic>
      </p:graphicFrame>
      <p:sp>
        <p:nvSpPr>
          <p:cNvPr id="315"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16"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17" name="Title Text"/>
          <p:cNvSpPr txBox="1"/>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3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33"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4"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5" name="Title Text"/>
          <p:cNvSpPr txBox="1"/>
          <p:nvPr>
            <p:ph type="title"/>
          </p:nvPr>
        </p:nvSpPr>
        <p:spPr>
          <a:xfrm>
            <a:off x="1511300" y="863600"/>
            <a:ext cx="21399500" cy="2489200"/>
          </a:xfrm>
          <a:prstGeom prst="rect">
            <a:avLst/>
          </a:prstGeom>
          <a:ln>
            <a:solidFill>
              <a:srgbClr val="F0F9F6"/>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36" name="Body Level One…"/>
          <p:cNvSpPr txBox="1"/>
          <p:nvPr>
            <p:ph type="body" sz="half" idx="1"/>
          </p:nvPr>
        </p:nvSpPr>
        <p:spPr>
          <a:xfrm>
            <a:off x="1485900" y="5575300"/>
            <a:ext cx="21412200" cy="4305300"/>
          </a:xfrm>
          <a:prstGeom prst="rect">
            <a:avLst/>
          </a:prstGeom>
          <a:ln>
            <a:solidFill>
              <a:srgbClr val="FFFFFF"/>
            </a:solidFill>
          </a:ln>
        </p:spPr>
        <p:txBody>
          <a:bodyPr anchor="t"/>
          <a:lstStyle>
            <a:lvl1pPr marL="0" indent="0">
              <a:spcBef>
                <a:spcPts val="0"/>
              </a:spcBef>
              <a:buSzTx/>
              <a:buNone/>
              <a:defRPr sz="4600"/>
            </a:lvl1pPr>
            <a:lvl2pPr marL="0" indent="0">
              <a:spcBef>
                <a:spcPts val="0"/>
              </a:spcBef>
              <a:buSzTx/>
              <a:buNone/>
              <a:defRPr sz="4600"/>
            </a:lvl2pPr>
            <a:lvl3pPr marL="0" indent="0">
              <a:spcBef>
                <a:spcPts val="0"/>
              </a:spcBef>
              <a:buSzTx/>
              <a:buNone/>
              <a:defRPr sz="4600"/>
            </a:lvl3pPr>
            <a:lvl4pPr marL="0" indent="0">
              <a:spcBef>
                <a:spcPts val="0"/>
              </a:spcBef>
              <a:buSzTx/>
              <a:buNone/>
              <a:defRPr sz="4600"/>
            </a:lvl4pPr>
            <a:lvl5pPr marL="0" indent="0">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Charts - 3 Up">
    <p:spTree>
      <p:nvGrpSpPr>
        <p:cNvPr id="1" name=""/>
        <p:cNvGrpSpPr/>
        <p:nvPr/>
      </p:nvGrpSpPr>
      <p:grpSpPr>
        <a:xfrm>
          <a:off x="0" y="0"/>
          <a:ext cx="0" cy="0"/>
          <a:chOff x="0" y="0"/>
          <a:chExt cx="0" cy="0"/>
        </a:xfrm>
      </p:grpSpPr>
      <p:sp>
        <p:nvSpPr>
          <p:cNvPr id="325"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26" name="2D Bar Chart"/>
          <p:cNvGraphicFramePr/>
          <p:nvPr/>
        </p:nvGraphicFramePr>
        <p:xfrm>
          <a:off x="1835168" y="5575300"/>
          <a:ext cx="11696682" cy="6267432"/>
        </p:xfrm>
        <a:graphic xmlns:a="http://schemas.openxmlformats.org/drawingml/2006/main">
          <a:graphicData uri="http://schemas.openxmlformats.org/drawingml/2006/chart">
            <c:chart xmlns:c="http://schemas.openxmlformats.org/drawingml/2006/chart" r:id="rId2"/>
          </a:graphicData>
        </a:graphic>
      </p:graphicFrame>
      <p:graphicFrame>
        <p:nvGraphicFramePr>
          <p:cNvPr id="327" name="2D Pie Chart"/>
          <p:cNvGraphicFramePr/>
          <p:nvPr/>
        </p:nvGraphicFramePr>
        <p:xfrm>
          <a:off x="14402097" y="5676900"/>
          <a:ext cx="2565401" cy="2565400"/>
        </p:xfrm>
        <a:graphic xmlns:a="http://schemas.openxmlformats.org/drawingml/2006/main">
          <a:graphicData uri="http://schemas.openxmlformats.org/drawingml/2006/chart">
            <c:chart xmlns:c="http://schemas.openxmlformats.org/drawingml/2006/chart" r:id="rId3"/>
          </a:graphicData>
        </a:graphic>
      </p:graphicFrame>
      <p:graphicFrame>
        <p:nvGraphicFramePr>
          <p:cNvPr id="328" name="2D Pie Chart"/>
          <p:cNvGraphicFramePr/>
          <p:nvPr/>
        </p:nvGraphicFramePr>
        <p:xfrm>
          <a:off x="14402097" y="8801100"/>
          <a:ext cx="2565401" cy="2565400"/>
        </p:xfrm>
        <a:graphic xmlns:a="http://schemas.openxmlformats.org/drawingml/2006/main">
          <a:graphicData uri="http://schemas.openxmlformats.org/drawingml/2006/chart">
            <c:chart xmlns:c="http://schemas.openxmlformats.org/drawingml/2006/chart" r:id="rId4"/>
          </a:graphicData>
        </a:graphic>
      </p:graphicFrame>
      <p:sp>
        <p:nvSpPr>
          <p:cNvPr id="329"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30"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31" name="Title Text"/>
          <p:cNvSpPr txBox="1"/>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3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1 ">
    <p:spTree>
      <p:nvGrpSpPr>
        <p:cNvPr id="1" name=""/>
        <p:cNvGrpSpPr/>
        <p:nvPr/>
      </p:nvGrpSpPr>
      <p:grpSpPr>
        <a:xfrm>
          <a:off x="0" y="0"/>
          <a:ext cx="0" cy="0"/>
          <a:chOff x="0" y="0"/>
          <a:chExt cx="0" cy="0"/>
        </a:xfrm>
      </p:grpSpPr>
      <p:sp>
        <p:nvSpPr>
          <p:cNvPr id="339" name="Line"/>
          <p:cNvSpPr/>
          <p:nvPr>
            <p:ph type="body" sz="quarter" idx="13"/>
          </p:nvPr>
        </p:nvSpPr>
        <p:spPr>
          <a:xfrm>
            <a:off x="12948425" y="6858000"/>
            <a:ext cx="6166682" cy="0"/>
          </a:xfrm>
          <a:prstGeom prst="line">
            <a:avLst/>
          </a:prstGeom>
          <a:ln>
            <a:solidFill>
              <a:srgbClr val="C1D792"/>
            </a:solidFill>
          </a:ln>
        </p:spPr>
        <p:txBody>
          <a:bodyPr lIns="71437" tIns="71437" rIns="71437" bIns="71437"/>
          <a:lstStyle/>
          <a:p>
            <a:pPr marL="0" indent="0" algn="ctr" defTabSz="821531">
              <a:spcBef>
                <a:spcPts val="0"/>
              </a:spcBef>
              <a:buSzTx/>
              <a:buNone/>
              <a:defRPr sz="3200">
                <a:solidFill>
                  <a:srgbClr val="000000"/>
                </a:solidFill>
                <a:latin typeface="Helvetica Light"/>
                <a:ea typeface="Helvetica Light"/>
                <a:cs typeface="Helvetica Light"/>
                <a:sym typeface="Helvetica Light"/>
              </a:defRPr>
            </a:pPr>
          </a:p>
        </p:txBody>
      </p:sp>
      <p:sp>
        <p:nvSpPr>
          <p:cNvPr id="340" name="Rectangle"/>
          <p:cNvSpPr/>
          <p:nvPr>
            <p:ph type="body" idx="14"/>
          </p:nvPr>
        </p:nvSpPr>
        <p:spPr>
          <a:xfrm>
            <a:off x="-7650" y="0"/>
            <a:ext cx="10752553" cy="13716000"/>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341" name="Lorem ipsum dolor sit"/>
          <p:cNvSpPr txBox="1"/>
          <p:nvPr>
            <p:ph type="body" sz="quarter" idx="15"/>
          </p:nvPr>
        </p:nvSpPr>
        <p:spPr>
          <a:xfrm>
            <a:off x="2770047" y="4439690"/>
            <a:ext cx="5057352" cy="1946276"/>
          </a:xfrm>
          <a:prstGeom prst="rect">
            <a:avLst/>
          </a:prstGeom>
          <a:ln>
            <a:noFill/>
          </a:ln>
        </p:spPr>
        <p:txBody>
          <a:bodyPr lIns="71437" tIns="71437" rIns="71437" bIns="71437" anchor="t">
            <a:spAutoFit/>
          </a:bodyPr>
          <a:lstStyle>
            <a:lvl1pPr marL="0" indent="0" defTabSz="821531">
              <a:spcBef>
                <a:spcPts val="0"/>
              </a:spcBef>
              <a:buSzTx/>
              <a:buNone/>
              <a:defRPr cap="all" sz="5200">
                <a:solidFill>
                  <a:srgbClr val="FFFFFF"/>
                </a:solidFill>
                <a:latin typeface="Avenir Next Demi Bold"/>
                <a:ea typeface="Avenir Next Demi Bold"/>
                <a:cs typeface="Avenir Next Demi Bold"/>
                <a:sym typeface="Avenir Next Demi Bold"/>
              </a:defRPr>
            </a:lvl1pPr>
          </a:lstStyle>
          <a:p>
            <a:pPr/>
            <a:r>
              <a:t>Lorem ipsum dolor sit</a:t>
            </a:r>
          </a:p>
        </p:txBody>
      </p:sp>
      <p:sp>
        <p:nvSpPr>
          <p:cNvPr id="342" name="Lorem ipsum dolor sit amet, consectetur adipiscing elit. Nullam non luctus ipsum, ac aliquam arcu. Nam efficitur dolor erat, nec placerat sapien rhoncus nec. Aliquam erat volutpat. Cras molestie pharetra lectus, quis ullamcorper augue euismod quis."/>
          <p:cNvSpPr txBox="1"/>
          <p:nvPr>
            <p:ph type="body" sz="quarter" idx="16"/>
          </p:nvPr>
        </p:nvSpPr>
        <p:spPr>
          <a:xfrm>
            <a:off x="2762462" y="6767362"/>
            <a:ext cx="5212329" cy="2047876"/>
          </a:xfrm>
          <a:prstGeom prst="rect">
            <a:avLst/>
          </a:prstGeom>
          <a:ln>
            <a:noFill/>
          </a:ln>
        </p:spPr>
        <p:txBody>
          <a:bodyPr lIns="71437" tIns="71437" rIns="71437" bIns="71437" anchor="t">
            <a:spAutoFit/>
          </a:bodyPr>
          <a:lstStyle>
            <a:lvl1pPr marL="0" indent="0" algn="just" defTabSz="821531">
              <a:spcBef>
                <a:spcPts val="0"/>
              </a:spcBef>
              <a:buSzTx/>
              <a:buNone/>
              <a:defRPr sz="1800">
                <a:solidFill>
                  <a:srgbClr val="22272B"/>
                </a:solidFill>
                <a:latin typeface="Avenir Next"/>
                <a:ea typeface="Avenir Next"/>
                <a:cs typeface="Avenir Next"/>
                <a:sym typeface="Avenir Next"/>
              </a:defRPr>
            </a:lvl1pPr>
          </a:lstStyle>
          <a:p>
            <a:pPr/>
            <a:r>
              <a:t>Lorem ipsum dolor sit amet, consectetur adipiscing elit. Nullam non luctus ipsum, ac aliquam arcu. Nam efficitur dolor erat, nec placerat sapien rhoncus nec. Aliquam erat volutpat. Cras molestie pharetra lectus, quis ullamcorper augue euismod quis. </a:t>
            </a:r>
          </a:p>
        </p:txBody>
      </p:sp>
      <p:sp>
        <p:nvSpPr>
          <p:cNvPr id="343" name="Image"/>
          <p:cNvSpPr/>
          <p:nvPr>
            <p:ph type="pic" sz="quarter" idx="17"/>
          </p:nvPr>
        </p:nvSpPr>
        <p:spPr>
          <a:xfrm>
            <a:off x="14110155" y="3286125"/>
            <a:ext cx="3589736" cy="7143750"/>
          </a:xfrm>
          <a:prstGeom prst="rect">
            <a:avLst/>
          </a:prstGeom>
          <a:ln>
            <a:noFill/>
          </a:ln>
        </p:spPr>
        <p:txBody>
          <a:bodyPr lIns="91439" tIns="45719" rIns="91439" bIns="45719" anchor="t"/>
          <a:lstStyle/>
          <a:p>
            <a:pPr/>
          </a:p>
        </p:txBody>
      </p:sp>
      <p:sp>
        <p:nvSpPr>
          <p:cNvPr id="344" name="Square"/>
          <p:cNvSpPr/>
          <p:nvPr>
            <p:ph type="body" sz="quarter" idx="18"/>
          </p:nvPr>
        </p:nvSpPr>
        <p:spPr>
          <a:xfrm>
            <a:off x="12040962" y="6408062"/>
            <a:ext cx="899876" cy="899876"/>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345" name="Image"/>
          <p:cNvSpPr/>
          <p:nvPr>
            <p:ph type="pic" sz="quarter" idx="19"/>
          </p:nvPr>
        </p:nvSpPr>
        <p:spPr>
          <a:xfrm>
            <a:off x="12294447" y="6581179"/>
            <a:ext cx="392907" cy="553642"/>
          </a:xfrm>
          <a:prstGeom prst="rect">
            <a:avLst/>
          </a:prstGeom>
          <a:ln>
            <a:noFill/>
          </a:ln>
        </p:spPr>
        <p:txBody>
          <a:bodyPr lIns="91439" tIns="45719" rIns="91439" bIns="45719" anchor="t"/>
          <a:lstStyle/>
          <a:p>
            <a:pPr/>
          </a:p>
        </p:txBody>
      </p:sp>
      <p:sp>
        <p:nvSpPr>
          <p:cNvPr id="346" name="Square"/>
          <p:cNvSpPr/>
          <p:nvPr>
            <p:ph type="body" sz="quarter" idx="20"/>
          </p:nvPr>
        </p:nvSpPr>
        <p:spPr>
          <a:xfrm>
            <a:off x="19122693" y="6408062"/>
            <a:ext cx="899876" cy="899876"/>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347" name="Image"/>
          <p:cNvSpPr/>
          <p:nvPr>
            <p:ph type="pic" sz="quarter" idx="21"/>
          </p:nvPr>
        </p:nvSpPr>
        <p:spPr>
          <a:xfrm>
            <a:off x="19376178" y="6581179"/>
            <a:ext cx="392907" cy="553642"/>
          </a:xfrm>
          <a:prstGeom prst="rect">
            <a:avLst/>
          </a:prstGeom>
          <a:ln>
            <a:noFill/>
          </a:ln>
        </p:spPr>
        <p:txBody>
          <a:bodyPr lIns="91439" tIns="45719" rIns="91439" bIns="45719" anchor="t"/>
          <a:lstStyle/>
          <a:p>
            <a:pPr/>
          </a:p>
        </p:txBody>
      </p:sp>
      <p:sp>
        <p:nvSpPr>
          <p:cNvPr id="348" name="Slide Number"/>
          <p:cNvSpPr txBox="1"/>
          <p:nvPr>
            <p:ph type="sldNum" sz="quarter" idx="2"/>
          </p:nvPr>
        </p:nvSpPr>
        <p:spPr>
          <a:xfrm>
            <a:off x="11935814" y="13001625"/>
            <a:ext cx="494513" cy="511175"/>
          </a:xfrm>
          <a:prstGeom prst="rect">
            <a:avLst/>
          </a:prstGeom>
        </p:spPr>
        <p:txBody>
          <a:bodyPr lIns="71437" tIns="71437" rIns="71437" bIns="71437" anchor="t"/>
          <a:lstStyle>
            <a:lvl1pPr defTabSz="821531">
              <a:defRPr sz="2400">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4"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45"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46" name="Title Text"/>
          <p:cNvSpPr txBox="1"/>
          <p:nvPr>
            <p:ph type="title"/>
          </p:nvPr>
        </p:nvSpPr>
        <p:spPr>
          <a:xfrm>
            <a:off x="1511300" y="901700"/>
            <a:ext cx="21209000" cy="2438400"/>
          </a:xfrm>
          <a:prstGeom prst="rect">
            <a:avLst/>
          </a:prstGeom>
          <a:ln>
            <a:solidFill>
              <a:srgbClr val="F5FAF9"/>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47" name="Body Level One…"/>
          <p:cNvSpPr txBox="1"/>
          <p:nvPr>
            <p:ph type="body" idx="1"/>
          </p:nvPr>
        </p:nvSpPr>
        <p:spPr>
          <a:xfrm>
            <a:off x="2374900" y="4991100"/>
            <a:ext cx="19621500" cy="7264400"/>
          </a:xfrm>
          <a:prstGeom prst="rect">
            <a:avLst/>
          </a:prstGeom>
          <a:ln>
            <a:solidFill>
              <a:srgbClr val="FFFFFF"/>
            </a:solidFill>
          </a:ln>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55"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56"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57" name="Title Text"/>
          <p:cNvSpPr txBox="1"/>
          <p:nvPr>
            <p:ph type="title"/>
          </p:nvPr>
        </p:nvSpPr>
        <p:spPr>
          <a:xfrm>
            <a:off x="1511300" y="876300"/>
            <a:ext cx="21336000" cy="2400300"/>
          </a:xfrm>
          <a:prstGeom prst="rect">
            <a:avLst/>
          </a:prstGeom>
          <a:ln>
            <a:solidFill>
              <a:srgbClr val="EFF9F6"/>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58" name="Body Level One…"/>
          <p:cNvSpPr txBox="1"/>
          <p:nvPr>
            <p:ph type="body" idx="1"/>
          </p:nvPr>
        </p:nvSpPr>
        <p:spPr>
          <a:xfrm>
            <a:off x="2374900" y="5321300"/>
            <a:ext cx="19621500" cy="7226300"/>
          </a:xfrm>
          <a:prstGeom prst="rect">
            <a:avLst/>
          </a:prstGeom>
          <a:ln>
            <a:solidFill>
              <a:srgbClr val="FFFFFF"/>
            </a:solidFill>
          </a:ln>
        </p:spPr>
        <p:txBody>
          <a:bodyPr numCol="2" spcCol="979805" anchor="t"/>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1"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82"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83" name="Title Text"/>
          <p:cNvSpPr txBox="1"/>
          <p:nvPr>
            <p:ph type="title"/>
          </p:nvPr>
        </p:nvSpPr>
        <p:spPr>
          <a:xfrm>
            <a:off x="4203700" y="791633"/>
            <a:ext cx="21348700" cy="2552701"/>
          </a:xfrm>
          <a:prstGeom prst="rect">
            <a:avLst/>
          </a:prstGeom>
          <a:ln>
            <a:solidFill>
              <a:srgbClr val="F0F9F7"/>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84" name="Slide Number"/>
          <p:cNvSpPr txBox="1"/>
          <p:nvPr>
            <p:ph type="sldNum" sz="quarter" idx="2"/>
          </p:nvPr>
        </p:nvSpPr>
        <p:spPr>
          <a:xfrm>
            <a:off x="11960668" y="12840715"/>
            <a:ext cx="459944" cy="684786"/>
          </a:xfrm>
          <a:prstGeom prst="rect">
            <a:avLst/>
          </a:prstGeom>
        </p:spPr>
        <p:txBody>
          <a:bodyPr/>
          <a:lstStyle>
            <a:lvl1pPr>
              <a:defRPr b="1" sz="3600">
                <a:solidFill>
                  <a:srgbClr val="A1C2C3"/>
                </a:solidFill>
                <a:latin typeface="+mn-lt"/>
                <a:ea typeface="+mn-ea"/>
                <a:cs typeface="+mn-cs"/>
                <a:sym typeface="TH Sarabun New"/>
              </a:defRPr>
            </a:lvl1pPr>
          </a:lstStyle>
          <a:p>
            <a:pPr/>
            <a:fld id="{86CB4B4D-7CA3-9044-876B-883B54F8677D}" type="slidenum"/>
          </a:p>
        </p:txBody>
      </p:sp>
      <p:pic>
        <p:nvPicPr>
          <p:cNvPr id="85" name="Logonew.png" descr="Logonew.png"/>
          <p:cNvPicPr>
            <a:picLocks noChangeAspect="1"/>
          </p:cNvPicPr>
          <p:nvPr/>
        </p:nvPicPr>
        <p:blipFill>
          <a:blip r:embed="rId2">
            <a:extLst/>
          </a:blip>
          <a:stretch>
            <a:fillRect/>
          </a:stretch>
        </p:blipFill>
        <p:spPr>
          <a:xfrm>
            <a:off x="1145425" y="856819"/>
            <a:ext cx="1228130" cy="1474741"/>
          </a:xfrm>
          <a:prstGeom prst="rect">
            <a:avLst/>
          </a:prstGeom>
          <a:ln w="12700">
            <a:miter lim="400000"/>
          </a:ln>
        </p:spPr>
      </p:pic>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2" name="San Francisco"/>
          <p:cNvSpPr/>
          <p:nvPr>
            <p:ph type="body" sz="quarter" idx="13"/>
          </p:nvPr>
        </p:nvSpPr>
        <p:spPr>
          <a:xfrm>
            <a:off x="1511300" y="80137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93" name="Shape"/>
          <p:cNvSpPr/>
          <p:nvPr>
            <p:ph type="body" sz="quarter" idx="14"/>
          </p:nvPr>
        </p:nvSpPr>
        <p:spPr>
          <a:xfrm>
            <a:off x="596900" y="790872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94" name="Title Text"/>
          <p:cNvSpPr txBox="1"/>
          <p:nvPr>
            <p:ph type="title"/>
          </p:nvPr>
        </p:nvSpPr>
        <p:spPr>
          <a:xfrm>
            <a:off x="1600200" y="5118100"/>
            <a:ext cx="21145500" cy="2552700"/>
          </a:xfrm>
          <a:prstGeom prst="rect">
            <a:avLst/>
          </a:prstGeom>
          <a:ln>
            <a:solidFill>
              <a:srgbClr val="FFFFFF"/>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02" name="Image"/>
          <p:cNvSpPr/>
          <p:nvPr>
            <p:ph type="pic" idx="13"/>
          </p:nvPr>
        </p:nvSpPr>
        <p:spPr>
          <a:xfrm>
            <a:off x="464648" y="457634"/>
            <a:ext cx="23452667" cy="17589501"/>
          </a:xfrm>
          <a:prstGeom prst="rect">
            <a:avLst/>
          </a:prstGeom>
          <a:ln>
            <a:noFill/>
          </a:ln>
        </p:spPr>
        <p:txBody>
          <a:bodyPr lIns="91439" tIns="45719" rIns="91439" bIns="45719" anchor="t"/>
          <a:lstStyle/>
          <a:p>
            <a:pPr/>
          </a:p>
        </p:txBody>
      </p:sp>
      <p:sp>
        <p:nvSpPr>
          <p:cNvPr id="103" name="San Francisco"/>
          <p:cNvSpPr/>
          <p:nvPr>
            <p:ph type="body" sz="quarter" idx="14"/>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04" name="Shape"/>
          <p:cNvSpPr/>
          <p:nvPr>
            <p:ph type="body" sz="quarter" idx="15"/>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5" name="Circle"/>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 name="Circle"/>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7" name="iriure"/>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08" name="Shape"/>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9" name="Your City"/>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10" name="Circle"/>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11" name="Amet"/>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12" name="Esse"/>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13" name="Shape"/>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14" name="="/>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15" name="Title Text"/>
          <p:cNvSpPr txBox="1"/>
          <p:nvPr>
            <p:ph type="title"/>
          </p:nvPr>
        </p:nvSpPr>
        <p:spPr>
          <a:xfrm>
            <a:off x="1447800" y="838200"/>
            <a:ext cx="21437600" cy="2540000"/>
          </a:xfrm>
          <a:prstGeom prst="rect">
            <a:avLst/>
          </a:prstGeom>
          <a:ln>
            <a:solidFill>
              <a:srgbClr val="F3FAF8"/>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596900" y="4699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 name="Body Level One…"/>
          <p:cNvSpPr txBox="1"/>
          <p:nvPr>
            <p:ph type="body" idx="1"/>
          </p:nvPr>
        </p:nvSpPr>
        <p:spPr>
          <a:xfrm>
            <a:off x="2362200" y="1778000"/>
            <a:ext cx="19621500" cy="10147300"/>
          </a:xfrm>
          <a:prstGeom prst="rect">
            <a:avLst/>
          </a:prstGeom>
          <a:ln w="12700">
            <a:solidFill>
              <a:srgbClr val="F3FAF8"/>
            </a:solidFill>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93789" y="13106400"/>
            <a:ext cx="393701" cy="419100"/>
          </a:xfrm>
          <a:prstGeom prst="rect">
            <a:avLst/>
          </a:prstGeom>
          <a:ln w="12700">
            <a:miter lim="400000"/>
          </a:ln>
        </p:spPr>
        <p:txBody>
          <a:bodyPr wrap="none" lIns="50800" tIns="50800" rIns="50800" bIns="50800" anchor="b">
            <a:spAutoFit/>
          </a:bodyPr>
          <a:lstStyle>
            <a:lvl1pPr>
              <a:defRPr sz="2200">
                <a:solidFill>
                  <a:srgbClr val="000000"/>
                </a:solidFill>
                <a:latin typeface="Gill Sans"/>
                <a:ea typeface="Gill Sans"/>
                <a:cs typeface="Gill Sans"/>
                <a:sym typeface="Gill Sans"/>
              </a:defRPr>
            </a:lvl1pPr>
          </a:lstStyle>
          <a:p>
            <a:pPr/>
            <a:fld id="{86CB4B4D-7CA3-9044-876B-883B54F8677D}" type="slidenum"/>
          </a:p>
        </p:txBody>
      </p:sp>
      <p:sp>
        <p:nvSpPr>
          <p:cNvPr id="5" name="Title Text"/>
          <p:cNvSpPr txBox="1"/>
          <p:nvPr>
            <p:ph type="title"/>
          </p:nvPr>
        </p:nvSpPr>
        <p:spPr>
          <a:xfrm>
            <a:off x="2374900" y="368300"/>
            <a:ext cx="19621500"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xmlns:p14="http://schemas.microsoft.com/office/powerpoint/2010/main" spd="med" advClick="1"/>
  <p:txStyles>
    <p:titleStyle>
      <a:lvl1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1pPr>
      <a:lvl2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2pPr>
      <a:lvl3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3pPr>
      <a:lvl4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4pPr>
      <a:lvl5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5pPr>
      <a:lvl6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6pPr>
      <a:lvl7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7pPr>
      <a:lvl8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8pPr>
      <a:lvl9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9pPr>
    </p:titleStyle>
    <p:bodyStyle>
      <a:lvl1pPr marL="889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1pPr>
      <a:lvl2pPr marL="13335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2pPr>
      <a:lvl3pPr marL="1778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3pPr>
      <a:lvl4pPr marL="22225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4pPr>
      <a:lvl5pPr marL="2667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5pPr>
      <a:lvl6pPr marL="30226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6pPr>
      <a:lvl7pPr marL="33782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7pPr>
      <a:lvl8pPr marL="37338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8pPr>
      <a:lvl9pPr marL="40894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9pPr>
    </p:bodyStyle>
    <p:otherStyle>
      <a:lvl1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1pPr>
      <a:lvl2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2pPr>
      <a:lvl3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3pPr>
      <a:lvl4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4pPr>
      <a:lvl5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5pPr>
      <a:lvl6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6pPr>
      <a:lvl7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7pPr>
      <a:lvl8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8pPr>
      <a:lvl9pPr marL="0" marR="0" indent="0" algn="ctr" defTabSz="8001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9.png"/><Relationship Id="rId7" Type="http://schemas.openxmlformats.org/officeDocument/2006/relationships/image" Target="../media/image1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2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บทบาทหน้าที่ของผู้สอนผ่านระบบออนไลน์"/>
          <p:cNvSpPr/>
          <p:nvPr>
            <p:ph type="body" idx="13"/>
          </p:nvPr>
        </p:nvSpPr>
        <p:spPr>
          <a:xfrm>
            <a:off x="3104025" y="4295047"/>
            <a:ext cx="10232629" cy="1230115"/>
          </a:xfrm>
          <a:prstGeom prst="rect">
            <a:avLst/>
          </a:prstGeom>
        </p:spPr>
        <p:txBody>
          <a:bodyPr/>
          <a:lstStyle>
            <a:lvl1pPr>
              <a:defRPr b="1" sz="6000">
                <a:latin typeface="+mn-lt"/>
                <a:ea typeface="+mn-ea"/>
                <a:cs typeface="+mn-cs"/>
                <a:sym typeface="TH Sarabun New"/>
              </a:defRPr>
            </a:lvl1pPr>
          </a:lstStyle>
          <a:p>
            <a:pPr/>
            <a:r>
              <a:t>บทบาทหน้าที่ของผู้สอนผ่านระบบออนไลน์</a:t>
            </a:r>
          </a:p>
        </p:txBody>
      </p:sp>
      <p:sp>
        <p:nvSpPr>
          <p:cNvPr id="358" name="Shape"/>
          <p:cNvSpPr/>
          <p:nvPr>
            <p:ph type="body" idx="14"/>
          </p:nvPr>
        </p:nvSpPr>
        <p:spPr>
          <a:xfrm>
            <a:off x="2459566" y="4618004"/>
            <a:ext cx="546101"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p:spPr>
        <p:txBody>
          <a:bodyPr/>
          <a:lstStyle/>
          <a:p>
            <a:pPr marL="0" indent="0" defTabSz="635000">
              <a:spcBef>
                <a:spcPts val="0"/>
              </a:spcBef>
              <a:buSzTx/>
              <a:buNone/>
              <a:defRPr sz="3400">
                <a:solidFill>
                  <a:srgbClr val="000000"/>
                </a:solidFill>
                <a:latin typeface="Helvetica"/>
                <a:ea typeface="Helvetica"/>
                <a:cs typeface="Helvetica"/>
                <a:sym typeface="Helvetica"/>
              </a:defRPr>
            </a:pPr>
          </a:p>
        </p:txBody>
      </p:sp>
      <p:sp>
        <p:nvSpPr>
          <p:cNvPr id="359" name="การสรุปรายงานการสอน (Report)"/>
          <p:cNvSpPr txBox="1"/>
          <p:nvPr>
            <p:ph type="title"/>
          </p:nvPr>
        </p:nvSpPr>
        <p:spPr>
          <a:xfrm>
            <a:off x="3071812" y="689800"/>
            <a:ext cx="21322772" cy="2562094"/>
          </a:xfrm>
          <a:prstGeom prst="rect">
            <a:avLst/>
          </a:prstGeom>
        </p:spPr>
        <p:txBody>
          <a:bodyPr/>
          <a:lstStyle>
            <a:lvl1pPr>
              <a:defRPr sz="10100"/>
            </a:lvl1pPr>
          </a:lstStyle>
          <a:p>
            <a:pPr/>
            <a:r>
              <a:t>การสรุปรายงานการสอน (Report)</a:t>
            </a:r>
          </a:p>
        </p:txBody>
      </p:sp>
      <p:sp>
        <p:nvSpPr>
          <p:cNvPr id="360"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1" name="สอนในรายวิชาที่ได้รับมอบหมาย…"/>
          <p:cNvSpPr txBox="1"/>
          <p:nvPr/>
        </p:nvSpPr>
        <p:spPr>
          <a:xfrm>
            <a:off x="3060038" y="5977764"/>
            <a:ext cx="8180289" cy="5228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36562" indent="-436562" algn="l" defTabSz="821531">
              <a:buSzPct val="50000"/>
              <a:buBlip>
                <a:blip r:embed="rId2"/>
              </a:buBlip>
              <a:defRPr sz="5200">
                <a:solidFill>
                  <a:srgbClr val="22272B"/>
                </a:solidFill>
                <a:latin typeface="+mn-lt"/>
                <a:ea typeface="+mn-ea"/>
                <a:cs typeface="+mn-cs"/>
                <a:sym typeface="TH Sarabun New"/>
              </a:defRPr>
            </a:pPr>
            <a:r>
              <a:t> สอนในรายวิชาที่ได้รับมอบหมาย</a:t>
            </a:r>
          </a:p>
          <a:p>
            <a:pPr marL="436562" indent="-436562" algn="l" defTabSz="821531">
              <a:buSzPct val="50000"/>
              <a:buBlip>
                <a:blip r:embed="rId2"/>
              </a:buBlip>
              <a:defRPr sz="5200">
                <a:solidFill>
                  <a:srgbClr val="22272B"/>
                </a:solidFill>
                <a:latin typeface="+mn-lt"/>
                <a:ea typeface="+mn-ea"/>
                <a:cs typeface="+mn-cs"/>
                <a:sym typeface="TH Sarabun New"/>
              </a:defRPr>
            </a:pPr>
            <a:r>
              <a:t> กำหนดแหล่งข้อมูล</a:t>
            </a:r>
          </a:p>
          <a:p>
            <a:pPr marL="436562" indent="-436562" algn="l" defTabSz="821531">
              <a:buSzPct val="50000"/>
              <a:buBlip>
                <a:blip r:embed="rId2"/>
              </a:buBlip>
              <a:defRPr sz="5200">
                <a:solidFill>
                  <a:srgbClr val="22272B"/>
                </a:solidFill>
                <a:latin typeface="+mn-lt"/>
                <a:ea typeface="+mn-ea"/>
                <a:cs typeface="+mn-cs"/>
                <a:sym typeface="TH Sarabun New"/>
              </a:defRPr>
            </a:pPr>
            <a:r>
              <a:t> กำหนดกิจกรรมการเรียนการสอน</a:t>
            </a:r>
          </a:p>
          <a:p>
            <a:pPr marL="436562" indent="-436562" algn="l" defTabSz="821531">
              <a:buSzPct val="50000"/>
              <a:buBlip>
                <a:blip r:embed="rId2"/>
              </a:buBlip>
              <a:defRPr sz="5200">
                <a:solidFill>
                  <a:srgbClr val="22272B"/>
                </a:solidFill>
                <a:latin typeface="+mn-lt"/>
                <a:ea typeface="+mn-ea"/>
                <a:cs typeface="+mn-cs"/>
                <a:sym typeface="TH Sarabun New"/>
              </a:defRPr>
            </a:pPr>
            <a:r>
              <a:t> สร้างข้อสอบวิชา</a:t>
            </a:r>
          </a:p>
        </p:txBody>
      </p:sp>
      <p:sp>
        <p:nvSpPr>
          <p:cNvPr id="362" name="แบบฟอร์มและรายงานที่ต้องสรุป"/>
          <p:cNvSpPr/>
          <p:nvPr/>
        </p:nvSpPr>
        <p:spPr>
          <a:xfrm>
            <a:off x="14059892" y="4320447"/>
            <a:ext cx="7480797" cy="1230115"/>
          </a:xfrm>
          <a:prstGeom prst="rect">
            <a:avLst/>
          </a:prstGeom>
          <a:ln w="25400">
            <a:miter lim="400000"/>
          </a:ln>
          <a:extLst>
            <a:ext uri="{C572A759-6A51-4108-AA02-DFA0A04FC94B}">
              <ma14:wrappingTextBoxFlag xmlns:ma14="http://schemas.microsoft.com/office/mac/drawingml/2011/main" val="1"/>
            </a:ext>
          </a:extLst>
        </p:spPr>
        <p:txBody>
          <a:bodyPr lIns="0" tIns="0" rIns="0" bIns="0" anchor="ctr"/>
          <a:lstStyle>
            <a:lvl1pPr algn="l" defTabSz="635000">
              <a:defRPr b="1" sz="6000">
                <a:solidFill>
                  <a:srgbClr val="EF581D"/>
                </a:solidFill>
                <a:latin typeface="+mn-lt"/>
                <a:ea typeface="+mn-ea"/>
                <a:cs typeface="+mn-cs"/>
                <a:sym typeface="TH Sarabun New"/>
              </a:defRPr>
            </a:lvl1pPr>
          </a:lstStyle>
          <a:p>
            <a:pPr/>
            <a:r>
              <a:t>แบบฟอร์มและรายงานที่ต้องสรุป</a:t>
            </a:r>
          </a:p>
        </p:txBody>
      </p:sp>
      <p:sp>
        <p:nvSpPr>
          <p:cNvPr id="363" name="Shape"/>
          <p:cNvSpPr/>
          <p:nvPr/>
        </p:nvSpPr>
        <p:spPr>
          <a:xfrm>
            <a:off x="13313833" y="4643404"/>
            <a:ext cx="546101"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miter lim="400000"/>
          </a:ln>
        </p:spPr>
        <p:txBody>
          <a:bodyPr lIns="101600" tIns="101600" rIns="101600" bIns="101600"/>
          <a:lstStyle/>
          <a:p>
            <a:pPr algn="l" defTabSz="635000">
              <a:defRPr sz="3400">
                <a:solidFill>
                  <a:srgbClr val="000000"/>
                </a:solidFill>
                <a:latin typeface="Helvetica"/>
                <a:ea typeface="Helvetica"/>
                <a:cs typeface="Helvetica"/>
                <a:sym typeface="Helvetica"/>
              </a:defRPr>
            </a:pPr>
          </a:p>
        </p:txBody>
      </p:sp>
      <p:sp>
        <p:nvSpPr>
          <p:cNvPr id="364" name="แบบฟอร์มสรุปรายงานการสอน…"/>
          <p:cNvSpPr txBox="1"/>
          <p:nvPr/>
        </p:nvSpPr>
        <p:spPr>
          <a:xfrm>
            <a:off x="13938746" y="6003164"/>
            <a:ext cx="8180288" cy="28433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36562" indent="-436562" algn="l" defTabSz="821531">
              <a:buSzPct val="50000"/>
              <a:buBlip>
                <a:blip r:embed="rId2"/>
              </a:buBlip>
              <a:defRPr sz="5000">
                <a:solidFill>
                  <a:srgbClr val="22272B"/>
                </a:solidFill>
                <a:latin typeface="+mn-lt"/>
                <a:ea typeface="+mn-ea"/>
                <a:cs typeface="+mn-cs"/>
                <a:sym typeface="TH Sarabun New"/>
              </a:defRPr>
            </a:pPr>
            <a:r>
              <a:t> แบบฟอร์มสรุปรายงานการสอน</a:t>
            </a:r>
          </a:p>
          <a:p>
            <a:pPr marL="436562" indent="-436562" algn="l" defTabSz="821531">
              <a:buSzPct val="50000"/>
              <a:buBlip>
                <a:blip r:embed="rId2"/>
              </a:buBlip>
              <a:defRPr sz="5000">
                <a:solidFill>
                  <a:srgbClr val="22272B"/>
                </a:solidFill>
                <a:latin typeface="+mn-lt"/>
                <a:ea typeface="+mn-ea"/>
                <a:cs typeface="+mn-cs"/>
                <a:sym typeface="TH Sarabun New"/>
              </a:defRPr>
            </a:pPr>
            <a:r>
              <a:t> แบบฟอร์มการสำรองข้อมูลรายวิชา</a:t>
            </a:r>
          </a:p>
          <a:p>
            <a:pPr marL="436562" indent="-436562" algn="l" defTabSz="821531">
              <a:buSzPct val="50000"/>
              <a:buBlip>
                <a:blip r:embed="rId2"/>
              </a:buBlip>
              <a:defRPr sz="5000">
                <a:solidFill>
                  <a:srgbClr val="22272B"/>
                </a:solidFill>
                <a:latin typeface="+mn-lt"/>
                <a:ea typeface="+mn-ea"/>
                <a:cs typeface="+mn-cs"/>
                <a:sym typeface="TH Sarabun New"/>
              </a:defRPr>
            </a:pPr>
            <a:r>
              <a:t> รายงานสรุปการสอนรายวิชา.......... รุ่นที่........</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ผู้สอนสามารถดูสรุปผลการเข้าเรียนของผู้เรียนได้ ตามขั้นตอนดังนี้"/>
          <p:cNvSpPr/>
          <p:nvPr>
            <p:ph type="body" idx="13"/>
          </p:nvPr>
        </p:nvSpPr>
        <p:spPr>
          <a:xfrm>
            <a:off x="2315633" y="2905620"/>
            <a:ext cx="11669317" cy="571501"/>
          </a:xfrm>
          <a:prstGeom prst="rect">
            <a:avLst/>
          </a:prstGeom>
        </p:spPr>
        <p:txBody>
          <a:bodyPr/>
          <a:lstStyle>
            <a:lvl1pPr>
              <a:defRPr b="1">
                <a:latin typeface="+mn-lt"/>
                <a:ea typeface="+mn-ea"/>
                <a:cs typeface="+mn-cs"/>
                <a:sym typeface="TH Sarabun New"/>
              </a:defRPr>
            </a:lvl1pPr>
          </a:lstStyle>
          <a:p>
            <a:pPr/>
            <a:r>
              <a:t>ผู้สอนสามารถดูสรุปผลการเข้าเรียนของผู้เรียนได้ ตามขั้นตอนดังนี้</a:t>
            </a:r>
          </a:p>
        </p:txBody>
      </p:sp>
      <p:sp>
        <p:nvSpPr>
          <p:cNvPr id="367" name="Shape"/>
          <p:cNvSpPr/>
          <p:nvPr>
            <p:ph type="body" idx="14"/>
          </p:nvPr>
        </p:nvSpPr>
        <p:spPr>
          <a:xfrm>
            <a:off x="1401233" y="2822079"/>
            <a:ext cx="546101"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p:spPr>
        <p:txBody>
          <a:bodyPr/>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68" name="การดูรายงานสรุปข้อมูลของผู้เรียน"/>
          <p:cNvSpPr txBox="1"/>
          <p:nvPr>
            <p:ph type="title"/>
          </p:nvPr>
        </p:nvSpPr>
        <p:spPr>
          <a:xfrm>
            <a:off x="2859616" y="859134"/>
            <a:ext cx="21348701" cy="2169452"/>
          </a:xfrm>
          <a:prstGeom prst="rect">
            <a:avLst/>
          </a:prstGeom>
        </p:spPr>
        <p:txBody>
          <a:bodyPr/>
          <a:lstStyle>
            <a:lvl1pPr>
              <a:defRPr sz="9800"/>
            </a:lvl1pPr>
          </a:lstStyle>
          <a:p>
            <a:pPr/>
            <a:r>
              <a:t>การดูรายงานสรุปข้อมูลของผู้เรียน</a:t>
            </a:r>
          </a:p>
        </p:txBody>
      </p:sp>
      <p:sp>
        <p:nvSpPr>
          <p:cNvPr id="369"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1. ทำการล็อกอินเข้าระบบในฐานะผู้สอน…"/>
          <p:cNvSpPr txBox="1"/>
          <p:nvPr/>
        </p:nvSpPr>
        <p:spPr>
          <a:xfrm>
            <a:off x="1097207" y="4278248"/>
            <a:ext cx="8508971" cy="5159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1.</a:t>
            </a:r>
            <a:r>
              <a:t> ทำการล็อกอินเข้าระบบในฐานะผู้สอน</a:t>
            </a:r>
          </a:p>
          <a:p>
            <a:pPr algn="l" defTabSz="821531">
              <a:defRPr sz="3300">
                <a:solidFill>
                  <a:srgbClr val="22272B"/>
                </a:solidFill>
                <a:latin typeface="+mn-lt"/>
                <a:ea typeface="+mn-ea"/>
                <a:cs typeface="+mn-cs"/>
                <a:sym typeface="TH Sarabun New"/>
              </a:defRPr>
            </a:pPr>
            <a:r>
              <a:rPr b="1"/>
              <a:t>2. </a:t>
            </a:r>
            <a:r>
              <a:t>คลิกเข้าไปในรายวิชาที่ต้องการสรุปข้อมูลของผู้เรียน </a:t>
            </a:r>
          </a:p>
          <a:p>
            <a:pPr algn="l" defTabSz="821531">
              <a:defRPr sz="3300">
                <a:solidFill>
                  <a:srgbClr val="22272B"/>
                </a:solidFill>
                <a:latin typeface="+mn-lt"/>
                <a:ea typeface="+mn-ea"/>
                <a:cs typeface="+mn-cs"/>
                <a:sym typeface="TH Sarabun New"/>
              </a:defRPr>
            </a:pPr>
            <a:r>
              <a:rPr b="1"/>
              <a:t>3. </a:t>
            </a:r>
            <a:r>
              <a:t>ที่ </a:t>
            </a:r>
            <a:r>
              <a:rPr b="1"/>
              <a:t>Course management</a:t>
            </a:r>
            <a:r>
              <a:t> ที่แถบนักเรียน คลิกเลือกที่ </a:t>
            </a:r>
            <a:r>
              <a:rPr b="1"/>
              <a:t>รายงาน </a:t>
            </a:r>
            <a:r>
              <a:t>แล้ว</a:t>
            </a:r>
            <a:br/>
            <a:r>
              <a:t>    คลิกที่ </a:t>
            </a:r>
            <a:r>
              <a:rPr b="1"/>
              <a:t>บันทึกการใช้งานเว็บไซต์</a:t>
            </a:r>
            <a:endParaRPr b="1"/>
          </a:p>
          <a:p>
            <a:pPr algn="l" defTabSz="821531">
              <a:defRPr sz="3300">
                <a:solidFill>
                  <a:srgbClr val="22272B"/>
                </a:solidFill>
                <a:latin typeface="+mn-lt"/>
                <a:ea typeface="+mn-ea"/>
                <a:cs typeface="+mn-cs"/>
                <a:sym typeface="TH Sarabun New"/>
              </a:defRPr>
            </a:pPr>
            <a:r>
              <a:rPr b="1"/>
              <a:t>4. </a:t>
            </a:r>
            <a:r>
              <a:t>คลิกที่ปุ่ม </a:t>
            </a:r>
            <a:r>
              <a:rPr b="1"/>
              <a:t>ใช้งานบันทึกการใช้งานเหล่านี้</a:t>
            </a:r>
            <a:endParaRPr b="1"/>
          </a:p>
          <a:p>
            <a:pPr algn="l" defTabSz="821531">
              <a:defRPr sz="3300">
                <a:solidFill>
                  <a:srgbClr val="22272B"/>
                </a:solidFill>
                <a:latin typeface="+mn-lt"/>
                <a:ea typeface="+mn-ea"/>
                <a:cs typeface="+mn-cs"/>
                <a:sym typeface="TH Sarabun New"/>
              </a:defRPr>
            </a:pPr>
            <a:r>
              <a:rPr b="1"/>
              <a:t>5.</a:t>
            </a:r>
            <a:r>
              <a:t> ระบบแสดงหน้าต่างสรุปรายงานต่างๆ เช่น บันทึกการใช้งานเว็บไซต์ </a:t>
            </a:r>
            <a:br/>
            <a:r>
              <a:t>    บันทึกจากชั่วโมงที่ผ่านมา รายงานผลกิจกรรม รายงานการมีส่วนร่วม สถิต </a:t>
            </a:r>
            <a:br/>
            <a:r>
              <a:t>    ให้คิดดูรายการที่ต้องการ</a:t>
            </a:r>
            <a:endParaRPr b="1"/>
          </a:p>
          <a:p>
            <a:pPr marL="319834" algn="l" defTabSz="821531">
              <a:defRPr sz="3300">
                <a:solidFill>
                  <a:srgbClr val="22272B"/>
                </a:solidFill>
                <a:latin typeface="+mn-lt"/>
                <a:ea typeface="+mn-ea"/>
                <a:cs typeface="+mn-cs"/>
                <a:sym typeface="TH Sarabun New"/>
              </a:defRPr>
            </a:pPr>
            <a:r>
              <a:rPr b="1"/>
              <a:t>  </a:t>
            </a:r>
          </a:p>
        </p:txBody>
      </p:sp>
      <p:grpSp>
        <p:nvGrpSpPr>
          <p:cNvPr id="377" name="Group"/>
          <p:cNvGrpSpPr/>
          <p:nvPr/>
        </p:nvGrpSpPr>
        <p:grpSpPr>
          <a:xfrm>
            <a:off x="1406488" y="9905233"/>
            <a:ext cx="9058809" cy="2611116"/>
            <a:chOff x="-177800" y="-114300"/>
            <a:chExt cx="9058808" cy="2611115"/>
          </a:xfrm>
        </p:grpSpPr>
        <p:grpSp>
          <p:nvGrpSpPr>
            <p:cNvPr id="373" name="Image"/>
            <p:cNvGrpSpPr/>
            <p:nvPr/>
          </p:nvGrpSpPr>
          <p:grpSpPr>
            <a:xfrm>
              <a:off x="-177800" y="-114300"/>
              <a:ext cx="9058809" cy="1721238"/>
              <a:chOff x="0" y="0"/>
              <a:chExt cx="9058808" cy="1721237"/>
            </a:xfrm>
          </p:grpSpPr>
          <p:pic>
            <p:nvPicPr>
              <p:cNvPr id="372" name="Image" descr="Image"/>
              <p:cNvPicPr>
                <a:picLocks noChangeAspect="1"/>
              </p:cNvPicPr>
              <p:nvPr/>
            </p:nvPicPr>
            <p:blipFill>
              <a:blip r:embed="rId2">
                <a:extLst/>
              </a:blip>
              <a:stretch>
                <a:fillRect/>
              </a:stretch>
            </p:blipFill>
            <p:spPr>
              <a:xfrm>
                <a:off x="177800" y="114300"/>
                <a:ext cx="8703209" cy="1264038"/>
              </a:xfrm>
              <a:prstGeom prst="rect">
                <a:avLst/>
              </a:prstGeom>
              <a:ln>
                <a:noFill/>
              </a:ln>
              <a:effectLst/>
            </p:spPr>
          </p:pic>
          <p:pic>
            <p:nvPicPr>
              <p:cNvPr id="371" name="Image" descr="Image"/>
              <p:cNvPicPr>
                <a:picLocks noChangeAspect="0"/>
              </p:cNvPicPr>
              <p:nvPr/>
            </p:nvPicPr>
            <p:blipFill>
              <a:blip r:embed="rId3">
                <a:extLst/>
              </a:blip>
              <a:stretch>
                <a:fillRect/>
              </a:stretch>
            </p:blipFill>
            <p:spPr>
              <a:xfrm>
                <a:off x="0" y="0"/>
                <a:ext cx="9058809" cy="1721238"/>
              </a:xfrm>
              <a:prstGeom prst="rect">
                <a:avLst/>
              </a:prstGeom>
              <a:effectLst/>
            </p:spPr>
          </p:pic>
        </p:grpSp>
        <p:grpSp>
          <p:nvGrpSpPr>
            <p:cNvPr id="376" name="Group"/>
            <p:cNvGrpSpPr/>
            <p:nvPr/>
          </p:nvGrpSpPr>
          <p:grpSpPr>
            <a:xfrm>
              <a:off x="6064216" y="907554"/>
              <a:ext cx="1526708" cy="1589262"/>
              <a:chOff x="0" y="54822"/>
              <a:chExt cx="1526707" cy="1589260"/>
            </a:xfrm>
          </p:grpSpPr>
          <p:sp>
            <p:nvSpPr>
              <p:cNvPr id="374" name="Line"/>
              <p:cNvSpPr/>
              <p:nvPr/>
            </p:nvSpPr>
            <p:spPr>
              <a:xfrm flipV="1">
                <a:off x="322611" y="54822"/>
                <a:ext cx="1204097" cy="1204097"/>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75" name="Group"/>
              <p:cNvSpPr/>
              <p:nvPr/>
            </p:nvSpPr>
            <p:spPr>
              <a:xfrm>
                <a:off x="0" y="1070319"/>
                <a:ext cx="689536" cy="573765"/>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3</a:t>
                </a:r>
              </a:p>
            </p:txBody>
          </p:sp>
        </p:grpSp>
      </p:grpSp>
      <p:grpSp>
        <p:nvGrpSpPr>
          <p:cNvPr id="380" name="Image"/>
          <p:cNvGrpSpPr/>
          <p:nvPr/>
        </p:nvGrpSpPr>
        <p:grpSpPr>
          <a:xfrm>
            <a:off x="13749466" y="3833071"/>
            <a:ext cx="9906001" cy="2255327"/>
            <a:chOff x="0" y="0"/>
            <a:chExt cx="9906000" cy="2255325"/>
          </a:xfrm>
        </p:grpSpPr>
        <p:pic>
          <p:nvPicPr>
            <p:cNvPr id="379" name="Image" descr="Image"/>
            <p:cNvPicPr>
              <a:picLocks noChangeAspect="1"/>
            </p:cNvPicPr>
            <p:nvPr/>
          </p:nvPicPr>
          <p:blipFill>
            <a:blip r:embed="rId4">
              <a:extLst/>
            </a:blip>
            <a:srcRect l="0" t="0" r="13943" b="0"/>
            <a:stretch>
              <a:fillRect/>
            </a:stretch>
          </p:blipFill>
          <p:spPr>
            <a:xfrm>
              <a:off x="127000" y="88900"/>
              <a:ext cx="9652000" cy="1925126"/>
            </a:xfrm>
            <a:prstGeom prst="rect">
              <a:avLst/>
            </a:prstGeom>
            <a:ln>
              <a:noFill/>
            </a:ln>
            <a:effectLst/>
          </p:spPr>
        </p:pic>
        <p:pic>
          <p:nvPicPr>
            <p:cNvPr id="378" name="Image" descr="Image"/>
            <p:cNvPicPr>
              <a:picLocks noChangeAspect="0"/>
            </p:cNvPicPr>
            <p:nvPr/>
          </p:nvPicPr>
          <p:blipFill>
            <a:blip r:embed="rId5">
              <a:extLst/>
            </a:blip>
            <a:stretch>
              <a:fillRect/>
            </a:stretch>
          </p:blipFill>
          <p:spPr>
            <a:xfrm>
              <a:off x="0" y="0"/>
              <a:ext cx="9906001" cy="2255326"/>
            </a:xfrm>
            <a:prstGeom prst="rect">
              <a:avLst/>
            </a:prstGeom>
            <a:effectLst/>
          </p:spPr>
        </p:pic>
      </p:grpSp>
      <p:grpSp>
        <p:nvGrpSpPr>
          <p:cNvPr id="383" name="Image"/>
          <p:cNvGrpSpPr/>
          <p:nvPr/>
        </p:nvGrpSpPr>
        <p:grpSpPr>
          <a:xfrm>
            <a:off x="13749466" y="6444347"/>
            <a:ext cx="9906001" cy="5758132"/>
            <a:chOff x="0" y="0"/>
            <a:chExt cx="9906000" cy="5758130"/>
          </a:xfrm>
        </p:grpSpPr>
        <p:pic>
          <p:nvPicPr>
            <p:cNvPr id="382" name="Image" descr="Image"/>
            <p:cNvPicPr>
              <a:picLocks noChangeAspect="1"/>
            </p:cNvPicPr>
            <p:nvPr/>
          </p:nvPicPr>
          <p:blipFill>
            <a:blip r:embed="rId6">
              <a:extLst/>
            </a:blip>
            <a:stretch>
              <a:fillRect/>
            </a:stretch>
          </p:blipFill>
          <p:spPr>
            <a:xfrm>
              <a:off x="127000" y="88900"/>
              <a:ext cx="9652000" cy="5427931"/>
            </a:xfrm>
            <a:prstGeom prst="rect">
              <a:avLst/>
            </a:prstGeom>
            <a:ln>
              <a:noFill/>
            </a:ln>
            <a:effectLst/>
          </p:spPr>
        </p:pic>
        <p:pic>
          <p:nvPicPr>
            <p:cNvPr id="381" name="Image" descr="Image"/>
            <p:cNvPicPr>
              <a:picLocks noChangeAspect="0"/>
            </p:cNvPicPr>
            <p:nvPr/>
          </p:nvPicPr>
          <p:blipFill>
            <a:blip r:embed="rId7">
              <a:extLst/>
            </a:blip>
            <a:stretch>
              <a:fillRect/>
            </a:stretch>
          </p:blipFill>
          <p:spPr>
            <a:xfrm>
              <a:off x="0" y="0"/>
              <a:ext cx="9906000" cy="5758131"/>
            </a:xfrm>
            <a:prstGeom prst="rect">
              <a:avLst/>
            </a:prstGeom>
            <a:effectLst/>
          </p:spPr>
        </p:pic>
      </p:grpSp>
      <p:grpSp>
        <p:nvGrpSpPr>
          <p:cNvPr id="386" name="Image"/>
          <p:cNvGrpSpPr/>
          <p:nvPr/>
        </p:nvGrpSpPr>
        <p:grpSpPr>
          <a:xfrm>
            <a:off x="9947941" y="3649095"/>
            <a:ext cx="3694937" cy="6198464"/>
            <a:chOff x="0" y="0"/>
            <a:chExt cx="3694935" cy="6198462"/>
          </a:xfrm>
        </p:grpSpPr>
        <p:pic>
          <p:nvPicPr>
            <p:cNvPr id="385" name="Image" descr="Image"/>
            <p:cNvPicPr>
              <a:picLocks noChangeAspect="1"/>
            </p:cNvPicPr>
            <p:nvPr/>
          </p:nvPicPr>
          <p:blipFill>
            <a:blip r:embed="rId8">
              <a:extLst/>
            </a:blip>
            <a:stretch>
              <a:fillRect/>
            </a:stretch>
          </p:blipFill>
          <p:spPr>
            <a:xfrm>
              <a:off x="127000" y="88900"/>
              <a:ext cx="3440936" cy="5868263"/>
            </a:xfrm>
            <a:prstGeom prst="rect">
              <a:avLst/>
            </a:prstGeom>
            <a:ln>
              <a:noFill/>
            </a:ln>
            <a:effectLst/>
          </p:spPr>
        </p:pic>
        <p:pic>
          <p:nvPicPr>
            <p:cNvPr id="384" name="Image" descr="Image"/>
            <p:cNvPicPr>
              <a:picLocks noChangeAspect="0"/>
            </p:cNvPicPr>
            <p:nvPr/>
          </p:nvPicPr>
          <p:blipFill>
            <a:blip r:embed="rId9">
              <a:extLst/>
            </a:blip>
            <a:stretch>
              <a:fillRect/>
            </a:stretch>
          </p:blipFill>
          <p:spPr>
            <a:xfrm>
              <a:off x="0" y="0"/>
              <a:ext cx="3694936" cy="6198463"/>
            </a:xfrm>
            <a:prstGeom prst="rect">
              <a:avLst/>
            </a:prstGeom>
            <a:effectLst/>
          </p:spPr>
        </p:pic>
      </p:grpSp>
      <p:grpSp>
        <p:nvGrpSpPr>
          <p:cNvPr id="389" name="Group"/>
          <p:cNvGrpSpPr/>
          <p:nvPr/>
        </p:nvGrpSpPr>
        <p:grpSpPr>
          <a:xfrm>
            <a:off x="12199884" y="7782499"/>
            <a:ext cx="1044019" cy="752839"/>
            <a:chOff x="27653" y="0"/>
            <a:chExt cx="1044018" cy="752837"/>
          </a:xfrm>
        </p:grpSpPr>
        <p:sp>
          <p:nvSpPr>
            <p:cNvPr id="387" name="Line"/>
            <p:cNvSpPr/>
            <p:nvPr/>
          </p:nvSpPr>
          <p:spPr>
            <a:xfrm flipH="1" flipV="1">
              <a:off x="27653" y="0"/>
              <a:ext cx="607377" cy="607376"/>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88" name="Group"/>
            <p:cNvSpPr/>
            <p:nvPr/>
          </p:nvSpPr>
          <p:spPr>
            <a:xfrm>
              <a:off x="382136" y="179074"/>
              <a:ext cx="689536"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3</a:t>
              </a:r>
            </a:p>
          </p:txBody>
        </p:sp>
      </p:grpSp>
      <p:grpSp>
        <p:nvGrpSpPr>
          <p:cNvPr id="392" name="Group"/>
          <p:cNvGrpSpPr/>
          <p:nvPr/>
        </p:nvGrpSpPr>
        <p:grpSpPr>
          <a:xfrm>
            <a:off x="16314684" y="5335558"/>
            <a:ext cx="1044019" cy="752839"/>
            <a:chOff x="27653" y="0"/>
            <a:chExt cx="1044018" cy="752837"/>
          </a:xfrm>
        </p:grpSpPr>
        <p:sp>
          <p:nvSpPr>
            <p:cNvPr id="390" name="Line"/>
            <p:cNvSpPr/>
            <p:nvPr/>
          </p:nvSpPr>
          <p:spPr>
            <a:xfrm flipH="1" flipV="1">
              <a:off x="27653" y="0"/>
              <a:ext cx="607377" cy="607376"/>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91" name="Group"/>
            <p:cNvSpPr/>
            <p:nvPr/>
          </p:nvSpPr>
          <p:spPr>
            <a:xfrm>
              <a:off x="382136" y="179074"/>
              <a:ext cx="689536"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4</a:t>
              </a:r>
            </a:p>
          </p:txBody>
        </p:sp>
      </p:grpSp>
      <p:sp>
        <p:nvSpPr>
          <p:cNvPr id="393" name="Line"/>
          <p:cNvSpPr/>
          <p:nvPr/>
        </p:nvSpPr>
        <p:spPr>
          <a:xfrm flipH="1">
            <a:off x="20648672" y="7309277"/>
            <a:ext cx="1058203" cy="105820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394" name="Group"/>
          <p:cNvSpPr/>
          <p:nvPr/>
        </p:nvSpPr>
        <p:spPr>
          <a:xfrm>
            <a:off x="21130263" y="7191333"/>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5</a:t>
            </a:r>
          </a:p>
        </p:txBody>
      </p:sp>
      <p:sp>
        <p:nvSpPr>
          <p:cNvPr id="395" name="Rectangle"/>
          <p:cNvSpPr/>
          <p:nvPr/>
        </p:nvSpPr>
        <p:spPr>
          <a:xfrm>
            <a:off x="10196084" y="7515398"/>
            <a:ext cx="1974548" cy="540055"/>
          </a:xfrm>
          <a:prstGeom prst="rect">
            <a:avLst/>
          </a:prstGeom>
          <a:solidFill>
            <a:srgbClr val="A1C2C3">
              <a:alpha val="34976"/>
            </a:srgbClr>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การดูรายงานสรุปข้อมูลของผู้เรียน (ต่อ)"/>
          <p:cNvSpPr txBox="1"/>
          <p:nvPr>
            <p:ph type="title"/>
          </p:nvPr>
        </p:nvSpPr>
        <p:spPr>
          <a:xfrm>
            <a:off x="2783416" y="742002"/>
            <a:ext cx="21348701" cy="2169452"/>
          </a:xfrm>
          <a:prstGeom prst="rect">
            <a:avLst/>
          </a:prstGeom>
        </p:spPr>
        <p:txBody>
          <a:bodyPr/>
          <a:lstStyle>
            <a:lvl1pPr>
              <a:defRPr sz="9800"/>
            </a:lvl1pPr>
          </a:lstStyle>
          <a:p>
            <a:pPr/>
            <a:r>
              <a:t>การดูรายงานสรุปข้อมูลของผู้เรียน (ต่อ)</a:t>
            </a:r>
          </a:p>
        </p:txBody>
      </p:sp>
      <p:sp>
        <p:nvSpPr>
          <p:cNvPr id="398"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9" name="6. กรณีต้องการดูผู้ใช้รายงานบุคคล ให้คลิกเลือกชื่อผู้ใช้งาน…"/>
          <p:cNvSpPr txBox="1"/>
          <p:nvPr/>
        </p:nvSpPr>
        <p:spPr>
          <a:xfrm>
            <a:off x="1224207" y="3381896"/>
            <a:ext cx="9573059" cy="46007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6.</a:t>
            </a:r>
            <a:r>
              <a:t> กรณีต้องการดูผู้ใช้รายงานบุคคล ให้คลิกเลือกชื่อผู้ใช้งาน</a:t>
            </a:r>
            <a:endParaRPr b="1"/>
          </a:p>
          <a:p>
            <a:pPr algn="l" defTabSz="821531">
              <a:defRPr sz="3300">
                <a:solidFill>
                  <a:srgbClr val="22272B"/>
                </a:solidFill>
                <a:latin typeface="+mn-lt"/>
                <a:ea typeface="+mn-ea"/>
                <a:cs typeface="+mn-cs"/>
                <a:sym typeface="TH Sarabun New"/>
              </a:defRPr>
            </a:pPr>
            <a:r>
              <a:rPr b="1"/>
              <a:t>7.</a:t>
            </a:r>
            <a:r>
              <a:t> เสร็จแล้วคลิกปุ่ม </a:t>
            </a:r>
            <a:r>
              <a:rPr b="1"/>
              <a:t>ใช้งานบันทึกการใช้งานเหล่านี้</a:t>
            </a:r>
            <a:endParaRPr b="1"/>
          </a:p>
          <a:p>
            <a:pPr algn="l" defTabSz="821531">
              <a:defRPr sz="3300">
                <a:solidFill>
                  <a:srgbClr val="22272B"/>
                </a:solidFill>
                <a:latin typeface="+mn-lt"/>
                <a:ea typeface="+mn-ea"/>
                <a:cs typeface="+mn-cs"/>
                <a:sym typeface="TH Sarabun New"/>
              </a:defRPr>
            </a:pPr>
            <a:r>
              <a:rPr b="1"/>
              <a:t>8. </a:t>
            </a:r>
            <a:r>
              <a:t>แสดงรายงานของสมาชิกผู้ใช้งานที่ต้องการทราบข้อมูลการใช้งานเว็บไซต์</a:t>
            </a:r>
          </a:p>
          <a:p>
            <a:pPr algn="l" defTabSz="821531">
              <a:defRPr sz="3300">
                <a:solidFill>
                  <a:srgbClr val="22272B"/>
                </a:solidFill>
                <a:latin typeface="+mn-lt"/>
                <a:ea typeface="+mn-ea"/>
                <a:cs typeface="+mn-cs"/>
                <a:sym typeface="TH Sarabun New"/>
              </a:defRPr>
            </a:pPr>
            <a:r>
              <a:rPr b="1"/>
              <a:t>9.</a:t>
            </a:r>
            <a:r>
              <a:t> สามารถส่งออกรายงานสรุปข้อมูลผู้เรียนเป็นไฟล์เป็น </a:t>
            </a:r>
            <a:r>
              <a:rPr b="1"/>
              <a:t>Comma separated </a:t>
            </a:r>
            <a:br>
              <a:rPr b="1"/>
            </a:br>
            <a:r>
              <a:rPr b="1"/>
              <a:t>   values (.csv), Excel, HTML table, Javascript Objet Notation (.json), </a:t>
            </a:r>
            <a:br>
              <a:rPr b="1"/>
            </a:br>
            <a:r>
              <a:rPr b="1"/>
              <a:t>   OpenDocument (.ods)</a:t>
            </a:r>
            <a:r>
              <a:t> ได้โดยคลิกเลือกที่ </a:t>
            </a:r>
            <a:r>
              <a:rPr b="1"/>
              <a:t>Download table data as</a:t>
            </a:r>
            <a:r>
              <a:t> เสร็จ</a:t>
            </a:r>
            <a:br/>
            <a:r>
              <a:t>   แล้วคลิกที่ปุ่ม </a:t>
            </a:r>
            <a:r>
              <a:rPr b="1"/>
              <a:t>ดาวน์โหลด</a:t>
            </a:r>
          </a:p>
          <a:p>
            <a:pPr marL="319834" algn="l" defTabSz="821531">
              <a:defRPr sz="3300">
                <a:solidFill>
                  <a:srgbClr val="22272B"/>
                </a:solidFill>
                <a:latin typeface="+mn-lt"/>
                <a:ea typeface="+mn-ea"/>
                <a:cs typeface="+mn-cs"/>
                <a:sym typeface="TH Sarabun New"/>
              </a:defRPr>
            </a:pPr>
            <a:r>
              <a:rPr b="1"/>
              <a:t> </a:t>
            </a:r>
          </a:p>
        </p:txBody>
      </p:sp>
      <p:grpSp>
        <p:nvGrpSpPr>
          <p:cNvPr id="402" name="Image"/>
          <p:cNvGrpSpPr/>
          <p:nvPr/>
        </p:nvGrpSpPr>
        <p:grpSpPr>
          <a:xfrm>
            <a:off x="933217" y="7555818"/>
            <a:ext cx="10155039" cy="4279796"/>
            <a:chOff x="0" y="0"/>
            <a:chExt cx="10155038" cy="4279794"/>
          </a:xfrm>
        </p:grpSpPr>
        <p:pic>
          <p:nvPicPr>
            <p:cNvPr id="401" name="Image" descr="Image"/>
            <p:cNvPicPr>
              <a:picLocks noChangeAspect="1"/>
            </p:cNvPicPr>
            <p:nvPr/>
          </p:nvPicPr>
          <p:blipFill>
            <a:blip r:embed="rId2">
              <a:extLst/>
            </a:blip>
            <a:stretch>
              <a:fillRect/>
            </a:stretch>
          </p:blipFill>
          <p:spPr>
            <a:xfrm>
              <a:off x="127000" y="88900"/>
              <a:ext cx="9901039" cy="3949595"/>
            </a:xfrm>
            <a:prstGeom prst="rect">
              <a:avLst/>
            </a:prstGeom>
            <a:ln>
              <a:noFill/>
            </a:ln>
            <a:effectLst/>
          </p:spPr>
        </p:pic>
        <p:pic>
          <p:nvPicPr>
            <p:cNvPr id="400" name="Image" descr="Image"/>
            <p:cNvPicPr>
              <a:picLocks noChangeAspect="0"/>
            </p:cNvPicPr>
            <p:nvPr/>
          </p:nvPicPr>
          <p:blipFill>
            <a:blip r:embed="rId3">
              <a:extLst/>
            </a:blip>
            <a:stretch>
              <a:fillRect/>
            </a:stretch>
          </p:blipFill>
          <p:spPr>
            <a:xfrm>
              <a:off x="0" y="0"/>
              <a:ext cx="10155039" cy="4279795"/>
            </a:xfrm>
            <a:prstGeom prst="rect">
              <a:avLst/>
            </a:prstGeom>
            <a:effectLst/>
          </p:spPr>
        </p:pic>
      </p:grpSp>
      <p:grpSp>
        <p:nvGrpSpPr>
          <p:cNvPr id="405" name="Image"/>
          <p:cNvGrpSpPr/>
          <p:nvPr/>
        </p:nvGrpSpPr>
        <p:grpSpPr>
          <a:xfrm>
            <a:off x="12155022" y="2906183"/>
            <a:ext cx="11645901" cy="8293101"/>
            <a:chOff x="0" y="0"/>
            <a:chExt cx="11645900" cy="8293100"/>
          </a:xfrm>
        </p:grpSpPr>
        <p:pic>
          <p:nvPicPr>
            <p:cNvPr id="404" name="Image" descr="Image"/>
            <p:cNvPicPr>
              <a:picLocks noChangeAspect="1"/>
            </p:cNvPicPr>
            <p:nvPr/>
          </p:nvPicPr>
          <p:blipFill>
            <a:blip r:embed="rId4">
              <a:extLst/>
            </a:blip>
            <a:stretch>
              <a:fillRect/>
            </a:stretch>
          </p:blipFill>
          <p:spPr>
            <a:xfrm>
              <a:off x="127000" y="88900"/>
              <a:ext cx="11391900" cy="7962900"/>
            </a:xfrm>
            <a:prstGeom prst="rect">
              <a:avLst/>
            </a:prstGeom>
            <a:ln>
              <a:noFill/>
            </a:ln>
            <a:effectLst/>
          </p:spPr>
        </p:pic>
        <p:pic>
          <p:nvPicPr>
            <p:cNvPr id="403" name="Image" descr="Image"/>
            <p:cNvPicPr>
              <a:picLocks noChangeAspect="0"/>
            </p:cNvPicPr>
            <p:nvPr/>
          </p:nvPicPr>
          <p:blipFill>
            <a:blip r:embed="rId5">
              <a:extLst/>
            </a:blip>
            <a:stretch>
              <a:fillRect/>
            </a:stretch>
          </p:blipFill>
          <p:spPr>
            <a:xfrm>
              <a:off x="0" y="0"/>
              <a:ext cx="11645900" cy="8293100"/>
            </a:xfrm>
            <a:prstGeom prst="rect">
              <a:avLst/>
            </a:prstGeom>
            <a:effectLst/>
          </p:spPr>
        </p:pic>
      </p:grpSp>
      <p:sp>
        <p:nvSpPr>
          <p:cNvPr id="406" name="Line"/>
          <p:cNvSpPr/>
          <p:nvPr/>
        </p:nvSpPr>
        <p:spPr>
          <a:xfrm flipH="1" flipV="1">
            <a:off x="6971256" y="8142442"/>
            <a:ext cx="878923" cy="878924"/>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07" name="Group"/>
          <p:cNvSpPr/>
          <p:nvPr/>
        </p:nvSpPr>
        <p:spPr>
          <a:xfrm>
            <a:off x="7597285" y="8593063"/>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7</a:t>
            </a:r>
          </a:p>
        </p:txBody>
      </p:sp>
      <p:grpSp>
        <p:nvGrpSpPr>
          <p:cNvPr id="411" name="Group"/>
          <p:cNvGrpSpPr/>
          <p:nvPr/>
        </p:nvGrpSpPr>
        <p:grpSpPr>
          <a:xfrm>
            <a:off x="13274738" y="11154833"/>
            <a:ext cx="10043662" cy="1911504"/>
            <a:chOff x="0" y="0"/>
            <a:chExt cx="10043660" cy="1911503"/>
          </a:xfrm>
        </p:grpSpPr>
        <p:pic>
          <p:nvPicPr>
            <p:cNvPr id="408" name="Image" descr="Image"/>
            <p:cNvPicPr>
              <a:picLocks noChangeAspect="1"/>
            </p:cNvPicPr>
            <p:nvPr/>
          </p:nvPicPr>
          <p:blipFill>
            <a:blip r:embed="rId6">
              <a:extLst/>
            </a:blip>
            <a:stretch>
              <a:fillRect/>
            </a:stretch>
          </p:blipFill>
          <p:spPr>
            <a:xfrm>
              <a:off x="0" y="0"/>
              <a:ext cx="9792780" cy="1911504"/>
            </a:xfrm>
            <a:prstGeom prst="rect">
              <a:avLst/>
            </a:prstGeom>
            <a:ln w="12700" cap="flat">
              <a:noFill/>
              <a:miter lim="400000"/>
            </a:ln>
            <a:effectLst/>
          </p:spPr>
        </p:pic>
        <p:sp>
          <p:nvSpPr>
            <p:cNvPr id="409" name="Line"/>
            <p:cNvSpPr/>
            <p:nvPr/>
          </p:nvSpPr>
          <p:spPr>
            <a:xfrm flipH="1" flipV="1">
              <a:off x="7787634" y="874553"/>
              <a:ext cx="1736703" cy="190997"/>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10" name="Group"/>
            <p:cNvSpPr/>
            <p:nvPr/>
          </p:nvSpPr>
          <p:spPr>
            <a:xfrm>
              <a:off x="9354125" y="953151"/>
              <a:ext cx="689536" cy="573765"/>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9</a:t>
              </a:r>
            </a:p>
          </p:txBody>
        </p:sp>
      </p:grpSp>
      <p:sp>
        <p:nvSpPr>
          <p:cNvPr id="412" name="Line"/>
          <p:cNvSpPr/>
          <p:nvPr/>
        </p:nvSpPr>
        <p:spPr>
          <a:xfrm flipH="1">
            <a:off x="20263615" y="4041582"/>
            <a:ext cx="1214660" cy="121466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13" name="Group"/>
          <p:cNvSpPr/>
          <p:nvPr/>
        </p:nvSpPr>
        <p:spPr>
          <a:xfrm>
            <a:off x="21308063" y="3929184"/>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8</a:t>
            </a:r>
          </a:p>
        </p:txBody>
      </p:sp>
      <p:sp>
        <p:nvSpPr>
          <p:cNvPr id="414" name="Line"/>
          <p:cNvSpPr/>
          <p:nvPr/>
        </p:nvSpPr>
        <p:spPr>
          <a:xfrm flipH="1" flipV="1">
            <a:off x="2963662" y="8505883"/>
            <a:ext cx="1436403" cy="205847"/>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15" name="Group"/>
          <p:cNvSpPr/>
          <p:nvPr/>
        </p:nvSpPr>
        <p:spPr>
          <a:xfrm>
            <a:off x="4143039" y="8503526"/>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7</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9" name="Image"/>
          <p:cNvGrpSpPr/>
          <p:nvPr/>
        </p:nvGrpSpPr>
        <p:grpSpPr>
          <a:xfrm>
            <a:off x="1682109" y="6401089"/>
            <a:ext cx="7974657" cy="1402412"/>
            <a:chOff x="0" y="0"/>
            <a:chExt cx="7974655" cy="1402410"/>
          </a:xfrm>
        </p:grpSpPr>
        <p:pic>
          <p:nvPicPr>
            <p:cNvPr id="418" name="Image" descr="Image"/>
            <p:cNvPicPr>
              <a:picLocks noChangeAspect="1"/>
            </p:cNvPicPr>
            <p:nvPr/>
          </p:nvPicPr>
          <p:blipFill>
            <a:blip r:embed="rId2">
              <a:extLst/>
            </a:blip>
            <a:srcRect l="0" t="0" r="2571" b="16778"/>
            <a:stretch>
              <a:fillRect/>
            </a:stretch>
          </p:blipFill>
          <p:spPr>
            <a:xfrm>
              <a:off x="177800" y="114300"/>
              <a:ext cx="7619056" cy="945211"/>
            </a:xfrm>
            <a:prstGeom prst="rect">
              <a:avLst/>
            </a:prstGeom>
            <a:ln>
              <a:noFill/>
            </a:ln>
            <a:effectLst/>
          </p:spPr>
        </p:pic>
        <p:pic>
          <p:nvPicPr>
            <p:cNvPr id="417" name="Image" descr="Image"/>
            <p:cNvPicPr>
              <a:picLocks noChangeAspect="0"/>
            </p:cNvPicPr>
            <p:nvPr/>
          </p:nvPicPr>
          <p:blipFill>
            <a:blip r:embed="rId3">
              <a:extLst/>
            </a:blip>
            <a:stretch>
              <a:fillRect/>
            </a:stretch>
          </p:blipFill>
          <p:spPr>
            <a:xfrm>
              <a:off x="-1" y="-1"/>
              <a:ext cx="7974657" cy="1402412"/>
            </a:xfrm>
            <a:prstGeom prst="rect">
              <a:avLst/>
            </a:prstGeom>
            <a:effectLst/>
          </p:spPr>
        </p:pic>
      </p:grpSp>
      <p:grpSp>
        <p:nvGrpSpPr>
          <p:cNvPr id="422" name="Image"/>
          <p:cNvGrpSpPr/>
          <p:nvPr/>
        </p:nvGrpSpPr>
        <p:grpSpPr>
          <a:xfrm>
            <a:off x="11311620" y="4387920"/>
            <a:ext cx="12373780" cy="7302258"/>
            <a:chOff x="0" y="0"/>
            <a:chExt cx="12373778" cy="7302256"/>
          </a:xfrm>
        </p:grpSpPr>
        <p:pic>
          <p:nvPicPr>
            <p:cNvPr id="421" name="Image" descr="Image"/>
            <p:cNvPicPr>
              <a:picLocks noChangeAspect="1"/>
            </p:cNvPicPr>
            <p:nvPr/>
          </p:nvPicPr>
          <p:blipFill>
            <a:blip r:embed="rId4">
              <a:extLst/>
            </a:blip>
            <a:srcRect l="1085" t="0" r="1921" b="0"/>
            <a:stretch>
              <a:fillRect/>
            </a:stretch>
          </p:blipFill>
          <p:spPr>
            <a:xfrm>
              <a:off x="127000" y="88900"/>
              <a:ext cx="12119779" cy="6972057"/>
            </a:xfrm>
            <a:prstGeom prst="rect">
              <a:avLst/>
            </a:prstGeom>
            <a:ln>
              <a:noFill/>
            </a:ln>
            <a:effectLst/>
          </p:spPr>
        </p:pic>
        <p:pic>
          <p:nvPicPr>
            <p:cNvPr id="420" name="Image" descr="Image"/>
            <p:cNvPicPr>
              <a:picLocks noChangeAspect="0"/>
            </p:cNvPicPr>
            <p:nvPr/>
          </p:nvPicPr>
          <p:blipFill>
            <a:blip r:embed="rId5">
              <a:extLst/>
            </a:blip>
            <a:stretch>
              <a:fillRect/>
            </a:stretch>
          </p:blipFill>
          <p:spPr>
            <a:xfrm>
              <a:off x="-1" y="0"/>
              <a:ext cx="12373780" cy="7302257"/>
            </a:xfrm>
            <a:prstGeom prst="rect">
              <a:avLst/>
            </a:prstGeom>
            <a:effectLst/>
          </p:spPr>
        </p:pic>
      </p:grpSp>
      <p:grpSp>
        <p:nvGrpSpPr>
          <p:cNvPr id="425" name="Image"/>
          <p:cNvGrpSpPr/>
          <p:nvPr/>
        </p:nvGrpSpPr>
        <p:grpSpPr>
          <a:xfrm>
            <a:off x="3357689" y="7834766"/>
            <a:ext cx="3694937" cy="5107767"/>
            <a:chOff x="0" y="0"/>
            <a:chExt cx="3694935" cy="5107766"/>
          </a:xfrm>
        </p:grpSpPr>
        <p:pic>
          <p:nvPicPr>
            <p:cNvPr id="424" name="Image" descr="Image"/>
            <p:cNvPicPr>
              <a:picLocks noChangeAspect="1"/>
            </p:cNvPicPr>
            <p:nvPr/>
          </p:nvPicPr>
          <p:blipFill>
            <a:blip r:embed="rId6">
              <a:extLst/>
            </a:blip>
            <a:srcRect l="0" t="0" r="0" b="18586"/>
            <a:stretch>
              <a:fillRect/>
            </a:stretch>
          </p:blipFill>
          <p:spPr>
            <a:xfrm>
              <a:off x="127000" y="88900"/>
              <a:ext cx="3440936" cy="4777567"/>
            </a:xfrm>
            <a:prstGeom prst="rect">
              <a:avLst/>
            </a:prstGeom>
            <a:ln>
              <a:noFill/>
            </a:ln>
            <a:effectLst/>
          </p:spPr>
        </p:pic>
        <p:pic>
          <p:nvPicPr>
            <p:cNvPr id="423" name="Image" descr="Image"/>
            <p:cNvPicPr>
              <a:picLocks noChangeAspect="0"/>
            </p:cNvPicPr>
            <p:nvPr/>
          </p:nvPicPr>
          <p:blipFill>
            <a:blip r:embed="rId7">
              <a:extLst/>
            </a:blip>
            <a:stretch>
              <a:fillRect/>
            </a:stretch>
          </p:blipFill>
          <p:spPr>
            <a:xfrm>
              <a:off x="0" y="0"/>
              <a:ext cx="3694936" cy="5107767"/>
            </a:xfrm>
            <a:prstGeom prst="rect">
              <a:avLst/>
            </a:prstGeom>
            <a:effectLst/>
          </p:spPr>
        </p:pic>
      </p:grpSp>
      <p:sp>
        <p:nvSpPr>
          <p:cNvPr id="426" name="การตรวจสอบรายงานแบบ Real-time"/>
          <p:cNvSpPr txBox="1"/>
          <p:nvPr>
            <p:ph type="title"/>
          </p:nvPr>
        </p:nvSpPr>
        <p:spPr>
          <a:xfrm>
            <a:off x="2841045" y="869428"/>
            <a:ext cx="21348701" cy="2169452"/>
          </a:xfrm>
          <a:prstGeom prst="rect">
            <a:avLst/>
          </a:prstGeom>
        </p:spPr>
        <p:txBody>
          <a:bodyPr/>
          <a:lstStyle>
            <a:lvl1pPr>
              <a:defRPr sz="9700"/>
            </a:lvl1pPr>
          </a:lstStyle>
          <a:p>
            <a:pPr/>
            <a:r>
              <a:t>การตรวจสอบรายงานแบบ Real-time</a:t>
            </a:r>
          </a:p>
        </p:txBody>
      </p:sp>
      <p:sp>
        <p:nvSpPr>
          <p:cNvPr id="427"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8" name="ในกรณีนี้ต้องการตรวจสอบรายงานการใช้แบบ Real-time ผู้สอนสามารถตรวจสอบได้ผ่านทางรายการ Live logs มีขั้นตอนดังนี้"/>
          <p:cNvSpPr txBox="1"/>
          <p:nvPr/>
        </p:nvSpPr>
        <p:spPr>
          <a:xfrm>
            <a:off x="554195" y="2925806"/>
            <a:ext cx="15020226" cy="7141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defTabSz="821531">
              <a:defRPr sz="3400">
                <a:solidFill>
                  <a:srgbClr val="22272B"/>
                </a:solidFill>
                <a:latin typeface="+mn-lt"/>
                <a:ea typeface="+mn-ea"/>
                <a:cs typeface="+mn-cs"/>
                <a:sym typeface="TH Sarabun New"/>
              </a:defRPr>
            </a:lvl1pPr>
          </a:lstStyle>
          <a:p>
            <a:pPr/>
            <a:r>
              <a:t>      ในกรณีนี้ต้องการตรวจสอบรายงานการใช้แบบ Real-time ผู้สอนสามารถตรวจสอบได้ผ่านทางรายการ Live logs มีขั้นตอนดังนี้</a:t>
            </a:r>
          </a:p>
        </p:txBody>
      </p:sp>
      <p:sp>
        <p:nvSpPr>
          <p:cNvPr id="429" name="1. ที่กรอบ Course administration ที่แถบนักเรียน ที่ รายงาน คลิกเลือก Live Logs…"/>
          <p:cNvSpPr txBox="1"/>
          <p:nvPr/>
        </p:nvSpPr>
        <p:spPr>
          <a:xfrm>
            <a:off x="1078636" y="3825247"/>
            <a:ext cx="10070634" cy="2365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1.</a:t>
            </a:r>
            <a:r>
              <a:t> ที่กรอบ </a:t>
            </a:r>
            <a:r>
              <a:rPr b="1"/>
              <a:t>Course administration </a:t>
            </a:r>
            <a:r>
              <a:t>ที่แถบนักเรียน ที่ </a:t>
            </a:r>
            <a:r>
              <a:rPr b="1"/>
              <a:t>รายงาน</a:t>
            </a:r>
            <a:r>
              <a:t> คลิกเลือก </a:t>
            </a:r>
            <a:r>
              <a:rPr b="1"/>
              <a:t>Live Logs</a:t>
            </a:r>
            <a:endParaRPr b="1"/>
          </a:p>
          <a:p>
            <a:pPr algn="l" defTabSz="821531">
              <a:defRPr sz="3300">
                <a:solidFill>
                  <a:srgbClr val="22272B"/>
                </a:solidFill>
                <a:latin typeface="+mn-lt"/>
                <a:ea typeface="+mn-ea"/>
                <a:cs typeface="+mn-cs"/>
                <a:sym typeface="TH Sarabun New"/>
              </a:defRPr>
            </a:pPr>
            <a:r>
              <a:rPr b="1"/>
              <a:t>2. </a:t>
            </a:r>
            <a:r>
              <a:t>คลิกที่ปุ่ม </a:t>
            </a:r>
            <a:r>
              <a:rPr b="1"/>
              <a:t>Pause live updates </a:t>
            </a:r>
            <a:r>
              <a:t>เพื่อตรวจสอบรายงานในขณะนี้ สังเกตระบบจะดึง </a:t>
            </a:r>
            <a:br/>
            <a:r>
              <a:t>    รายงานการใช้งานของสมาชิกล่าสุดมา ทำให้ผู้สอนทราบว่าขนะนี้ผู้เรียนเข้าทำกิจกรรม </a:t>
            </a:r>
            <a:br/>
            <a:r>
              <a:t>    อะไร ผ่านอุปกรณ์อะไร (web/Mobile) วันและเวลาที่เข้าใช้งานกิจกรรม</a:t>
            </a:r>
          </a:p>
        </p:txBody>
      </p:sp>
      <p:sp>
        <p:nvSpPr>
          <p:cNvPr id="430" name="Line"/>
          <p:cNvSpPr/>
          <p:nvPr/>
        </p:nvSpPr>
        <p:spPr>
          <a:xfrm flipH="1" flipV="1">
            <a:off x="8430446" y="7328917"/>
            <a:ext cx="533600" cy="1113225"/>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31" name="Group"/>
          <p:cNvSpPr/>
          <p:nvPr/>
        </p:nvSpPr>
        <p:spPr>
          <a:xfrm>
            <a:off x="8711152" y="8013839"/>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1</a:t>
            </a:r>
          </a:p>
        </p:txBody>
      </p:sp>
      <p:sp>
        <p:nvSpPr>
          <p:cNvPr id="432" name="Line"/>
          <p:cNvSpPr/>
          <p:nvPr/>
        </p:nvSpPr>
        <p:spPr>
          <a:xfrm flipH="1" flipV="1">
            <a:off x="4597295" y="12432133"/>
            <a:ext cx="1602025" cy="249540"/>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33" name="Group"/>
          <p:cNvSpPr/>
          <p:nvPr/>
        </p:nvSpPr>
        <p:spPr>
          <a:xfrm>
            <a:off x="5946426" y="12253371"/>
            <a:ext cx="689536"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1</a:t>
            </a:r>
          </a:p>
        </p:txBody>
      </p:sp>
      <p:sp>
        <p:nvSpPr>
          <p:cNvPr id="434" name="Line"/>
          <p:cNvSpPr/>
          <p:nvPr/>
        </p:nvSpPr>
        <p:spPr>
          <a:xfrm flipH="1">
            <a:off x="12914531" y="4405183"/>
            <a:ext cx="1193674" cy="55693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35" name="Group"/>
          <p:cNvSpPr/>
          <p:nvPr/>
        </p:nvSpPr>
        <p:spPr>
          <a:xfrm>
            <a:off x="13836806" y="3999464"/>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2</a:t>
            </a:r>
          </a:p>
        </p:txBody>
      </p:sp>
      <p:sp>
        <p:nvSpPr>
          <p:cNvPr id="436" name="Rectangle"/>
          <p:cNvSpPr/>
          <p:nvPr/>
        </p:nvSpPr>
        <p:spPr>
          <a:xfrm>
            <a:off x="3640447" y="12204519"/>
            <a:ext cx="919833" cy="476724"/>
          </a:xfrm>
          <a:prstGeom prst="rect">
            <a:avLst/>
          </a:prstGeom>
          <a:solidFill>
            <a:srgbClr val="A1C2C3">
              <a:alpha val="34976"/>
            </a:srgbClr>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การตรวจกิจกรรมแบบแยกกิจกรรม"/>
          <p:cNvSpPr txBox="1"/>
          <p:nvPr>
            <p:ph type="title"/>
          </p:nvPr>
        </p:nvSpPr>
        <p:spPr>
          <a:xfrm>
            <a:off x="2859616" y="833734"/>
            <a:ext cx="21348701" cy="2169452"/>
          </a:xfrm>
          <a:prstGeom prst="rect">
            <a:avLst/>
          </a:prstGeom>
        </p:spPr>
        <p:txBody>
          <a:bodyPr/>
          <a:lstStyle>
            <a:lvl1pPr>
              <a:defRPr sz="9700"/>
            </a:lvl1pPr>
          </a:lstStyle>
          <a:p>
            <a:pPr/>
            <a:r>
              <a:t>การตรวจกิจกรรมแบบแยกกิจกรรม</a:t>
            </a:r>
          </a:p>
        </p:txBody>
      </p:sp>
      <p:sp>
        <p:nvSpPr>
          <p:cNvPr id="439"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42" name="Image"/>
          <p:cNvGrpSpPr/>
          <p:nvPr/>
        </p:nvGrpSpPr>
        <p:grpSpPr>
          <a:xfrm>
            <a:off x="13695184" y="3078037"/>
            <a:ext cx="9491137" cy="1646840"/>
            <a:chOff x="0" y="0"/>
            <a:chExt cx="9491136" cy="1646839"/>
          </a:xfrm>
        </p:grpSpPr>
        <p:pic>
          <p:nvPicPr>
            <p:cNvPr id="441" name="Image" descr="Image"/>
            <p:cNvPicPr>
              <a:picLocks noChangeAspect="1"/>
            </p:cNvPicPr>
            <p:nvPr/>
          </p:nvPicPr>
          <p:blipFill>
            <a:blip r:embed="rId2">
              <a:extLst/>
            </a:blip>
            <a:srcRect l="0" t="0" r="2594" b="12666"/>
            <a:stretch>
              <a:fillRect/>
            </a:stretch>
          </p:blipFill>
          <p:spPr>
            <a:xfrm>
              <a:off x="177800" y="114300"/>
              <a:ext cx="9135537" cy="1189640"/>
            </a:xfrm>
            <a:prstGeom prst="rect">
              <a:avLst/>
            </a:prstGeom>
            <a:ln>
              <a:noFill/>
            </a:ln>
            <a:effectLst/>
          </p:spPr>
        </p:pic>
        <p:pic>
          <p:nvPicPr>
            <p:cNvPr id="440" name="Image" descr="Image"/>
            <p:cNvPicPr>
              <a:picLocks noChangeAspect="0"/>
            </p:cNvPicPr>
            <p:nvPr/>
          </p:nvPicPr>
          <p:blipFill>
            <a:blip r:embed="rId3">
              <a:extLst/>
            </a:blip>
            <a:stretch>
              <a:fillRect/>
            </a:stretch>
          </p:blipFill>
          <p:spPr>
            <a:xfrm>
              <a:off x="-1" y="-1"/>
              <a:ext cx="9491138" cy="1646841"/>
            </a:xfrm>
            <a:prstGeom prst="rect">
              <a:avLst/>
            </a:prstGeom>
            <a:effectLst/>
          </p:spPr>
        </p:pic>
      </p:grpSp>
      <p:grpSp>
        <p:nvGrpSpPr>
          <p:cNvPr id="445" name="Image"/>
          <p:cNvGrpSpPr/>
          <p:nvPr/>
        </p:nvGrpSpPr>
        <p:grpSpPr>
          <a:xfrm>
            <a:off x="1436801" y="5468421"/>
            <a:ext cx="4206920" cy="7071612"/>
            <a:chOff x="0" y="0"/>
            <a:chExt cx="4206918" cy="7071610"/>
          </a:xfrm>
        </p:grpSpPr>
        <p:pic>
          <p:nvPicPr>
            <p:cNvPr id="444" name="Image" descr="Image"/>
            <p:cNvPicPr>
              <a:picLocks noChangeAspect="1"/>
            </p:cNvPicPr>
            <p:nvPr/>
          </p:nvPicPr>
          <p:blipFill>
            <a:blip r:embed="rId4">
              <a:extLst/>
            </a:blip>
            <a:stretch>
              <a:fillRect/>
            </a:stretch>
          </p:blipFill>
          <p:spPr>
            <a:xfrm>
              <a:off x="127000" y="88900"/>
              <a:ext cx="3952919" cy="6741411"/>
            </a:xfrm>
            <a:prstGeom prst="rect">
              <a:avLst/>
            </a:prstGeom>
            <a:ln>
              <a:noFill/>
            </a:ln>
            <a:effectLst/>
          </p:spPr>
        </p:pic>
        <p:pic>
          <p:nvPicPr>
            <p:cNvPr id="443" name="Image" descr="Image"/>
            <p:cNvPicPr>
              <a:picLocks noChangeAspect="0"/>
            </p:cNvPicPr>
            <p:nvPr/>
          </p:nvPicPr>
          <p:blipFill>
            <a:blip r:embed="rId5">
              <a:extLst/>
            </a:blip>
            <a:stretch>
              <a:fillRect/>
            </a:stretch>
          </p:blipFill>
          <p:spPr>
            <a:xfrm>
              <a:off x="0" y="0"/>
              <a:ext cx="4206919" cy="7071611"/>
            </a:xfrm>
            <a:prstGeom prst="rect">
              <a:avLst/>
            </a:prstGeom>
            <a:effectLst/>
          </p:spPr>
        </p:pic>
      </p:grpSp>
      <p:sp>
        <p:nvSpPr>
          <p:cNvPr id="446" name="1. ที่กรอบ Course management ที่แถบนักเรียน ให้คลิกเลือกที่ รายงาน คลิกเลือก กิจกรรมทั้งหมด…"/>
          <p:cNvSpPr txBox="1"/>
          <p:nvPr/>
        </p:nvSpPr>
        <p:spPr>
          <a:xfrm>
            <a:off x="1383148" y="2927631"/>
            <a:ext cx="14597222" cy="2365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1.</a:t>
            </a:r>
            <a:r>
              <a:t> ที่กรอบ </a:t>
            </a:r>
            <a:r>
              <a:rPr b="1"/>
              <a:t>Course management</a:t>
            </a:r>
            <a:r>
              <a:t> ที่แถบนักเรียน ให้คลิกเลือกที่ </a:t>
            </a:r>
            <a:r>
              <a:rPr b="1"/>
              <a:t>รายงาน </a:t>
            </a:r>
            <a:r>
              <a:t>คลิกเลือก </a:t>
            </a:r>
            <a:r>
              <a:rPr b="1"/>
              <a:t>กิจกรรมทั้งหมด</a:t>
            </a:r>
            <a:endParaRPr b="1"/>
          </a:p>
          <a:p>
            <a:pPr algn="l" defTabSz="821531">
              <a:defRPr sz="3300">
                <a:solidFill>
                  <a:srgbClr val="22272B"/>
                </a:solidFill>
                <a:latin typeface="+mn-lt"/>
                <a:ea typeface="+mn-ea"/>
                <a:cs typeface="+mn-cs"/>
                <a:sym typeface="TH Sarabun New"/>
              </a:defRPr>
            </a:pPr>
            <a:r>
              <a:rPr b="1"/>
              <a:t>2. </a:t>
            </a:r>
            <a:r>
              <a:t>ระบบแสดงรายงานกิจกรรม</a:t>
            </a:r>
          </a:p>
          <a:p>
            <a:pPr algn="l" defTabSz="821531">
              <a:defRPr sz="3300">
                <a:solidFill>
                  <a:srgbClr val="22272B"/>
                </a:solidFill>
                <a:latin typeface="+mn-lt"/>
                <a:ea typeface="+mn-ea"/>
                <a:cs typeface="+mn-cs"/>
                <a:sym typeface="TH Sarabun New"/>
              </a:defRPr>
            </a:pPr>
            <a:r>
              <a:rPr b="1"/>
              <a:t>3.</a:t>
            </a:r>
            <a:r>
              <a:t> คลิกเลือกกิจกรรมที่ต้องการตรวจสอบ</a:t>
            </a:r>
          </a:p>
          <a:p>
            <a:pPr algn="l" defTabSz="821531">
              <a:defRPr sz="3300">
                <a:solidFill>
                  <a:srgbClr val="22272B"/>
                </a:solidFill>
                <a:latin typeface="+mn-lt"/>
                <a:ea typeface="+mn-ea"/>
                <a:cs typeface="+mn-cs"/>
                <a:sym typeface="TH Sarabun New"/>
              </a:defRPr>
            </a:pPr>
            <a:r>
              <a:rPr b="1"/>
              <a:t>4.</a:t>
            </a:r>
            <a:r>
              <a:t> เเสดงกิจกรรม VDO Browse repositories</a:t>
            </a:r>
          </a:p>
        </p:txBody>
      </p:sp>
      <p:sp>
        <p:nvSpPr>
          <p:cNvPr id="447" name="Line"/>
          <p:cNvSpPr/>
          <p:nvPr/>
        </p:nvSpPr>
        <p:spPr>
          <a:xfrm flipV="1">
            <a:off x="22112462" y="4041454"/>
            <a:ext cx="2" cy="147474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8" name="Group"/>
          <p:cNvSpPr/>
          <p:nvPr/>
        </p:nvSpPr>
        <p:spPr>
          <a:xfrm>
            <a:off x="21859569" y="5087893"/>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1</a:t>
            </a:r>
          </a:p>
        </p:txBody>
      </p:sp>
      <p:grpSp>
        <p:nvGrpSpPr>
          <p:cNvPr id="451" name="Image"/>
          <p:cNvGrpSpPr/>
          <p:nvPr/>
        </p:nvGrpSpPr>
        <p:grpSpPr>
          <a:xfrm>
            <a:off x="6602336" y="5607887"/>
            <a:ext cx="14597222" cy="6918076"/>
            <a:chOff x="0" y="0"/>
            <a:chExt cx="14597220" cy="6918074"/>
          </a:xfrm>
        </p:grpSpPr>
        <p:pic>
          <p:nvPicPr>
            <p:cNvPr id="450" name="Image" descr="Image"/>
            <p:cNvPicPr>
              <a:picLocks noChangeAspect="1"/>
            </p:cNvPicPr>
            <p:nvPr/>
          </p:nvPicPr>
          <p:blipFill>
            <a:blip r:embed="rId6">
              <a:extLst/>
            </a:blip>
            <a:stretch>
              <a:fillRect/>
            </a:stretch>
          </p:blipFill>
          <p:spPr>
            <a:xfrm>
              <a:off x="127000" y="88900"/>
              <a:ext cx="14343221" cy="6587875"/>
            </a:xfrm>
            <a:prstGeom prst="rect">
              <a:avLst/>
            </a:prstGeom>
            <a:ln>
              <a:noFill/>
            </a:ln>
            <a:effectLst/>
          </p:spPr>
        </p:pic>
        <p:pic>
          <p:nvPicPr>
            <p:cNvPr id="449" name="Image" descr="Image"/>
            <p:cNvPicPr>
              <a:picLocks noChangeAspect="0"/>
            </p:cNvPicPr>
            <p:nvPr/>
          </p:nvPicPr>
          <p:blipFill>
            <a:blip r:embed="rId7">
              <a:extLst/>
            </a:blip>
            <a:stretch>
              <a:fillRect/>
            </a:stretch>
          </p:blipFill>
          <p:spPr>
            <a:xfrm>
              <a:off x="0" y="0"/>
              <a:ext cx="14597221" cy="6918075"/>
            </a:xfrm>
            <a:prstGeom prst="rect">
              <a:avLst/>
            </a:prstGeom>
            <a:effectLst/>
          </p:spPr>
        </p:pic>
      </p:grpSp>
      <p:sp>
        <p:nvSpPr>
          <p:cNvPr id="452" name="Line"/>
          <p:cNvSpPr/>
          <p:nvPr/>
        </p:nvSpPr>
        <p:spPr>
          <a:xfrm flipH="1">
            <a:off x="3191155" y="11514696"/>
            <a:ext cx="1371514" cy="328119"/>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53" name="Group"/>
          <p:cNvSpPr/>
          <p:nvPr/>
        </p:nvSpPr>
        <p:spPr>
          <a:xfrm>
            <a:off x="4309775" y="11086394"/>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2</a:t>
            </a:r>
          </a:p>
        </p:txBody>
      </p:sp>
      <p:sp>
        <p:nvSpPr>
          <p:cNvPr id="454" name="Rectangle"/>
          <p:cNvSpPr/>
          <p:nvPr/>
        </p:nvSpPr>
        <p:spPr>
          <a:xfrm>
            <a:off x="1786917" y="11513200"/>
            <a:ext cx="1402395" cy="573764"/>
          </a:xfrm>
          <a:prstGeom prst="rect">
            <a:avLst/>
          </a:prstGeom>
          <a:solidFill>
            <a:srgbClr val="A1C2C3">
              <a:alpha val="34976"/>
            </a:srgbClr>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grpSp>
        <p:nvGrpSpPr>
          <p:cNvPr id="457" name="Image"/>
          <p:cNvGrpSpPr/>
          <p:nvPr/>
        </p:nvGrpSpPr>
        <p:grpSpPr>
          <a:xfrm>
            <a:off x="15817408" y="9126966"/>
            <a:ext cx="8242413" cy="3834617"/>
            <a:chOff x="0" y="0"/>
            <a:chExt cx="8242412" cy="3834615"/>
          </a:xfrm>
        </p:grpSpPr>
        <p:pic>
          <p:nvPicPr>
            <p:cNvPr id="456" name="Image" descr="Image"/>
            <p:cNvPicPr>
              <a:picLocks noChangeAspect="1"/>
            </p:cNvPicPr>
            <p:nvPr/>
          </p:nvPicPr>
          <p:blipFill>
            <a:blip r:embed="rId8">
              <a:extLst/>
            </a:blip>
            <a:stretch>
              <a:fillRect/>
            </a:stretch>
          </p:blipFill>
          <p:spPr>
            <a:xfrm>
              <a:off x="127000" y="88900"/>
              <a:ext cx="7988413" cy="3504416"/>
            </a:xfrm>
            <a:prstGeom prst="rect">
              <a:avLst/>
            </a:prstGeom>
            <a:ln>
              <a:noFill/>
            </a:ln>
            <a:effectLst/>
          </p:spPr>
        </p:pic>
        <p:pic>
          <p:nvPicPr>
            <p:cNvPr id="455" name="Image" descr="Image"/>
            <p:cNvPicPr>
              <a:picLocks noChangeAspect="0"/>
            </p:cNvPicPr>
            <p:nvPr/>
          </p:nvPicPr>
          <p:blipFill>
            <a:blip r:embed="rId9">
              <a:extLst/>
            </a:blip>
            <a:stretch>
              <a:fillRect/>
            </a:stretch>
          </p:blipFill>
          <p:spPr>
            <a:xfrm>
              <a:off x="0" y="0"/>
              <a:ext cx="8242413" cy="3834616"/>
            </a:xfrm>
            <a:prstGeom prst="rect">
              <a:avLst/>
            </a:prstGeom>
            <a:effectLst/>
          </p:spPr>
        </p:pic>
      </p:grpSp>
      <p:sp>
        <p:nvSpPr>
          <p:cNvPr id="458" name="Line"/>
          <p:cNvSpPr/>
          <p:nvPr/>
        </p:nvSpPr>
        <p:spPr>
          <a:xfrm flipH="1" flipV="1">
            <a:off x="9189657" y="10709970"/>
            <a:ext cx="1402395" cy="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59" name="Group"/>
          <p:cNvSpPr/>
          <p:nvPr/>
        </p:nvSpPr>
        <p:spPr>
          <a:xfrm>
            <a:off x="10271134" y="10454973"/>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3</a:t>
            </a:r>
          </a:p>
        </p:txBody>
      </p:sp>
      <p:sp>
        <p:nvSpPr>
          <p:cNvPr id="460" name="Line"/>
          <p:cNvSpPr/>
          <p:nvPr/>
        </p:nvSpPr>
        <p:spPr>
          <a:xfrm flipH="1">
            <a:off x="21157800" y="8443438"/>
            <a:ext cx="1214661" cy="1214660"/>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61" name="Group"/>
          <p:cNvSpPr/>
          <p:nvPr/>
        </p:nvSpPr>
        <p:spPr>
          <a:xfrm>
            <a:off x="22119566" y="8015136"/>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4</a:t>
            </a:r>
          </a:p>
        </p:txBody>
      </p:sp>
      <p:sp>
        <p:nvSpPr>
          <p:cNvPr id="462" name="Rectangle"/>
          <p:cNvSpPr/>
          <p:nvPr/>
        </p:nvSpPr>
        <p:spPr>
          <a:xfrm>
            <a:off x="6715491" y="10454972"/>
            <a:ext cx="2483872" cy="509997"/>
          </a:xfrm>
          <a:prstGeom prst="rect">
            <a:avLst/>
          </a:prstGeom>
          <a:solidFill>
            <a:srgbClr val="A1C2C3">
              <a:alpha val="34976"/>
            </a:srgbClr>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การตรวจกิจกรรมแบบพิเศษ"/>
          <p:cNvSpPr txBox="1"/>
          <p:nvPr>
            <p:ph type="title"/>
          </p:nvPr>
        </p:nvSpPr>
        <p:spPr>
          <a:xfrm>
            <a:off x="2902390" y="916034"/>
            <a:ext cx="21348701" cy="2169452"/>
          </a:xfrm>
          <a:prstGeom prst="rect">
            <a:avLst/>
          </a:prstGeom>
        </p:spPr>
        <p:txBody>
          <a:bodyPr/>
          <a:lstStyle>
            <a:lvl1pPr>
              <a:defRPr sz="9600"/>
            </a:lvl1pPr>
          </a:lstStyle>
          <a:p>
            <a:pPr/>
            <a:r>
              <a:t>การตรวจกิจกรรมแบบพิเศษ</a:t>
            </a:r>
          </a:p>
        </p:txBody>
      </p:sp>
      <p:sp>
        <p:nvSpPr>
          <p:cNvPr id="465" name="Slide Number"/>
          <p:cNvSpPr txBox="1"/>
          <p:nvPr>
            <p:ph type="sldNum" sz="quarter" idx="2"/>
          </p:nvPr>
        </p:nvSpPr>
        <p:spPr>
          <a:xfrm>
            <a:off x="11945478" y="13579025"/>
            <a:ext cx="287123" cy="68478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6" name="กรณีต้องการตรวจสอบรายงานรูปแบบพิเศษอื่นๆ เช่น ตรวจสอบแยกกิจกรรม แยกระดับผู้ใช้งาน จำนวนวันที่ใช้งาน กลุ่มที่ใช้งาน สามารถทำได้ดังนี้"/>
          <p:cNvSpPr txBox="1"/>
          <p:nvPr/>
        </p:nvSpPr>
        <p:spPr>
          <a:xfrm>
            <a:off x="385139" y="3166143"/>
            <a:ext cx="18398953" cy="72644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l" defTabSz="821531">
              <a:defRPr sz="3500">
                <a:solidFill>
                  <a:srgbClr val="22272B"/>
                </a:solidFill>
                <a:latin typeface="+mn-lt"/>
                <a:ea typeface="+mn-ea"/>
                <a:cs typeface="+mn-cs"/>
                <a:sym typeface="TH Sarabun New"/>
              </a:defRPr>
            </a:lvl1pPr>
          </a:lstStyle>
          <a:p>
            <a:pPr/>
            <a:r>
              <a:t>      กรณีต้องการตรวจสอบรายงานรูปแบบพิเศษอื่นๆ เช่น ตรวจสอบแยกกิจกรรม แยกระดับผู้ใช้งาน จำนวนวันที่ใช้งาน กลุ่มที่ใช้งาน สามารถทำได้ดังนี้</a:t>
            </a:r>
          </a:p>
        </p:txBody>
      </p:sp>
      <p:sp>
        <p:nvSpPr>
          <p:cNvPr id="467" name="1. ที่กรอบ Course management ที่แถบนักเรียน ที่ รายงาน คลิกเลือก Coures participation…"/>
          <p:cNvSpPr txBox="1"/>
          <p:nvPr/>
        </p:nvSpPr>
        <p:spPr>
          <a:xfrm>
            <a:off x="1398311" y="4296371"/>
            <a:ext cx="12147687" cy="62771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1.</a:t>
            </a:r>
            <a:r>
              <a:t> ที่กรอบ </a:t>
            </a:r>
            <a:r>
              <a:rPr b="1"/>
              <a:t>Course management</a:t>
            </a:r>
            <a:r>
              <a:t> ที่แถบนักเรียน ที่ </a:t>
            </a:r>
            <a:r>
              <a:rPr b="1"/>
              <a:t>รายงาน </a:t>
            </a:r>
            <a:r>
              <a:t>คลิกเลือก</a:t>
            </a:r>
            <a:r>
              <a:rPr b="1"/>
              <a:t> Coures participation</a:t>
            </a:r>
            <a:endParaRPr b="1"/>
          </a:p>
          <a:p>
            <a:pPr algn="l" defTabSz="821531">
              <a:defRPr sz="3300">
                <a:solidFill>
                  <a:srgbClr val="22272B"/>
                </a:solidFill>
                <a:latin typeface="+mn-lt"/>
                <a:ea typeface="+mn-ea"/>
                <a:cs typeface="+mn-cs"/>
                <a:sym typeface="TH Sarabun New"/>
              </a:defRPr>
            </a:pPr>
            <a:r>
              <a:rPr b="1"/>
              <a:t>2.</a:t>
            </a:r>
            <a:r>
              <a:t> คลิกเลือกชุดกิจกรรมที่ใช้งาน ในที่นี้ทดสอบคลิกกิจกรรม </a:t>
            </a:r>
            <a:r>
              <a:rPr b="1"/>
              <a:t>แหล่งข้อมูล</a:t>
            </a:r>
            <a:r>
              <a:t> </a:t>
            </a:r>
          </a:p>
          <a:p>
            <a:pPr algn="l" defTabSz="821531">
              <a:defRPr sz="3300">
                <a:solidFill>
                  <a:srgbClr val="22272B"/>
                </a:solidFill>
                <a:latin typeface="+mn-lt"/>
                <a:ea typeface="+mn-ea"/>
                <a:cs typeface="+mn-cs"/>
                <a:sym typeface="TH Sarabun New"/>
              </a:defRPr>
            </a:pPr>
            <a:r>
              <a:rPr b="1"/>
              <a:t>3.</a:t>
            </a:r>
            <a:r>
              <a:t> ที่ย้อนกลับไปดู เลือกวันที่ต้องการตรวจสอบรายงานย้อนหลัง</a:t>
            </a:r>
          </a:p>
          <a:p>
            <a:pPr algn="l" defTabSz="821531">
              <a:defRPr sz="3300">
                <a:solidFill>
                  <a:srgbClr val="22272B"/>
                </a:solidFill>
                <a:latin typeface="+mn-lt"/>
                <a:ea typeface="+mn-ea"/>
                <a:cs typeface="+mn-cs"/>
                <a:sym typeface="TH Sarabun New"/>
              </a:defRPr>
            </a:pPr>
            <a:r>
              <a:rPr b="1"/>
              <a:t>4.</a:t>
            </a:r>
            <a:r>
              <a:t> แสดงเฉพาะเลือก </a:t>
            </a:r>
            <a:r>
              <a:rPr b="1"/>
              <a:t>ผู้เรียน</a:t>
            </a:r>
          </a:p>
          <a:p>
            <a:pPr algn="l" defTabSz="821531">
              <a:defRPr sz="3300">
                <a:solidFill>
                  <a:srgbClr val="22272B"/>
                </a:solidFill>
                <a:latin typeface="+mn-lt"/>
                <a:ea typeface="+mn-ea"/>
                <a:cs typeface="+mn-cs"/>
                <a:sym typeface="TH Sarabun New"/>
              </a:defRPr>
            </a:pPr>
            <a:r>
              <a:rPr b="1"/>
              <a:t>5. </a:t>
            </a:r>
            <a:r>
              <a:t>ที่แสดงสิ่งที่ทำ คลิกเลือก </a:t>
            </a:r>
            <a:r>
              <a:rPr b="1"/>
              <a:t>สิ่งที่ทำทั้งหมด</a:t>
            </a:r>
            <a:endParaRPr b="1"/>
          </a:p>
          <a:p>
            <a:pPr algn="l" defTabSz="821531">
              <a:defRPr sz="3300">
                <a:solidFill>
                  <a:srgbClr val="22272B"/>
                </a:solidFill>
                <a:latin typeface="+mn-lt"/>
                <a:ea typeface="+mn-ea"/>
                <a:cs typeface="+mn-cs"/>
                <a:sym typeface="TH Sarabun New"/>
              </a:defRPr>
            </a:pPr>
            <a:r>
              <a:rPr b="1"/>
              <a:t>6. </a:t>
            </a:r>
            <a:r>
              <a:t>กรณีมีการสั่งงานเป็นกลุ่มสามารถ</a:t>
            </a:r>
          </a:p>
          <a:p>
            <a:pPr algn="l" defTabSz="821531">
              <a:defRPr sz="3300">
                <a:solidFill>
                  <a:srgbClr val="22272B"/>
                </a:solidFill>
                <a:latin typeface="+mn-lt"/>
                <a:ea typeface="+mn-ea"/>
                <a:cs typeface="+mn-cs"/>
                <a:sym typeface="TH Sarabun New"/>
              </a:defRPr>
            </a:pPr>
            <a:r>
              <a:t>    คลิกเลือกกลุ่มที่ต้องการตรวจสอบรายงาน</a:t>
            </a:r>
          </a:p>
          <a:p>
            <a:pPr algn="l" defTabSz="821531">
              <a:defRPr sz="3300">
                <a:solidFill>
                  <a:srgbClr val="22272B"/>
                </a:solidFill>
                <a:latin typeface="+mn-lt"/>
                <a:ea typeface="+mn-ea"/>
                <a:cs typeface="+mn-cs"/>
                <a:sym typeface="TH Sarabun New"/>
              </a:defRPr>
            </a:pPr>
            <a:r>
              <a:t>    ได้ที่ </a:t>
            </a:r>
            <a:r>
              <a:rPr b="1"/>
              <a:t>กลุ่ม </a:t>
            </a:r>
            <a:endParaRPr b="1"/>
          </a:p>
          <a:p>
            <a:pPr algn="l" defTabSz="821531">
              <a:defRPr sz="3300">
                <a:solidFill>
                  <a:srgbClr val="22272B"/>
                </a:solidFill>
                <a:latin typeface="+mn-lt"/>
                <a:ea typeface="+mn-ea"/>
                <a:cs typeface="+mn-cs"/>
                <a:sym typeface="TH Sarabun New"/>
              </a:defRPr>
            </a:pPr>
            <a:r>
              <a:rPr b="1"/>
              <a:t>7. </a:t>
            </a:r>
            <a:r>
              <a:t>คลิกที่ปุ่ม</a:t>
            </a:r>
            <a:r>
              <a:rPr b="1"/>
              <a:t> เริ่ม </a:t>
            </a:r>
            <a:r>
              <a:t>เพื่อตรวจสอบรายงาน</a:t>
            </a:r>
          </a:p>
          <a:p>
            <a:pPr algn="l" defTabSz="821531">
              <a:defRPr sz="3300">
                <a:solidFill>
                  <a:srgbClr val="22272B"/>
                </a:solidFill>
                <a:latin typeface="+mn-lt"/>
                <a:ea typeface="+mn-ea"/>
                <a:cs typeface="+mn-cs"/>
                <a:sym typeface="TH Sarabun New"/>
              </a:defRPr>
            </a:pPr>
            <a:r>
              <a:t>    ตามออปชั่นที่เลือกไว้ </a:t>
            </a:r>
            <a:endParaRPr b="1"/>
          </a:p>
          <a:p>
            <a:pPr algn="l" defTabSz="821531">
              <a:defRPr sz="3300">
                <a:solidFill>
                  <a:srgbClr val="22272B"/>
                </a:solidFill>
                <a:latin typeface="+mn-lt"/>
                <a:ea typeface="+mn-ea"/>
                <a:cs typeface="+mn-cs"/>
                <a:sym typeface="TH Sarabun New"/>
              </a:defRPr>
            </a:pPr>
            <a:r>
              <a:rPr b="1"/>
              <a:t>8. </a:t>
            </a:r>
            <a:r>
              <a:t>แสดงรายงานที่ระบบสร้างให้</a:t>
            </a:r>
          </a:p>
        </p:txBody>
      </p:sp>
      <p:grpSp>
        <p:nvGrpSpPr>
          <p:cNvPr id="470" name="Image"/>
          <p:cNvGrpSpPr/>
          <p:nvPr/>
        </p:nvGrpSpPr>
        <p:grpSpPr>
          <a:xfrm>
            <a:off x="10540276" y="6949974"/>
            <a:ext cx="13548605" cy="5601181"/>
            <a:chOff x="0" y="0"/>
            <a:chExt cx="13548604" cy="5601180"/>
          </a:xfrm>
        </p:grpSpPr>
        <p:pic>
          <p:nvPicPr>
            <p:cNvPr id="469" name="Image" descr="Image"/>
            <p:cNvPicPr>
              <a:picLocks noChangeAspect="1"/>
            </p:cNvPicPr>
            <p:nvPr/>
          </p:nvPicPr>
          <p:blipFill>
            <a:blip r:embed="rId2">
              <a:extLst/>
            </a:blip>
            <a:srcRect l="0" t="0" r="7738" b="2809"/>
            <a:stretch>
              <a:fillRect/>
            </a:stretch>
          </p:blipFill>
          <p:spPr>
            <a:xfrm>
              <a:off x="127000" y="88900"/>
              <a:ext cx="13294605" cy="5270981"/>
            </a:xfrm>
            <a:prstGeom prst="rect">
              <a:avLst/>
            </a:prstGeom>
            <a:ln>
              <a:noFill/>
            </a:ln>
            <a:effectLst/>
          </p:spPr>
        </p:pic>
        <p:pic>
          <p:nvPicPr>
            <p:cNvPr id="468" name="Image" descr="Image"/>
            <p:cNvPicPr>
              <a:picLocks noChangeAspect="0"/>
            </p:cNvPicPr>
            <p:nvPr/>
          </p:nvPicPr>
          <p:blipFill>
            <a:blip r:embed="rId3">
              <a:extLst/>
            </a:blip>
            <a:stretch>
              <a:fillRect/>
            </a:stretch>
          </p:blipFill>
          <p:spPr>
            <a:xfrm>
              <a:off x="-1" y="0"/>
              <a:ext cx="13548605" cy="5601181"/>
            </a:xfrm>
            <a:prstGeom prst="rect">
              <a:avLst/>
            </a:prstGeom>
            <a:effectLst/>
          </p:spPr>
        </p:pic>
      </p:grpSp>
      <p:grpSp>
        <p:nvGrpSpPr>
          <p:cNvPr id="476" name="Group"/>
          <p:cNvGrpSpPr/>
          <p:nvPr/>
        </p:nvGrpSpPr>
        <p:grpSpPr>
          <a:xfrm>
            <a:off x="13902115" y="4182071"/>
            <a:ext cx="9224254" cy="2240833"/>
            <a:chOff x="-177799" y="-114299"/>
            <a:chExt cx="9224252" cy="2240831"/>
          </a:xfrm>
        </p:grpSpPr>
        <p:grpSp>
          <p:nvGrpSpPr>
            <p:cNvPr id="473" name="Image"/>
            <p:cNvGrpSpPr/>
            <p:nvPr/>
          </p:nvGrpSpPr>
          <p:grpSpPr>
            <a:xfrm>
              <a:off x="-177800" y="-114300"/>
              <a:ext cx="9224253" cy="1604306"/>
              <a:chOff x="0" y="0"/>
              <a:chExt cx="9224252" cy="1604305"/>
            </a:xfrm>
          </p:grpSpPr>
          <p:pic>
            <p:nvPicPr>
              <p:cNvPr id="472" name="Image" descr="Image"/>
              <p:cNvPicPr>
                <a:picLocks noChangeAspect="1"/>
              </p:cNvPicPr>
              <p:nvPr/>
            </p:nvPicPr>
            <p:blipFill>
              <a:blip r:embed="rId4">
                <a:extLst/>
              </a:blip>
              <a:srcRect l="0" t="0" r="3066" b="13674"/>
              <a:stretch>
                <a:fillRect/>
              </a:stretch>
            </p:blipFill>
            <p:spPr>
              <a:xfrm>
                <a:off x="177800" y="114300"/>
                <a:ext cx="8868653" cy="1147106"/>
              </a:xfrm>
              <a:prstGeom prst="rect">
                <a:avLst/>
              </a:prstGeom>
              <a:ln>
                <a:noFill/>
              </a:ln>
              <a:effectLst/>
            </p:spPr>
          </p:pic>
          <p:pic>
            <p:nvPicPr>
              <p:cNvPr id="471" name="Image" descr="Image"/>
              <p:cNvPicPr>
                <a:picLocks noChangeAspect="0"/>
              </p:cNvPicPr>
              <p:nvPr/>
            </p:nvPicPr>
            <p:blipFill>
              <a:blip r:embed="rId5">
                <a:extLst/>
              </a:blip>
              <a:stretch>
                <a:fillRect/>
              </a:stretch>
            </p:blipFill>
            <p:spPr>
              <a:xfrm>
                <a:off x="0" y="0"/>
                <a:ext cx="9224253" cy="1604306"/>
              </a:xfrm>
              <a:prstGeom prst="rect">
                <a:avLst/>
              </a:prstGeom>
              <a:effectLst/>
            </p:spPr>
          </p:pic>
        </p:grpSp>
        <p:sp>
          <p:nvSpPr>
            <p:cNvPr id="474" name="Line"/>
            <p:cNvSpPr/>
            <p:nvPr/>
          </p:nvSpPr>
          <p:spPr>
            <a:xfrm flipH="1" flipV="1">
              <a:off x="7738002" y="1070460"/>
              <a:ext cx="673629" cy="910610"/>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75" name="Group"/>
            <p:cNvSpPr/>
            <p:nvPr/>
          </p:nvSpPr>
          <p:spPr>
            <a:xfrm>
              <a:off x="8158737" y="1552768"/>
              <a:ext cx="689537"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1</a:t>
              </a:r>
            </a:p>
          </p:txBody>
        </p:sp>
      </p:grpSp>
      <p:grpSp>
        <p:nvGrpSpPr>
          <p:cNvPr id="482" name="Group"/>
          <p:cNvGrpSpPr/>
          <p:nvPr/>
        </p:nvGrpSpPr>
        <p:grpSpPr>
          <a:xfrm>
            <a:off x="5135445" y="6095566"/>
            <a:ext cx="4800419" cy="6848250"/>
            <a:chOff x="0" y="-88899"/>
            <a:chExt cx="4800418" cy="6848248"/>
          </a:xfrm>
        </p:grpSpPr>
        <p:grpSp>
          <p:nvGrpSpPr>
            <p:cNvPr id="479" name="Image"/>
            <p:cNvGrpSpPr/>
            <p:nvPr/>
          </p:nvGrpSpPr>
          <p:grpSpPr>
            <a:xfrm>
              <a:off x="1522205" y="-88900"/>
              <a:ext cx="3278214" cy="6848249"/>
              <a:chOff x="0" y="0"/>
              <a:chExt cx="3278212" cy="6848248"/>
            </a:xfrm>
          </p:grpSpPr>
          <p:pic>
            <p:nvPicPr>
              <p:cNvPr id="478" name="Image" descr="Image"/>
              <p:cNvPicPr>
                <a:picLocks noChangeAspect="1"/>
              </p:cNvPicPr>
              <p:nvPr/>
            </p:nvPicPr>
            <p:blipFill>
              <a:blip r:embed="rId6">
                <a:extLst/>
              </a:blip>
              <a:srcRect l="5373" t="0" r="18120" b="3313"/>
              <a:stretch>
                <a:fillRect/>
              </a:stretch>
            </p:blipFill>
            <p:spPr>
              <a:xfrm>
                <a:off x="127000" y="88900"/>
                <a:ext cx="3024213" cy="6518049"/>
              </a:xfrm>
              <a:prstGeom prst="rect">
                <a:avLst/>
              </a:prstGeom>
              <a:ln>
                <a:noFill/>
              </a:ln>
              <a:effectLst/>
            </p:spPr>
          </p:pic>
          <p:pic>
            <p:nvPicPr>
              <p:cNvPr id="477" name="Image" descr="Image"/>
              <p:cNvPicPr>
                <a:picLocks noChangeAspect="0"/>
              </p:cNvPicPr>
              <p:nvPr/>
            </p:nvPicPr>
            <p:blipFill>
              <a:blip r:embed="rId7">
                <a:extLst/>
              </a:blip>
              <a:stretch>
                <a:fillRect/>
              </a:stretch>
            </p:blipFill>
            <p:spPr>
              <a:xfrm>
                <a:off x="0" y="0"/>
                <a:ext cx="3278213" cy="6848249"/>
              </a:xfrm>
              <a:prstGeom prst="rect">
                <a:avLst/>
              </a:prstGeom>
              <a:effectLst/>
            </p:spPr>
          </p:pic>
        </p:grpSp>
        <p:sp>
          <p:nvSpPr>
            <p:cNvPr id="480" name="Line"/>
            <p:cNvSpPr/>
            <p:nvPr/>
          </p:nvSpPr>
          <p:spPr>
            <a:xfrm flipV="1">
              <a:off x="252893" y="5636131"/>
              <a:ext cx="1450257" cy="235488"/>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481" name="Group"/>
            <p:cNvSpPr/>
            <p:nvPr/>
          </p:nvSpPr>
          <p:spPr>
            <a:xfrm>
              <a:off x="0" y="5443317"/>
              <a:ext cx="689536"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1</a:t>
              </a:r>
            </a:p>
          </p:txBody>
        </p:sp>
      </p:grpSp>
      <p:sp>
        <p:nvSpPr>
          <p:cNvPr id="483" name="Rectangle"/>
          <p:cNvSpPr/>
          <p:nvPr/>
        </p:nvSpPr>
        <p:spPr>
          <a:xfrm>
            <a:off x="6803434" y="11606410"/>
            <a:ext cx="1899604" cy="509996"/>
          </a:xfrm>
          <a:prstGeom prst="rect">
            <a:avLst/>
          </a:prstGeom>
          <a:solidFill>
            <a:srgbClr val="A1C2C3">
              <a:alpha val="34976"/>
            </a:srgbClr>
          </a:solid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484" name="Line"/>
          <p:cNvSpPr/>
          <p:nvPr/>
        </p:nvSpPr>
        <p:spPr>
          <a:xfrm>
            <a:off x="12175767" y="6938196"/>
            <a:ext cx="680208" cy="493387"/>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5" name="Group"/>
          <p:cNvSpPr/>
          <p:nvPr/>
        </p:nvSpPr>
        <p:spPr>
          <a:xfrm>
            <a:off x="11922873" y="6509894"/>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2</a:t>
            </a:r>
          </a:p>
        </p:txBody>
      </p:sp>
      <p:sp>
        <p:nvSpPr>
          <p:cNvPr id="486" name="Line"/>
          <p:cNvSpPr/>
          <p:nvPr/>
        </p:nvSpPr>
        <p:spPr>
          <a:xfrm flipH="1">
            <a:off x="17530120" y="6840161"/>
            <a:ext cx="687506" cy="687507"/>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7" name="Group"/>
          <p:cNvSpPr/>
          <p:nvPr/>
        </p:nvSpPr>
        <p:spPr>
          <a:xfrm>
            <a:off x="17940315" y="6443898"/>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3</a:t>
            </a:r>
          </a:p>
        </p:txBody>
      </p:sp>
      <p:sp>
        <p:nvSpPr>
          <p:cNvPr id="488" name="Line"/>
          <p:cNvSpPr/>
          <p:nvPr/>
        </p:nvSpPr>
        <p:spPr>
          <a:xfrm flipH="1" flipV="1">
            <a:off x="21838843" y="7750723"/>
            <a:ext cx="662888" cy="662889"/>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9" name="Group"/>
          <p:cNvSpPr/>
          <p:nvPr/>
        </p:nvSpPr>
        <p:spPr>
          <a:xfrm>
            <a:off x="22248837" y="7985309"/>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4</a:t>
            </a:r>
          </a:p>
        </p:txBody>
      </p:sp>
      <p:sp>
        <p:nvSpPr>
          <p:cNvPr id="490" name="Line"/>
          <p:cNvSpPr/>
          <p:nvPr/>
        </p:nvSpPr>
        <p:spPr>
          <a:xfrm flipH="1" flipV="1">
            <a:off x="15716089" y="7985309"/>
            <a:ext cx="935710" cy="762584"/>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91" name="Group"/>
          <p:cNvSpPr/>
          <p:nvPr/>
        </p:nvSpPr>
        <p:spPr>
          <a:xfrm>
            <a:off x="16398906" y="8319591"/>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7</a:t>
            </a:r>
          </a:p>
        </p:txBody>
      </p:sp>
      <p:sp>
        <p:nvSpPr>
          <p:cNvPr id="492" name="Line"/>
          <p:cNvSpPr/>
          <p:nvPr/>
        </p:nvSpPr>
        <p:spPr>
          <a:xfrm>
            <a:off x="10374730" y="7827266"/>
            <a:ext cx="685352" cy="17196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93" name="Group"/>
          <p:cNvSpPr/>
          <p:nvPr/>
        </p:nvSpPr>
        <p:spPr>
          <a:xfrm>
            <a:off x="10121836" y="7398965"/>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5</a:t>
            </a:r>
          </a:p>
        </p:txBody>
      </p:sp>
      <p:sp>
        <p:nvSpPr>
          <p:cNvPr id="494" name="Line"/>
          <p:cNvSpPr/>
          <p:nvPr/>
        </p:nvSpPr>
        <p:spPr>
          <a:xfrm flipH="1" flipV="1">
            <a:off x="12707347" y="8319591"/>
            <a:ext cx="675920" cy="956230"/>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95" name="Group"/>
          <p:cNvSpPr/>
          <p:nvPr/>
        </p:nvSpPr>
        <p:spPr>
          <a:xfrm>
            <a:off x="13130372" y="8847519"/>
            <a:ext cx="689536"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6</a:t>
            </a:r>
          </a:p>
        </p:txBody>
      </p:sp>
      <p:sp>
        <p:nvSpPr>
          <p:cNvPr id="496" name="Line"/>
          <p:cNvSpPr/>
          <p:nvPr/>
        </p:nvSpPr>
        <p:spPr>
          <a:xfrm flipH="1">
            <a:off x="17753344" y="10327182"/>
            <a:ext cx="1052715" cy="669066"/>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97" name="Group"/>
          <p:cNvSpPr/>
          <p:nvPr/>
        </p:nvSpPr>
        <p:spPr>
          <a:xfrm>
            <a:off x="18553166" y="9898881"/>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71437" tIns="71437" rIns="71437" bIns="71437" anchor="ctr"/>
          <a:lstStyle>
            <a:lvl1pPr defTabSz="821531">
              <a:defRPr b="1" sz="3200">
                <a:solidFill>
                  <a:srgbClr val="FFFFFF"/>
                </a:solidFill>
                <a:latin typeface="+mn-lt"/>
                <a:ea typeface="+mn-ea"/>
                <a:cs typeface="+mn-cs"/>
                <a:sym typeface="TH Sarabun New"/>
              </a:defRPr>
            </a:lvl1pPr>
          </a:lstStyle>
          <a:p>
            <a:pPr/>
            <a:r>
              <a:t>8</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การตรวจกิจกรรมแบบพิเศษ (ต่อ)"/>
          <p:cNvSpPr txBox="1"/>
          <p:nvPr>
            <p:ph type="title"/>
          </p:nvPr>
        </p:nvSpPr>
        <p:spPr>
          <a:xfrm>
            <a:off x="2859616" y="859134"/>
            <a:ext cx="21348701" cy="2169452"/>
          </a:xfrm>
          <a:prstGeom prst="rect">
            <a:avLst/>
          </a:prstGeom>
        </p:spPr>
        <p:txBody>
          <a:bodyPr/>
          <a:lstStyle>
            <a:lvl1pPr>
              <a:defRPr sz="9500"/>
            </a:lvl1pPr>
          </a:lstStyle>
          <a:p>
            <a:pPr/>
            <a:r>
              <a:t>การตรวจกิจกรรมแบบพิเศษ (ต่อ)</a:t>
            </a:r>
          </a:p>
        </p:txBody>
      </p:sp>
      <p:sp>
        <p:nvSpPr>
          <p:cNvPr id="500"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1" name="9. กรณีต้องการส่งข้อความแจ้งไปยังผู้เรียนทุกคน หรือผู้เรียนรายบุคคล ที่ยังไม่ได้ส่งชิ้นงานให้คลิกเลือกที่ เพิ่ม / ส่งข้อความ…"/>
          <p:cNvSpPr txBox="1"/>
          <p:nvPr/>
        </p:nvSpPr>
        <p:spPr>
          <a:xfrm>
            <a:off x="1869327" y="2876718"/>
            <a:ext cx="14893500" cy="236550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9. </a:t>
            </a:r>
            <a:r>
              <a:t>กรณีต้องการส่งข้อความแจ้งไปยังผู้เรียนทุกคน หรือผู้เรียนรายบุคคล ที่ยังไม่ได้ส่งชิ้นงานให้คลิกเลือกที่</a:t>
            </a:r>
            <a:r>
              <a:rPr b="1"/>
              <a:t> เพิ่ม / ส่งข้อความ</a:t>
            </a:r>
            <a:endParaRPr b="1"/>
          </a:p>
          <a:p>
            <a:pPr algn="l" defTabSz="821531">
              <a:defRPr sz="3300">
                <a:solidFill>
                  <a:srgbClr val="22272B"/>
                </a:solidFill>
                <a:latin typeface="+mn-lt"/>
                <a:ea typeface="+mn-ea"/>
                <a:cs typeface="+mn-cs"/>
                <a:sym typeface="TH Sarabun New"/>
              </a:defRPr>
            </a:pPr>
            <a:r>
              <a:rPr b="1"/>
              <a:t>10.</a:t>
            </a:r>
            <a:r>
              <a:t> คลิกเลือกที่ผู้เรียนที่คอลัมน์ </a:t>
            </a:r>
            <a:r>
              <a:rPr b="1"/>
              <a:t>เลือก</a:t>
            </a:r>
            <a:r>
              <a:t> ผู้เรียนที่ต้องการส่งข้อความถึง</a:t>
            </a:r>
          </a:p>
          <a:p>
            <a:pPr algn="l" defTabSz="821531">
              <a:defRPr sz="3300">
                <a:solidFill>
                  <a:srgbClr val="22272B"/>
                </a:solidFill>
                <a:latin typeface="+mn-lt"/>
                <a:ea typeface="+mn-ea"/>
                <a:cs typeface="+mn-cs"/>
                <a:sym typeface="TH Sarabun New"/>
              </a:defRPr>
            </a:pPr>
            <a:r>
              <a:rPr b="1"/>
              <a:t>11.</a:t>
            </a:r>
            <a:r>
              <a:t> เสร็จแล้วคลิกที่ปุ่ม </a:t>
            </a:r>
            <a:r>
              <a:rPr b="1"/>
              <a:t>Send message to 3 people</a:t>
            </a:r>
            <a:endParaRPr b="1"/>
          </a:p>
          <a:p>
            <a:pPr algn="l" defTabSz="821531">
              <a:defRPr sz="3300">
                <a:solidFill>
                  <a:srgbClr val="22272B"/>
                </a:solidFill>
                <a:latin typeface="+mn-lt"/>
                <a:ea typeface="+mn-ea"/>
                <a:cs typeface="+mn-cs"/>
                <a:sym typeface="TH Sarabun New"/>
              </a:defRPr>
            </a:pPr>
            <a:r>
              <a:rPr b="1"/>
              <a:t>12.</a:t>
            </a:r>
            <a:r>
              <a:t> จะปรากฏข้อความดังภาพ</a:t>
            </a:r>
          </a:p>
        </p:txBody>
      </p:sp>
      <p:grpSp>
        <p:nvGrpSpPr>
          <p:cNvPr id="504" name="Image"/>
          <p:cNvGrpSpPr/>
          <p:nvPr/>
        </p:nvGrpSpPr>
        <p:grpSpPr>
          <a:xfrm>
            <a:off x="1490692" y="5304779"/>
            <a:ext cx="10353567" cy="7259353"/>
            <a:chOff x="0" y="0"/>
            <a:chExt cx="10353565" cy="7259352"/>
          </a:xfrm>
        </p:grpSpPr>
        <p:pic>
          <p:nvPicPr>
            <p:cNvPr id="503" name="Image" descr="Image"/>
            <p:cNvPicPr>
              <a:picLocks noChangeAspect="1"/>
            </p:cNvPicPr>
            <p:nvPr/>
          </p:nvPicPr>
          <p:blipFill>
            <a:blip r:embed="rId2">
              <a:extLst/>
            </a:blip>
            <a:stretch>
              <a:fillRect/>
            </a:stretch>
          </p:blipFill>
          <p:spPr>
            <a:xfrm>
              <a:off x="127000" y="88900"/>
              <a:ext cx="10099566" cy="6929153"/>
            </a:xfrm>
            <a:prstGeom prst="rect">
              <a:avLst/>
            </a:prstGeom>
            <a:ln>
              <a:noFill/>
            </a:ln>
            <a:effectLst/>
          </p:spPr>
        </p:pic>
        <p:pic>
          <p:nvPicPr>
            <p:cNvPr id="502" name="Image" descr="Image"/>
            <p:cNvPicPr>
              <a:picLocks noChangeAspect="0"/>
            </p:cNvPicPr>
            <p:nvPr/>
          </p:nvPicPr>
          <p:blipFill>
            <a:blip r:embed="rId3">
              <a:extLst/>
            </a:blip>
            <a:stretch>
              <a:fillRect/>
            </a:stretch>
          </p:blipFill>
          <p:spPr>
            <a:xfrm>
              <a:off x="0" y="0"/>
              <a:ext cx="10353566" cy="7259353"/>
            </a:xfrm>
            <a:prstGeom prst="rect">
              <a:avLst/>
            </a:prstGeom>
            <a:effectLst/>
          </p:spPr>
        </p:pic>
      </p:grpSp>
      <p:grpSp>
        <p:nvGrpSpPr>
          <p:cNvPr id="507" name="Image"/>
          <p:cNvGrpSpPr/>
          <p:nvPr/>
        </p:nvGrpSpPr>
        <p:grpSpPr>
          <a:xfrm>
            <a:off x="7308850" y="9702432"/>
            <a:ext cx="5645297" cy="3251936"/>
            <a:chOff x="0" y="0"/>
            <a:chExt cx="5645296" cy="3251934"/>
          </a:xfrm>
        </p:grpSpPr>
        <p:pic>
          <p:nvPicPr>
            <p:cNvPr id="506" name="Image" descr="Image"/>
            <p:cNvPicPr>
              <a:picLocks noChangeAspect="1"/>
            </p:cNvPicPr>
            <p:nvPr/>
          </p:nvPicPr>
          <p:blipFill>
            <a:blip r:embed="rId4">
              <a:extLst/>
            </a:blip>
            <a:stretch>
              <a:fillRect/>
            </a:stretch>
          </p:blipFill>
          <p:spPr>
            <a:xfrm>
              <a:off x="127000" y="88900"/>
              <a:ext cx="5391297" cy="2921735"/>
            </a:xfrm>
            <a:prstGeom prst="rect">
              <a:avLst/>
            </a:prstGeom>
            <a:ln>
              <a:noFill/>
            </a:ln>
            <a:effectLst/>
          </p:spPr>
        </p:pic>
        <p:pic>
          <p:nvPicPr>
            <p:cNvPr id="505" name="Image" descr="Image"/>
            <p:cNvPicPr>
              <a:picLocks noChangeAspect="0"/>
            </p:cNvPicPr>
            <p:nvPr/>
          </p:nvPicPr>
          <p:blipFill>
            <a:blip r:embed="rId5">
              <a:extLst/>
            </a:blip>
            <a:stretch>
              <a:fillRect/>
            </a:stretch>
          </p:blipFill>
          <p:spPr>
            <a:xfrm>
              <a:off x="0" y="0"/>
              <a:ext cx="5645297" cy="3251935"/>
            </a:xfrm>
            <a:prstGeom prst="rect">
              <a:avLst/>
            </a:prstGeom>
            <a:effectLst/>
          </p:spPr>
        </p:pic>
      </p:grpSp>
      <p:grpSp>
        <p:nvGrpSpPr>
          <p:cNvPr id="510" name="Image"/>
          <p:cNvGrpSpPr/>
          <p:nvPr/>
        </p:nvGrpSpPr>
        <p:grpSpPr>
          <a:xfrm>
            <a:off x="13300605" y="3746500"/>
            <a:ext cx="9994515" cy="9012860"/>
            <a:chOff x="0" y="0"/>
            <a:chExt cx="9994514" cy="9012859"/>
          </a:xfrm>
        </p:grpSpPr>
        <p:pic>
          <p:nvPicPr>
            <p:cNvPr id="509" name="Image" descr="Image"/>
            <p:cNvPicPr>
              <a:picLocks noChangeAspect="1"/>
            </p:cNvPicPr>
            <p:nvPr/>
          </p:nvPicPr>
          <p:blipFill>
            <a:blip r:embed="rId6">
              <a:extLst/>
            </a:blip>
            <a:stretch>
              <a:fillRect/>
            </a:stretch>
          </p:blipFill>
          <p:spPr>
            <a:xfrm>
              <a:off x="127000" y="88900"/>
              <a:ext cx="9740515" cy="8682660"/>
            </a:xfrm>
            <a:prstGeom prst="rect">
              <a:avLst/>
            </a:prstGeom>
            <a:ln>
              <a:noFill/>
            </a:ln>
            <a:effectLst/>
          </p:spPr>
        </p:pic>
        <p:pic>
          <p:nvPicPr>
            <p:cNvPr id="508" name="Image" descr="Image"/>
            <p:cNvPicPr>
              <a:picLocks noChangeAspect="0"/>
            </p:cNvPicPr>
            <p:nvPr/>
          </p:nvPicPr>
          <p:blipFill>
            <a:blip r:embed="rId7">
              <a:extLst/>
            </a:blip>
            <a:stretch>
              <a:fillRect/>
            </a:stretch>
          </p:blipFill>
          <p:spPr>
            <a:xfrm>
              <a:off x="0" y="0"/>
              <a:ext cx="9994515" cy="9012860"/>
            </a:xfrm>
            <a:prstGeom prst="rect">
              <a:avLst/>
            </a:prstGeom>
            <a:effectLst/>
          </p:spPr>
        </p:pic>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การตรวจกิจกรรมแบบพิเศษ (ต่อ)"/>
          <p:cNvSpPr txBox="1"/>
          <p:nvPr>
            <p:ph type="title"/>
          </p:nvPr>
        </p:nvSpPr>
        <p:spPr>
          <a:xfrm>
            <a:off x="2834216" y="935334"/>
            <a:ext cx="21348701" cy="2169452"/>
          </a:xfrm>
          <a:prstGeom prst="rect">
            <a:avLst/>
          </a:prstGeom>
        </p:spPr>
        <p:txBody>
          <a:bodyPr/>
          <a:lstStyle>
            <a:lvl1pPr>
              <a:defRPr sz="9300"/>
            </a:lvl1pPr>
          </a:lstStyle>
          <a:p>
            <a:pPr/>
            <a:r>
              <a:t>การตรวจกิจกรรมแบบพิเศษ (ต่อ)</a:t>
            </a:r>
          </a:p>
        </p:txBody>
      </p:sp>
      <p:sp>
        <p:nvSpPr>
          <p:cNvPr id="513" name="Slide Number"/>
          <p:cNvSpPr txBox="1"/>
          <p:nvPr>
            <p:ph type="sldNum" sz="quarter" idx="2"/>
          </p:nvPr>
        </p:nvSpPr>
        <p:spPr>
          <a:xfrm>
            <a:off x="12047078"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4" name="13. หากผู้เรียนล็อกอินเข้าระบบจะเห็นข้อความ ที่ผู้สอนส่งให้ผ่านทางกล่อง Message ส่วนตัว…"/>
          <p:cNvSpPr txBox="1"/>
          <p:nvPr/>
        </p:nvSpPr>
        <p:spPr>
          <a:xfrm>
            <a:off x="1513727" y="2958563"/>
            <a:ext cx="12218166" cy="180670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l" defTabSz="821531">
              <a:defRPr sz="3300">
                <a:solidFill>
                  <a:srgbClr val="22272B"/>
                </a:solidFill>
                <a:latin typeface="+mn-lt"/>
                <a:ea typeface="+mn-ea"/>
                <a:cs typeface="+mn-cs"/>
                <a:sym typeface="TH Sarabun New"/>
              </a:defRPr>
            </a:pPr>
            <a:r>
              <a:rPr b="1"/>
              <a:t>13.</a:t>
            </a:r>
            <a:r>
              <a:t> หากผู้เรียนล็อกอินเข้าระบบจะเห็นข้อความ ที่ผู้สอนส่งให้ผ่านทางกล่อง Message ส่วนตัว</a:t>
            </a:r>
          </a:p>
          <a:p>
            <a:pPr algn="l" defTabSz="821531">
              <a:defRPr sz="3300">
                <a:solidFill>
                  <a:srgbClr val="22272B"/>
                </a:solidFill>
                <a:latin typeface="+mn-lt"/>
                <a:ea typeface="+mn-ea"/>
                <a:cs typeface="+mn-cs"/>
                <a:sym typeface="TH Sarabun New"/>
              </a:defRPr>
            </a:pPr>
            <a:r>
              <a:rPr b="1"/>
              <a:t>14. </a:t>
            </a:r>
            <a:r>
              <a:t>แสดงข้อความที่ผู้สอนส่งให้</a:t>
            </a:r>
          </a:p>
          <a:p>
            <a:pPr algn="l" defTabSz="821531">
              <a:defRPr sz="3300">
                <a:solidFill>
                  <a:srgbClr val="22272B"/>
                </a:solidFill>
                <a:latin typeface="+mn-lt"/>
                <a:ea typeface="+mn-ea"/>
                <a:cs typeface="+mn-cs"/>
                <a:sym typeface="TH Sarabun New"/>
              </a:defRPr>
            </a:pPr>
            <a:r>
              <a:rPr b="1"/>
              <a:t>15.</a:t>
            </a:r>
            <a:r>
              <a:t> ผู้เรียนสามารถตอบกลับข้อความได้ที่ช่องบันทึกข้อความ แล้วคลิกที่ไอคอน </a:t>
            </a:r>
          </a:p>
        </p:txBody>
      </p:sp>
      <p:pic>
        <p:nvPicPr>
          <p:cNvPr id="515" name="Image" descr="Image"/>
          <p:cNvPicPr>
            <a:picLocks noChangeAspect="1"/>
          </p:cNvPicPr>
          <p:nvPr/>
        </p:nvPicPr>
        <p:blipFill>
          <a:blip r:embed="rId2">
            <a:extLst/>
          </a:blip>
          <a:stretch>
            <a:fillRect/>
          </a:stretch>
        </p:blipFill>
        <p:spPr>
          <a:xfrm>
            <a:off x="10244666" y="4133850"/>
            <a:ext cx="494514" cy="432699"/>
          </a:xfrm>
          <a:prstGeom prst="rect">
            <a:avLst/>
          </a:prstGeom>
          <a:ln w="12700">
            <a:miter lim="400000"/>
          </a:ln>
        </p:spPr>
      </p:pic>
      <p:grpSp>
        <p:nvGrpSpPr>
          <p:cNvPr id="521" name="Group"/>
          <p:cNvGrpSpPr/>
          <p:nvPr/>
        </p:nvGrpSpPr>
        <p:grpSpPr>
          <a:xfrm>
            <a:off x="13136032" y="3327400"/>
            <a:ext cx="4995943" cy="4724400"/>
            <a:chOff x="-127000" y="-88900"/>
            <a:chExt cx="4995942" cy="4724400"/>
          </a:xfrm>
        </p:grpSpPr>
        <p:grpSp>
          <p:nvGrpSpPr>
            <p:cNvPr id="518" name="Image"/>
            <p:cNvGrpSpPr/>
            <p:nvPr/>
          </p:nvGrpSpPr>
          <p:grpSpPr>
            <a:xfrm>
              <a:off x="-127000" y="-88900"/>
              <a:ext cx="4995943" cy="4724400"/>
              <a:chOff x="0" y="0"/>
              <a:chExt cx="4995942" cy="4724400"/>
            </a:xfrm>
          </p:grpSpPr>
          <p:pic>
            <p:nvPicPr>
              <p:cNvPr id="517" name="Image" descr="Image"/>
              <p:cNvPicPr>
                <a:picLocks noChangeAspect="1"/>
              </p:cNvPicPr>
              <p:nvPr/>
            </p:nvPicPr>
            <p:blipFill>
              <a:blip r:embed="rId3">
                <a:extLst/>
              </a:blip>
              <a:stretch>
                <a:fillRect/>
              </a:stretch>
            </p:blipFill>
            <p:spPr>
              <a:xfrm>
                <a:off x="127000" y="88900"/>
                <a:ext cx="4741943" cy="4394200"/>
              </a:xfrm>
              <a:prstGeom prst="rect">
                <a:avLst/>
              </a:prstGeom>
              <a:ln>
                <a:noFill/>
              </a:ln>
              <a:effectLst/>
            </p:spPr>
          </p:pic>
          <p:pic>
            <p:nvPicPr>
              <p:cNvPr id="516" name="Image" descr="Image"/>
              <p:cNvPicPr>
                <a:picLocks noChangeAspect="0"/>
              </p:cNvPicPr>
              <p:nvPr/>
            </p:nvPicPr>
            <p:blipFill>
              <a:blip r:embed="rId4">
                <a:extLst/>
              </a:blip>
              <a:stretch>
                <a:fillRect/>
              </a:stretch>
            </p:blipFill>
            <p:spPr>
              <a:xfrm>
                <a:off x="0" y="0"/>
                <a:ext cx="4995943" cy="4724400"/>
              </a:xfrm>
              <a:prstGeom prst="rect">
                <a:avLst/>
              </a:prstGeom>
              <a:effectLst/>
            </p:spPr>
          </p:pic>
        </p:grpSp>
        <p:sp>
          <p:nvSpPr>
            <p:cNvPr id="519" name="Line"/>
            <p:cNvSpPr/>
            <p:nvPr/>
          </p:nvSpPr>
          <p:spPr>
            <a:xfrm flipH="1">
              <a:off x="3226524" y="2282280"/>
              <a:ext cx="885551" cy="885551"/>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20" name="Group"/>
            <p:cNvSpPr/>
            <p:nvPr/>
          </p:nvSpPr>
          <p:spPr>
            <a:xfrm>
              <a:off x="3859180" y="1853978"/>
              <a:ext cx="689537" cy="573765"/>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14</a:t>
              </a:r>
            </a:p>
          </p:txBody>
        </p:sp>
      </p:grpSp>
      <p:grpSp>
        <p:nvGrpSpPr>
          <p:cNvPr id="527" name="Group"/>
          <p:cNvGrpSpPr/>
          <p:nvPr/>
        </p:nvGrpSpPr>
        <p:grpSpPr>
          <a:xfrm>
            <a:off x="1415866" y="4432078"/>
            <a:ext cx="11290065" cy="8260917"/>
            <a:chOff x="-127000" y="0"/>
            <a:chExt cx="11290064" cy="8260915"/>
          </a:xfrm>
        </p:grpSpPr>
        <p:grpSp>
          <p:nvGrpSpPr>
            <p:cNvPr id="524" name="Image"/>
            <p:cNvGrpSpPr/>
            <p:nvPr/>
          </p:nvGrpSpPr>
          <p:grpSpPr>
            <a:xfrm>
              <a:off x="-127000" y="1242907"/>
              <a:ext cx="11290065" cy="7018009"/>
              <a:chOff x="0" y="0"/>
              <a:chExt cx="11290064" cy="7018008"/>
            </a:xfrm>
          </p:grpSpPr>
          <p:pic>
            <p:nvPicPr>
              <p:cNvPr id="523" name="Image" descr="Image"/>
              <p:cNvPicPr>
                <a:picLocks noChangeAspect="1"/>
              </p:cNvPicPr>
              <p:nvPr/>
            </p:nvPicPr>
            <p:blipFill>
              <a:blip r:embed="rId5">
                <a:extLst/>
              </a:blip>
              <a:stretch>
                <a:fillRect/>
              </a:stretch>
            </p:blipFill>
            <p:spPr>
              <a:xfrm>
                <a:off x="127000" y="88900"/>
                <a:ext cx="11036065" cy="6687809"/>
              </a:xfrm>
              <a:prstGeom prst="rect">
                <a:avLst/>
              </a:prstGeom>
              <a:ln>
                <a:noFill/>
              </a:ln>
              <a:effectLst/>
            </p:spPr>
          </p:pic>
          <p:pic>
            <p:nvPicPr>
              <p:cNvPr id="522" name="Image" descr="Image"/>
              <p:cNvPicPr>
                <a:picLocks noChangeAspect="0"/>
              </p:cNvPicPr>
              <p:nvPr/>
            </p:nvPicPr>
            <p:blipFill>
              <a:blip r:embed="rId6">
                <a:extLst/>
              </a:blip>
              <a:stretch>
                <a:fillRect/>
              </a:stretch>
            </p:blipFill>
            <p:spPr>
              <a:xfrm>
                <a:off x="0" y="0"/>
                <a:ext cx="11290065" cy="7018009"/>
              </a:xfrm>
              <a:prstGeom prst="rect">
                <a:avLst/>
              </a:prstGeom>
              <a:effectLst/>
            </p:spPr>
          </p:pic>
        </p:grpSp>
        <p:sp>
          <p:nvSpPr>
            <p:cNvPr id="525" name="Line"/>
            <p:cNvSpPr/>
            <p:nvPr/>
          </p:nvSpPr>
          <p:spPr>
            <a:xfrm flipH="1">
              <a:off x="9074051" y="428302"/>
              <a:ext cx="885551" cy="885550"/>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26" name="Group"/>
            <p:cNvSpPr/>
            <p:nvPr/>
          </p:nvSpPr>
          <p:spPr>
            <a:xfrm>
              <a:off x="9706707" y="0"/>
              <a:ext cx="689537"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13</a:t>
              </a:r>
            </a:p>
          </p:txBody>
        </p:sp>
      </p:grpSp>
      <p:grpSp>
        <p:nvGrpSpPr>
          <p:cNvPr id="533" name="Group"/>
          <p:cNvGrpSpPr/>
          <p:nvPr/>
        </p:nvGrpSpPr>
        <p:grpSpPr>
          <a:xfrm>
            <a:off x="18562077" y="5816600"/>
            <a:ext cx="4840542" cy="6860831"/>
            <a:chOff x="-127000" y="-88900"/>
            <a:chExt cx="4840540" cy="6860830"/>
          </a:xfrm>
        </p:grpSpPr>
        <p:grpSp>
          <p:nvGrpSpPr>
            <p:cNvPr id="530" name="Image"/>
            <p:cNvGrpSpPr/>
            <p:nvPr/>
          </p:nvGrpSpPr>
          <p:grpSpPr>
            <a:xfrm>
              <a:off x="-127000" y="-88900"/>
              <a:ext cx="4840541" cy="6860831"/>
              <a:chOff x="0" y="0"/>
              <a:chExt cx="4840540" cy="6860830"/>
            </a:xfrm>
          </p:grpSpPr>
          <p:pic>
            <p:nvPicPr>
              <p:cNvPr id="529" name="Image" descr="Image"/>
              <p:cNvPicPr>
                <a:picLocks noChangeAspect="1"/>
              </p:cNvPicPr>
              <p:nvPr/>
            </p:nvPicPr>
            <p:blipFill>
              <a:blip r:embed="rId7">
                <a:extLst/>
              </a:blip>
              <a:stretch>
                <a:fillRect/>
              </a:stretch>
            </p:blipFill>
            <p:spPr>
              <a:xfrm>
                <a:off x="127000" y="88900"/>
                <a:ext cx="4586541" cy="6530631"/>
              </a:xfrm>
              <a:prstGeom prst="rect">
                <a:avLst/>
              </a:prstGeom>
              <a:ln>
                <a:noFill/>
              </a:ln>
              <a:effectLst/>
            </p:spPr>
          </p:pic>
          <p:pic>
            <p:nvPicPr>
              <p:cNvPr id="528" name="Image" descr="Image"/>
              <p:cNvPicPr>
                <a:picLocks noChangeAspect="0"/>
              </p:cNvPicPr>
              <p:nvPr/>
            </p:nvPicPr>
            <p:blipFill>
              <a:blip r:embed="rId8">
                <a:extLst/>
              </a:blip>
              <a:stretch>
                <a:fillRect/>
              </a:stretch>
            </p:blipFill>
            <p:spPr>
              <a:xfrm>
                <a:off x="0" y="0"/>
                <a:ext cx="4840541" cy="6860831"/>
              </a:xfrm>
              <a:prstGeom prst="rect">
                <a:avLst/>
              </a:prstGeom>
              <a:effectLst/>
            </p:spPr>
          </p:pic>
        </p:grpSp>
        <p:sp>
          <p:nvSpPr>
            <p:cNvPr id="531" name="Line"/>
            <p:cNvSpPr/>
            <p:nvPr/>
          </p:nvSpPr>
          <p:spPr>
            <a:xfrm flipH="1">
              <a:off x="2515685" y="4542880"/>
              <a:ext cx="814312" cy="1798957"/>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532" name="Group"/>
            <p:cNvSpPr/>
            <p:nvPr/>
          </p:nvSpPr>
          <p:spPr>
            <a:xfrm>
              <a:off x="3077102" y="4114578"/>
              <a:ext cx="689536" cy="573765"/>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3200">
                  <a:solidFill>
                    <a:srgbClr val="FFFFFF"/>
                  </a:solidFill>
                  <a:latin typeface="+mn-lt"/>
                  <a:ea typeface="+mn-ea"/>
                  <a:cs typeface="+mn-cs"/>
                  <a:sym typeface="TH Sarabun New"/>
                </a:defRPr>
              </a:lvl1pPr>
            </a:lstStyle>
            <a:p>
              <a:pPr/>
              <a:r>
                <a:t>15</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799293"/>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400" u="none" kumimoji="0" normalizeH="0">
            <a:ln>
              <a:noFill/>
            </a:ln>
            <a:solidFill>
              <a:srgbClr val="79929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