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jpe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jpe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7" name="Shape 187"/>
          <p:cNvSpPr/>
          <p:nvPr>
            <p:ph type="sldImg"/>
          </p:nvPr>
        </p:nvSpPr>
        <p:spPr>
          <a:xfrm>
            <a:off x="1143000" y="685800"/>
            <a:ext cx="4572000" cy="3429000"/>
          </a:xfrm>
          <a:prstGeom prst="rect">
            <a:avLst/>
          </a:prstGeom>
        </p:spPr>
        <p:txBody>
          <a:bodyPr/>
          <a:lstStyle/>
          <a:p>
            <a:pPr/>
          </a:p>
        </p:txBody>
      </p:sp>
      <p:sp>
        <p:nvSpPr>
          <p:cNvPr id="188" name="Shape 18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90000"/>
      </a:lnSpc>
      <a:defRPr sz="2400">
        <a:latin typeface="TH Sarabun New"/>
        <a:ea typeface="TH Sarabun New"/>
        <a:cs typeface="TH Sarabun New"/>
        <a:sym typeface="TH Sarabun New"/>
      </a:defRPr>
    </a:lvl1pPr>
    <a:lvl2pPr indent="228600" defTabSz="457200" latinLnBrk="0">
      <a:lnSpc>
        <a:spcPct val="90000"/>
      </a:lnSpc>
      <a:defRPr sz="2400">
        <a:latin typeface="TH Sarabun New"/>
        <a:ea typeface="TH Sarabun New"/>
        <a:cs typeface="TH Sarabun New"/>
        <a:sym typeface="TH Sarabun New"/>
      </a:defRPr>
    </a:lvl2pPr>
    <a:lvl3pPr indent="457200" defTabSz="457200" latinLnBrk="0">
      <a:lnSpc>
        <a:spcPct val="90000"/>
      </a:lnSpc>
      <a:defRPr sz="2400">
        <a:latin typeface="TH Sarabun New"/>
        <a:ea typeface="TH Sarabun New"/>
        <a:cs typeface="TH Sarabun New"/>
        <a:sym typeface="TH Sarabun New"/>
      </a:defRPr>
    </a:lvl3pPr>
    <a:lvl4pPr indent="685800" defTabSz="457200" latinLnBrk="0">
      <a:lnSpc>
        <a:spcPct val="90000"/>
      </a:lnSpc>
      <a:defRPr sz="2400">
        <a:latin typeface="TH Sarabun New"/>
        <a:ea typeface="TH Sarabun New"/>
        <a:cs typeface="TH Sarabun New"/>
        <a:sym typeface="TH Sarabun New"/>
      </a:defRPr>
    </a:lvl4pPr>
    <a:lvl5pPr indent="914400" defTabSz="457200" latinLnBrk="0">
      <a:lnSpc>
        <a:spcPct val="90000"/>
      </a:lnSpc>
      <a:defRPr sz="2400">
        <a:latin typeface="TH Sarabun New"/>
        <a:ea typeface="TH Sarabun New"/>
        <a:cs typeface="TH Sarabun New"/>
        <a:sym typeface="TH Sarabun New"/>
      </a:defRPr>
    </a:lvl5pPr>
    <a:lvl6pPr indent="1143000" defTabSz="457200" latinLnBrk="0">
      <a:lnSpc>
        <a:spcPct val="90000"/>
      </a:lnSpc>
      <a:defRPr sz="2400">
        <a:latin typeface="TH Sarabun New"/>
        <a:ea typeface="TH Sarabun New"/>
        <a:cs typeface="TH Sarabun New"/>
        <a:sym typeface="TH Sarabun New"/>
      </a:defRPr>
    </a:lvl6pPr>
    <a:lvl7pPr indent="1371600" defTabSz="457200" latinLnBrk="0">
      <a:lnSpc>
        <a:spcPct val="90000"/>
      </a:lnSpc>
      <a:defRPr sz="2400">
        <a:latin typeface="TH Sarabun New"/>
        <a:ea typeface="TH Sarabun New"/>
        <a:cs typeface="TH Sarabun New"/>
        <a:sym typeface="TH Sarabun New"/>
      </a:defRPr>
    </a:lvl7pPr>
    <a:lvl8pPr indent="1600200" defTabSz="457200" latinLnBrk="0">
      <a:lnSpc>
        <a:spcPct val="90000"/>
      </a:lnSpc>
      <a:defRPr sz="2400">
        <a:latin typeface="TH Sarabun New"/>
        <a:ea typeface="TH Sarabun New"/>
        <a:cs typeface="TH Sarabun New"/>
        <a:sym typeface="TH Sarabun New"/>
      </a:defRPr>
    </a:lvl8pPr>
    <a:lvl9pPr indent="1828800" defTabSz="457200" latinLnBrk="0">
      <a:lnSpc>
        <a:spcPct val="90000"/>
      </a:lnSpc>
      <a:defRPr sz="2400">
        <a:latin typeface="TH Sarabun New"/>
        <a:ea typeface="TH Sarabun New"/>
        <a:cs typeface="TH Sarabun New"/>
        <a:sym typeface="TH Sarabun New"/>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a:defRPr b="1"/>
            </a:pPr>
            <a:r>
              <a:t>รูปแบบและวิธีการสร้างนวัตกรรมการศึกษาสมัยใหม่</a:t>
            </a:r>
          </a:p>
          <a:p>
            <a:pPr>
              <a:defRPr b="1"/>
            </a:pPr>
            <a:r>
              <a:t>Model and methods for creating modern educational innovations</a:t>
            </a:r>
          </a:p>
          <a:p>
            <a:pPr>
              <a:defRPr b="1"/>
            </a:pPr>
          </a:p>
          <a:p>
            <a:pPr>
              <a:defRPr b="1"/>
            </a:pPr>
          </a:p>
          <a:p>
            <a:pPr/>
            <a:r>
              <a:t>patterns and directions of constructing modern educational innovation,</a:t>
            </a:r>
          </a:p>
          <a:p>
            <a:pPr>
              <a:defRPr b="1"/>
            </a:pPr>
            <a:r>
              <a:t>รูปแบบและทิศทางการสร้างนวัตกรรมการศึกษาสมัยใหม่</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6" name="Shape 986"/>
          <p:cNvSpPr/>
          <p:nvPr>
            <p:ph type="sldImg"/>
          </p:nvPr>
        </p:nvSpPr>
        <p:spPr>
          <a:prstGeom prst="rect">
            <a:avLst/>
          </a:prstGeom>
        </p:spPr>
        <p:txBody>
          <a:bodyPr/>
          <a:lstStyle/>
          <a:p>
            <a:pPr/>
          </a:p>
        </p:txBody>
      </p:sp>
      <p:sp>
        <p:nvSpPr>
          <p:cNvPr id="987" name="Shape 987"/>
          <p:cNvSpPr/>
          <p:nvPr>
            <p:ph type="body" sz="quarter" idx="1"/>
          </p:nvPr>
        </p:nvSpPr>
        <p:spPr>
          <a:prstGeom prst="rect">
            <a:avLst/>
          </a:prstGeom>
        </p:spPr>
        <p:txBody>
          <a:bodyPr/>
          <a:lstStyle/>
          <a:p>
            <a:pPr defTabSz="800100">
              <a:lnSpc>
                <a:spcPct val="100000"/>
              </a:lnSpc>
            </a:pPr>
            <a:r>
              <a:rPr b="1"/>
              <a:t>ประเภทของนวัตกรรมตามขอบข่ายของการจัดการศึกษา</a:t>
            </a:r>
            <a:r>
              <a:t> (พิชิต ฤทธิ์จรูญ, 2559: 85) แบ่งออกได้ 5 ประเภทคือ</a:t>
            </a:r>
          </a:p>
          <a:p>
            <a:pPr defTabSz="800100">
              <a:lnSpc>
                <a:spcPct val="100000"/>
              </a:lnSpc>
            </a:pPr>
            <a:r>
              <a:t>พิชิต ฤทธิ์จรูญ (2559: 85) ได้แบ่งประเภทของนวัตกรรมหลายลักษณะขึ้นอยู่กับเกณฑ์ที่ใช้ในการแบ่งดังนี้</a:t>
            </a:r>
            <a:br/>
            <a:r>
              <a:t>	</a:t>
            </a:r>
            <a:r>
              <a:rPr b="1" sz="2200"/>
              <a:t>1. นวัตกรรมทางด้านหลักสูตร</a:t>
            </a:r>
            <a:r>
              <a:rPr sz="2200"/>
              <a:t> เป็นการใช้วิธีใหม่ ๆ ในการพัฒนาหลักสูตรให้สอดคล้องกับสภาพแวดล้อมในท้องถิ่นและตอบสนองความต้องการของบุคคลให้มากขึ้น เช่น หลักสูตรบูรณาการ หลักสูตรรายบุคคล หลักสูตรกิจกรรมและประสบการณ์ หลักสูตรสถานศึกษา หลักสูตรท้องถิ่น เช่น หลักสูตรบูรณาการ หลักสูตรรายบุคคล หลักสูตรกิจกรรมและประสบการณ์ </a:t>
            </a:r>
            <a:endParaRPr sz="2200"/>
          </a:p>
          <a:p>
            <a:pPr defTabSz="800100">
              <a:lnSpc>
                <a:spcPct val="100000"/>
              </a:lnSpc>
              <a:defRPr sz="2200"/>
            </a:pPr>
            <a:r>
              <a:t>	</a:t>
            </a:r>
            <a:r>
              <a:rPr b="1"/>
              <a:t>2. นวัตกรรมการเรียนการสอน</a:t>
            </a:r>
            <a:r>
              <a:t>  เป็นการใช้วิธีการเชิงระบบในการปรับปรุงและคิดค้นพัฒนาวิธีการเรียนการสอนแบบใหม่ ๆ ที่สามารถพัฒนาการเรียนรู้ของผู้เรียนและการจัดการเรียนรู้ของครูผู้สอนให้มีคุณภาพขึ้น เช่น การจัดการเรียนรู้ที่เน้นผู้เรียนเป็นสาคัญ การจัดการเรียนรู้แบบศูนย์การเรียน การใช้กระบวนการกลุ่มสัมพันธ์ การจัดการเรียนรู้แบบร่วมมือ และการจัดการเรียนรู้ผ่านเครือข่ายคอมพิวเตอร์และอินเทอร์เน็ตเช่น การสอนแบบศูนย์การเรียน การใช้กระบวนการกลุ่มสัมพันธ์ การสอนแบบเรียนรู้ร่วมกัน และการเรียนผ่านเครือข่ายคอมพิวเตอร์และอินเทอร์เน็ต</a:t>
            </a:r>
          </a:p>
          <a:p>
            <a:pPr defTabSz="800100">
              <a:lnSpc>
                <a:spcPct val="100000"/>
              </a:lnSpc>
              <a:defRPr sz="2200"/>
            </a:pPr>
            <a:r>
              <a:t>	</a:t>
            </a:r>
            <a:r>
              <a:rPr b="1"/>
              <a:t>3. นวัตกรรมสื่อการเรียนการสอน</a:t>
            </a:r>
            <a:r>
              <a:t> เป็นนวัตกรรมที่อาศัยความก้าวหน้าของเทคโนโลยีคอมพิวเตอร์ คอมพิวเตอร์เครือข่ายและเทคโนโลยีโทรคมนาคมมาใช้ในการผลิตสื่อการเรียนการสอนใหม่ ๆ ทั้งการเรียนด้วยตนเอง การเรียนเป็นกลุ่ม และการเรียนแบบมวลชน ตลอดจนสื่อที่ใช้เพื่อสนับสนุนการฝึกอบรมผ่านเครือข่ายคอมพิวเตอร์ เช่น บทเรียนคอมพิวเตอร์ช่วยสอนมัลติมีเดีย (multimedia) ชุดการสอน (instructional module) วีดิทัศน์แบบมีปฏิสัมพันธ์ (interactive video) การเรียนการสอนโดยใช้สื่อประสมกับผู้เรียนเป็นกลุ่มย่อยเช่น e-Learning WBI WBT </a:t>
            </a:r>
          </a:p>
          <a:p>
            <a:pPr defTabSz="800100">
              <a:lnSpc>
                <a:spcPct val="100000"/>
              </a:lnSpc>
              <a:defRPr sz="2200"/>
            </a:pPr>
            <a:r>
              <a:t>	</a:t>
            </a:r>
            <a:r>
              <a:rPr b="1"/>
              <a:t>4. นวัตกรรมการประเมินผล</a:t>
            </a:r>
            <a:r>
              <a:t> เป็นนวัตกรรมที่ใช้เป็นเครื่องมือเพื่อการวัดและประเมินผลการเรียนรู้ได้อย่างมีประสิทธิภาพและทาได้อย่างรวดเร็ว รวมไปถึงการวิจัยทางการศึกษา การวิจัยสถาบัน เช่น การพัฒนาคลังข้อสอบ การลงทะเบียนผ่านทางเครือข่ายคอมพิวเตอร์และอินเตอร์เน็ต การใช้คอมพิวเตอร์ในการตัดเกรด</a:t>
            </a:r>
          </a:p>
          <a:p>
            <a:pPr defTabSz="800100">
              <a:lnSpc>
                <a:spcPct val="100000"/>
              </a:lnSpc>
              <a:defRPr sz="2200"/>
            </a:pPr>
            <a:r>
              <a:t>	</a:t>
            </a:r>
            <a:r>
              <a:rPr b="1"/>
              <a:t>5. นวัตกรรมการบริหารจัดการ</a:t>
            </a:r>
            <a:r>
              <a:t> เป็นการใช้นวัตกรรมที่เกี่ยวข้องกับการใช้สารสนเทศมาช่วยในการตัดสินใจของผู้บริหารการศึกษาให้มีความรวดเร็วทันเหตุการณ์ ทันต่อการเปลี่ยนแปลงของโลก เช่น ระบบการจัดการฐานข้อมูลของหน่วยงานสถานศึกษา เกี่ยวกับฐานข้อมูล นักเรียน นักศึกษา ฐานข้อมูลครู อาจารย์ และบุคลากรในสถานศึกษา ฐานข้อมูลด้านการเงิน บัญชี พัสดุ และครุภัณฑ์</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6" name="Shape 1026"/>
          <p:cNvSpPr/>
          <p:nvPr>
            <p:ph type="sldImg"/>
          </p:nvPr>
        </p:nvSpPr>
        <p:spPr>
          <a:prstGeom prst="rect">
            <a:avLst/>
          </a:prstGeom>
        </p:spPr>
        <p:txBody>
          <a:bodyPr/>
          <a:lstStyle/>
          <a:p>
            <a:pPr/>
          </a:p>
        </p:txBody>
      </p:sp>
      <p:sp>
        <p:nvSpPr>
          <p:cNvPr id="1027" name="Shape 1027"/>
          <p:cNvSpPr/>
          <p:nvPr>
            <p:ph type="body" sz="quarter" idx="1"/>
          </p:nvPr>
        </p:nvSpPr>
        <p:spPr>
          <a:prstGeom prst="rect">
            <a:avLst/>
          </a:prstGeom>
        </p:spPr>
        <p:txBody>
          <a:bodyPr/>
          <a:lstStyle/>
          <a:p>
            <a:pPr defTabSz="914400">
              <a:lnSpc>
                <a:spcPct val="100000"/>
              </a:lnSpc>
              <a:defRPr sz="2200"/>
            </a:pPr>
            <a:r>
              <a:rPr b="1"/>
              <a:t>การจัดการเทคโนโลยีและนวัตกรรมทางการศึกษา	 </a:t>
            </a:r>
            <a:r>
              <a:t>(Educational Technology and Innovation Management)</a:t>
            </a:r>
          </a:p>
          <a:p>
            <a:pPr defTabSz="914400">
              <a:lnSpc>
                <a:spcPct val="100000"/>
              </a:lnSpc>
              <a:defRPr sz="2200"/>
            </a:pPr>
            <a:r>
              <a:t>	</a:t>
            </a:r>
            <a:r>
              <a:rPr b="1"/>
              <a:t>หมายถึง</a:t>
            </a:r>
            <a:r>
              <a:t> กระบวนการนำเอาสิ่งใหม่ซึ่งอาจจะอยู่ในรูปของความคิด หลักการ เทคนิค วิธีการ กระบวนการ รวมทั้งผลิตผลทางวิทยาศาสตร์ และสิ่งประดิษฐ์ต่างๆ เข้ามาใช้ในระบบการศึกษา เพื่อมุ่งหวังที่จะเปลี่ยนแปลงสิ่งที่มีอยู่เดิมให้ระบบการจัดการศึกษามีประสิทธิภาพยิ่งขึ้น ทำให้ผู้เรียนสามารถเกิดการเรียนรู้ได้อย่างรวดเร็วเกิดแรงจูงใจในการเรียน และช่วยให้ประหยัดเวลาในการเรียน (ดรุณี ปัญจรัตนากร, 2564)</a:t>
            </a:r>
            <a:r>
              <a:rPr i="1">
                <a:solidFill>
                  <a:schemeClr val="accent5">
                    <a:hueOff val="-82419"/>
                    <a:satOff val="-9513"/>
                    <a:lumOff val="-16343"/>
                  </a:schemeClr>
                </a:solidFill>
              </a:rPr>
              <a:t>	</a:t>
            </a:r>
          </a:p>
          <a:p>
            <a:pPr defTabSz="914400">
              <a:lnSpc>
                <a:spcPct val="100000"/>
              </a:lnSpc>
              <a:defRPr sz="2200"/>
            </a:pPr>
            <a:r>
              <a:t>	</a:t>
            </a:r>
            <a:r>
              <a:rPr b="1"/>
              <a:t>การจัดการ</a:t>
            </a:r>
            <a:r>
              <a:t> หมายถึง การรวบรวม การจัดระบบ การจัดเก็บ และการเข้าถึงข้อมูล เพื่อสร้างความรู้ด้านเทคโนโลยี ด้านข้อมูล และด้านคอมพิวเตอร์ เพื่อเป็นเครื่องมือช่วยเพิ่มพลังในการจัดการความรู้ การสร้างนวัตกรรมและเป็นผู้นำทางองค์การ รวมทั้งต้องการผู้เชี่ยวชาญในสาขาใดสาขาหนึ่งสำหรับช่วยแนะนำวิธีประยุกต์ใช้การจัดการความรู้เพื่อเป็นการเพิ่มประสิทธิผลขององค์การ (วิจารณ์ พานิช 2554) </a:t>
            </a:r>
          </a:p>
          <a:p>
            <a:pPr defTabSz="914400">
              <a:lnSpc>
                <a:spcPct val="100000"/>
              </a:lnSpc>
              <a:defRPr sz="2200"/>
            </a:pPr>
            <a:r>
              <a:t>	</a:t>
            </a:r>
            <a:r>
              <a:rPr b="1"/>
              <a:t>เทคโนโลยีและนวัตกรรมการศึกษา</a:t>
            </a:r>
            <a:r>
              <a:t> หมายถึง การนำเอาสิ่งใหม่ซึ่งอาจจะอยู่ในรูปของความคิด หลักการ เทคนิค วิธีการ กระบวนการ รวมทั้งผลิตผลทางวิทยาศาสตร์ และสิ่งประดิษฐ์ต่างๆ เข้ามาใช้ในระบบการศึกษา เพื่อมุ่งหวังที่จะเปลี่ยนแปลงสิ่งที่มีอยู่เดิมให้ระบบการจัดการศึกษามีประสิทธิภาพยิ่งขึ้น ทำให้ผู้เรียนสามารถเกิดการเรียนรู้ได้อย่างรวดเร็วเกิดแรงจูงใจในการเรียน และช่วยให้ประหยัดเวลาในการเรียน (ดรุณี ปัญจรัตนากร, 2564)</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6" name="Shape 1356"/>
          <p:cNvSpPr/>
          <p:nvPr>
            <p:ph type="sldImg"/>
          </p:nvPr>
        </p:nvSpPr>
        <p:spPr>
          <a:prstGeom prst="rect">
            <a:avLst/>
          </a:prstGeom>
        </p:spPr>
        <p:txBody>
          <a:bodyPr/>
          <a:lstStyle/>
          <a:p>
            <a:pPr/>
          </a:p>
        </p:txBody>
      </p:sp>
      <p:sp>
        <p:nvSpPr>
          <p:cNvPr id="1357" name="Shape 1357"/>
          <p:cNvSpPr/>
          <p:nvPr>
            <p:ph type="body" sz="quarter" idx="1"/>
          </p:nvPr>
        </p:nvSpPr>
        <p:spPr>
          <a:prstGeom prst="rect">
            <a:avLst/>
          </a:prstGeom>
        </p:spPr>
        <p:txBody>
          <a:bodyPr/>
          <a:lstStyle/>
          <a:p>
            <a:pPr defTabSz="914400">
              <a:lnSpc>
                <a:spcPct val="100000"/>
              </a:lnSpc>
              <a:defRPr sz="2200"/>
            </a:pPr>
            <a:r>
              <a:rPr b="1"/>
              <a:t>ขั้นตอนการพัฒนานวัตกรรมการจัดการเรียนรู้ (The process of developing innovation in learning management)</a:t>
            </a:r>
            <a:br>
              <a:rPr b="1"/>
            </a:br>
            <a:r>
              <a:rPr b="1"/>
              <a:t>	</a:t>
            </a:r>
            <a:r>
              <a:t>พิชิต ฤทธิ์จรูญ (2559: 96-100) ได้กล่าวถึงขั้นตอนการพัฒนานวัตกรรมการจัดการเรียนรู้ ประกอบด้วยขั้นตอนสาคัญดังนี้</a:t>
            </a:r>
            <a:br/>
            <a:r>
              <a:rPr b="1"/>
              <a:t>1. การวิเคราะห์ปัญหาการเรียนรู้</a:t>
            </a:r>
          </a:p>
          <a:p>
            <a:pPr defTabSz="914400">
              <a:lnSpc>
                <a:spcPct val="100000"/>
              </a:lnSpc>
              <a:defRPr sz="2200"/>
            </a:pPr>
            <a:r>
              <a:t>	การจัดการเรียนรู้มีเป้าหมายสาคัญเพื่อพัฒนาให้ผู้เรียนมีคุณลักษณะตามจุดหมายของหลักสูตรซึ่งเป็นสภาพที่หลักสูตรคาดหวังให้เกิดขึ้น แต่ในสภาพที่เป็นจริงผู้เรียนไม่ได้เป็นไปตามสภาพที่คาดหวัง คือ ยังไม่บรรลุตามจุดหมายของหลักสูตร หรืออาจกล่าวได้ว่า สภาพที่เกิดขึ้นจริงไม่สอดคล้องกับสภาพที่คาดหวัง หรือมีความแตกต่าง สภาพการณ์เช่นนี้เรียกว่า เกิดปัญหาการเรียนรู้ ดังนั้นปัญหาการเรียนรู้ ถ้าพิจารณาในระดับหลักสูตรคือ สภาพของความไม่สอดคล้องกันระหว่างผลการจัดการศึกษากับจุดหมายของหลักสูตร ถ้าพิจารณาในระดับชั้นเรียนก็คือ สภาพของความไม่สอดคล้องกันระหว่างผลการเรียนรู้ของผู้เรียนกับมาตรฐานการเรียนรู้ ตัวชี้วัด หรือจุดประสงค์การเรียนรู้</a:t>
            </a:r>
          </a:p>
          <a:p>
            <a:pPr defTabSz="914400">
              <a:lnSpc>
                <a:spcPct val="100000"/>
              </a:lnSpc>
              <a:defRPr b="1" sz="2200"/>
            </a:pPr>
          </a:p>
          <a:p>
            <a:pPr defTabSz="914400">
              <a:lnSpc>
                <a:spcPct val="100000"/>
              </a:lnSpc>
              <a:defRPr b="1" sz="2200"/>
            </a:pPr>
            <a:r>
              <a:t>2. การศึกษาและเลือกนวัตกรรมเพื่อแก้ปัญหาการเรียนรู้</a:t>
            </a:r>
          </a:p>
          <a:p>
            <a:pPr defTabSz="914400">
              <a:lnSpc>
                <a:spcPct val="100000"/>
              </a:lnSpc>
              <a:defRPr sz="2200"/>
            </a:pPr>
            <a:r>
              <a:t>	หลังจาการวิเคราะห์ปัญหาการเรียนรู้ในขั้นตอนที่ 1 จะทำให้ครูนักวิจัยทราบปัญหาและสาเหตุของปัญหาที่ชัดเจนขึ้น ขั้นตอนต่อไปครูจึงควรศึกษานวัตกรรมการจัดการเรียนรู้ให้หลากหลายจากเอกสารและงานวิจัยที่เกี่ยวข้อง ซึ่งจะทำให้ครูนักวิจัยมีความรู้ ความเข้าใจ และสามารถเลือกนวัตกรรมที่จะนำมาใช้แก้ปัญหาการเรียนรู้นั้นให้เหมาะสมและเกิดประโยชน์ต่อพัฒนาการเรียนรู้ของผู้เรียนมากที่สุด</a:t>
            </a:r>
          </a:p>
          <a:p>
            <a:pPr defTabSz="914400">
              <a:lnSpc>
                <a:spcPct val="100000"/>
              </a:lnSpc>
              <a:defRPr b="1" sz="2200"/>
            </a:pPr>
          </a:p>
          <a:p>
            <a:pPr defTabSz="914400">
              <a:lnSpc>
                <a:spcPct val="100000"/>
              </a:lnSpc>
              <a:defRPr b="1" sz="2200"/>
            </a:pPr>
            <a:r>
              <a:t>3. การออกแบบนวัตกรรม</a:t>
            </a:r>
          </a:p>
          <a:p>
            <a:pPr defTabSz="914400">
              <a:lnSpc>
                <a:spcPct val="100000"/>
              </a:lnSpc>
              <a:defRPr sz="2200"/>
            </a:pPr>
            <a:r>
              <a:t>	เมื่อครูนักวิจัยได้ศึกษานวัตกรรมและเลือกนวัตกรรมเพื่อแก้ปัญหาการเรียนรู้ได้เหมาะสมแล้วครูนักวิจัยควรออกแบบนวัตกรรม ซึ่งเป็นการกำหนดขอบข่ายเนื้อสาระ องค์ประกอบ รูปแบบของนวัตกรรมว่าควรมีลักษณะอย่างไร มีส่วนประกอบอะไรบ้าง มีกระบวนการ กิจกรรมในการจัดการเรียนรู้เพื่อปัญหาการเรียนรู้อย่างไร เช่น ถ้าครูนักวิจัยเลือกใช้นวัตกรรมประเภทชุดกิจกรรมพัฒนาอาจจะมีส่วนประกอบดังนี้ (1) ชื่อชุดกิจกรรมพัฒนา (2) จุดประสงค์ (3) คำชี้แจง (4) เวลาที่ใช้ปฏิบัติกิจกรรม (5) กิจกรรมที่ปฏิบัติ (6) คำถามหรือข้อทดสอบ (7) แบบประเมินหรือแบบบันทึกผลการใช้ และ (8) แบบฝึกหัด</a:t>
            </a:r>
          </a:p>
          <a:p>
            <a:pPr defTabSz="914400">
              <a:lnSpc>
                <a:spcPct val="100000"/>
              </a:lnSpc>
              <a:defRPr sz="2200"/>
            </a:pPr>
          </a:p>
          <a:p>
            <a:pPr defTabSz="914400">
              <a:lnSpc>
                <a:spcPct val="100000"/>
              </a:lnSpc>
              <a:defRPr b="1" sz="2200"/>
            </a:pPr>
            <a:r>
              <a:t>4. การสร้างนวัตกรรม</a:t>
            </a:r>
          </a:p>
          <a:p>
            <a:pPr defTabSz="914400">
              <a:lnSpc>
                <a:spcPct val="100000"/>
              </a:lnSpc>
              <a:defRPr sz="2200"/>
            </a:pPr>
            <a:r>
              <a:t>	เป็นขั้นตอนที่ครูนักวิจัยทำนวัตกรรมตามที่ออกแบบไว้ให้ครบถ้วนตามองค์ประกอบของนวัตกรรมที่กำหนดไว้ ถ้าเป็นนวัตกรรมประเภทสื่อ เอกสาร เช่น แบบฝึกหัด ชุดกิจกรรมพัฒนา ชุดการสอน ครูนักวิจัยก็ต้องลงมือเขียนสาระ รายละเอียดตามลักษณะและรูปแบบของนวัตกรรมที่ออกแบบไว้ กรณีที่เป็นนวัตกรรมประเภทเทคนิควิธีการจัดการเรียนรู้ หรือรูปแบบการจัดการเรียนรู้ครูนักวิจัยต้องจัดทำแผนการจัดการเรียนรู้ที่สะท้อนให้เห็นขั้นตอนหรือกระบวนการจัดการเรียนรู้ของนวัตกรรมนั้น ๆ</a:t>
            </a:r>
          </a:p>
          <a:p>
            <a:pPr defTabSz="914400">
              <a:lnSpc>
                <a:spcPct val="100000"/>
              </a:lnSpc>
              <a:defRPr b="1" sz="2200"/>
            </a:pPr>
          </a:p>
          <a:p>
            <a:pPr defTabSz="914400">
              <a:lnSpc>
                <a:spcPct val="100000"/>
              </a:lnSpc>
              <a:defRPr b="1" sz="2200"/>
            </a:pPr>
            <a:r>
              <a:t>5. การตรวจคุณภาพของนวัตกรรมโดยผู้เชี่ยวชาญ</a:t>
            </a:r>
          </a:p>
          <a:p>
            <a:pPr defTabSz="914400">
              <a:lnSpc>
                <a:spcPct val="100000"/>
              </a:lnSpc>
              <a:defRPr b="1" sz="2200"/>
            </a:pPr>
            <a:r>
              <a:t>	</a:t>
            </a:r>
            <a:r>
              <a:rPr b="0"/>
              <a:t>การตรวจสอบคุณภาพของนวัตกรรมที่สำคัญคือ การตรวจสอบความตรงเชิงเนื้อหา (content validity) ว่านวัตกรรมนั้นมีความถูกต้องเหมาะสม หรือสอดคล้องกับปัญหาการเรียนรู้ จุดประสงค์การเรียนรู้ รวมทั้งวัยของผู้เรียนหรือไม่ วิธีการตรวจสอบทำได้โดยให้ผู้เชี่ยวชาญหรือผู้มีประสบการณ์สูงในเรื่องนั้น ๆ อย่างน้อย 3 คนได้อ่านหรือตรวจสอบว่านวัตกรรมนั้นมีคุณภาพและเหมาะสมนำไปใช้ได้หรือไม่ โดยนำนวัตกรรมที่สร้างขึ้นพร้อมวัตถุประสงค์ของการวิจัย นิยามศัพท์เฉพาะ และแบบตรวจสอบคุณภาพนวัตกรรมเสนอผู้เชี่ยวชาญ โดยให้ผู้เชี่ยวชาญประเมินคุณภาพตามเกณฑ์ประเมินให้ด้านความสอดคล้องกับสภาพปัญหาการเรียนรู้/วัตถุประสงค์ของการวิจัย ความเหมาะสมกับวัยของผู้เรียน ความชัดเจน ความสมบูรณ์ครบถ้วนในด้านเนื้อหาสาระ ภาพหรือเสียง ความเป็นไปได้ในการนำไปใช้จริง และความเป็นประโยชน์ต่อการแก้ปัญหาการเรียนรู้ของผู้เรียน ในกรณีที่ผลการประเมินไม่ผ่านเกณฑ์ หรือผู้เชี่ยวชาญเห็นว่าควรมีการปรับปรุงแก้ไข ก็ควรปรับปรุงแก้ไขตามข้อเสนอแนะของผู้เชี่ยวชาญเพื่อให้นวัตกรรมมีคุณภาพดีขึ้น</a:t>
            </a:r>
            <a:endParaRPr b="0"/>
          </a:p>
          <a:p>
            <a:pPr defTabSz="914400">
              <a:lnSpc>
                <a:spcPct val="100000"/>
              </a:lnSpc>
              <a:defRPr b="1" sz="2200"/>
            </a:pPr>
          </a:p>
          <a:p>
            <a:pPr defTabSz="914400">
              <a:lnSpc>
                <a:spcPct val="100000"/>
              </a:lnSpc>
              <a:defRPr b="1" sz="2200"/>
            </a:pPr>
            <a:r>
              <a:t>6. การตรวจสอบประสิทธิภาพของนวัตกรรมโดยการทดลองใช้</a:t>
            </a:r>
          </a:p>
          <a:p>
            <a:pPr defTabSz="914400">
              <a:lnSpc>
                <a:spcPct val="100000"/>
              </a:lnSpc>
              <a:defRPr sz="2200"/>
            </a:pPr>
            <a:r>
              <a:t>	การตรวจสอบคุณภาพของนวัตกรรมบางประเภท เมื่อผ่านการตรวจสอบจากผู้เชี่ยวชาญแล้วจะต้องนำไปทดลองใช้กับนักเรียนที่เป็นคนละกลุ่มกับกลุ่มที่ศึกษาวิจัย แล้วตรวจสอบประสิทธิภาพตาม “เกณฑ์ประสิทธิภาพ” ที่กำหนดไว้</a:t>
            </a:r>
          </a:p>
          <a:p>
            <a:pPr defTabSz="914400">
              <a:lnSpc>
                <a:spcPct val="100000"/>
              </a:lnSpc>
              <a:defRPr sz="2200"/>
            </a:pPr>
            <a:r>
              <a:t>	</a:t>
            </a:r>
            <a:r>
              <a:rPr b="1"/>
              <a:t>เกณฑ์ประสิทธิภาพ</a:t>
            </a:r>
            <a:r>
              <a:t> (Efficiency) หมายถึง ตัวบ่งชี้ที่แสดงถึงประสิทธิภาพของนวัตกรรมสามารถช่วยให้ผู้เรียนเกิดการเรียนรู้ได้ตามเกณฑ์ที่กำหนด ประกอบด้วยสิทธิภาพของกระบวนการ (E1) และประสิทธิภาพของผลลัพธ์ (E2) เกณฑ์ประสิทธิภาพเป็นการกำหนดอัตราส่วนร้อยละระหว่าง E1/E2 โดยอาจกำหนดเป็น 75/75 หรือ 80/80 หรือ 90/90 การกำหนดเกณฑ์ประสิทธิภาพจะขึ้นอยู่กับลักษณะหรือธรรมชาติของเนื้อหาวิชา ถ้าเนื้อหาประเภทความรู้ความจำ ควรกำหนดเกณฑ์ประสิทธิภาพ 80/80 หรือ 90/90 ถ้าเนื้อหาประเภททักษะหรือเจตคติควรกำหนดเกณฑ์ประสิทธิภาพ 75/75 โดยเกณฑ์ประสิทธิภาพมีความหมายดังนี้</a:t>
            </a:r>
          </a:p>
          <a:p>
            <a:pPr defTabSz="914400">
              <a:lnSpc>
                <a:spcPct val="100000"/>
              </a:lnSpc>
              <a:defRPr sz="2200"/>
            </a:pPr>
            <a:r>
              <a:t>	E1 หมายถึง คะแนนเฉลี่ยร้อยละของนักเรียนทุกคนในระหว่างจัดกิจกรรมการเรียนการสอนรวมทุกกิจกรรมของนวัตกรรมซึ่งเป็นคะแนนของกระบวนการเรียนหรือกระบวนการทางานของนักเรียน</a:t>
            </a:r>
          </a:p>
          <a:p>
            <a:pPr defTabSz="914400">
              <a:lnSpc>
                <a:spcPct val="100000"/>
              </a:lnSpc>
              <a:defRPr sz="2200"/>
            </a:pPr>
            <a:r>
              <a:t>	E2 หมายถึง คะแนนเฉลี่ยร้อยละของนักเรียนทุกคนเมื่อสิ้นสุดการจัดกิจกรรมการเรียนการสอนของนวัตกรรมซึ่งเป็นคะแนนของผลสาเร็จหรือผลลัพธ์การเรียนรู้ของผู้เรียน</a:t>
            </a:r>
          </a:p>
          <a:p>
            <a:pPr defTabSz="914400">
              <a:lnSpc>
                <a:spcPct val="100000"/>
              </a:lnSpc>
              <a:defRPr sz="2200"/>
            </a:pPr>
            <a:r>
              <a:t>***********</a:t>
            </a:r>
          </a:p>
          <a:p>
            <a:pPr defTabSz="914400">
              <a:lnSpc>
                <a:spcPct val="100000"/>
              </a:lnSpc>
              <a:defRPr sz="2200"/>
            </a:pPr>
            <a:r>
              <a:t>ประสิทธิภาพ (Efficiency) หมายถึง ระดับสมรรถนะคุณภาพ หรือขีดความสามารถในการผลิต การดำเนินงาน หรือ</a:t>
            </a:r>
          </a:p>
          <a:p>
            <a:pPr defTabSz="914400">
              <a:lnSpc>
                <a:spcPct val="100000"/>
              </a:lnSpc>
              <a:defRPr sz="2200"/>
            </a:pPr>
            <a:r>
              <a:t>การให้บริการที่สามารถลดความสูญเสีย ค่าใช้จ่าย แรงงานหรือความพยายาม ประสิทธิภาพของนวัตกรรมการศึกษา จึง</a:t>
            </a:r>
          </a:p>
          <a:p>
            <a:pPr defTabSz="914400">
              <a:lnSpc>
                <a:spcPct val="100000"/>
              </a:lnSpc>
              <a:defRPr sz="2200"/>
            </a:pPr>
            <a:r>
              <a:t>หมายถึง ระดับสมรรถนะ คุณภาพ หรือขีดความสามารถของนวัตกรรมการศึษาที่ทำให้เกิดการเรียนร้ของผู้เรียน </a:t>
            </a:r>
            <a:br/>
            <a:r>
              <a:t>แนวคิดการทดสอบประสิทธิภาพที่นิยมปฏิบัติมี 2 แนวทาง คือ แนวทางที่ยึดเกณฑ์มาตรฐาน 90/90 (The 90/90 standard)</a:t>
            </a:r>
          </a:p>
          <a:p>
            <a:pPr defTabSz="914400">
              <a:lnSpc>
                <a:spcPct val="100000"/>
              </a:lnSpc>
              <a:defRPr sz="2200"/>
            </a:pPr>
            <a:r>
              <a:t>ตามแนวคิดของ เปรื่อง กุมุท (2519) และ แนวทางยึดเกณฑ์ที่กำหนด E1/E2 ตามแนวคิดของ ชัยยงค์ พรหมวงศ์ (2520)</a:t>
            </a:r>
          </a:p>
          <a:p>
            <a:pPr defTabSz="914400">
              <a:lnSpc>
                <a:spcPct val="100000"/>
              </a:lnSpc>
              <a:defRPr sz="2200"/>
            </a:pPr>
            <a:r>
              <a:t>ซึ่งสามารถจำแนกความแตกต่างของแนวคิดและวิธีการหา</a:t>
            </a:r>
          </a:p>
          <a:p>
            <a:pPr defTabSz="914400">
              <a:lnSpc>
                <a:spcPct val="100000"/>
              </a:lnSpc>
              <a:defRPr sz="2200"/>
            </a:pPr>
          </a:p>
          <a:p>
            <a:pPr defTabSz="914400">
              <a:lnSpc>
                <a:spcPct val="100000"/>
              </a:lnSpc>
              <a:defRPr sz="2200"/>
            </a:pPr>
          </a:p>
          <a:p>
            <a:pPr defTabSz="914400">
              <a:lnSpc>
                <a:spcPct val="100000"/>
              </a:lnSpc>
              <a:defRPr sz="2200"/>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9" name="Shape 1459"/>
          <p:cNvSpPr/>
          <p:nvPr>
            <p:ph type="sldImg"/>
          </p:nvPr>
        </p:nvSpPr>
        <p:spPr>
          <a:prstGeom prst="rect">
            <a:avLst/>
          </a:prstGeom>
        </p:spPr>
        <p:txBody>
          <a:bodyPr/>
          <a:lstStyle/>
          <a:p>
            <a:pPr/>
          </a:p>
        </p:txBody>
      </p:sp>
      <p:sp>
        <p:nvSpPr>
          <p:cNvPr id="1460" name="Shape 1460"/>
          <p:cNvSpPr/>
          <p:nvPr>
            <p:ph type="body" sz="quarter" idx="1"/>
          </p:nvPr>
        </p:nvSpPr>
        <p:spPr>
          <a:prstGeom prst="rect">
            <a:avLst/>
          </a:prstGeom>
        </p:spPr>
        <p:txBody>
          <a:bodyPr/>
          <a:lstStyle/>
          <a:p>
            <a:pPr marL="279400" indent="-279400" defTabSz="914400">
              <a:lnSpc>
                <a:spcPct val="100000"/>
              </a:lnSpc>
              <a:buSzPct val="123000"/>
              <a:buChar char="•"/>
              <a:defRPr sz="2200"/>
            </a:pPr>
            <a:r>
              <a:t>Case study 1 การพัฒนาระบบการจัดการเทคโนโลยีสารสนเทศเพื่อบริหารงานวิชาการของสถานศึกษา สังกัดสำนักงานเขตพื้นที่การศึกษามัธยมศึกษาประจวบคีรีขันธ์ (The Development of Information Technology System for Academic Administration in School under Prachuapkhirikhan Secondary Educational Service Area Office)</a:t>
            </a:r>
          </a:p>
          <a:p>
            <a:pPr defTabSz="914400">
              <a:lnSpc>
                <a:spcPct val="100000"/>
              </a:lnSpc>
              <a:defRPr sz="2200"/>
            </a:pPr>
            <a:r>
              <a:rPr b="1"/>
              <a:t>ระยะที่ 1 </a:t>
            </a:r>
            <a:r>
              <a:t>การศึกษาปัญหาและความต้องการพัฒนาระบบการจัดการเทคโนโลยีสารสนเทศเพื่อบริหารงานวิชาการของสถานศึกษา</a:t>
            </a:r>
          </a:p>
          <a:p>
            <a:pPr defTabSz="914400">
              <a:lnSpc>
                <a:spcPct val="100000"/>
              </a:lnSpc>
              <a:defRPr sz="2200"/>
            </a:pPr>
            <a:r>
              <a:t>	</a:t>
            </a:r>
            <a:r>
              <a:rPr b="1"/>
              <a:t>วัตถุประสงค์ </a:t>
            </a:r>
            <a:r>
              <a:t>ระยะนี้มีวัตถุประสงค์ เพื่อศึกษาปัญหาและความต้องการ สังเคราะห์ระบบการจัดการเทคโนโลยีสารสนเทศเพื่อบริหารงานวิชาการของสถานศึกษา สังกัดสำนักงานเขตพื้นที่การศึกษามัธยมศึกษาประจวบคีรีขันธ์ ขั้นตอนนี้จะเป็นการศึกษาเพื่อกำหนดกรอบแนวคิดของการวิจัย (Conceptual Framework) โดยการศึกษาแนวคิด ทฤษฎีและหลักการทั่วไป ผลงานวิจัยที่เกี่ยวข้องกับการจัดการเทคโนโลยีสารสนเทศ ขอบข่ายงานการบริหารงานวิชาการ รวมถึงข้อกำหนดด้านคอมพิวเตอร์และระบบเทคโนโลยีสารสนเทศ วิธีการออกแบบและพัฒนาระบบเทคโนโลยีสารสนเทศ ตลอดจนการเชื่อมโยงข้อมูลต่าง ๆ นำมาสังเคราะห์เนื้อหาสรุปเป็นประเด็นสำคัญ แล้วนำมาสร้างเครื่องมือเป็นแบบสัมภาษณ์แบบกึ่งโครงสร้างเพื่อนำไปสัมภาษณ์ผู้เชี่ยวชาญและทรงคุณวุฒิ</a:t>
            </a:r>
          </a:p>
          <a:p>
            <a:pPr defTabSz="914400">
              <a:lnSpc>
                <a:spcPct val="100000"/>
              </a:lnSpc>
              <a:defRPr sz="2200"/>
            </a:pPr>
          </a:p>
          <a:p>
            <a:pPr defTabSz="914400">
              <a:lnSpc>
                <a:spcPct val="100000"/>
              </a:lnSpc>
              <a:defRPr sz="2200"/>
            </a:pPr>
            <a:r>
              <a:rPr b="1"/>
              <a:t>ระยะที่ 2 การพัฒนาระบบ</a:t>
            </a:r>
            <a:r>
              <a:t>การจัดการเทคโนโลยีสารสนเทศเพื่อบริหารงานวิชาการของสถานศึกษา</a:t>
            </a:r>
          </a:p>
          <a:p>
            <a:pPr defTabSz="914400">
              <a:lnSpc>
                <a:spcPct val="100000"/>
              </a:lnSpc>
              <a:defRPr sz="2200"/>
            </a:pPr>
            <a:r>
              <a:t>	มี</a:t>
            </a:r>
            <a:r>
              <a:rPr b="1"/>
              <a:t>วัตถุประสงค์ </a:t>
            </a:r>
            <a:r>
              <a:t>เพื่อพัฒนาระบบการจัดการเทคโนโลยีสารสนเทศเพื่อบริหารงานวิชาการของสถานศึกษา นำผลข้อมูลที่ได้จากการศึกษา วิเคราะห์ และสังเคราะห์ข้อมูลที่ได้จากระยะที่ 1  มาดำเนินการพัฒนาระบบการจัดการเทคโนโลยีสารสนเทศเพื่อบริหารงานวิชาการของสถานศึกษา </a:t>
            </a:r>
          </a:p>
          <a:p>
            <a:pPr defTabSz="914400">
              <a:lnSpc>
                <a:spcPct val="100000"/>
              </a:lnSpc>
              <a:defRPr sz="2200"/>
            </a:pPr>
          </a:p>
          <a:p>
            <a:pPr defTabSz="914400">
              <a:lnSpc>
                <a:spcPct val="100000"/>
              </a:lnSpc>
              <a:defRPr sz="2200"/>
            </a:pPr>
            <a:r>
              <a:rPr b="1"/>
              <a:t>ระยะที่ 3 การประเมินความพึงพอใจต่อระบบการจัดการเทคโนโลยีสารสนเทศเพื่อบริหารงานวิชาการของสถานศึกษา</a:t>
            </a:r>
            <a:r>
              <a:t>	</a:t>
            </a:r>
          </a:p>
          <a:p>
            <a:pPr defTabSz="914400">
              <a:lnSpc>
                <a:spcPct val="100000"/>
              </a:lnSpc>
              <a:defRPr sz="2200"/>
            </a:pPr>
            <a:r>
              <a:t>	มีวัตถุประสงค์ศึกษาความพึงพอใจต่อระบบการจัดการเทคโนโลยีสารสนเทศเพื่อบริหารงานวิชาการของสถานศึกษา</a:t>
            </a:r>
          </a:p>
          <a:p>
            <a:pPr defTabSz="914400">
              <a:lnSpc>
                <a:spcPct val="100000"/>
              </a:lnSpc>
              <a:defRPr sz="2200"/>
            </a:pPr>
          </a:p>
          <a:p>
            <a:pPr defTabSz="914400">
              <a:lnSpc>
                <a:spcPct val="100000"/>
              </a:lnSpc>
              <a:defRPr sz="2200"/>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8" name="Shape 1838"/>
          <p:cNvSpPr/>
          <p:nvPr>
            <p:ph type="sldImg"/>
          </p:nvPr>
        </p:nvSpPr>
        <p:spPr>
          <a:prstGeom prst="rect">
            <a:avLst/>
          </a:prstGeom>
        </p:spPr>
        <p:txBody>
          <a:bodyPr/>
          <a:lstStyle/>
          <a:p>
            <a:pPr/>
          </a:p>
        </p:txBody>
      </p:sp>
      <p:sp>
        <p:nvSpPr>
          <p:cNvPr id="1839" name="Shape 1839"/>
          <p:cNvSpPr/>
          <p:nvPr>
            <p:ph type="body" sz="quarter" idx="1"/>
          </p:nvPr>
        </p:nvSpPr>
        <p:spPr>
          <a:prstGeom prst="rect">
            <a:avLst/>
          </a:prstGeom>
        </p:spPr>
        <p:txBody>
          <a:bodyPr/>
          <a:lstStyle/>
          <a:p>
            <a:pPr defTabSz="914400">
              <a:lnSpc>
                <a:spcPct val="100000"/>
              </a:lnSpc>
              <a:defRPr sz="2200"/>
            </a:pPr>
            <a:r>
              <a:rPr b="1"/>
              <a:t>ระยะที่ 1 </a:t>
            </a:r>
            <a:r>
              <a:t>การศึกษาปัญหาและความต้องการพัฒนาระบบการจัดการเทคโนโลยีสารสนเทศเพื่อบริหารงานวิชาการของสถานศึกษา</a:t>
            </a:r>
          </a:p>
          <a:p>
            <a:pPr defTabSz="914400">
              <a:lnSpc>
                <a:spcPct val="100000"/>
              </a:lnSpc>
              <a:defRPr sz="2200"/>
            </a:pPr>
            <a:r>
              <a:t>	</a:t>
            </a:r>
            <a:r>
              <a:rPr b="1"/>
              <a:t>วัตถุประสงค์ </a:t>
            </a:r>
            <a:r>
              <a:t>ระยะนี้มีวัตถุประสงค์ เพื่อศึกษาปัญหาและความต้องการ สังเคราะห์ระบบการจัดการเทคโนโลยีสารสนเทศเพื่อบริหารงานวิชาการของสถานศึกษา สังกัดสำนักงานเขตพื้นที่การศึกษามัธยมศึกษาประจวบคีรีขันธ์ ขั้นตอนนี้จะเป็นการศึกษาเพื่อกำหนดกรอบแนวคิดของการวิจัย (Conceptual Framework) โดยการศึกษาแนวคิด ทฤษฎีและหลักการทั่วไป ผลงานวิจัยที่เกี่ยวข้องกับการจัดการเทคโนโลยีสารสนเทศ ขอบข่ายงานการบริหารงานวิชาการ รวมถึงข้อกำหนดด้านคอมพิวเตอร์และระบบเทคโนโลยีสารสนเทศ วิธีการออกแบบและพัฒนาระบบเทคโนโลยีสารสนเทศ ตลอดจนการเชื่อมโยงข้อมูลต่าง ๆ นำมาสังเคราะห์เนื้อหาสรุปเป็นประเด็นสำคัญ แล้วนำมาสร้างเครื่องมือเป็นแบบสัมภาษณ์แบบกึ่งโครงสร้างเพื่อนำไปสัมภาษณ์ผู้เชี่ยวชาญและทรงคุณวุฒิ</a:t>
            </a:r>
          </a:p>
          <a:p>
            <a:pPr defTabSz="914400">
              <a:lnSpc>
                <a:spcPct val="100000"/>
              </a:lnSpc>
              <a:defRPr sz="2200"/>
            </a:pPr>
            <a:r>
              <a:t>	</a:t>
            </a:r>
            <a:r>
              <a:rPr b="1"/>
              <a:t>กลุ่มเป้าหมายที่ใช้ในการศึกษาในขั้นตอน </a:t>
            </a:r>
            <a:r>
              <a:t>ได้แก่ ผู้เชี่ยวชาญด้านเทคโนโลยีสารสนเทศของสำนักงานเขตพื้นที่การศึกษามัธยมศึกษาประจวบคีรีขันธ์ จำนวน 2 คน และผู้ทรงคุณวุฒิด้านการบริหารวิชาการ จำนวน 3 คน ผู้วิจัยคัดเลือกผู้เชี่ยวชาญและผู้ทรงคุณวุฒิแบบเจาะจง (Purposive Method)</a:t>
            </a:r>
          </a:p>
          <a:p>
            <a:pPr defTabSz="914400">
              <a:lnSpc>
                <a:spcPct val="100000"/>
              </a:lnSpc>
              <a:defRPr sz="2200"/>
            </a:pPr>
            <a:r>
              <a:t>	</a:t>
            </a:r>
            <a:r>
              <a:rPr b="1"/>
              <a:t>วิธีดำเนินการวิจัย</a:t>
            </a:r>
            <a:endParaRPr b="1"/>
          </a:p>
          <a:p>
            <a:pPr defTabSz="914400">
              <a:lnSpc>
                <a:spcPct val="100000"/>
              </a:lnSpc>
              <a:defRPr sz="2200"/>
            </a:pPr>
            <a:r>
              <a:rPr b="1"/>
              <a:t>	     ขั้นตอนที่ 1</a:t>
            </a:r>
            <a:r>
              <a:t> ศึกษาข้อมูลจากเอกสาร และระบบที่เกี่ยวข้องกับระบบการจัดการเทคโนโลยีสารสนเทศเพื่อบริหารงานวิชาการของสถานศึกษา โดยกำหนดกรอบการศึกษาไว้ 4 ด้าน ได้แก่ ด้าน การวางแผนงานวิชาการ ด้านการบริหารหลักสูตรของสถานศึกษา ด้านการจัดการเรียนการสอน ด้านการวัดผลและการประเมินผลการเรียน มีรายละเอียดข้อย่อย 10 ข้อ ดังนี้ 1) โครงสร้างการบริหารวิชาการ 2) ผู้รับผิดชอบงานวิชาการ 3) ข้อมูลสารสนเทศเกี่ยวกับหลักสูตร 4) สารสนเทศเกี่ยวกับการวิจัย 5) สารสนเทศเกี่ยวกับการประเมินผล 6) สารสนเทศเกี่ยวกับการพัฒนาสื่อนวัตกรรมและเทคโนโลยี 7) ข้อมูลการเรียนรู้เกี่ยวกับแหล่งเรียนรู้ 8) สารสนเทศเกี่ยวกับการแนะแนว 9) สารสนเทศเกี่ยวกับระบบการประกันคุณภาพ 10) สารสนเทศเกี่ยวกับการบริหารและประชาสัมพันธ์และการเก็บอย่างเป็นระบบ แล้วนำมาสร้างเป็นแบบสัมภาษณ์แบบกึ่งโครงสร้าง (Semi-structured Interview) ใช้สำหรับสัมภาษณ์ผู้เชี่ยวชาญและผู้ทรงคุณวุฒิ </a:t>
            </a:r>
            <a:br/>
            <a:r>
              <a:t>	     </a:t>
            </a:r>
            <a:r>
              <a:rPr b="1"/>
              <a:t>ขั้นตอนที่ 2 </a:t>
            </a:r>
            <a:r>
              <a:t> สร้างแบบสัมภาษณ์แบบกึ่งโครงสร้าง (Semi Structure Interview)  ผู้วิจัยดำเนินการสร้างและพัฒนาโดยการนำแบบสัมภาษณ์ที่สร้างขึ้นไปปรึกษากับผู้ทรงคุณวุฒิ 3 ท่าน ปรับปรุงแก้ไขตามคำแนะนำ แล้วนำไปสอบถามกลุ่มตัวอย่าง และสัมภาษณ์ผู้เชี่ยวชาญและผู้ทรงคุณวุฒิ 5 คน</a:t>
            </a:r>
          </a:p>
          <a:p>
            <a:pPr defTabSz="914400">
              <a:lnSpc>
                <a:spcPct val="100000"/>
              </a:lnSpc>
              <a:defRPr sz="2200"/>
            </a:pPr>
            <a:r>
              <a:t>	     </a:t>
            </a:r>
            <a:r>
              <a:rPr b="1"/>
              <a:t>ขั้นตอนที่ 3</a:t>
            </a:r>
            <a:r>
              <a:t> ดำเนินการสัมภาษณ์ผู้เชี่ยวชาญและทรงคุณวุฒิ ประกอบด้วย ศึกษานิเทศก์ 2 คน ผู้อำนวยการโรงเรียน 2 คน และครู 1 คน ผู้วิจัยคัดเลือกผู้เชี่ยวชาญแบบเจาะจง (Purposive Method) แล้วสรุปข้อมูลประเด็นการจัดการเทคโนโลยีสารสนเทศเพื่อบริหารงานวิชาการของสถานศึกษาเพื่อนำไปสร้างเครื่องมือ</a:t>
            </a:r>
          </a:p>
          <a:p>
            <a:pPr defTabSz="914400">
              <a:lnSpc>
                <a:spcPct val="100000"/>
              </a:lnSpc>
              <a:defRPr sz="2200"/>
            </a:pPr>
            <a:r>
              <a:t>	     </a:t>
            </a:r>
            <a:r>
              <a:rPr b="1"/>
              <a:t>ขั้นตอนที่ 4 </a:t>
            </a:r>
            <a:r>
              <a:t>ข้อมูลที่ได้จากการสัมภาษณ์ มาบูรณาการร่วมกับข้อมูลที่ได้จากการศึกษาเอกสาร ตำรา งานวิจัย นำมาสังเคราะห์เนื้อหา (Content Analysis) แล้วสร้างเป็นกรอบแนวคิด ซึ่งประกอบด้วย องค์ประกอบ ขั้นตอนการจัดการเทคโนโลยีสารสนเทศ </a:t>
            </a:r>
          </a:p>
          <a:p>
            <a:pPr defTabSz="914400">
              <a:lnSpc>
                <a:spcPct val="100000"/>
              </a:lnSpc>
              <a:defRPr b="1" sz="2200"/>
            </a:pPr>
          </a:p>
          <a:p>
            <a:pPr defTabSz="914400">
              <a:lnSpc>
                <a:spcPct val="100000"/>
              </a:lnSpc>
              <a:defRPr b="1" sz="2200"/>
            </a:pPr>
            <a:r>
              <a:t>	เครื่องมือที่ใช้ในการเก็บรวบรวมข้อมูล</a:t>
            </a:r>
          </a:p>
          <a:p>
            <a:pPr defTabSz="914400">
              <a:lnSpc>
                <a:spcPct val="100000"/>
              </a:lnSpc>
              <a:defRPr sz="2200"/>
            </a:pPr>
            <a:r>
              <a:t>	การเก็บรวบรวมข้อมูลในขั้นตอนนี้จะมีจุดมุ่งหมายเพื่อรวบรวมความคิดเห็นเกี่ยวกับปัญหาและความต้องการพัฒนาระบบการจัดการเทคโนโลยีสารสนเทศเพื่อบริหารงานวิชาการของสถานศึกษา ได้แก่ แบบสัมภาษณ์แบบกึ่งโครงสร้าง (Semi Structure Interview)</a:t>
            </a:r>
          </a:p>
          <a:p>
            <a:pPr defTabSz="914400">
              <a:lnSpc>
                <a:spcPct val="100000"/>
              </a:lnSpc>
              <a:defRPr sz="2200"/>
            </a:pPr>
            <a:r>
              <a:t>	</a:t>
            </a:r>
            <a:r>
              <a:rPr b="1"/>
              <a:t>การวิเคราะห์ข้อมูล </a:t>
            </a:r>
            <a:r>
              <a:t>ข้อมูลที่ได้จากการวิจัยในขั้นตอนนี้จะนำมาสังเคราะห์เนื้อหา (Content Analysis) สร้างเป็นกรอบแนวคิด แล้วนำมากำหนดคุณลักษณะแบบจำลองระบบการจัดการเทคโนโลยีสารสนเทศเพื่อบริหารงานวิชาการของสถานศึกษา เพื่อนำไปสร้างและพัฒนาระบบในขั้นตอนต่อไป</a:t>
            </a:r>
            <a: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8" name="Shape 2218"/>
          <p:cNvSpPr/>
          <p:nvPr>
            <p:ph type="sldImg"/>
          </p:nvPr>
        </p:nvSpPr>
        <p:spPr>
          <a:prstGeom prst="rect">
            <a:avLst/>
          </a:prstGeom>
        </p:spPr>
        <p:txBody>
          <a:bodyPr/>
          <a:lstStyle/>
          <a:p>
            <a:pPr/>
          </a:p>
        </p:txBody>
      </p:sp>
      <p:sp>
        <p:nvSpPr>
          <p:cNvPr id="2219" name="Shape 2219"/>
          <p:cNvSpPr/>
          <p:nvPr>
            <p:ph type="body" sz="quarter" idx="1"/>
          </p:nvPr>
        </p:nvSpPr>
        <p:spPr>
          <a:prstGeom prst="rect">
            <a:avLst/>
          </a:prstGeom>
        </p:spPr>
        <p:txBody>
          <a:bodyPr/>
          <a:lstStyle/>
          <a:p>
            <a:pPr defTabSz="914400">
              <a:lnSpc>
                <a:spcPct val="100000"/>
              </a:lnSpc>
              <a:defRPr b="1" sz="2200"/>
            </a:pPr>
            <a:r>
              <a:t>ระยะที่ 2 การพัฒนาระบบการจัดการเทคโนโลยีสารสนเทศเพื่อบริหารงานวิชาการของสถานศึกษา</a:t>
            </a:r>
          </a:p>
          <a:p>
            <a:pPr defTabSz="914400">
              <a:lnSpc>
                <a:spcPct val="100000"/>
              </a:lnSpc>
              <a:defRPr sz="2200"/>
            </a:pPr>
            <a:r>
              <a:t>	</a:t>
            </a:r>
            <a:r>
              <a:rPr b="1"/>
              <a:t>วัตถุประสงค์ </a:t>
            </a:r>
            <a:r>
              <a:t>เพื่อพัฒนาระบบการจัดการเทคโนโลยีสารสนเทศเพื่อบริหารงานวิชาการของสถานศึกษา นำผลข้อมูลที่ได้จากการศึกษา วิเคราะห์ และสังเคราะห์ข้อมูลที่ได้จากระยะที่ 1  มาดำเนินการพัฒนาระบบการจัดการเทคโนโลยีสารสนเทศเพื่อบริหารงานวิชาการของสถานศึกษา </a:t>
            </a:r>
          </a:p>
          <a:p>
            <a:pPr defTabSz="914400">
              <a:lnSpc>
                <a:spcPct val="100000"/>
              </a:lnSpc>
              <a:defRPr sz="2200"/>
            </a:pPr>
            <a:r>
              <a:t>	</a:t>
            </a:r>
            <a:r>
              <a:rPr b="1"/>
              <a:t>กลุ่มเป้าหมายที่ใช้ในการศึกษา </a:t>
            </a:r>
            <a:r>
              <a:t>กลุ่มเป้าหมายที่ใช้ในการศึกษา มีดังนี้ </a:t>
            </a:r>
          </a:p>
          <a:p>
            <a:pPr defTabSz="914400">
              <a:lnSpc>
                <a:spcPct val="100000"/>
              </a:lnSpc>
              <a:defRPr sz="2200"/>
            </a:pPr>
            <a:r>
              <a:t>	1. การสร้าง (ประเมินความเหมาะสม) และการปรับปรุงสมรรถนะของระบบการจัดการเทคโนโลยีสารสนเทศเพื่อบริหารงานวิชาการของสถานศึกษา ได้แก่ ผู้ทรงคุณวุฒิด้านการบริหารสถานศึกษาและผู้เชี่ยวชาญด้านระบบเทคโนโลยีสารสนเทศ จำนวน 5 คน </a:t>
            </a:r>
          </a:p>
          <a:p>
            <a:pPr defTabSz="914400">
              <a:lnSpc>
                <a:spcPct val="100000"/>
              </a:lnSpc>
              <a:defRPr sz="2200"/>
            </a:pPr>
            <a:r>
              <a:t>	2. การทดสอบการใช้งานระบบการจัดการเทคโนโลยีสารสนเทศเพื่อบริหารงานวิชาการของสถานศึกษา ได้แก่ ผู้บริหาร ครู นักเรียน และผู้มีส่วนเกี่ยวข้องกับการใช้งานระบบการจัดการเทคโนโลยีสารสนเทศเพื่อบริหารงานวิชาการของสถานศึกษาฯ จากโรงเรียนชัยเกษมวิทยา จำนวน 35 คน ซึ่งได้มาโดยวิธีการสุ่มตัวอย่างแบบเจาะจง (Purposive Sampling)</a:t>
            </a:r>
          </a:p>
          <a:p>
            <a:pPr defTabSz="914400">
              <a:lnSpc>
                <a:spcPct val="100000"/>
              </a:lnSpc>
              <a:defRPr sz="2200"/>
            </a:pPr>
            <a:r>
              <a:t>	</a:t>
            </a:r>
            <a:r>
              <a:rPr b="1"/>
              <a:t>วิธีดำเนินการวิจัย </a:t>
            </a:r>
            <a:r>
              <a:t>แบ่งเป็น 2 ขั้นตอน ดังต่อไปนี้  </a:t>
            </a:r>
          </a:p>
          <a:p>
            <a:pPr defTabSz="914400">
              <a:lnSpc>
                <a:spcPct val="100000"/>
              </a:lnSpc>
              <a:defRPr sz="2200"/>
            </a:pPr>
            <a:r>
              <a:t>	     </a:t>
            </a:r>
            <a:r>
              <a:rPr b="1"/>
              <a:t>ขั้นตอนที่ 1</a:t>
            </a:r>
            <a:r>
              <a:t> การสร้างระบบการจัดการเทคโนโลยีสารสนเทศเพื่อบริหารงานวิชาการของสถานศึกษา มีขั้นตอนการดำเนินการ ดังนี้</a:t>
            </a:r>
          </a:p>
          <a:p>
            <a:pPr defTabSz="914400">
              <a:lnSpc>
                <a:spcPct val="100000"/>
              </a:lnSpc>
              <a:defRPr sz="2200"/>
            </a:pPr>
            <a:r>
              <a:t>		1</a:t>
            </a:r>
            <a:r>
              <a:rPr b="1"/>
              <a:t>.1 กำหนดกรอบแนวคิดของระบบ</a:t>
            </a:r>
            <a:r>
              <a:t>การจัดการเทคโนโลยีสารสนเทศเพื่อบริหารงานวิชาการของสถานศึกษา  นำข้อมูลที่ได้จากการศึกษาวิเคราะห์และสังเคราะห์ข้อมูล การจัดการเทคโนโลยีสารสนเทศ การบริหารงานวิชาการ ขอบข่ายงาน รวมถึงข้อกำหนดด้านคอมพิวเตอร์และระบบเทคโนโลยีสารสนเทศ วิธีการออกแบบและพัฒนาระบบเทคโนโลยีสารสนเทศ ตลอดจนการเชื่อมโยงข้อมูลต่าง ๆ โดยรวบรวมข้อมูล มากำหนดเป็นกรอบแนวคิดในการสร้างระบบการจัดการเทคโนโลยีสารสนเทศเพื่อบริหารงานวิชาการของสถานศึกษาฯ ซึ่งประกอบด้วย องค์ประกอบ ขั้นตอนการจัดการเทคโนโลยีสารสนเทศ จากการศึกษาวิเคราะห์และสังเคราะห์แนวคิดและหลักการข้างต้นนำมากำหนดเป็นกรอบแนวคิดในการสร้างระบบการจัดการเทคโนโลยีสารสนเทศเพื่อบริหารงานวิชาการของสถานศึกษาฯ </a:t>
            </a:r>
          </a:p>
          <a:p>
            <a:pPr defTabSz="914400">
              <a:lnSpc>
                <a:spcPct val="100000"/>
              </a:lnSpc>
              <a:defRPr sz="2200"/>
            </a:pPr>
            <a:r>
              <a:t>		</a:t>
            </a:r>
            <a:r>
              <a:rPr b="1"/>
              <a:t>1.2 สร้าง (ร่าง) ระบบ</a:t>
            </a:r>
            <a:r>
              <a:t>การจัดการเทคโนโลยีสารสนเทศเพื่อบริหารงานวิชาการของสถานศึกษาฯ ตามกรอบแนวคิดของระบบการจัดการเทคโนโลยีสารสนเทศเพื่อบริหารงานวิชาการของสถานศึกษา จากข้อที่ 1 ดังนี้</a:t>
            </a:r>
          </a:p>
          <a:p>
            <a:pPr defTabSz="914400">
              <a:lnSpc>
                <a:spcPct val="100000"/>
              </a:lnSpc>
              <a:defRPr sz="2200"/>
            </a:pPr>
            <a:r>
              <a:t>		     1.2.1 องค์ประกอบของระบบการจัดการเทคโนโลยีสารสนเทศเพื่อบริหารงานวิชาการของสถานศึกษาฯ มี 4 ส่วนใหญ่ๆ ตามองค์ประกอบของระบบ ได้แก่ 1) ปัจจัยนำเข้า 2) กระบวนการ 3) ผลผลิต และ 4) ข้อมูลป้อนกลับ</a:t>
            </a:r>
          </a:p>
          <a:p>
            <a:pPr defTabSz="914400">
              <a:lnSpc>
                <a:spcPct val="100000"/>
              </a:lnSpc>
              <a:defRPr sz="2200"/>
            </a:pPr>
            <a:r>
              <a:t>		     1.2.2 ขั้นตอนการจัดการของระบบการจัดการเทคโนโลยีสารสนเทศเพื่อบริหารงานวิชาการของสถานศึกษาฯ มี 3 ขั้นตอนได้แก่ 1) ขั้นเตรียมความพร้อม ประกอบด้วย ปฐมนิเทศ 2) ขั้นการจัดการระบบการจัดการเทคโนโลยีสารสนเทศเพื่อบริหารงานวิชาการของสถานศึกษาฯ (ประกอบด้วย PDCA ของ การจัดการระบบการจัดการเทคโนโลยีสารสนเทศเพื่อบริหารงานวิชาการของสถานศึกษาฯ) และ 3) ขั้นประเมินผลการจัดการระบบการจัดการเทคโนโลยีสารสนเทศเพื่อบริหารงานวิชาการของสถานศึกษาฯ</a:t>
            </a:r>
          </a:p>
          <a:p>
            <a:pPr defTabSz="914400">
              <a:lnSpc>
                <a:spcPct val="100000"/>
              </a:lnSpc>
              <a:defRPr sz="2200"/>
            </a:pPr>
            <a:r>
              <a:t>		</a:t>
            </a:r>
            <a:r>
              <a:rPr b="1"/>
              <a:t>1.3 ประเมินความเหมาะสมของ (ร่าง) ระบบ</a:t>
            </a:r>
            <a:r>
              <a:t>การจัดการเทคโนโลยีสารสนเทศเพื่อบริหารงานวิชาการของสถานศึกษาฯ มีขั้นตอนดังนี้</a:t>
            </a:r>
          </a:p>
          <a:p>
            <a:pPr defTabSz="914400">
              <a:lnSpc>
                <a:spcPct val="100000"/>
              </a:lnSpc>
              <a:defRPr sz="2200"/>
            </a:pPr>
            <a:r>
              <a:t>		     1.3.1 นำ (ร่าง) ระบบการจัดการเทคโนโลยีสารสนเทศเพื่อบริหารงานวิชาการของสถานศึกษาฯ ที่สร้างเสร็จเสนอต่ออาจารย์ที่ปรึกษา เพื่อตรวจสอบความถูกต้อง ความเหมาะสมของ (ร่าง) และปรับปรุงแก้ไขตามคำแนะนำ</a:t>
            </a:r>
          </a:p>
          <a:p>
            <a:pPr defTabSz="914400">
              <a:lnSpc>
                <a:spcPct val="100000"/>
              </a:lnSpc>
              <a:defRPr sz="2200"/>
            </a:pPr>
            <a:r>
              <a:t>		     1.3.2 นำ (ร่าง) ระบบการจัดการเทคโนโลยีสารสนเทศเพื่อบริหารงานวิชาการของสถานศึกษาฯ เสนอต่อผู้ทรงคุณวุฒิด้านการบริหารสถานศึกษา จำนวน 3 คน และผู้เชี่ยวชาญด้านระบบเทคโนโลยีสารสนเทศ จำนวน 2 คน เพื่อตรวจสอบคุณภาพความตรงตามเนื้อหา (content validity) โดยให้ผู้ทรงคุณวุฒิและผู้เชี่ยวชาญประเมินระบบการจัดการเทคโนโลยีสารสนเทศเพื่อบริหารงานวิชาการของสถานศึกษาฯ ด้านความเหมาะสมขององค์ประกอบและขั้นตอนของระบบการจัดการเทคโนโลยีสารสนเทศเพื่อบริหารงานวิชาการของสถานศึกษาฯ และใช้สูตรการคำนวณดัชนีความสอดคล้อง (Index of Consistency: IOC) โดยถือเกณฑ์ IOC ตั้งแต่ 0.5 ขึ้นไปจึงยอมรับว่าแบบสอบถามที่จัดทำขึ้นมีความเหมาะสมนำไปใช้ได้ (บุญเชิด ภิญโญอนันตพงษ์, 2526) ผลการหาค่าดัชนีความสอดคล้อง เมื่อพิจารณาในทุกองค์ประกอบและขั้นตอนพบว่ามีค่า 1.00 ทุกข้อ ดังนั้นจึงสรุปได้ว่า (ร่าง) ระบบการจัดการเทคโนโลยีสารสนเทศเพื่อบริหารงานวิชาการของสถานศึกษาฯ มีความเหมาะสมและสามารถนำไปใช้ได้ และปรับปรุงแก้ไขตามข้อเสนอแนะของผู้ทรงคุณวุฒิและผู้เชี่ยวชาญ</a:t>
            </a:r>
          </a:p>
          <a:p>
            <a:pPr defTabSz="914400">
              <a:lnSpc>
                <a:spcPct val="100000"/>
              </a:lnSpc>
              <a:defRPr sz="2200"/>
            </a:pPr>
            <a:r>
              <a:t>	</a:t>
            </a:r>
            <a:r>
              <a:rPr b="1"/>
              <a:t>ขั้นตอนที่ 2 การพัฒนาระบบ</a:t>
            </a:r>
            <a:r>
              <a:t>การจัดการเทคโนโลยีสารสนเทศเพื่อบริหารงานวิชาการของสถานศึกษา</a:t>
            </a:r>
          </a:p>
          <a:p>
            <a:pPr defTabSz="914400">
              <a:lnSpc>
                <a:spcPct val="100000"/>
              </a:lnSpc>
              <a:defRPr sz="2200"/>
            </a:pPr>
            <a:r>
              <a:t>	     ในการดำเนินการวิจัยจะนำระบบการจัดการเทคโนโลยีสารสนเทศเพื่อบริหารงานวิชาการของสถานศึกษา ที่ผ่านการปรับปรุงแก้ไขตามข้อเสนอแนะของผู้ทรงคุณวุฒิและผู้เชี่ยวชาญแล้ว จากขั้นตอนที่ 1 มาออกแบบและสร้างแบบจำลองระบบการจัดการเทคโนโลยีสารสนเทศเพื่อบริหารงานวิชาการของสถานศึกษาฯ ภายใต้กรอบแนวคิดในการทำวิจัย โดยจะทำการประยุกต์ใช้ซอฟต์แวร์มาตรฐานต่าง ๆ ที่เกี่ยวข้องกับการออกแบบและพัฒนาระบบการจัดการเทคโนโลยีสารสนเทศเพื่อบริหารงานวิชาการของสถานศึกษา มีขั้นตอนการดำเนินการดังนี้</a:t>
            </a:r>
          </a:p>
          <a:p>
            <a:pPr defTabSz="914400">
              <a:lnSpc>
                <a:spcPct val="100000"/>
              </a:lnSpc>
              <a:defRPr sz="2200"/>
            </a:pPr>
            <a:r>
              <a:t>	</a:t>
            </a:r>
            <a:r>
              <a:rPr b="1"/>
              <a:t>2.1 การพัฒนาระบบการจัดการเทคโนโลยีสารสนเทศเพื่อบริหารงานวิชาการของสถานศึกษาฯ </a:t>
            </a:r>
            <a:endParaRPr b="1"/>
          </a:p>
          <a:p>
            <a:pPr defTabSz="914400">
              <a:lnSpc>
                <a:spcPct val="100000"/>
              </a:lnSpc>
              <a:defRPr sz="2200"/>
            </a:pPr>
            <a:r>
              <a:t>	     ผู้วิจัยจะใช้กระบวนการพัฒนาระบบฐานข้อมูลแบบ DBLC ของ ร็อบ และโคโรเนล (Rob &amp; Coronel, 2000) มาพัฒนาระบบการจัดการเทคโนโลยีสารสนเทศเพื่อบริหารงานวิชาการของสถานศึกษาฯ มีขั้นตอนการพัฒนาดังภาพที่ 3.2 </a:t>
            </a:r>
          </a:p>
          <a:p>
            <a:pPr defTabSz="914400">
              <a:lnSpc>
                <a:spcPct val="100000"/>
              </a:lnSpc>
              <a:defRPr sz="2200"/>
            </a:pPr>
            <a:r>
              <a:t>	     </a:t>
            </a:r>
            <a:r>
              <a:rPr b="1"/>
              <a:t>การพัฒนาระบบการจัดการเทคโนโลยีสารสนเทศเพื่อบริหารงานวิชาการของสถานศึกษาฯ </a:t>
            </a:r>
            <a:r>
              <a:t>มีขั้นตอนดังนี้</a:t>
            </a:r>
          </a:p>
          <a:p>
            <a:pPr defTabSz="914400">
              <a:lnSpc>
                <a:spcPct val="100000"/>
              </a:lnSpc>
              <a:defRPr sz="2200"/>
            </a:pPr>
            <a:r>
              <a:t>		</a:t>
            </a:r>
            <a:r>
              <a:rPr b="1"/>
              <a:t>ขั้นตอนที่ 1 การวิเคราะห์ระบบ (System Analysis)</a:t>
            </a:r>
            <a:r>
              <a:t> โดยจะวิเคราะห์ระบบการจัดการเทคโนโลยีสารสนเทศเพื่อบริหารงานวิชาการของสถานศึกษา จากการศึกษาข้อมูลจากเอกสารและรูปแบบที่เกี่ยวข้องกับเทคโนโลยีสารสนเทศเพื่อบริหารงานวิชาการ โดยมีประเด็นที่ศึกษาคือ การศึกษาความเป็นไปได้และขอบข่ายของระบบ</a:t>
            </a:r>
          </a:p>
          <a:p>
            <a:pPr defTabSz="914400">
              <a:lnSpc>
                <a:spcPct val="100000"/>
              </a:lnSpc>
              <a:defRPr sz="2200"/>
            </a:pPr>
            <a:r>
              <a:t>		</a:t>
            </a:r>
            <a:r>
              <a:rPr b="1"/>
              <a:t>ขั้นตอนที่ 2 การออกแบบระบบ (System Design) </a:t>
            </a:r>
            <a:r>
              <a:t>การออกแบบระบบการจัดการเทคโนโลยีสารสนเทศเพื่อบริหารงานวิชาการของสถานศึกษาจะใช้หลักการในการออกแบบฐานข้อมูลทางการศึกษา (Database Design for Education and Academe) มีขั้นตอนพื้นฐาน 7 ขั้นตอนของ แอสเชนเฟลเตอร์ (Ashenfelter, 1999) ได้แก่ 1) ระบุปัญหาและวัตถุประสงค์ (Defining the Problem and Objective) ออกแบบฐานข้อมูลโครงสร้างแผนงานวิชาการ หลักสูตรของสถานศึกษา สาระหลักสูตรและประเมินการใช้หลักสูตรสถานศึกษา การจัดการเรียนการสอน การวัดผลและการประเมินผลการเรียน  และเอกสารหลักฐานทางการศึกษาต่างๆ 2) ศึกษาวิจัยฐานข้อมูลที่มีอยู่ในปัจจุบัน (Researching the Current Database) สำรวจฐานข้อมูลและความต้องการเพิ่มฐานข้อมูลในระบบเพิ่มมากขึ้น 3) ออกแบบโครงสร้างข้อมูล (Designing the Data Structures) ออกแบบโครงสร้างกลุ่มข้อมูลที่ต้องการใช้โดยผู้มีส่วนเกี่ยวข้อง 4) สร้างความสัมพันธ์ (Relationship) โดยกำหนดความสัมพันธ์ระหว่างกลุ่มข้อมูลหลักกับข้อมูลย่อย 5) กำหนดกฎเกณฑ์และข้อบังคับ (Implementing Rules and Constrains) โดยกำหนดกฎเกณฑ์และข้อบังคับการป้อนข้อมูลที่รับเข้าฐานข้อมูลให้เป็นไปตามวัตถุประสงค์ที่ต้องการ 6) สร้างส่วนมุมมองและส่วนการรายงานผล (Creating Views and Reports) กำหนดรูปแบบมุมมองการใช้งานและการออกรายงานตามที่ผู้ใช้ต้องการ และ 7) ดำเนินการออกแบบ (Implementing the Design) ดำเนินการออกแบบฐานข้อมูลแผนงานวิชาการ หลักสูตรของสถานศึกษา การจัดการเรียนการสอน การวัดผล และการประเมินผลการเรียน</a:t>
            </a:r>
          </a:p>
          <a:p>
            <a:pPr defTabSz="914400">
              <a:lnSpc>
                <a:spcPct val="100000"/>
              </a:lnSpc>
              <a:defRPr sz="2200"/>
            </a:pPr>
            <a:r>
              <a:t>		</a:t>
            </a:r>
            <a:r>
              <a:rPr b="1"/>
              <a:t>ขั้นตอนที่ 3 การดำเนินการระบบ (System Implementation)</a:t>
            </a:r>
            <a:r>
              <a:t> คือ การเขียนโปรแกรมตามที่ได้ออกแบบไว้และทำการทดสอบโปรแกรม (Program Testing) โดยจะใช้กลยุทธ์ในการพัฒนาระบบที่เจ้าของระบบทำการพัฒนาขึ้นมาเองและมีเอกสารประกอบการใช้โปรแกรมซึ่งจะแบ่งออกเป็น 2 แบบ คือ เอกสารของผู้ใช้ (User Document) และเอกสารของผู้เขียนโปรแกรม (Programmer Document) เพื่ออธิบายและสอนวิธีการใช้งานโปรแกรม</a:t>
            </a:r>
          </a:p>
          <a:p>
            <a:pPr defTabSz="914400">
              <a:lnSpc>
                <a:spcPct val="100000"/>
              </a:lnSpc>
              <a:defRPr sz="2200"/>
            </a:pPr>
            <a:r>
              <a:t>		</a:t>
            </a:r>
            <a:r>
              <a:rPr b="1"/>
              <a:t>ขั้นตอนที่ 4 การติดตั้งระบบ (System Installation) </a:t>
            </a:r>
            <a:r>
              <a:t>เป็นการติดตั้งระบบบริหารจัดการเรียนรู้ (Learning Management System: LMS) ให้ผู้ใช้ได้ใช้งาน และมีการฝึกอบรมเพื่อให้เข้าใจการทำงานของระบบและให้สามารถใช้งานโดยไม่มีปัญหา ในการวิจัยครั้งนี้ผู้วิจัยได้เลือกใช้ระบบบริหารจัดการเรียนรู้ของ Moodle ซึ่งเป็นแพลตฟอร์มทางด้านการบริหารจัดการเรียนรู้ที่สามารถนำมาประยุกต์ใช้ในด้านการจัดการฐานข้อมูลได้ โดยนำส่วนประกอบหลัก (Major Components) ในส่วนของการจัดการกับแฟ้มข้อมูล (File Management) ซึ่งระบบมีเครื่องมือช่วยในการจัดเก็บข้อมูลให้เป็นหมวดหมู่ และอนุญาตให้ผู้ใช้สามารถเพิ่มข้อมูลได้ คัดลอก หรือข้อมูลลบได้</a:t>
            </a:r>
          </a:p>
          <a:p>
            <a:pPr defTabSz="914400">
              <a:lnSpc>
                <a:spcPct val="100000"/>
              </a:lnSpc>
              <a:defRPr sz="2200"/>
            </a:pPr>
            <a:r>
              <a:t>		</a:t>
            </a:r>
            <a:r>
              <a:rPr b="1"/>
              <a:t>ขั้นตอนที่ 5 การนำไปใช้และประเมินผล (System Operation and Evaluation) </a:t>
            </a:r>
            <a:r>
              <a:t>คือ การนำระบบการจัดการเทคโนโลยีสารสนเทศเพื่อบริหารงานวิชาการของสถานศึกษที่พัฒนาไปใช้งานและประเมินผลการใช้งาน</a:t>
            </a:r>
          </a:p>
          <a:p>
            <a:pPr defTabSz="914400">
              <a:lnSpc>
                <a:spcPct val="100000"/>
              </a:lnSpc>
              <a:defRPr sz="2200"/>
            </a:pPr>
            <a:r>
              <a:t>		</a:t>
            </a:r>
            <a:r>
              <a:rPr b="1"/>
              <a:t>ขั้นตอนที่ 6 การบำรุงรักษาและปรับปรุงระบบ (System Maintenance and Evolution) </a:t>
            </a:r>
            <a:r>
              <a:t>คือ การบำรุงรักษาและการเพิ่มสมรรถนะของระบบให้มีความมั่นคง ปลอดภัย และทันสมัยอยู่เสมอ</a:t>
            </a:r>
          </a:p>
          <a:p>
            <a:pPr defTabSz="914400">
              <a:lnSpc>
                <a:spcPct val="100000"/>
              </a:lnSpc>
              <a:defRPr sz="2200"/>
            </a:pPr>
          </a:p>
          <a:p>
            <a:pPr defTabSz="914400">
              <a:lnSpc>
                <a:spcPct val="100000"/>
              </a:lnSpc>
              <a:defRPr sz="2200"/>
            </a:pPr>
            <a:r>
              <a:t>	</a:t>
            </a:r>
            <a:r>
              <a:rPr b="1"/>
              <a:t>2.2 การทดสอบการใช้งานระบบการจัดการเทคโนโลยีสารสนเทศเพื่อบริหารงานวิชาการของสถานศึกษา</a:t>
            </a:r>
            <a:endParaRPr b="1"/>
          </a:p>
          <a:p>
            <a:pPr defTabSz="914400">
              <a:lnSpc>
                <a:spcPct val="100000"/>
              </a:lnSpc>
              <a:defRPr sz="2200"/>
            </a:pPr>
            <a:r>
              <a:rPr b="1"/>
              <a:t>	วัตถุประสงค์</a:t>
            </a:r>
            <a:r>
              <a:t> ในขั้นตอนนี้มีวัตถุประสงค์เพื่อทดสอบการใช้งานจริง ตลอดจนศึกษาตามรูปแบบที่กำหนดเพื่อให้ได้ระบบการจัดการเทคโนโลยีสารสนเทศเพื่อบริหารงานวิชาการของสถานศึกษาฯ ที่ถูกต้องและเหมาะสม</a:t>
            </a:r>
          </a:p>
          <a:p>
            <a:pPr defTabSz="914400">
              <a:lnSpc>
                <a:spcPct val="100000"/>
              </a:lnSpc>
              <a:defRPr sz="2200"/>
            </a:pPr>
            <a:r>
              <a:t>	 ใช้ระยะเวลาในการทดลอง 1 เดือน</a:t>
            </a:r>
          </a:p>
          <a:p>
            <a:pPr defTabSz="914400">
              <a:lnSpc>
                <a:spcPct val="100000"/>
              </a:lnSpc>
              <a:defRPr sz="2200"/>
            </a:pPr>
            <a:r>
              <a:t>	การดำเนินการทดสอบการใช้งานและประเมินผลระบบการจัดการเทคโนโลยีสารสนเทศเพื่อบริหารงานวิชาการของสถานศึกษาฯ มีขั้นตอนดังนี้</a:t>
            </a:r>
          </a:p>
          <a:p>
            <a:pPr defTabSz="914400">
              <a:lnSpc>
                <a:spcPct val="100000"/>
              </a:lnSpc>
              <a:defRPr sz="2200"/>
            </a:pPr>
            <a:r>
              <a:t>     	ขั้นที่ 1 การจัดอบรมเชิงปฏิบัติการ (Workshop) การใช้งานระบบการจัดการเทคโนโลยีสารสนเทศเพื่อบริหารงานวิชาการของสถานศึกษา  โดยการนำผู้มีส่วนเกี่ยวข้องมาแนะนำและทดสอบการใช้ </a:t>
            </a:r>
          </a:p>
          <a:p>
            <a:pPr defTabSz="914400">
              <a:lnSpc>
                <a:spcPct val="100000"/>
              </a:lnSpc>
              <a:defRPr sz="2200"/>
            </a:pPr>
            <a:r>
              <a:t>     	ขั้นที่ 2 การทดสอบใช้งาน โดยมีกลุ่มผู้ใช้งานประกอบด้วยผู้บริหารสถานศึกษา ครูและบุคลากรทางการศึกษา และนักเรียน โดยใช้การประชุมร่วมกันในหน่วยงาน (Workshop Facilitation)</a:t>
            </a:r>
          </a:p>
          <a:p>
            <a:pPr defTabSz="914400">
              <a:lnSpc>
                <a:spcPct val="100000"/>
              </a:lnSpc>
              <a:defRPr sz="2200"/>
            </a:pPr>
            <a:r>
              <a:t>ขั้นที่ 3 การสรุประบบการจัดการเทคโนโลยีสารสนเทศเพื่อบริหารงานวิชาการของสถานศึกษา ที่เหมาะสมและใช้งานได้จริง</a:t>
            </a:r>
          </a:p>
          <a:p>
            <a:pPr defTabSz="914400">
              <a:lnSpc>
                <a:spcPct val="100000"/>
              </a:lnSpc>
              <a:defRPr sz="2200"/>
            </a:pPr>
            <a:r>
              <a:t>		กลุ่มทดลอง</a:t>
            </a:r>
          </a:p>
          <a:p>
            <a:pPr defTabSz="914400">
              <a:lnSpc>
                <a:spcPct val="100000"/>
              </a:lnSpc>
              <a:defRPr sz="2200"/>
            </a:pPr>
            <a:r>
              <a:t>		กลุ่มตัวอย่างที่ใช้ในการทดลองใช้ระบบการจัดการเทคโนโลยีสารสนเทศเพื่อบริหารงานวิชาการของสถานศึกษาฯ ได้แก่ ผู้บริหาร ครู นักเรียน และผู้มีส่วนเกี่ยวข้องกับการใช้งานระบบการจัดการเทคโนโลยีสารสนเทศเพื่อบริหารงานวิชาการของสถานศึกษาฯ จากโรงเรียนชัยเกษมวิทยา จำนวน 35 คน ซึ่งได้มาโดยวิธีการสุ่มตัวอย่างแบบเจาะจง (Purposive Sampling)</a:t>
            </a:r>
          </a:p>
          <a:p>
            <a:pPr defTabSz="914400">
              <a:lnSpc>
                <a:spcPct val="100000"/>
              </a:lnSpc>
              <a:defRPr sz="2200"/>
            </a:pPr>
            <a:r>
              <a:t>	</a:t>
            </a:r>
            <a:r>
              <a:rPr b="1"/>
              <a:t>เครื่องมือที่ใช้ในการทดสอบ</a:t>
            </a:r>
            <a:r>
              <a:t> ระบบการจัดการเทคโนโลยีสารสนเทศเพื่อบริหารงานวิชาการของสถานศึกษา (ที่สร้างเสร็จแล้ว)</a:t>
            </a:r>
          </a:p>
          <a:p>
            <a:pPr defTabSz="914400">
              <a:lnSpc>
                <a:spcPct val="100000"/>
              </a:lnSpc>
              <a:defRPr sz="2200"/>
            </a:pPr>
            <a:r>
              <a:t>	</a:t>
            </a:r>
          </a:p>
          <a:p>
            <a:pPr defTabSz="914400">
              <a:lnSpc>
                <a:spcPct val="100000"/>
              </a:lnSpc>
              <a:defRPr sz="2200"/>
            </a:pPr>
            <a:r>
              <a:t>	</a:t>
            </a:r>
            <a:r>
              <a:rPr b="1"/>
              <a:t>2.3 การปรับปรุงสมรรถนะของระบบการจัดการเทคโนโลยีสารสนเทศเพื่อบริหารงานวิชาการของสถานศึกษา</a:t>
            </a:r>
          </a:p>
          <a:p>
            <a:pPr defTabSz="914400">
              <a:lnSpc>
                <a:spcPct val="100000"/>
              </a:lnSpc>
              <a:defRPr sz="2200"/>
            </a:pPr>
            <a:r>
              <a:t>	</a:t>
            </a:r>
            <a:r>
              <a:rPr b="1"/>
              <a:t>วัตถุประสงค์</a:t>
            </a:r>
            <a:r>
              <a:t> ในขั้นตอนนี้มีวัตถุประสงค์เพื่อพิจารณาผลการทดสอบการใช้งานจริงและการปรับปรุงที่ได้จากการทดลองใช้ระบบ โดยการนำระบบการจัดการเทคโนโลยีสารสนเทศเพื่อบริหารงานวิชาการของสถานศึกษาฯ ไปใช้กับสถานศึกษาตามฟังก์ชันที่ได้ออกแบบไว้ โดยจะทำการวิจัยเพื่อปรับปรุงสมรรถนะของระบบเพื่อให้ได้ฟังก์ชันที่สามารถนำมาใช้ในการเรียนให้มีประสิทธิภาพเพิ่มขึ้นโดยคำนึงถึงผู้ใช้งานเป็นสำคัญ</a:t>
            </a:r>
          </a:p>
          <a:p>
            <a:pPr defTabSz="914400">
              <a:lnSpc>
                <a:spcPct val="100000"/>
              </a:lnSpc>
              <a:defRPr sz="2200"/>
            </a:pPr>
            <a:r>
              <a:t>	</a:t>
            </a:r>
            <a:r>
              <a:rPr b="1"/>
              <a:t>วิธีดำเนินการวิจัย </a:t>
            </a:r>
            <a:r>
              <a:t>การดำเนินการในขั้นตอนนี้จะศึกษาผลการทดสอบการใช้ โดยสัมภาษณ์แบบไม่มีโครงสร้าง ผู้ใช้นำผลมาทำการปรับปรุงระบบการจัดการเทคโนโลยีสารสนเทศเพื่อบริหารงานวิชาการของสถานศึกษา ซึ่งดำเนินการสัมภาษณ์แบบไม่มีโครงสร้างโดยใช้วิธีสัมภาษณ์แบบเฉพาะเจาะจง (Focused Interview) ในส่วนของผู้ทรงคุณวุฒิด้านการบริหารสถานศึกษาและผู้เชี่ยวชาญด้านระบบเทคโนโลยีสารสนเทศ จำนวน 5 คน ตรวจสอบยืนยัน (Confirmatory) เพื่อให้แสดงความเห็นและให้ข้อเสนอแนะ จากนั้นนำผลการตรวจสอบไปปรับปรุงระบบให้สมบูรณ์มากยิ่งขึ้น</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9" name="Shape 2599"/>
          <p:cNvSpPr/>
          <p:nvPr>
            <p:ph type="sldImg"/>
          </p:nvPr>
        </p:nvSpPr>
        <p:spPr>
          <a:prstGeom prst="rect">
            <a:avLst/>
          </a:prstGeom>
        </p:spPr>
        <p:txBody>
          <a:bodyPr/>
          <a:lstStyle/>
          <a:p>
            <a:pPr/>
          </a:p>
        </p:txBody>
      </p:sp>
      <p:sp>
        <p:nvSpPr>
          <p:cNvPr id="2600" name="Shape 2600"/>
          <p:cNvSpPr/>
          <p:nvPr>
            <p:ph type="body" sz="quarter" idx="1"/>
          </p:nvPr>
        </p:nvSpPr>
        <p:spPr>
          <a:prstGeom prst="rect">
            <a:avLst/>
          </a:prstGeom>
        </p:spPr>
        <p:txBody>
          <a:bodyPr/>
          <a:lstStyle/>
          <a:p>
            <a:pPr defTabSz="914400">
              <a:lnSpc>
                <a:spcPct val="100000"/>
              </a:lnSpc>
              <a:defRPr sz="2200"/>
            </a:pPr>
            <a:r>
              <a:rPr b="1"/>
              <a:t>ระยะที่ 3 การประเมินความพึงพอใจต่อระบบการจัดการเทคโนโลยีสารสนเทศเพื่อบริหารงานวิชาการของสถานศึกษา</a:t>
            </a:r>
            <a:r>
              <a:t>	</a:t>
            </a:r>
          </a:p>
          <a:p>
            <a:pPr defTabSz="914400">
              <a:lnSpc>
                <a:spcPct val="100000"/>
              </a:lnSpc>
              <a:defRPr sz="2200"/>
            </a:pPr>
            <a:r>
              <a:t>	วัตถุประสงค์ ในขั้นตอนนี้มีวัตถุประสงค์ศึกษาความพึงพอใจต่อระบบการจัดการเทคโนโลยีสารสนเทศเพื่อบริหารงานวิชาการของสถานศึกษา</a:t>
            </a:r>
          </a:p>
          <a:p>
            <a:pPr defTabSz="914400">
              <a:lnSpc>
                <a:spcPct val="100000"/>
              </a:lnSpc>
              <a:defRPr sz="2200"/>
            </a:pPr>
            <a:r>
              <a:t>	กลุ่มตัวอย่าง ที่ใช้ในการศึกษาวิจัยเพื่อศึกษาความพึงพอใจต่อระบบการจัดการเทคโนโลยีสารสนเทศเพื่อบริหารงานวิชาการของสถานศึกษา จำนวน 35 คน ประกอบด้วย ผู้บริหาร 1 คน ครู 24 คน และนักเรียน 10 คน ซึ่งได้มาโดยวิธีการสุ่มตัวอย่างแบบเจาะจง (Purposive Sampling)</a:t>
            </a:r>
          </a:p>
          <a:p>
            <a:pPr defTabSz="914400">
              <a:lnSpc>
                <a:spcPct val="100000"/>
              </a:lnSpc>
              <a:defRPr sz="2200"/>
            </a:pPr>
            <a:r>
              <a:t>	เครื่องมือที่ใช้ในการวิจัยการประเมินความพึงพอใจต่อระบบการจัดการเทคโนโลยีสารสนเทศเพื่อบริหารงานวิชาการของสถานศึกษาครั้งนี้มีลักษณะเป็นแบบสอบถาม ครอบคลุมระบบการจัดการเทคโนโลยี 3 ด้าน ได้แก่ ด้านการจัดการและพัฒนาระบบเทคโนโลยีสารสนเทศ ด้านเนื้อหาสารสนเทศเกี่ยวกับงานบริหารวิชาการ  และด้านรูปแบบและการใช้ระบบการจัดการเทคโนโลยีสารสนเทศเพื่อการบริหารวิชาการของสถานศึกษา มีลักษณะเป็นแบบสอบถามแบบมาตราส่วนประเมินค่า (Rating scale) ของลิเคิร์ท (Likert  scale) 5 ระดับตัวเลือก คือ 5, 4, 3, 2 และ 1 </a:t>
            </a:r>
          </a:p>
          <a:p>
            <a:pPr defTabSz="914400">
              <a:lnSpc>
                <a:spcPct val="100000"/>
              </a:lnSpc>
              <a:defRPr sz="2200"/>
            </a:pPr>
            <a:r>
              <a:t>	การสร้างและการหาคุณภาพของแบบสอบถามความพึงพอใจต่อระบบการจัดการเทคโนโลยีสารสนเทศเพื่อบริหารงานวิชาการของสถานศึกษา ผู้วิจัยมีขั้นตอนในการดำเนินการดังนี้</a:t>
            </a:r>
          </a:p>
          <a:p>
            <a:pPr defTabSz="914400">
              <a:lnSpc>
                <a:spcPct val="100000"/>
              </a:lnSpc>
              <a:defRPr sz="2200"/>
            </a:pPr>
            <a:r>
              <a:t>	1. ศึกษาค้นคว้าหาความรู้เพิ่มเติมเกี่ยวกับหลักการ แนวคิด ทฤษฎี จากการศึกษาเอกสาร ตำรา งานวิจัยที่เกี่ยวข้อง และขอคำแนะนำจากอาจารย์ที่ปรึกษาเพื่อประเมินความคิดหารูปแบบการสร้างแบบสอบถาม</a:t>
            </a:r>
          </a:p>
          <a:p>
            <a:pPr defTabSz="914400">
              <a:lnSpc>
                <a:spcPct val="100000"/>
              </a:lnSpc>
              <a:defRPr sz="2200"/>
            </a:pPr>
            <a:r>
              <a:t>	2. ร่างแบบสอบถามโดยเขียนข้อคำถามให้สอดคล้องกับหัวข้อและวัตถุประสงค์ได้ประเด็นข้อคำถามเกี่ยวกับการพัฒนาระบบการจัดการเทคโนโลยีสารสนเทศเพื่อบริหารงานวิชาการเป็น 3 ด้าน ได้แก่ ด้านการจัดการและพัฒนาระบบเทคโนโลยีสารสนเทศ ด้านเนื้อหาสารสนเทศเกี่ยวกับงานบริหารวิชาการ  และด้านรูปแบบและการใช้ระบบการจัดการเทคโนโลยีสารสนเทศเพื่อการบริหารวิชาการของสถานศึกษา</a:t>
            </a:r>
          </a:p>
          <a:p>
            <a:pPr defTabSz="914400">
              <a:lnSpc>
                <a:spcPct val="100000"/>
              </a:lnSpc>
              <a:defRPr sz="2200"/>
            </a:pPr>
            <a:r>
              <a:t>	3. ตรวจสอบแบบสอบถามฉบับร่างเพื่อปรับปรุงแก้ไข โดยอาศัยผู้เชี่ยวชาญ จำนวน 3 คน ในการตรวจสอบความเที่ยงตรง (Validity) ของข้อคำถาม นำมาหาค่า IOC ตั้งแต่ 0.06 - 1.00 ได้จำนวนทั้งหมด 33 ข้อ</a:t>
            </a:r>
          </a:p>
          <a:p>
            <a:pPr defTabSz="914400">
              <a:lnSpc>
                <a:spcPct val="100000"/>
              </a:lnSpc>
              <a:defRPr sz="2200"/>
            </a:pPr>
            <a:r>
              <a:t>	4. นำแบบสอบถามไปทดลองสอบถาม (Try out) โดยการนำไปทดลองใช้กับ ผู้บริหารและครูสังกัดสำนักงานเขตพื้นที่การศึกษามัธยมศึกษาประจวบคีรีขันธ์ นำผลการวิเคราะห์มาหาค่าความเชื่อมั่นของแบบสอบถามทั้งชุดและปรับปรุงแก้ไขจนได้ค่าความเชื่อมั่นเท่ากับ 0.85</a:t>
            </a:r>
          </a:p>
          <a:p>
            <a:pPr defTabSz="914400">
              <a:lnSpc>
                <a:spcPct val="100000"/>
              </a:lnSpc>
              <a:defRPr sz="2200"/>
            </a:pPr>
            <a:r>
              <a:t>	5. สร้างแบบสอบถามฉบับจริงสำหรับนำไปใช้กับกลุ่มตัวอย่าง</a:t>
            </a:r>
          </a:p>
          <a:p>
            <a:pPr defTabSz="914400">
              <a:lnSpc>
                <a:spcPct val="100000"/>
              </a:lnSpc>
              <a:defRPr sz="2200"/>
            </a:pPr>
            <a:r>
              <a:t>	</a:t>
            </a:r>
            <a:r>
              <a:rPr b="1"/>
              <a:t>การเก็บรวบรวมข้อมูล</a:t>
            </a:r>
          </a:p>
          <a:p>
            <a:pPr defTabSz="914400">
              <a:lnSpc>
                <a:spcPct val="100000"/>
              </a:lnSpc>
              <a:defRPr sz="2200"/>
            </a:pPr>
            <a:r>
              <a:t>	การเก็บรวบรวมข้อมูลการประเมินความพึงพอใจต่อระบบการจัดการเทคโนโลยีสารสนเทศเพื่อบริหารงานวิชาการของสถานศึกษา ผู้วิจัยได้ดำเนินการเก็บข้อมูลด้วยตนเองในที่ประชุมของครูและคณะกรรมการบริหารสถานศึกษา ซึ่งเป็นการสรุปผลการปฏิบัติงานประจำปี 2564 (30 มกราคม 2565) โดยใช้เวลาหลังการเปิดประชุม 1 ชั่วโมงก่อนเข้าระเบียบวาระที่ 1 ซึ่งผู้วิจัยได้ชี้แจงและให้ตอบแบบสอบถามตามเวลาที่กำหนด	</a:t>
            </a:r>
          </a:p>
          <a:p>
            <a:pPr defTabSz="914400">
              <a:lnSpc>
                <a:spcPct val="100000"/>
              </a:lnSpc>
              <a:defRPr sz="2200"/>
            </a:pPr>
            <a:r>
              <a:t>	</a:t>
            </a:r>
            <a:r>
              <a:rPr b="1"/>
              <a:t>การวิเคราะห์ข้อมูล </a:t>
            </a:r>
          </a:p>
          <a:p>
            <a:pPr defTabSz="914400">
              <a:lnSpc>
                <a:spcPct val="100000"/>
              </a:lnSpc>
              <a:defRPr sz="2200"/>
            </a:pPr>
            <a:r>
              <a:t>	นำข้อมูลมาวิเคราะห์ด้วยวิธีการทางสถิติโดยใช้โปรแกรมคอมพิวเตอร์ เพื่อประเมินความพึงพอใจต่อระบบการจัดการเทคโนโลยีสารสนเทศเพื่อบริหารงานวิชาการของสถานศึกษา และนำเสนอการประเมินความพึงพอใจของผู้ใช้ทางสถิติ ดังนี้</a:t>
            </a:r>
          </a:p>
          <a:p>
            <a:pPr defTabSz="914400">
              <a:lnSpc>
                <a:spcPct val="100000"/>
              </a:lnSpc>
              <a:defRPr sz="2200"/>
            </a:pPr>
            <a:r>
              <a:t>		ส่วนที่ 1 ข้อมูลที่เป็นสถานภาพของผู้ตอบแบบสอบถาม วิเคราะห์โดยการแจกแจงความถี่ (Frequency) และนำเสนอเป็นค่าร้อยละ (Percentage)</a:t>
            </a:r>
          </a:p>
          <a:p>
            <a:pPr defTabSz="914400">
              <a:lnSpc>
                <a:spcPct val="100000"/>
              </a:lnSpc>
              <a:defRPr sz="2200"/>
            </a:pPr>
            <a:r>
              <a:t>		ส่วนที่ 2 ข้อมูลที่เกี่ยวกับความพึงพอใจต่อระบบการจัดการเทคโนโลยีสารสนเทศเพื่อบริหารงานวิชาการของสถานศึกษา ซึ่งเป็นข้อมูลที่เป็นแบบมาตราส่วนประมาณค่า วิเคราะห์โดยการคำนวณหาค่าเฉลี่ย (Mean) และส่วนเบี่ยงเบนมาตรฐาน (Standard deviation)</a:t>
            </a:r>
          </a:p>
          <a:p>
            <a:pPr defTabSz="914400">
              <a:lnSpc>
                <a:spcPct val="100000"/>
              </a:lnSpc>
              <a:defRPr sz="2200"/>
            </a:pPr>
            <a:r>
              <a:t>		ส่วนที่ 3 ข้อมูลที่เกี่ยวกับข้อเสนอแนะและแนวทางการพัฒนาระบบการจัดการเทคโนโลยีสารสนเทศเพื่อบริหารงานวิชาการของสถานศึกษาฯ  ซึ่งเป็นข้อมูลที่เป็นแบบเติมข้อความ วิเคราะห์โดยการหาข้อสรุปเพื่อทราบข้อเสนอแนะและแนวทางการพัฒนา</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4" name="Shape 2734"/>
          <p:cNvSpPr/>
          <p:nvPr>
            <p:ph type="sldImg"/>
          </p:nvPr>
        </p:nvSpPr>
        <p:spPr>
          <a:prstGeom prst="rect">
            <a:avLst/>
          </a:prstGeom>
        </p:spPr>
        <p:txBody>
          <a:bodyPr/>
          <a:lstStyle/>
          <a:p>
            <a:pPr/>
          </a:p>
        </p:txBody>
      </p:sp>
      <p:sp>
        <p:nvSpPr>
          <p:cNvPr id="2735" name="Shape 2735"/>
          <p:cNvSpPr/>
          <p:nvPr>
            <p:ph type="body" sz="quarter" idx="1"/>
          </p:nvPr>
        </p:nvSpPr>
        <p:spPr>
          <a:prstGeom prst="rect">
            <a:avLst/>
          </a:prstGeom>
        </p:spPr>
        <p:txBody>
          <a:bodyPr/>
          <a:lstStyle>
            <a:lvl1pPr marL="279400" indent="-279400" defTabSz="914400">
              <a:lnSpc>
                <a:spcPct val="100000"/>
              </a:lnSpc>
              <a:buSzPct val="123000"/>
              <a:buChar char="•"/>
              <a:defRPr sz="2200"/>
            </a:lvl1pPr>
          </a:lstStyle>
          <a:p>
            <a:pPr/>
            <a:r>
              <a:t>Case study 2 การบริหารระบบไอซีทีเพื่อสนับสนุนการประเมินผลการปฏิบัติงานของข้าราชการครูและบุคลากรทางการศึกษาของสังกัดสำนักงานคณะกรรมการการศึกษาขั้นพื้นฐาน (ICT System Administration for Facilitating Performance Appraisal of Government Teachers and Educational Personnel Under the Office of the Basic Education Commission)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6" name="Shape 2746"/>
          <p:cNvSpPr/>
          <p:nvPr>
            <p:ph type="sldImg"/>
          </p:nvPr>
        </p:nvSpPr>
        <p:spPr>
          <a:prstGeom prst="rect">
            <a:avLst/>
          </a:prstGeom>
        </p:spPr>
        <p:txBody>
          <a:bodyPr/>
          <a:lstStyle/>
          <a:p>
            <a:pPr/>
          </a:p>
        </p:txBody>
      </p:sp>
      <p:sp>
        <p:nvSpPr>
          <p:cNvPr id="2747" name="Shape 2747"/>
          <p:cNvSpPr/>
          <p:nvPr>
            <p:ph type="body" sz="quarter" idx="1"/>
          </p:nvPr>
        </p:nvSpPr>
        <p:spPr>
          <a:prstGeom prst="rect">
            <a:avLst/>
          </a:prstGeom>
        </p:spPr>
        <p:txBody>
          <a:bodyPr/>
          <a:lstStyle/>
          <a:p>
            <a:pPr marL="279400" indent="-279400" defTabSz="914400">
              <a:lnSpc>
                <a:spcPct val="100000"/>
              </a:lnSpc>
              <a:buSzPct val="123000"/>
              <a:buChar char="•"/>
              <a:defRPr sz="2200"/>
            </a:pPr>
            <a:r>
              <a:t>Case study 2 การบริหารระบบไอซีทีเพื่อสนับสนุนการประเมินผลการปฏิบัติงานของข้าราชการครูและบุคลากรทางการศึกษาของสังกัดสำนักงานคณะกรรมการการศึกษาขั้นพื้นฐาน (ICT System Administration for Facilitating Performance Appraisal of Government Teachers and Educational Personnel Under the Office of the Basic Education Commission)</a:t>
            </a:r>
          </a:p>
          <a:p>
            <a:pPr defTabSz="914400">
              <a:lnSpc>
                <a:spcPct val="100000"/>
              </a:lnSpc>
              <a:defRPr sz="2200"/>
            </a:pPr>
            <a:r>
              <a:t>ขั้นตอนที่ 1 การศึกษาและวิเคราะห์ความต้องการของผู้ใช้ </a:t>
            </a:r>
          </a:p>
          <a:p>
            <a:pPr defTabSz="914400">
              <a:lnSpc>
                <a:spcPct val="100000"/>
              </a:lnSpc>
              <a:defRPr sz="2200"/>
            </a:pPr>
            <a:r>
              <a:t>	3.1.1 วัตถุประสงค์ เพื่อนำข้อมูลมาวิเคราะห์และสังเคราะห์กระบวนการการประเมินผลการปฏิบัติงานของข้าราชการครูและบุคลากรทางการศึกษาของสังกัดสำนักงานคณะกรรมการการศึกษาขั้นพื้นฐาน ขั้นตอนนี้จะเป็นการศึกษาเพื่อกำหนดกรอบแนวคิดของการวิจัย (Conceptual Framework) โดยการศึกษาแนวคิด ทฤษฎีและหลักการทั่วไป ผลงานวิจัยที่เกี่ยวข้องกับระบบไอซีทีเพื่อการจัดการ เพื่อใช้ในการออกแบบและพัฒนาระบบไอซีทีเพื่อสนับสนุนการประเมินผลการปฏิบัติงานของข้าราชการครูและบุคลากรทางการศึกษาของสังกัดสำนักงานคณะกรรมการการศึกษาขั้นพื้นฐาน ซึ่งมีขั้นตอนดังนี้</a:t>
            </a:r>
          </a:p>
          <a:p>
            <a:pPr defTabSz="914400">
              <a:lnSpc>
                <a:spcPct val="100000"/>
              </a:lnSpc>
              <a:defRPr sz="2200"/>
            </a:pPr>
            <a:r>
              <a:t>	3.1.1.1 ขั้นที่ 1 ศึกษาข้อมูลจากเอกสาร แนวคิด ทฤษฎี และงานวิจัยทั้งในและต่างประเทศที่เกี่ยวของกับแนวทางการบริหารงานระบบไอซีทีเพื่อการศึกษา การประยุกต์ใช้เพื่อการพัฒนานวัตกรรมการบริหารการศึกษา รวมถึงหลักและเกณฑ์ในการประเมินผลการปฏิบัติงานของข้าราชการครูและบุคลากรทางการศึกษา ของสังกัดสำนักงานคณะกรรมการการศึกษาขั้นพื้นฐาน (Documentation Method) โดยศึกษาเกี่ยวกับสิ่งต่อไปนี้</a:t>
            </a:r>
          </a:p>
          <a:p>
            <a:pPr defTabSz="914400">
              <a:lnSpc>
                <a:spcPct val="100000"/>
              </a:lnSpc>
              <a:defRPr sz="2200"/>
            </a:pPr>
            <a:r>
              <a:t>1) แนวคิดและทฤษฎีที่เกี่ยวข้องกับการบริหารการศึกษา</a:t>
            </a:r>
          </a:p>
          <a:p>
            <a:pPr defTabSz="914400">
              <a:lnSpc>
                <a:spcPct val="100000"/>
              </a:lnSpc>
              <a:defRPr sz="2200"/>
            </a:pPr>
            <a:r>
              <a:t>2) ระบบไอซีทีสำหรับการบริหารการศึกษา</a:t>
            </a:r>
          </a:p>
          <a:p>
            <a:pPr defTabSz="914400">
              <a:lnSpc>
                <a:spcPct val="100000"/>
              </a:lnSpc>
              <a:defRPr sz="2200"/>
            </a:pPr>
            <a:r>
              <a:t>3) หลักและเกณฑ์ในการประเมินผลการปฏิบัติงานปฏิบัติงานของข้าราชการครูและบุคลากรทางการศึกษา</a:t>
            </a:r>
          </a:p>
          <a:p>
            <a:pPr defTabSz="914400">
              <a:lnSpc>
                <a:spcPct val="100000"/>
              </a:lnSpc>
              <a:defRPr sz="2200"/>
            </a:pPr>
            <a:r>
              <a:t>3.1.1.2 ขั้นที่ 2 รวบรวมความคิดเห็นของผู้ทรงคุณวุฒิทางด้านการประเมินผลการปฏิบัติงานของข้าราชการครูและบุคลากรทางการศึกษา โดยใช้การสัมภาษณ์แบบไม่มีโครงสร้าง (Unstructured Interview) จากการเลือกแบบเจาะจง (Purposive Sampling) เพื่อกำหนดแนวทางในการบริหารระบบไอซีทีเพื่อสนับสนุนการประเมินผลการปฏิบัติงานของข้าราชการครูและบุคลากรทางการศึกษาของสังกัดสำนักงานคณะกรรมการการศึกษาขั้นพื้นฐาน</a:t>
            </a:r>
          </a:p>
          <a:p>
            <a:pPr defTabSz="914400">
              <a:lnSpc>
                <a:spcPct val="100000"/>
              </a:lnSpc>
              <a:defRPr sz="2200"/>
            </a:pPr>
            <a:r>
              <a:t>3.1.1.3 ขั้นที่ 3 การศึกษาความต้องการใช้ระบบไอซีทีเพื่อสนับสนุนการประเมินผลการปฏิบัติงานของข้าราชการครูและบุคลากรทางการศึกษาของสังกัดสำนักงานคณะกรรมการการศึกษาขั้นพื้นฐาน โดยรวบรวมความคิดเห็นของผู้รับผิดชอบและมีส่วนเกี่ยวข้องกับงานด้านการประเมินผลการปฏิบัติงานของข้าราชการครูและบุคลากรทางการศึกษาโดยใช้แบบสอบถาม จากการเลือกกลุ่มตัวอย่างแบบเจาะจง (Questionnaires Method)</a:t>
            </a:r>
          </a:p>
          <a:p>
            <a:pPr defTabSz="914400">
              <a:lnSpc>
                <a:spcPct val="100000"/>
              </a:lnSpc>
              <a:defRPr sz="2200"/>
            </a:pPr>
            <a:r>
              <a:t>3.1.1.4 ขั้นที่ 4 รวบรวมความคิดเห็นจากผู้เชี่ยวชาญด้านระบบไอซีทีและนวัตกรรม ทางการศึกษา โดยใช้การสัมภาษณ์แบบไม่มีโครงสร้าง (Unstructured Interview) จากการเลือกผู้เชี่ยวชาญแบบเจาะจง (Purposive Sampling) เพื่อนำไปพัฒนาระบบไอซีทีเพื่อสนับสนุนการประเมินผลการปฏิบัติงานของข้าราชการครูและบุคลากรทางการศึกษา</a:t>
            </a:r>
          </a:p>
          <a:p>
            <a:pPr defTabSz="914400">
              <a:lnSpc>
                <a:spcPct val="100000"/>
              </a:lnSpc>
              <a:defRPr sz="2200"/>
            </a:pPr>
            <a:r>
              <a:t>3.1.2 ประชากรและกลุ่มตัวอย่าง ในขั้นตอนนี้จะใช้วิธีการสุ่มตัวอย่างแบบเจาะจง (Purposive Sampling) โดยสามารถแบ่งออกได้เป็น 3 กลุ่มดังนี้</a:t>
            </a:r>
          </a:p>
          <a:p>
            <a:pPr defTabSz="914400">
              <a:lnSpc>
                <a:spcPct val="100000"/>
              </a:lnSpc>
              <a:defRPr sz="2200"/>
            </a:pPr>
            <a:r>
              <a:t>3.1.2.1 กลุ่มที่ 1 ผู้ทรงคุณวุฒิด้านการประเมินผลการปฏิบัติงานของข้าราชการครูและบุคลากรทางการศึกษา จำนวน 5 คน</a:t>
            </a:r>
          </a:p>
          <a:p>
            <a:pPr defTabSz="914400">
              <a:lnSpc>
                <a:spcPct val="100000"/>
              </a:lnSpc>
              <a:defRPr sz="2200"/>
            </a:pPr>
            <a:r>
              <a:t>3.1.2.2 กลุ่มที่ 2 ผู้ประเมิน ผู้รับการประเมิน และผู้รับผิดชอบและมีส่วนเกี่ยวข้องกับงานด้านการประเมินผลการปฏิบัติงานของข้าราชการครูและบุคลากรทางการศึกษา จำนวน 15 คน</a:t>
            </a:r>
          </a:p>
          <a:p>
            <a:pPr defTabSz="914400">
              <a:lnSpc>
                <a:spcPct val="100000"/>
              </a:lnSpc>
              <a:defRPr sz="2200"/>
            </a:pPr>
            <a:r>
              <a:t>3.1.2.3 กลุ่มที่ 3 ผู้เชี่ยวชาญทางด้านระบบไอซีทีและนวัตกรรมทางการศึกษา จำนวน 5 คน</a:t>
            </a:r>
          </a:p>
          <a:p>
            <a:pPr defTabSz="914400">
              <a:lnSpc>
                <a:spcPct val="100000"/>
              </a:lnSpc>
              <a:defRPr sz="2200"/>
            </a:pPr>
            <a:r>
              <a:t>หมายเหตุ กลุ่มที่ 2 จะนิยามได้ว่าเป็นผู้ใช้ระบบ (End User) ของระบบไอซีทีที่จะพัฒนาใหม่</a:t>
            </a:r>
          </a:p>
          <a:p>
            <a:pPr defTabSz="914400">
              <a:lnSpc>
                <a:spcPct val="100000"/>
              </a:lnSpc>
              <a:defRPr sz="2200"/>
            </a:pPr>
            <a:r>
              <a:t>3.1.3 เครื่องมือที่ใช้ในการเก็บรวบรวมข้อมูล การเก็บรวบรวมข้อมูลในขั้นตอนนี้จะมีจุดมุ่งหมายเพื่อรวบรวมความคิดเห็นเกี่ยวกับการพัฒนาระบบไอซีทีเพื่อสนับสนุนการประเมินผลการปฏิบัติงาน ของข้าราชการครูและบุคลากรทางการศึกษาที่พึงประสงค์ โดยจะสามารถแบ่งแยกเครื่องมือที่ใช้ในการเก็บรวบรวมข้อมูลตามประชากรและกลุ่มตัวอย่างดังนี้</a:t>
            </a:r>
          </a:p>
          <a:p>
            <a:pPr defTabSz="914400">
              <a:lnSpc>
                <a:spcPct val="100000"/>
              </a:lnSpc>
              <a:defRPr sz="2200"/>
            </a:pPr>
            <a:r>
              <a:t>3.1.3.1 กลุ่มที่ 1 และ 3 จะเป็นแบบสัมภาษณ์แบบไม่มีโครงสร้าง (Unstructured Interview Form)</a:t>
            </a:r>
          </a:p>
          <a:p>
            <a:pPr defTabSz="914400">
              <a:lnSpc>
                <a:spcPct val="100000"/>
              </a:lnSpc>
              <a:defRPr sz="2200"/>
            </a:pPr>
            <a:r>
              <a:t>3.1.3.2 กลุ่มที่ 2 จะเป็นแบบสอบถาม ที่ประกอบด้วยข้อคำถามแบบตรวจสอบรายการ (Check-list) และแบบเติมข้อความ (Fill in the Blank) การสร้างและตรวจสอบเครื่องมือที่เป็นแบบสอบถามจะเสนอต่อผู้เชี่ยวชาญเพื่อตรวจสอบความตรงเชิงเนื้อหา (Content Validity) ตลอดจนความเหมาะสมของภาษาและการใช้ถ้อยคำ (Wording) แล้วนำไปทดลองใช้ (Try Out) จากนั้นนำมาทดสอบหาค่าความเที่ยงโดยใช้สูตรสัมประสิทธิ์อัลฟาของครอนบาช (Cronbach’s Alpha Coefficient)</a:t>
            </a:r>
          </a:p>
          <a:p>
            <a:pPr defTabSz="914400">
              <a:lnSpc>
                <a:spcPct val="100000"/>
              </a:lnSpc>
              <a:defRPr sz="2200"/>
            </a:pPr>
            <a:r>
              <a:t>3.1.4 การวิเคราะห์ข้อมูล ข้อมูลที่ได้จากการวิจัยในขั้นตอนนี้จะนำมาวิเคราะห์เนื้อหา (Content Analysis) และสังเคราะห์เพื่อการกำหนดคุณลักษณะแบบจำลองระบบไอซีทีเพื่อนำมาออกแบบ การวิเคราะห์ข้อมูลจะใช้โปรแกรมคอมพิวเตอร์เพื่อคำนวณวิเคราะห์ค่าสถิติ</a:t>
            </a:r>
          </a:p>
          <a:p>
            <a:pPr defTabSz="914400">
              <a:lnSpc>
                <a:spcPct val="100000"/>
              </a:lnSpc>
              <a:defRPr sz="2200"/>
            </a:pPr>
            <a:r>
              <a:t>3.1.4.1 การวิเคราะห์ข้อมูลกลุ่มที่ 1 โดยการนำข้อมูลมาวิเคราะห์และสังเคราะห์เพื่อหาข้อสรุปรูปแบบการประเมินผลการปฏิบัติงานของข้าราชการครูและบุคลากรทางการศึกษาของสังกัดสำนักงานคณะกรรมการการศึกษาขั้นพื้นฐานโดยวิเคราะห์ข้อมูลในส่วนหลักเกณฑ์การประเมินและหลักฐานที่ใช้ประกอบการประเมินในภาพรวม</a:t>
            </a:r>
          </a:p>
          <a:p>
            <a:pPr defTabSz="914400">
              <a:lnSpc>
                <a:spcPct val="100000"/>
              </a:lnSpc>
              <a:defRPr sz="2200"/>
            </a:pPr>
            <a:r>
              <a:t>3.1.4.2 การวิเคราะห์ข้อมูลกลุ่มที่ 2 โดยการแจกแจงจำนวนและค่าร้อยละเพื่อแสดงรายละเอียดความต้องการของผู้ใช้เกี่ยวกับระบบไอซีทีเพื่อสนับสนุนการประเมินผลการปฏิบัติงานของข้าราชการครูและบุคลากรทางการศึกษาของสังกัดสำนักงานคณะกรรมการการศึกษาขั้นพื้นฐาน</a:t>
            </a:r>
          </a:p>
          <a:p>
            <a:pPr defTabSz="914400">
              <a:lnSpc>
                <a:spcPct val="100000"/>
              </a:lnSpc>
              <a:defRPr sz="2200"/>
            </a:pPr>
            <a:r>
              <a:t>3.1.4.3 การวิเคราะห์ข้อมูลกลุ่มที่ 3 นำข้อมูลมาวิเคราะห์และสังเคราะห์เพื่อหาข้อสรุปด้านวิธีการ รูปแบบ และยุทธศาสตร์ของการนำระบบไอซีทีรวมถึงเทคโนโลยีด้านต่าง ๆ ที่เหมาะสมสำหรับการพัฒนาระบบไอซีทีเพื่อสนับสนุนการประเมินผลการปฏิบัติงานของข้าราชการครูและบุคลากรทางการศึกษาของสังกัดสำนักงานคณะกรรมการการศึกษาขั้นพื้นฐาน</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5" name="Shape 2755"/>
          <p:cNvSpPr/>
          <p:nvPr>
            <p:ph type="sldImg"/>
          </p:nvPr>
        </p:nvSpPr>
        <p:spPr>
          <a:prstGeom prst="rect">
            <a:avLst/>
          </a:prstGeom>
        </p:spPr>
        <p:txBody>
          <a:bodyPr/>
          <a:lstStyle/>
          <a:p>
            <a:pPr/>
          </a:p>
        </p:txBody>
      </p:sp>
      <p:sp>
        <p:nvSpPr>
          <p:cNvPr id="2756" name="Shape 2756"/>
          <p:cNvSpPr/>
          <p:nvPr>
            <p:ph type="body" sz="quarter" idx="1"/>
          </p:nvPr>
        </p:nvSpPr>
        <p:spPr>
          <a:prstGeom prst="rect">
            <a:avLst/>
          </a:prstGeom>
        </p:spPr>
        <p:txBody>
          <a:bodyPr/>
          <a:lstStyle/>
          <a:p>
            <a:pPr marL="279400" indent="-279400" defTabSz="914400">
              <a:lnSpc>
                <a:spcPct val="100000"/>
              </a:lnSpc>
              <a:buSzPct val="123000"/>
              <a:buChar char="•"/>
              <a:defRPr sz="2200"/>
            </a:pPr>
            <a:r>
              <a:t>Case study 2 การบริหารระบบไอซีทีเพื่อสนับสนุนการประเมินผลการปฏิบัติงานของข้าราชการครูและบุคลากรทางการศึกษาของสังกัดสำนักงานคณะกรรมการการศึกษาขั้นพื้นฐาน (ICT System Administration for Facilitating Performance Appraisal of Government Teachers and Educational Personnel Under the Office of the Basic Education Commission)</a:t>
            </a:r>
          </a:p>
          <a:p>
            <a:pPr defTabSz="914400">
              <a:lnSpc>
                <a:spcPct val="100000"/>
              </a:lnSpc>
              <a:defRPr sz="2200"/>
            </a:pPr>
            <a:r>
              <a:t>3.2 ขั้นตอนที่ 2 : การออกแบบและพัฒนาระบบ</a:t>
            </a:r>
          </a:p>
          <a:p>
            <a:pPr defTabSz="914400">
              <a:lnSpc>
                <a:spcPct val="100000"/>
              </a:lnSpc>
              <a:defRPr sz="2200"/>
            </a:pPr>
            <a:r>
              <a:t>3.2.1 วัตถุประสงค์ เพื่อการออกแบบและพัฒนาระบบไอซีทีที่ได้จากการศึกษา วิเคราะห์ และสังเคราะห์ข้อมูลที่ได้จากขั้นตอนที่ 1 โดยทำการสร้างแบบจำลองระบบไอซีทีในลักษณะฐานข้อมูลกับการประยุกต์ใช้ในการประเมินผลการปฏิบัติงานของข้าราชการครูและบุคลากรทางการศึกษาโดยมีการทดสอบการใช้งานเป็นระยะ ๆ</a:t>
            </a:r>
          </a:p>
          <a:p>
            <a:pPr defTabSz="914400">
              <a:lnSpc>
                <a:spcPct val="100000"/>
              </a:lnSpc>
              <a:defRPr sz="2200"/>
            </a:pPr>
            <a:r>
              <a:t>3.2.2 วิธีดำเนินการวิจัย ในการดำเนินการวิจัยจะนำรูปแบบของระบบในขั้นตอนที่ 1 มาออกแบบและสร้างแบบจำลองระบบเครือข่ายภายใต้กรอบแนวคิดในการทำวิจัย โดยจะทำการประยุกต์ใช้ซอฟต์แวร์ต่าง ๆ ที่เกี่ยวข้องกับการออกแบบและพัฒนาระบบ ได้แก่ LMS Module, Moodle, DBMS (MySQL, PHP และ Java Script), Web Page Programming และ e-Learning (เช่น Microsoft Office, Adobe Acrobat, OBS Studio เป็นต้น) การวิจัยในขั้นตอนนี้จะใช้กระบวนการพัฒนาระบบฐานข้อมูลแบบ DBLC</a:t>
            </a:r>
          </a:p>
          <a:p>
            <a:pPr defTabSz="914400">
              <a:lnSpc>
                <a:spcPct val="100000"/>
              </a:lnSpc>
              <a:defRPr sz="2200"/>
            </a:pPr>
            <a:r>
              <a:t>3.2.2.1 การวิเคราะห์ระบบ (System Analysis) โดยจะเป็นขั้นตอนการวิเคราะห์ความต้องการของผู้ใช้งาน (User Requirements Analysis) เพื่อให้ทราบปัญหาและความต้องการของ ระบบไอซีทีเพื่อการพัฒนาและปรับปรุงระบบงานเดิม โดยมีประเด็นที่ศึกษาคือ การศึกษาความเป็นไปได้และขอบเขตของระบบงานใหม่</a:t>
            </a:r>
          </a:p>
          <a:p>
            <a:pPr defTabSz="914400">
              <a:lnSpc>
                <a:spcPct val="100000"/>
              </a:lnSpc>
              <a:defRPr sz="2200"/>
            </a:pPr>
            <a:r>
              <a:t>3.2.2.2 การออกแบบระบบ (System Design) การออกแบบฐานข้อมูลจะนำเสนอโดยใช้โมเดลแบบ E-R (Entity-Relationship Model) หรือเรียกว่าโมเดลเชิงสัมพันธ์</a:t>
            </a:r>
          </a:p>
          <a:p>
            <a:pPr defTabSz="914400">
              <a:lnSpc>
                <a:spcPct val="100000"/>
              </a:lnSpc>
              <a:defRPr sz="2200"/>
            </a:pPr>
            <a:r>
              <a:t>3.2.2.3 การดำเนินการระบบ (System Implementation) คือ การเขียนโปรแกรมตามที่ได้ออกแบบไว้และทำการทดสอบโปรแกรม (Program Testing) โดยจะใช้กลยุทธ์ในการพัฒนาระบบที่เจ้าของระบบทำการพัฒนาขึ้นมาเองและมีเอกสารประกอบการใช้โปรแกรมซึ่งจะแบ่งออกเป็น 2 แบบ คือ เอกสารของผู้ใช้ (User Document) และเอกสารของผู้เขียนโปรแกรม (Programmer Document) เพื่ออธิบายและสอนวิธีการใช้งานโปรแกรม</a:t>
            </a:r>
          </a:p>
          <a:p>
            <a:pPr defTabSz="914400">
              <a:lnSpc>
                <a:spcPct val="100000"/>
              </a:lnSpc>
              <a:defRPr sz="2200"/>
            </a:pPr>
            <a:r>
              <a:t>3.2.2.4 การติดตั้งระบบ (System Installation) จะเป็นการติดตั้งระบบโดยนำโปรแกรมที่ผ่านการตรวจสอบมาติดตั้งให้ผู้ใช้ได้ใช้งานและจะมีการฝึกอบรมเพื่อให้เข้าใจการทำงานของระบบและให้สามารถใช้งานโดยไม่มีปัญหา</a:t>
            </a:r>
          </a:p>
          <a:p>
            <a:pPr defTabSz="914400">
              <a:lnSpc>
                <a:spcPct val="100000"/>
              </a:lnSpc>
              <a:defRPr sz="2200"/>
            </a:pPr>
            <a:r>
              <a:t>3.2.2.5 การนำไปใช้และประเมินผล (System Operation and Evaluation) คือ การนำระบบไปใช้งานและประเมินผลการใช้</a:t>
            </a:r>
          </a:p>
          <a:p>
            <a:pPr defTabSz="914400">
              <a:lnSpc>
                <a:spcPct val="100000"/>
              </a:lnSpc>
              <a:defRPr sz="2200"/>
            </a:pPr>
            <a:r>
              <a:t>3.2.2.6 การบำรุงรักษาและปรับปรุงระบบ (System Maintenance and Evolution) คือ การบำรุงรักษาและการเพิ่มสมรรถนะของระบบให้มีความมั่นคงและปลอดภัย</a:t>
            </a:r>
          </a:p>
          <a:p>
            <a:pPr defTabSz="914400">
              <a:lnSpc>
                <a:spcPct val="100000"/>
              </a:lnSpc>
              <a:defRPr sz="2200"/>
            </a:pPr>
            <a:r>
              <a:t>การออกแบบและพัฒนาในขั้นตอนนี้จะทำการสร้างเว็บไซต์และจัดทำระบบฐานข้อมูลจากฟังก์ชันอิเล็กทรอนิกส์ที่สังเคราะห์ได้จากขั้นตอนที่ 1 มาออกแบบและสร้างระบบไอซีทีเพื่อสนับสนุนการประเมินผลการปฏิบัติงานของข้าราชการครูและบุคลากรทางการศึกษาของสังกัดสำนักงานคณะกรรมการการศึกษาขั้นพื้นฐาน และทำการเชื่อมโยงกับระบบเครือข่ายที่เกี่ยวข้อง รวมถึงการทดสอบใช้งานในเบื้องต้นกับการบริหารจัดการระบบไอซีทีเพื่อสนับสนุนการประเมินผลการปฏิบัติงานของข้าราชการครูและบุคลากรทางการศึกษาของสังกัดสำนักงานคณะกรรมการการศึกษาขั้นพื้นฐานตามรูปแบบ ที่กำหนดไว้</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hape 269"/>
          <p:cNvSpPr/>
          <p:nvPr>
            <p:ph type="sldImg"/>
          </p:nvPr>
        </p:nvSpPr>
        <p:spPr>
          <a:prstGeom prst="rect">
            <a:avLst/>
          </a:prstGeom>
        </p:spPr>
        <p:txBody>
          <a:bodyPr/>
          <a:lstStyle/>
          <a:p>
            <a:pPr/>
          </a:p>
        </p:txBody>
      </p:sp>
      <p:sp>
        <p:nvSpPr>
          <p:cNvPr id="270" name="Shape 270"/>
          <p:cNvSpPr/>
          <p:nvPr>
            <p:ph type="body" sz="quarter" idx="1"/>
          </p:nvPr>
        </p:nvSpPr>
        <p:spPr>
          <a:prstGeom prst="rect">
            <a:avLst/>
          </a:prstGeom>
        </p:spPr>
        <p:txBody>
          <a:bodyPr/>
          <a:lstStyle/>
          <a:p>
            <a:pPr>
              <a:defRPr b="1"/>
            </a:pPr>
            <a:r>
              <a:t>แนวคิดเกี่ยวกับรูปแบบ</a:t>
            </a:r>
            <a:br/>
            <a:r>
              <a:t>The meaning of Model</a:t>
            </a:r>
          </a:p>
          <a:p>
            <a:pPr>
              <a:defRPr b="1"/>
            </a:pPr>
            <a:r>
              <a:t>ความหมายของรูปแบบ (Model)</a:t>
            </a:r>
          </a:p>
          <a:p>
            <a:pPr/>
            <a:r>
              <a:t>	สุบรรณ์ พันธวิศวาส และชัยวัฒน์ ปัญงพงษ์ (2552. น.6) ได้ให้ความหมายของ (Model) ไว้ว่า รูปแบบคือ รูปย่อที่เลียนแบบความสัมพันธ์ของปรากฏการณ์ใดปรากฏการณ์หนึ่ง โดยมีวัตถุประสงค์เพื่อช่วยจัดระบบความคิดในเรื่องนั้นให้ง่ายขึ้นและเป็นระเบียบ สามารถเข้าใจลักษณะสำคัญของปรากฏการณ์นั้นได้</a:t>
            </a:r>
          </a:p>
          <a:p>
            <a:pPr/>
            <a:r>
              <a:t>	วิชัย วงศ์ใหญ่ (2537, น.41) กล่าวว่า รูปแบบ หมายถึง ลักษณะการจำลองสภาพความเป็นจริงว่า ถ้าจะให้บรรลุวัตถุประสงค์ที่กำหนดไว้นั้นจะมีสิ่งใดบ้างที่น่าจะนำมาศึกษาและพิจารณา เพราะรูปแบบเป็นสิ่งที่ได้มาจากทางเลือกแต่ละที่มีระดับของการบรรลุวัตถุประสงค์</a:t>
            </a:r>
          </a:p>
          <a:p>
            <a:pPr/>
            <a:r>
              <a:t>	นุกูล สาระวงศ์ (2555, น.113) ได้กล่าวว่า รูปแบบเป็นนามธรรม ของจริง หรือภาพจำลองของสภาพการณ์อย่างใดอย่างหนึ่งซึ่งอาจจะมีตั้งแต่รูปแบบง่ายๆ ไปจนถึงรูปแบบที่มีความซับซ้อนมากๆ และมีทั้งรูปแบบเชิงกายภาพ (physical model) ที่เป็นแบบจำลองของวัตถุ</a:t>
            </a:r>
          </a:p>
          <a:p>
            <a:pPr/>
            <a:r>
              <a:t>	ราจ (Raj, 1996, p.241) ได้ให้ความหมายของรูปแบบไว้ 2 ความหมายดังนี้</a:t>
            </a:r>
          </a:p>
          <a:p>
            <a:pPr/>
            <a:r>
              <a:t>	1. รูปแบบ คือ รูปย่อของความจริงของปรากฎการณ์ ซึ่งแสดงด้วยข้อความ จำนวนหรือภาพ โดยการลดทอนเวลา ความพอเหมาะและกาลเทศะ ทำให้เข้าใจความจริงของปรากฎการณ์ได้ดียิ่งขึ้น</a:t>
            </a:r>
          </a:p>
          <a:p>
            <a:pPr/>
            <a:r>
              <a:t>	2. รูปแบบ คือ ตัวแทนของการใช้แนวความคิดของโปรแกรมที่กำหนดเฉพาะ</a:t>
            </a:r>
          </a:p>
          <a:p>
            <a:pPr/>
          </a:p>
          <a:p>
            <a:pPr/>
            <a:r>
              <a:t>	จากความหมายดังกล่าวพอสรุปได้ว่า รูปแบบ หมายถึง โครงสร้าง โปรแกรม แบบจำลอง หรือตัวแบบที่จำลองสภาพความเป็นจริงที่สร้างขึ้นจากการลดทอนเวลา หรือเทศะ พิจารณาว่าสิ่งใดบ้างที่จะต้องนำมาศึกษาเพื่อใช้แทนแนวความคิดหรือปรากฎการณ์ใดปรากฎการณ์หนึ่ง โดยอธิบายความสัมพันธ์องค์ประกอบต่างๆของรูปแบบนั้นๆ (ณัฐกานต์ พวงไพบูลย์, 2555)</a:t>
            </a:r>
          </a:p>
          <a:p>
            <a:pPr/>
          </a:p>
          <a:p>
            <a:pPr/>
            <a:r>
              <a:t>“รูปแบบเป็นรูปธรรมของความคิดที่เป็นนามธรรม ซึ่งบุคคลแสดงอกมาในลักษณะใดลักษณะหนึ่ง เช่น เป็นคำอธิบาย เป็นแผนผัง ไดอะแกรม หรือแผนภาพ เพื่อช่วยให้ตนเองและบุคคลอื่นสามารถเข้าใจได้ชัดเจนขึ้น”</a:t>
            </a:r>
          </a:p>
          <a:p>
            <a:pPr/>
            <a:r>
              <a:t>         รูปแบบเป็นเครื่องมือทางความคิดที่บุคคลใช้ในการสืบสอบหาคำตอบความรู้ ความเข้าใจ ในปรากฏการณ์ทั้งหลาย ปกติการศึกษาวิจัยเรื่องใด ๆ ก็ตาม ผู้ศึกษาจะต้องตั้งคำถามที่ต้องการคำตอบ ซึ่งในกระบวนการวิจัยจะมีการตั้งสมมติฐานหรือชุดของสมมติฐานขึ้นมา ซึ่งก็คือคำตอบที่คาดคะเนไว้ล่วงหน้า สมมติฐานเหล่านี้มักจะได้มาจากข้อความรู้ หรือข้อค้นพบที่ผ่านมา หรืออาจจะเกิดจากประสบการณ์หรือการหยั่งรู้ (intuition) ของผู้ศึกษาวิจัยหรืออาจเกิดจากทฤษฎีหลักการต่าง ๆ สมมติฐานเป็นข้อความที่บ่งบอกถึงความสัมพันธ์ระหว่างองค์ประกอบหรือตัวแปรต่าง ๆ ของเรื่อง / สถานการณ์ปัญหานั้น ๆ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4" name="Shape 2764"/>
          <p:cNvSpPr/>
          <p:nvPr>
            <p:ph type="sldImg"/>
          </p:nvPr>
        </p:nvSpPr>
        <p:spPr>
          <a:prstGeom prst="rect">
            <a:avLst/>
          </a:prstGeom>
        </p:spPr>
        <p:txBody>
          <a:bodyPr/>
          <a:lstStyle/>
          <a:p>
            <a:pPr/>
          </a:p>
        </p:txBody>
      </p:sp>
      <p:sp>
        <p:nvSpPr>
          <p:cNvPr id="2765" name="Shape 2765"/>
          <p:cNvSpPr/>
          <p:nvPr>
            <p:ph type="body" sz="quarter" idx="1"/>
          </p:nvPr>
        </p:nvSpPr>
        <p:spPr>
          <a:prstGeom prst="rect">
            <a:avLst/>
          </a:prstGeom>
        </p:spPr>
        <p:txBody>
          <a:bodyPr/>
          <a:lstStyle/>
          <a:p>
            <a:pPr marL="279400" indent="-279400" defTabSz="914400">
              <a:lnSpc>
                <a:spcPct val="100000"/>
              </a:lnSpc>
              <a:buSzPct val="123000"/>
              <a:buChar char="•"/>
              <a:defRPr sz="2200"/>
            </a:pPr>
            <a:r>
              <a:t>Case study 2 การบริหารระบบไอซีทีเพื่อสนับสนุนการประเมินผลการปฏิบัติงานของข้าราชการครูและบุคลากรทางการศึกษาของสังกัดสำนักงานคณะกรรมการการศึกษาขั้นพื้นฐาน (ICT System Administration for Facilitating Performance Appraisal of Government Teachers and Educational Personnel Under the Office of the Basic Education Commission)</a:t>
            </a:r>
          </a:p>
          <a:p>
            <a:pPr defTabSz="914400">
              <a:lnSpc>
                <a:spcPct val="100000"/>
              </a:lnSpc>
              <a:defRPr sz="2200"/>
            </a:pPr>
            <a:r>
              <a:t>3.3 ขั้นตอนที่ 3 : การทดสอบการใช้งานและประเมินผล</a:t>
            </a:r>
          </a:p>
          <a:p>
            <a:pPr defTabSz="914400">
              <a:lnSpc>
                <a:spcPct val="100000"/>
              </a:lnSpc>
              <a:defRPr sz="2200"/>
            </a:pPr>
            <a:r>
              <a:t>3.3.1 วัตถุประสงค์ เพื่อทดสอบการใช้งานและประเมินผลระบบไอซีทีเพื่อสนับสนุนการประเมินผลการปฏิบัติงานของข้าราชการครูและบุคลากรทางการศึกษาของสังกัดสำนักงานคณะกรรมการการศึกษาขั้นพื้นฐาน รวมถึงการพัฒนาระบบให้สอดคล้องกับรูปแบบของระบบที่ได้ในขั้นตอนที่ 2</a:t>
            </a:r>
          </a:p>
          <a:p>
            <a:pPr defTabSz="914400">
              <a:lnSpc>
                <a:spcPct val="100000"/>
              </a:lnSpc>
              <a:defRPr sz="2200"/>
            </a:pPr>
            <a:r>
              <a:t>3.3.2 วิธีดำเนินการวิจัย ในการดำเนินงานจะนำวิธีการวิจัยเพื่อหาประสิทธิภาพและความ พึงพอใจของผู้ใช้ระบบ โดยมีจุดมุ่งหมายเพื่อการปรับปรุงประสิทธิภาพของระบบให้ดีขึ้น การวิจัยในขั้นตอนนี้จะวางแผนการดำเนินงานตามขั้นตอนดังต่อไปนี้</a:t>
            </a:r>
          </a:p>
          <a:p>
            <a:pPr defTabSz="914400">
              <a:lnSpc>
                <a:spcPct val="100000"/>
              </a:lnSpc>
              <a:defRPr sz="2200"/>
            </a:pPr>
            <a:r>
              <a:t>3.3.2.1 ขั้นที่ 1 การจัดอบรมเชิงปฏิบัติการการใช้งานระบบโดยการนำผู้ประเมิน ผู้รับการประเมิน และเจ้าหน้าที่ด้านการประเมินผลการปฏิบัติงานของข้าราชการครูและบุคลากรทางการศึกษาของสังกัดสำนักงานคณะกรรมการการศึกษาขั้นพื้นฐานมาแนะนำและทดสอบการใช้ระบบ</a:t>
            </a:r>
          </a:p>
          <a:p>
            <a:pPr defTabSz="914400">
              <a:lnSpc>
                <a:spcPct val="100000"/>
              </a:lnSpc>
              <a:defRPr sz="2200"/>
            </a:pPr>
            <a:r>
              <a:t>3.3.2.2 ขั้นที่ 2 การทดสอบใช้งานโดยมีกลุ่มผู้ใช้งาน ได้แก่ ผู้ประเมิน ผู้รับการประเมิน และเจ้าหน้าที่ด้านการประเมินผลการปฏิบัติงานของข้าราชการครูและบุคลากรทางการศึกษาของสังกัดสำนักงานคณะกรรมการการศึกษาขั้นพื้นฐาน โดยการประชุมร่วมกันในหน่วยงาน (Workshop Facilitation)</a:t>
            </a:r>
          </a:p>
          <a:p>
            <a:pPr defTabSz="914400">
              <a:lnSpc>
                <a:spcPct val="100000"/>
              </a:lnSpc>
              <a:defRPr sz="2200"/>
            </a:pPr>
            <a:r>
              <a:t>3.3.2.3 ขั้นที่ 3 การประเมินผลการใช้ระบบโดยใช้แบบสัมภาษณ์และแบบสอบถาม</a:t>
            </a:r>
          </a:p>
          <a:p>
            <a:pPr defTabSz="914400">
              <a:lnSpc>
                <a:spcPct val="100000"/>
              </a:lnSpc>
              <a:defRPr sz="2200"/>
            </a:pPr>
            <a:r>
              <a:t>3.3.2.4 ขั้นที่ 4 การสรุปรูปแบบของระบบที่เหมาะสมและใช้งานได้จริง</a:t>
            </a:r>
          </a:p>
          <a:p>
            <a:pPr defTabSz="914400">
              <a:lnSpc>
                <a:spcPct val="100000"/>
              </a:lnSpc>
              <a:defRPr sz="2200"/>
            </a:pPr>
            <a:r>
              <a:t>การวิจัยในขั้นตอนนี้จะเป็นการประยุกต์ใช้กระบวนการในขั้นตอนที่ 1 และ 2 โดยทำการประเมินประสิทธิภาพและความพึงพอใจของการใช้ระบบ</a:t>
            </a:r>
          </a:p>
          <a:p>
            <a:pPr defTabSz="914400">
              <a:lnSpc>
                <a:spcPct val="100000"/>
              </a:lnSpc>
              <a:defRPr sz="2200"/>
            </a:pPr>
            <a:r>
              <a:t>3.3.3 ประชากรและกลุ่มตัวอย่าง ประชากรและกลุ่มตัวอย่างในขั้นตอนนี้ใช้เกณฑ์การสุ่มเช่นเดียวกับขั้นตอนที่ 1 ซึ่งแบ่งออกได้เป็น 3 กลุ่ม ได้แก่</a:t>
            </a:r>
          </a:p>
          <a:p>
            <a:pPr defTabSz="914400">
              <a:lnSpc>
                <a:spcPct val="100000"/>
              </a:lnSpc>
              <a:defRPr sz="2200"/>
            </a:pPr>
            <a:r>
              <a:t>3.3.3.1 กลุ่มที่ 1 ผู้ประเมินผลการปฏิบัติงานของข้าราชการครูและบุคลากรทางการศึกษา จำนวน 5 คน</a:t>
            </a:r>
          </a:p>
          <a:p>
            <a:pPr defTabSz="914400">
              <a:lnSpc>
                <a:spcPct val="100000"/>
              </a:lnSpc>
              <a:defRPr sz="2200"/>
            </a:pPr>
            <a:r>
              <a:t>3.3.3.2 กลุ่มที่ 2 ผู้รับการประเมินผลการปฏิบัติงานของข้าราชการครูและบุคลากรทางการศึกษา จำนวน 15 คน</a:t>
            </a:r>
          </a:p>
          <a:p>
            <a:pPr defTabSz="914400">
              <a:lnSpc>
                <a:spcPct val="100000"/>
              </a:lnSpc>
              <a:defRPr sz="2200"/>
            </a:pPr>
            <a:r>
              <a:t>3.3.3.3 กลุ่มที่ 3 ผู้รับผิดชอบและมีส่วนเกี่ยวข้องกับงานด้านการประเมินผลการปฏิบัติงานของข้าราชการครูและบุคลากรทางการศึกษา จำนวน 5 คน</a:t>
            </a:r>
          </a:p>
          <a:p>
            <a:pPr defTabSz="914400">
              <a:lnSpc>
                <a:spcPct val="100000"/>
              </a:lnSpc>
              <a:defRPr sz="2200"/>
            </a:pPr>
            <a:r>
              <a:t>3.3.4 เครื่องมือที่ใช้ในการเก็บรวบรวมข้อมูล เครื่องมือที่ใช้เป็นแบบสัมภาษณ์และแบบสอบถาม โดยมีจุดมุ่งหมายเพื่อทดสอบประสิทธิภาพการใช้งาน ปัญหาและอุปสรรค ตลอดจนแนวทางการแก้ไข โดยจะสามารถแบ่งแยกเครื่องมือที่ใช้ในการเก็บรวบรวมข้อมูลตามประชากรและกลุ่มตัวอย่างดังนี้</a:t>
            </a:r>
          </a:p>
          <a:p>
            <a:pPr defTabSz="914400">
              <a:lnSpc>
                <a:spcPct val="100000"/>
              </a:lnSpc>
              <a:defRPr sz="2200"/>
            </a:pPr>
            <a:r>
              <a:t>3.3.4.1 กลุ่มที่ 1 และ 3 จะเป็นแบบสัมภาษณ์แบบไม่มีโครงสร้าง (Unstructured Interview Form)</a:t>
            </a:r>
          </a:p>
          <a:p>
            <a:pPr defTabSz="914400">
              <a:lnSpc>
                <a:spcPct val="100000"/>
              </a:lnSpc>
              <a:defRPr sz="2200"/>
            </a:pPr>
            <a:r>
              <a:t>3.3.4.2 กลุ่มที่ 1 2 และ 3 จะเป็นการอบรมเชิงปฏิบัติการและใช้แบบสอบถามที่ประกอบด้วยข้อคำถามแบบตรวจสอบรายการ แบบเติมข้อความ และแบบมาตราส่วนประมาณค่า (Rating Scale) 5 ระดับ ส่วนที่ 1 : ข้อมูลเกี่ยวกับผู้ตอบแบบสอบถาม</a:t>
            </a:r>
          </a:p>
          <a:p>
            <a:pPr defTabSz="914400">
              <a:lnSpc>
                <a:spcPct val="100000"/>
              </a:lnSpc>
              <a:defRPr sz="2200"/>
            </a:pPr>
            <a:r>
              <a:t>ส่วนที่ 2 : ความคิดเห็นเกี่ยวกับการใช้ระบบไอซีทีซึ่งจะเป็นการวิเคราะห์เพื่อหาประสิทธิภาพและความพึงพอใจของผู้ใช้ระบบ</a:t>
            </a:r>
          </a:p>
          <a:p>
            <a:pPr defTabSz="914400">
              <a:lnSpc>
                <a:spcPct val="100000"/>
              </a:lnSpc>
              <a:defRPr sz="2200"/>
            </a:pPr>
            <a:r>
              <a:t>การกำหนดเกณฑ์ในการใช้วัดคะแนนดังนี้</a:t>
            </a:r>
          </a:p>
          <a:p>
            <a:pPr defTabSz="914400">
              <a:lnSpc>
                <a:spcPct val="100000"/>
              </a:lnSpc>
              <a:defRPr sz="2200"/>
            </a:pPr>
            <a:r>
              <a:t>มากที่สุด ให้ค่าน้ำหนักคะแนนเป็น 5</a:t>
            </a:r>
          </a:p>
          <a:p>
            <a:pPr defTabSz="914400">
              <a:lnSpc>
                <a:spcPct val="100000"/>
              </a:lnSpc>
              <a:defRPr sz="2200"/>
            </a:pPr>
            <a:r>
              <a:t>มาก ให้ค่าน้ำหนักคะแนนเป็น 4</a:t>
            </a:r>
          </a:p>
          <a:p>
            <a:pPr defTabSz="914400">
              <a:lnSpc>
                <a:spcPct val="100000"/>
              </a:lnSpc>
              <a:defRPr sz="2200"/>
            </a:pPr>
            <a:r>
              <a:t>ปานกลาง ให้ค่าน้ำหนักคะแนนเป็น 3</a:t>
            </a:r>
          </a:p>
          <a:p>
            <a:pPr defTabSz="914400">
              <a:lnSpc>
                <a:spcPct val="100000"/>
              </a:lnSpc>
              <a:defRPr sz="2200"/>
            </a:pPr>
            <a:r>
              <a:t>น้อย ให้ค่าน้ำหนักคะแนนเป็น 2</a:t>
            </a:r>
          </a:p>
          <a:p>
            <a:pPr defTabSz="914400">
              <a:lnSpc>
                <a:spcPct val="100000"/>
              </a:lnSpc>
              <a:defRPr sz="2200"/>
            </a:pPr>
            <a:r>
              <a:t>น้อยที่สุด ให้ค่าน้ำหนักคะแนนเป็น 1</a:t>
            </a:r>
          </a:p>
          <a:p>
            <a:pPr defTabSz="914400">
              <a:lnSpc>
                <a:spcPct val="100000"/>
              </a:lnSpc>
              <a:defRPr sz="2200"/>
            </a:pPr>
            <a:r>
              <a:t>ส่วนที่ 3 : ข้อเสนอแนะและแนวทางการพัฒนาระบบเพื่อการประเมินผลการปฏิบัติงานของข้าราชการครูและบุคลากรทางการศึกษาของสังกัดสำนักงานคณะกรรมการการศึกษาขั้นพื้นฐาน</a:t>
            </a:r>
          </a:p>
          <a:p>
            <a:pPr defTabSz="914400">
              <a:lnSpc>
                <a:spcPct val="100000"/>
              </a:lnSpc>
              <a:defRPr sz="2200"/>
            </a:pPr>
            <a:r>
              <a:t>	การสร้างและตรวจสอบเครื่องมือที่เป็นแบบสอบถามจะเสนอร่างต่อผู้เชี่ยวชาญเพื่อตรวจสอบความตรงเชิงเนื้อหา ตลอดจนความเหมาะสมของภาษาและการใช้ถ้อยคำแล้วนำไปทดลองใช้ จากนั้นนำมาทดสอบหาค่าความเที่ยงของแบบสอบถามโดยใช้สูตรสัมประสิทธิ์อัลฟาของครอนบาชเช่นเดียวกับการวิจัยในขั้นตอนที่ 1</a:t>
            </a:r>
          </a:p>
          <a:p>
            <a:pPr defTabSz="914400">
              <a:lnSpc>
                <a:spcPct val="100000"/>
              </a:lnSpc>
              <a:defRPr sz="2200"/>
            </a:pPr>
            <a:r>
              <a:t>3.3.5 การวิเคราะห์ข้อมูล นำข้อมูลมาวิเคราะห์ด้วยวิธีการทางสถิติโดยใช้โปรแกรมคอมพิวเตอร์ เพื่อหาประสิทธิภาพ (Efficiency) และความพึงพอใจ (Satisfaction) ของการใช้ระบบไอซีทีและนำเสนอรูปแบบการประเมินประสิทธิภาพและความพึงพอใจของผู้ใช้ทางสถิติ ดังนี้</a:t>
            </a:r>
          </a:p>
          <a:p>
            <a:pPr defTabSz="914400">
              <a:lnSpc>
                <a:spcPct val="100000"/>
              </a:lnSpc>
              <a:defRPr sz="2200"/>
            </a:pPr>
            <a:r>
              <a:t>3.3.5.1 การวิเคราะห์ข้อมูลกลุ่มที่ 1 และ 3 โดยการนำข้อมูลมาวิเคราะห์และสังเคราะห์เพื่อหาแนวทางในการปรับปรุงและพัฒนาระบบในส่วนงานของผู้บริหารและผู้รับผิดชอบงานด้านการประเมินผลการปฏิบัติงานของข้าราชการครูและบุคลากรทางการศึกษาตลอดจนการแนะนำการใช้งานที่ถูกต้องตามรูปแบบที่กำหนดเพื่อให้ผู้ใช้สามารถใช้งานได้อย่างมีประสิทธิภาพ</a:t>
            </a:r>
          </a:p>
          <a:p>
            <a:pPr defTabSz="914400">
              <a:lnSpc>
                <a:spcPct val="100000"/>
              </a:lnSpc>
              <a:defRPr sz="2200"/>
            </a:pPr>
            <a:r>
              <a:t>3.3.5.2การวิเคราะห์ข้อมูลกลุ่มที่ 1 2 และ 3 โดยการแจกแจงจำนวนและค่าร้อยละเพื่อแสดงรายละเอียดความพึงพอใจต่อการใช้งานระบบไอซีที</a:t>
            </a:r>
          </a:p>
          <a:p>
            <a:pPr defTabSz="914400">
              <a:lnSpc>
                <a:spcPct val="100000"/>
              </a:lnSpc>
              <a:defRPr sz="2200"/>
            </a:pPr>
            <a:r>
              <a:t>ส่วนที่ 1 : ข้อมูลที่เป็นสถานภาพของผู้ตอบแบบสอบถาม วิเคราะห์โดยการแจกแจงความถี่ และค่าร้อยละ</a:t>
            </a:r>
          </a:p>
          <a:p>
            <a:pPr defTabSz="914400">
              <a:lnSpc>
                <a:spcPct val="100000"/>
              </a:lnSpc>
              <a:defRPr sz="2200"/>
            </a:pPr>
            <a:r>
              <a:t>ส่วนที่ 2 : ข้อมูลที่เกี่ยวกับความคิดเห็นเกี่ยวกับการใช้ระบบไอซีที ซึ่งเป็นข้อมูลที่เป็น แบบมาตราส่วนประมาณค่า วิเคราะห์โดยการคำนวณหาค่าเฉลี่ยและส่วนเบี่ยงเบนมาตรฐาน</a:t>
            </a:r>
          </a:p>
          <a:p>
            <a:pPr defTabSz="914400">
              <a:lnSpc>
                <a:spcPct val="100000"/>
              </a:lnSpc>
              <a:defRPr sz="2200"/>
            </a:pPr>
            <a:r>
              <a:t>ส่วนที่ 3 : ข้อมูลที่เกี่ยวกับข้อเสนอแนะและแนวทางการพัฒนาระบบไอซีทีเพื่อสนับสนุน การประเมินผลการปฏิบัติงานของข้าราชการครูและบุคลากรทางการศึกษาของสังกัดสำนักงานคณะกรรมการการศึกษาขั้นพื้นฐาน ซึ่งเป็นข้อมูลที่เป็นแบบเติมข้อความ วิเคราะห์โดยการหาข้อสรุป เพื่อทราบข้อเสนอแนะและแนวทางการพัฒนา</a:t>
            </a:r>
          </a:p>
          <a:p>
            <a:pPr defTabSz="914400">
              <a:lnSpc>
                <a:spcPct val="100000"/>
              </a:lnSpc>
              <a:defRPr sz="2200"/>
            </a:pPr>
            <a:r>
              <a:t>โดยค่าเฉลี่ยที่ได้จากข้อมูลแบบสอบถามมาตราส่วนประมาณค่าจากการวิเคราะห์ข้อมูลในกลุ่ม ที่ 1 2 และ 3 นำไปเปรียบเทียบกับเกณฑ์สำหรับแปลความหมายค่าเฉลี่ยตามเกณฑ์ในการสรุปผลได้ดังนี้</a:t>
            </a:r>
          </a:p>
          <a:p>
            <a:pPr defTabSz="914400">
              <a:lnSpc>
                <a:spcPct val="100000"/>
              </a:lnSpc>
              <a:defRPr sz="2200"/>
            </a:pPr>
            <a:r>
              <a:t>4.21 – 5.00 หมายถึง ประสิทธิภาพและความพึงพอใจอยู่ในระดับมากที่สุด</a:t>
            </a:r>
          </a:p>
          <a:p>
            <a:pPr defTabSz="914400">
              <a:lnSpc>
                <a:spcPct val="100000"/>
              </a:lnSpc>
              <a:defRPr sz="2200"/>
            </a:pPr>
            <a:r>
              <a:t>3.41 – 4.20 หมายถึง ประสิทธิภาพและความพึงพอใจอยู่ในระดับมาก</a:t>
            </a:r>
          </a:p>
          <a:p>
            <a:pPr defTabSz="914400">
              <a:lnSpc>
                <a:spcPct val="100000"/>
              </a:lnSpc>
              <a:defRPr sz="2200"/>
            </a:pPr>
            <a:r>
              <a:t>2.61 – 3.40 หมายถึง ประสิทธิภาพและความพึงพอใจอยู่ในระดับปานกลาง</a:t>
            </a:r>
          </a:p>
          <a:p>
            <a:pPr defTabSz="914400">
              <a:lnSpc>
                <a:spcPct val="100000"/>
              </a:lnSpc>
              <a:defRPr sz="2200"/>
            </a:pPr>
            <a:r>
              <a:t>1.81 – 2.60 หมายถึง ประสิทธิภาพและความพึงพอใจอยู่ในระดับน้อย</a:t>
            </a:r>
          </a:p>
          <a:p>
            <a:pPr defTabSz="914400">
              <a:lnSpc>
                <a:spcPct val="100000"/>
              </a:lnSpc>
              <a:defRPr sz="2200"/>
            </a:pPr>
            <a:r>
              <a:t>1.00 – 1.80 หมายถึง ประสิทธิภาพและความพึงพอใจอยู่ในระดับน้อยที่สุด</a:t>
            </a:r>
          </a:p>
          <a:p>
            <a:pPr defTabSz="914400">
              <a:lnSpc>
                <a:spcPct val="100000"/>
              </a:lnSpc>
              <a:defRPr sz="2200"/>
            </a:pPr>
            <a:r>
              <a:t>โดยที่ช่วงความกว้างของอันตรภาคชั้นกำหนดได้จากสูตร = (5-1)/5 = 0.8</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4" name="Shape 2774"/>
          <p:cNvSpPr/>
          <p:nvPr>
            <p:ph type="sldImg"/>
          </p:nvPr>
        </p:nvSpPr>
        <p:spPr>
          <a:prstGeom prst="rect">
            <a:avLst/>
          </a:prstGeom>
        </p:spPr>
        <p:txBody>
          <a:bodyPr/>
          <a:lstStyle/>
          <a:p>
            <a:pPr/>
          </a:p>
        </p:txBody>
      </p:sp>
      <p:sp>
        <p:nvSpPr>
          <p:cNvPr id="2775" name="Shape 2775"/>
          <p:cNvSpPr/>
          <p:nvPr>
            <p:ph type="body" sz="quarter" idx="1"/>
          </p:nvPr>
        </p:nvSpPr>
        <p:spPr>
          <a:prstGeom prst="rect">
            <a:avLst/>
          </a:prstGeom>
        </p:spPr>
        <p:txBody>
          <a:bodyPr/>
          <a:lstStyle/>
          <a:p>
            <a:pPr marL="279400" indent="-279400" defTabSz="914400">
              <a:lnSpc>
                <a:spcPct val="100000"/>
              </a:lnSpc>
              <a:buSzPct val="123000"/>
              <a:buChar char="•"/>
              <a:defRPr sz="2200"/>
            </a:pPr>
            <a:r>
              <a:t>Case study 2 การบริหารระบบไอซีทีเพื่อสนับสนุนการประเมินผลการปฏิบัติงานของข้าราชการครูและบุคลากรทางการศึกษาของสังกัดสำนักงานคณะกรรมการการศึกษาขั้นพื้นฐาน (ICT System Administration for Facilitating Performance Appraisal of Government Teachers and Educational Personnel Under the Office of the Basic Education Commission)</a:t>
            </a:r>
          </a:p>
          <a:p>
            <a:pPr defTabSz="914400">
              <a:lnSpc>
                <a:spcPct val="100000"/>
              </a:lnSpc>
              <a:defRPr sz="2200"/>
            </a:pPr>
            <a:r>
              <a:t>3.4 ขั้นตอนที่ 4 : การปรับปรุงสมรรถนะของระบบ</a:t>
            </a:r>
          </a:p>
          <a:p>
            <a:pPr defTabSz="914400">
              <a:lnSpc>
                <a:spcPct val="100000"/>
              </a:lnSpc>
              <a:defRPr sz="2200"/>
            </a:pPr>
            <a:r>
              <a:t>3.4.1 วัตถุประสงค์ในขั้นตอนนี้ เพื่อพิจารณาผลการทดสอบการใช้งานจริงและการปรับปรุง ที่ได้จากขั้นตอนที่ 3 โดยจะทำการวิจัยเพื่อปรับปรุงสมรรถนะของระบบเพื่อให้ได้ฟังก์ชันที่สามารถนำมาใช้ในการบริหารจัดการให้มีประสิทธิภาพเพิ่มขึ้น โดยคำนึงถึงผู้ใช้ระบบเป็นสำคัญ</a:t>
            </a:r>
          </a:p>
          <a:p>
            <a:pPr defTabSz="914400">
              <a:lnSpc>
                <a:spcPct val="100000"/>
              </a:lnSpc>
              <a:defRPr sz="2200"/>
            </a:pPr>
            <a:r>
              <a:t>3.4.2 วิธีดำเนินการวิจัย การวิจัยในขั้นตอนนี้จะนำผลการวิจัยในขั้นตอนที่ 3 มาทำการปรับปรุงสมรรถนะของระบบ ซึ่งดำเนินการสัมภาษณ์แบบไม่มีโครงสร้างโดยใช้วิธีสัมภาษณ์แบบเฉพาะเจาะจง (Focused Interview) โดยให้ผู้เชี่ยวชาญด้านระบบไอซีทีและนวัตกรรมทางการศึกษาตรวจสอบยืนยัน (Confirmatory) จำนวน 10 คน เพื่อให้แสดงความเห็นและให้ข้อเสนอแนะ จากนั้นนำผลการตรวจสอบไปปรับปรุงระบบไอซีทีเพื่อสนับสนุนการประเมินผลการปฏิบัติงานของข้าราชการครูและบุคลากร ทางการศึกษาของสังกัดสำนักงานคณะกรรมการการศึกษาขั้นพื้นฐาน และจัดทำรายงานผลการวิจัย ฉบับสมบูรณ์</a:t>
            </a:r>
          </a:p>
          <a:p>
            <a:pPr defTabSz="914400">
              <a:lnSpc>
                <a:spcPct val="100000"/>
              </a:lnSpc>
              <a:defRPr sz="2200"/>
            </a:pPr>
            <a:r>
              <a:t>จากขั้นตอนการดำเนินการวิจัยที่ 1 ถึง 4 สามารถนำมาเขียนแผนภาพขั้นตอนการดำเนินการวิจัยเพื่อพัฒนาระบบไอซีที ได้ดังภาพที่ 3.2 และตารางที่ 3.1 ต่อไปนี้</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Shape 300"/>
          <p:cNvSpPr/>
          <p:nvPr>
            <p:ph type="sldImg"/>
          </p:nvPr>
        </p:nvSpPr>
        <p:spPr>
          <a:prstGeom prst="rect">
            <a:avLst/>
          </a:prstGeom>
        </p:spPr>
        <p:txBody>
          <a:bodyPr/>
          <a:lstStyle/>
          <a:p>
            <a:pPr/>
          </a:p>
        </p:txBody>
      </p:sp>
      <p:sp>
        <p:nvSpPr>
          <p:cNvPr id="301" name="Shape 301"/>
          <p:cNvSpPr/>
          <p:nvPr>
            <p:ph type="body" sz="quarter" idx="1"/>
          </p:nvPr>
        </p:nvSpPr>
        <p:spPr>
          <a:prstGeom prst="rect">
            <a:avLst/>
          </a:prstGeom>
        </p:spPr>
        <p:txBody>
          <a:bodyPr/>
          <a:lstStyle/>
          <a:p>
            <a:pPr/>
            <a:r>
              <a:t>รูปแบบโดยทั่วไปจะต้องมีองค์ประกอบที่สำคัญดังนี้</a:t>
            </a:r>
          </a:p>
          <a:p>
            <a:pPr/>
            <a:r>
              <a:t>         1. รูปแบบจะต้องนำไปสู่การทำนาย (prediction) ผลที่ตามมาซึ่งสามารถพิสูจน์ทดสอบได้ กล่าวคือ สามารถนำไปสร้างเครื่องมือเพื่อไปพิสูจน์ทดสอบได้</a:t>
            </a:r>
          </a:p>
          <a:p>
            <a:pPr/>
            <a:r>
              <a:t>         2. โครงสร้างของรูปแบบจะต้องประกอบด้วยความสัมพันธ์เชิงสาเหตุ (causal relationship) ซึ่งสามารถใช้อธิบายปรากฏการณ์/เรื่องนั้นได้</a:t>
            </a:r>
          </a:p>
          <a:p>
            <a:pPr/>
            <a:r>
              <a:t>         3. รูปแบบจะต้องสามารถช่วยสร้างจินตนาการ (imagination) ความคิดรวบยอด (concept) และความสัมพันธ์ (interrelations) รวมทั้งช่วยขยายขอบเขตของการสืบเสาะความรู้   </a:t>
            </a:r>
          </a:p>
          <a:p>
            <a:pPr/>
            <a:r>
              <a:t>         4. รูปแบบควรจะประกอบด้วยความสัมพันธ์เชิงโครงสร้าง (structural relationships) มากกว่า ความสัมพันธ์เชิงเชื่อมโยง (associative relationships)</a:t>
            </a:r>
          </a:p>
          <a:p>
            <a:pPr/>
          </a:p>
          <a:p>
            <a:pPr/>
            <a:r>
              <a:t>ที่มา : พิจิตรา ธงพานิช. วิชาการออกแบบและการจัดการเรียนรู้ในชั้นเรียน. พิมพ์ครั้งที่ 3 นครปฐม : โรงพิมพ์มหาวิทยาลัยศิลปากร วิทยาเขตพระราชวังสนามจันทร์, 2560.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Shape 396"/>
          <p:cNvSpPr/>
          <p:nvPr>
            <p:ph type="sldImg"/>
          </p:nvPr>
        </p:nvSpPr>
        <p:spPr>
          <a:prstGeom prst="rect">
            <a:avLst/>
          </a:prstGeom>
        </p:spPr>
        <p:txBody>
          <a:bodyPr/>
          <a:lstStyle/>
          <a:p>
            <a:pPr/>
          </a:p>
        </p:txBody>
      </p:sp>
      <p:sp>
        <p:nvSpPr>
          <p:cNvPr id="397" name="Shape 397"/>
          <p:cNvSpPr/>
          <p:nvPr>
            <p:ph type="body" sz="quarter" idx="1"/>
          </p:nvPr>
        </p:nvSpPr>
        <p:spPr>
          <a:prstGeom prst="rect">
            <a:avLst/>
          </a:prstGeom>
        </p:spPr>
        <p:txBody>
          <a:bodyPr/>
          <a:lstStyle/>
          <a:p>
            <a:pPr/>
            <a:r>
              <a:t> รูปแบบที่ใช้กันอยู่โดยทั่วไปมี 5 แบบ หรือ 5 ลักษณะ คือ (Kaplan,  1964 อ้างถึงใน Keeves, 1997 : 386 - 387)</a:t>
            </a:r>
          </a:p>
          <a:p>
            <a:pPr/>
            <a:r>
              <a:t>         1. รูปแบบเชิงเปรียบ (Analogue Model) ได้แก่ ความคิดที่แสดงออกในลักษณะของการเปรียบเทียบสิ่งต่าง ๆ อย่างน้อย 2 สิ่ง ขึ้นไป รูปแบบลักษณะนี้ใช้กันมากในทางวิทยาศาสตร์ กายภาพ สังคมศาสตร์ และพฤติกรรมศาสตร์</a:t>
            </a:r>
          </a:p>
          <a:p>
            <a:pPr/>
            <a:r>
              <a:t>         2. รูปแบบเชิงภาษา (Semantic Model) ได้แก่ ความคิดแสดงออกผ่านทางการใช้ภาษา (พูดและเขียน) รูปแบบลักษณะนี้ใช้กันมากทางด้านศึกษาศาสตร์</a:t>
            </a:r>
          </a:p>
          <a:p>
            <a:pPr/>
            <a:r>
              <a:t>         3. รูปแบบเชิงคณิตศาสตร์ (Mathematical Model) ได้แก่ ความคิดที่แสดงออกผ่านทางสูตรคณิตศาสตร์ ซึ่งส่วนมากจะเกิดขึ้นหลังจากได้รูปเชิงภาษาแล้ว</a:t>
            </a:r>
          </a:p>
          <a:p>
            <a:pPr/>
            <a:r>
              <a:t>         4. รูปแบบเชิงแผนผัง (Schernatic Model) ได้แก่ ความคิดที่แสดงออกผ่านทางแยก แผนภาพ ไดอะแกรม กราฟ เป็นต้น</a:t>
            </a:r>
          </a:p>
          <a:p>
            <a:pPr/>
            <a:r>
              <a:t>         5. รูปแบบเชิงสาเหตุ (Causal Model) ได้แก่ ความคิดที่แสดงให้เห็นถึงความสัมพันธ์เชิงสาเหตุระหว่างตัวแปรต่าง ๆ ของสถานการณ์/ปัญหาใด ๆ รูปแบบด้านศึกษาศาสตร์ มักจะเป็นแบบนี้เป็นส่วนใหญ่</a:t>
            </a:r>
          </a:p>
          <a:p>
            <a:pPr/>
          </a:p>
          <a:p>
            <a:pPr/>
          </a:p>
          <a:p>
            <a:pPr/>
            <a:r>
              <a:t>ที่มา : พิจิตรา ธงพานิช. วิชาการออกแบบและการจัดการเรียนรู้ในชั้นเรียน. พิมพ์ครั้งที่ 3 นครปฐม : โรงพิมพ์มหาวิทยาลัยศิลปากร วิทยาเขตพระราชวังสนามจันทร์, 2560.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9" name="Shape 429"/>
          <p:cNvSpPr/>
          <p:nvPr>
            <p:ph type="sldImg"/>
          </p:nvPr>
        </p:nvSpPr>
        <p:spPr>
          <a:prstGeom prst="rect">
            <a:avLst/>
          </a:prstGeom>
        </p:spPr>
        <p:txBody>
          <a:bodyPr/>
          <a:lstStyle/>
          <a:p>
            <a:pPr/>
          </a:p>
        </p:txBody>
      </p:sp>
      <p:sp>
        <p:nvSpPr>
          <p:cNvPr id="430" name="Shape 430"/>
          <p:cNvSpPr/>
          <p:nvPr>
            <p:ph type="body" sz="quarter" idx="1"/>
          </p:nvPr>
        </p:nvSpPr>
        <p:spPr>
          <a:prstGeom prst="rect">
            <a:avLst/>
          </a:prstGeom>
        </p:spPr>
        <p:txBody>
          <a:bodyPr/>
          <a:lstStyle/>
          <a:p>
            <a:pPr/>
            <a:r>
              <a:t>	สามารถอธิบายภารกิจของหน่วยงานต่างๆ ของรูปแบบการจัดการนวัตกรรมและเทคโนโลยีทางการศึกษา ตามองค์ประกอบทั้ง 6 ด้านของรูปแบบดังนี้</a:t>
            </a:r>
          </a:p>
          <a:p>
            <a:pPr/>
            <a:r>
              <a:t>	</a:t>
            </a:r>
            <a:r>
              <a:rPr b="1"/>
              <a:t>1. ด้านการจัดหาหรือสรรหานวัตกรรมและเทคโนโลยีทางการศึกษา</a:t>
            </a:r>
            <a:r>
              <a:t> มีภารกิจในการจัดหานวัตกรรมและ เทคโนโลยีทางการศึกษาที่มีคุณภาพ ทันสมัย ในปริมาณที่เพียงพอกับความต้องการของอาจารย์ มีงบประมาณในการจัดหา มีผู้เชี่ยวชาญและบุคลากรหรือนักเทคโนโลยีทางการศึกษาในการจัดหาอย่างเพียงพอ เพื่อดำเนินการจัดหานวัตกรรมและเทคโนโลยีที่สอดคล้องกับความต้องการของผู้สอน และสอดกล้องกับเนื้อหาวิชาที่เปีดสอนในหลักสูตร</a:t>
            </a:r>
          </a:p>
          <a:p>
            <a:pPr/>
            <a:r>
              <a:t>	</a:t>
            </a:r>
            <a:r>
              <a:rPr b="1"/>
              <a:t>2. ด้านการจัดเก็บและการซ่อมบำรุงนวัตกรรมและเทคโนโลยีทางการศึกษา </a:t>
            </a:r>
            <a:r>
              <a:t>มีภารกิจในการให้ความรู้ในการจัดเก็บและการซ่อมบำรุง จัดเตรียมอุปกรณ์ซ่อมบำรุงที่มีคุณภาพอย่างพอเพียงตรวจสอบนวัตกรรมและเทคโนโลยีทางการศึกษาทั้งก่อนและหลังการให้บริการ จัดเก็บนวัตกรรมและเทคโนโลยีทางการศึกษาอย่างเป็นระบบและสะดวกต่อการใช้งาน มีการใช้เครื่องหมาย สัญลักษณ์ในการจัดเก็บ มีสัญลักษณ์เดือน เพื่อความปลอดภัยในการจัดเก็บ จัดระบบรักษาความ</a:t>
            </a:r>
          </a:p>
          <a:p>
            <a:pPr/>
            <a:r>
              <a:t>ปลอดภัยที่เหมาะสม มีห้องซ่อมบำรุงที่เหมาะสมกับการปฏิบัติงน มีการจัดระเบียบพื้นที่การซ่อมบำรุง</a:t>
            </a:r>
          </a:p>
          <a:p>
            <a:pPr/>
            <a:r>
              <a:t>	</a:t>
            </a:r>
            <a:r>
              <a:rPr b="1"/>
              <a:t>3. ด้านการใช้และการบริการนวัตกรรมและเทคโนโลยีทางการศึกษา</a:t>
            </a:r>
            <a:r>
              <a:t> มีภารกิจในให้คำแนะนำในการใช้และมีการช่วยเหลือบริการในการใช้นวัตกรรมและเทคโนโลยีแก่อาจารย์และบุคลากร จัดทำข้อมูลนวัตกรรมและเทคโนโลยีที่เป็นปัจจุบัน จัดทำบัตรรายการนวัตกรรมและเทคโนโสยี มีทะเบียนรายชื่อนวัตกรรมและเทคในโลยีที่เป็นปัจจุบัน เผยแพร่ข่าวสารผ่าน</a:t>
            </a:r>
          </a:p>
          <a:p>
            <a:pPr/>
            <a:r>
              <a:t>ระบบอินเทอร์เน็ต จัดระบบการให้บริการที่ สะดวกรวดเร็ว</a:t>
            </a:r>
          </a:p>
          <a:p>
            <a:pPr/>
            <a:r>
              <a:t>	</a:t>
            </a:r>
            <a:r>
              <a:rPr b="1"/>
              <a:t>4. ด้านการจัดองค์การเพื่อดูแลระบบนวัตกรรมและเทคโนโลยีทางการศึกษา</a:t>
            </a:r>
            <a:r>
              <a:t> มีภารกิจในการจัดสรรงบประมาณ มีการวางแผนร่วมกันทุกฝ่าย การจัดโครงสร้างองค์กร กำหนดวัตถุประสงค์ขององค์การ มีคณะกรรมการ</a:t>
            </a:r>
          </a:p>
          <a:p>
            <a:pPr/>
            <a:r>
              <a:t>ประสานงานกับ หน่วยงานอื่น มีการนำระบบสารสนเทศมาใช้ จัดบุคลากรดูแลระบบและ กระจายอำนาจให้ผู้ดูแลระบบ จัดหน่วยงานกลางไว้ประสานงาน  วิเราะห์และรายงาน คุณภาพการใช้นวัตกรรมและเทคในโลยีทางการศึกษาของคณะ</a:t>
            </a:r>
          </a:p>
          <a:p>
            <a:pPr/>
            <a:r>
              <a:t>	</a:t>
            </a:r>
            <a:r>
              <a:rPr b="1"/>
              <a:t>5. ด้านการฝึกอบรมและการนิเทศ </a:t>
            </a:r>
            <a:r>
              <a:t>การใช้นวัตกรรมและเทคโนโลยีทางการศึกษา มีภารกิจในการจัดหาบุคลากรหรือนักเทคโนโลยีทางการศึกษาที่มีความรู้ในการฝึกอบรมอย่าง เพียงพอ จัดฝึกอบรมการใช้นวัดกรรมและเทค ใน โลขีแก่ที่ตรงกับความต้องการของผู้ใ ช้เสมอ มีการส่งบุคลากรไปอบรมร่วมกับหน่วยงานอื่นๆ และจัดแห่ล่งก้นคว้าข้อมูลนวัตกรรมและเทคโนโลยีแก่อาจารย์และบุคลากร</a:t>
            </a:r>
          </a:p>
          <a:p>
            <a:pPr/>
            <a:r>
              <a:t>	</a:t>
            </a:r>
            <a:r>
              <a:rPr b="1"/>
              <a:t>6. ด้านการประเมินและวิจัยพัฒนานวัตกรรมและเทคโนโลยีทางการศึกษา </a:t>
            </a:r>
            <a:r>
              <a:t>เกี่ยวข้องกับการวิจัยและพัฒนานวัตกรรมและเทคโน โลยีทางการศึกษาให้เหมาะสมกับการจัดการเรียนการสอน ส่งเสริมให้มีการใช้สื่อและเทคโนโลยีทางการศึกษาเพื่อการพัฒนาคุณภาพให้ดียิ่งขึ้น และมีการติดตามประเมินผลเป็นระยะ นอกจากนั้นต้องมีการเผยแพร่ความรู้และผลการวิจัยด้านเทคโนโลยีทางการศึกษาแก่อ จารย์และบุคลกรที่มาใช้บริการ รวมถึงมีการเปิดโอกาสให้อาจารย์</a:t>
            </a:r>
          </a:p>
          <a:p>
            <a:pPr/>
            <a:r>
              <a:t>และบุคลากรได้แสดงความคิดเห็นเพื่อนำมาเป็นข้อมูลในการพัฒนารูปแบบการจัดการนวัตกรรมและเทคโนโลยีทางการศึกษาให้ดียิ่งขึ้น</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2" name="Shape 502"/>
          <p:cNvSpPr/>
          <p:nvPr>
            <p:ph type="sldImg"/>
          </p:nvPr>
        </p:nvSpPr>
        <p:spPr>
          <a:prstGeom prst="rect">
            <a:avLst/>
          </a:prstGeom>
        </p:spPr>
        <p:txBody>
          <a:bodyPr/>
          <a:lstStyle/>
          <a:p>
            <a:pPr/>
          </a:p>
        </p:txBody>
      </p:sp>
      <p:sp>
        <p:nvSpPr>
          <p:cNvPr id="503" name="Shape 503"/>
          <p:cNvSpPr/>
          <p:nvPr>
            <p:ph type="body" sz="quarter" idx="1"/>
          </p:nvPr>
        </p:nvSpPr>
        <p:spPr>
          <a:prstGeom prst="rect">
            <a:avLst/>
          </a:prstGeom>
        </p:spPr>
        <p:txBody>
          <a:bodyPr/>
          <a:lstStyle/>
          <a:p>
            <a:pPr/>
            <a:r>
              <a:t>	เพื่อให้เข้าใจชัดเจนในการนำรูปแบบการจัดการนวัตกรรมและเทคโนโลยีทางการศึกษาที่เหมาะสมของคณะเทคโนโลยีอุตสาหกรรมในมหาวิทยาลัยราชภัฏ จากผลการวิจัยครั้งนี้ไปใช้เป็นแนวทางในการจัดรูปแบบการจัดการนวัตกรรมและเทคโนโลยีทางการศึกษาของคณะเทคโนโลยีอุตสานกรรมได้อย่างมีประสิทธิภาพ ผู้วิจัยจึงขอเสนอแนะแนวทางการนำรูปแบบไปใช้บนพื้นฐานของข้อค้นพบจากการวิจัยครั้งนี้คือ</a:t>
            </a:r>
          </a:p>
          <a:p>
            <a:pPr/>
            <a:r>
              <a:t>	รูปแบบการจัดการนวัตกรรมและเทคโนโลยีทางการศึกษาของคณะเทคโนโลยีอุตสาหกรรมที่ผู้วิจัยสร้างขึ้นนี้ มีเงื่อนไขในการนำไปใช้ดังต่อไปนี้</a:t>
            </a:r>
          </a:p>
          <a:p>
            <a:pPr/>
            <a:r>
              <a:t>	1. ต้องสอดคล้องกับนโยบายส่งเสริมการจัดการนวัตกรรมและเทคโนโลยีทางของคณะ และผู้บริหารคณะต้องกำหนดไว้ในแผนกลยุทธ์ของคณะ</a:t>
            </a:r>
          </a:p>
          <a:p>
            <a:pPr/>
            <a:r>
              <a:t>	2. ต้องศึกษาองค์ประกอบด้านต่าง ๆ ของรูปแบบการจัดการนวัตกรรมและเทคโนโลยีทางการศึกษาให้เข้าใจชัดเจน</a:t>
            </a:r>
          </a:p>
          <a:p>
            <a:pPr/>
            <a:r>
              <a:t>	3. ต้องมีการจัดหาบุคลากรที่มีคุณสมบัติเหมาะสมกับการปฏิบัติงานตามภารกิจต่าง ๆ ที่ได้กำหนดไว้ในองค์ประกอบแต่ละด้านของรูปแบบการจัดการนวัตกรรมและเทคโนโลยีทางการศึกษาอย่างเพียงพอ</a:t>
            </a:r>
          </a:p>
          <a:p>
            <a:pPr/>
            <a:r>
              <a:t>	4. ต้องมีการจัดหา หรือจัดสรรงบประมาณเพื่อส่งเสริมการจัดการนวัตกรรมและเทคโนโลยีทางการศึกษาในทุกด้านอย่างเพียงพอและเหมาะสม ทั้งด้านอาคารสถานที่ วัสดุอุปกรณ์เครื่องมือ รวมถึงสิ่งอำนวยความสะดวกต่างๆ ในการปฏิบัติงาน ซึ่งจะเป็นผลดีต่อการจัดการเรียนการสอนและประสิทธิภาพทางการศึกษาของคณะเทคโนโลยีอุตสาหกรรม</a:t>
            </a:r>
          </a:p>
          <a:p>
            <a:pPr/>
            <a:r>
              <a:t>	5. ต้องมีการดำเนินการตามรูปแบบอย่างจริงจังและต่อเนื่อง</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2" name="Shape 622"/>
          <p:cNvSpPr/>
          <p:nvPr>
            <p:ph type="sldImg"/>
          </p:nvPr>
        </p:nvSpPr>
        <p:spPr>
          <a:prstGeom prst="rect">
            <a:avLst/>
          </a:prstGeom>
        </p:spPr>
        <p:txBody>
          <a:bodyPr/>
          <a:lstStyle/>
          <a:p>
            <a:pPr/>
          </a:p>
        </p:txBody>
      </p:sp>
      <p:sp>
        <p:nvSpPr>
          <p:cNvPr id="623" name="Shape 623"/>
          <p:cNvSpPr/>
          <p:nvPr>
            <p:ph type="body" sz="quarter" idx="1"/>
          </p:nvPr>
        </p:nvSpPr>
        <p:spPr>
          <a:prstGeom prst="rect">
            <a:avLst/>
          </a:prstGeom>
        </p:spPr>
        <p:txBody>
          <a:bodyPr/>
          <a:lstStyle/>
          <a:p>
            <a:pPr defTabSz="914400">
              <a:lnSpc>
                <a:spcPct val="100000"/>
              </a:lnSpc>
              <a:defRPr sz="2700"/>
            </a:pPr>
            <a:r>
              <a:t>สถาบันวิจัยเพื่อการพัฒนาประเทศไทย (TDRI) TDRI ได้แบ่งความสามารถทางเทคโนโลยี (Technological capabilities)</a:t>
            </a:r>
          </a:p>
          <a:p>
            <a:pPr defTabSz="914400">
              <a:lnSpc>
                <a:spcPct val="100000"/>
              </a:lnSpc>
              <a:defRPr sz="2700"/>
            </a:pPr>
            <a:r>
              <a:t>ออกเป็น 3 ชนิดซึ่งครอบคลุมตลอคช่วงเวลาการคำเนินการทั้งหมดคือ</a:t>
            </a:r>
          </a:p>
          <a:p>
            <a:pPr defTabSz="914400">
              <a:lnSpc>
                <a:spcPct val="100000"/>
              </a:lnSpc>
              <a:defRPr sz="2700"/>
            </a:pPr>
            <a:r>
              <a:t>	</a:t>
            </a:r>
            <a:r>
              <a:rPr b="1"/>
              <a:t>1. ความสามารถในการจัดหาเพื่อให้ได้มาซึ่งเทคโนโลยี (acquisitive capability) </a:t>
            </a:r>
            <a:r>
              <a:t> ประกอบด้วย การแสวงหา การประเมิน การเจรจาต่อรอง การจัดซื้อ การถ่ายทอด และการติดตั้ง</a:t>
            </a:r>
          </a:p>
          <a:p>
            <a:pPr defTabSz="914400">
              <a:lnSpc>
                <a:spcPct val="100000"/>
              </a:lnSpc>
              <a:defRPr sz="2700"/>
            </a:pPr>
            <a:r>
              <a:t>	</a:t>
            </a:r>
            <a:r>
              <a:rPr b="1"/>
              <a:t>2. ความสามารถในการใช้เทคโนโลยี (operative capability) </a:t>
            </a:r>
            <a:r>
              <a:t>ประกอบด้วย การปฏิบัติการและควบคุม การซ่อมบำรุง การฝึกอบรมบุคลากรระดับชำนาญงาน และการบริหารทั่วไป</a:t>
            </a:r>
          </a:p>
          <a:p>
            <a:pPr defTabSz="914400">
              <a:lnSpc>
                <a:spcPct val="100000"/>
              </a:lnSpc>
              <a:defRPr sz="2700"/>
            </a:pPr>
            <a:r>
              <a:t>	</a:t>
            </a:r>
            <a:r>
              <a:rPr b="1"/>
              <a:t>3. ความสามารถในการดัดแปลงเทคโนโลยี (adaptive capability)</a:t>
            </a:r>
            <a:r>
              <a:t> ประกอบด้วย การแสวงหาความรู้ใหม่ การวิเคราะห์เทคโนโลยี การดัดแปลงผลิตภัณฑ์เล็กน้อย และการตัดแปลงกระบวนการผลิตเล็กน้อย</a:t>
            </a:r>
          </a:p>
          <a:p>
            <a:pPr defTabSz="914400">
              <a:lnSpc>
                <a:spcPct val="100000"/>
              </a:lnSpc>
              <a:defRPr sz="2700"/>
            </a:pPr>
            <a:r>
              <a:t>      คำจำกัดความที่ดีกว่าสำหรับจุดประสงค์ของ</a:t>
            </a:r>
            <a:r>
              <a:rPr b="1"/>
              <a:t>การพัฒนารูปแบบการจัคการเทคโนโลยี</a:t>
            </a:r>
            <a:r>
              <a:t> ก็คือการจัดการงานต่างๆ ที่ต้องการ การตัดสินใจอย่างเด็ดขาดในระยะเวลาจำกัด และมีผลตอบรับในระยะเวลาเดียวกัน และต้องใช้ความรู้ในหลายสาขา หรือความรู้ที่เกี่ยวข้องในขอบเขตของงานนั้นๆ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2" name="Shape 652"/>
          <p:cNvSpPr/>
          <p:nvPr>
            <p:ph type="sldImg"/>
          </p:nvPr>
        </p:nvSpPr>
        <p:spPr>
          <a:prstGeom prst="rect">
            <a:avLst/>
          </a:prstGeom>
        </p:spPr>
        <p:txBody>
          <a:bodyPr/>
          <a:lstStyle/>
          <a:p>
            <a:pPr/>
          </a:p>
        </p:txBody>
      </p:sp>
      <p:sp>
        <p:nvSpPr>
          <p:cNvPr id="653" name="Shape 653"/>
          <p:cNvSpPr/>
          <p:nvPr>
            <p:ph type="body" sz="quarter" idx="1"/>
          </p:nvPr>
        </p:nvSpPr>
        <p:spPr>
          <a:prstGeom prst="rect">
            <a:avLst/>
          </a:prstGeom>
        </p:spPr>
        <p:txBody>
          <a:bodyPr/>
          <a:lstStyle/>
          <a:p>
            <a:pPr/>
            <a:r>
              <a:t>วิธีการสร้างนวัตกรรมทางการศึกษาสมัยใหม่</a:t>
            </a:r>
          </a:p>
          <a:p>
            <a:pPr>
              <a:defRPr b="1"/>
            </a:pPr>
            <a:r>
              <a:t>The methods for creating modern educational innovations</a:t>
            </a:r>
          </a:p>
          <a:p>
            <a:pPr>
              <a:defRPr b="1"/>
            </a:pPr>
          </a:p>
          <a:p>
            <a:pPr marL="279400" indent="-279400" defTabSz="914400">
              <a:lnSpc>
                <a:spcPct val="100000"/>
              </a:lnSpc>
              <a:buSzPct val="123000"/>
              <a:buChar char="•"/>
              <a:defRPr sz="2200"/>
            </a:pPr>
            <a:r>
              <a:t>ขั้นตอนการพัฒนานวัตกรรมการจัดการเรียนรู้ (The process of developing innovation in learning management)</a:t>
            </a:r>
          </a:p>
          <a:p>
            <a:pPr marL="279400" indent="-279400" defTabSz="914400">
              <a:lnSpc>
                <a:spcPct val="100000"/>
              </a:lnSpc>
              <a:buSzPct val="123000"/>
              <a:buChar char="•"/>
              <a:defRPr sz="2200"/>
            </a:pPr>
            <a:r>
              <a:t>Case study 1 การพัฒนาระบบการจัดการเทคโนโลยีสารสนเทศเพื่อบริหารงานวิชาการของสถานศึกษา สังกัดสำนักงานเขตพื้นที่การศึกษามัธยมศึกษาประจวบคีรีขันธ์ (The Development of Information Technology System for Academic Administration in School under Prachuapkhirikhan Secondary Educational Service Area Office)</a:t>
            </a:r>
          </a:p>
          <a:p>
            <a:pPr marL="279400" indent="-279400" defTabSz="914400">
              <a:lnSpc>
                <a:spcPct val="100000"/>
              </a:lnSpc>
              <a:buSzPct val="123000"/>
              <a:buChar char="•"/>
              <a:defRPr sz="2200"/>
            </a:pPr>
            <a:r>
              <a:t>Case study 2 การบริหารระบบไอซีทีเพื่อสนับสนุนการประเมินผลการปฏิบัติงานของข้าราชการครูและบุคลากรทางการศึกษาของสังกัดสำนักงานคณะกรรมการการศึกษาขั้นพื้นฐาน (ICT System Administration for Facilitating Performance Appraisal of Government Teachers and Educational Personnel Under the Office of the Basic Education Commission)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1" name="Shape 681"/>
          <p:cNvSpPr/>
          <p:nvPr>
            <p:ph type="sldImg"/>
          </p:nvPr>
        </p:nvSpPr>
        <p:spPr>
          <a:prstGeom prst="rect">
            <a:avLst/>
          </a:prstGeom>
        </p:spPr>
        <p:txBody>
          <a:bodyPr/>
          <a:lstStyle/>
          <a:p>
            <a:pPr/>
          </a:p>
        </p:txBody>
      </p:sp>
      <p:sp>
        <p:nvSpPr>
          <p:cNvPr id="682" name="Shape 682"/>
          <p:cNvSpPr/>
          <p:nvPr>
            <p:ph type="body" sz="quarter" idx="1"/>
          </p:nvPr>
        </p:nvSpPr>
        <p:spPr>
          <a:prstGeom prst="rect">
            <a:avLst/>
          </a:prstGeom>
        </p:spPr>
        <p:txBody>
          <a:bodyPr/>
          <a:lstStyle/>
          <a:p>
            <a:pPr/>
            <a:r>
              <a:t>วิธีการสร้างนวัตกรรมทางการศึกษาสมัยใหม่</a:t>
            </a:r>
          </a:p>
          <a:p>
            <a:pPr>
              <a:defRPr b="1"/>
            </a:pPr>
            <a:r>
              <a:t>The methods for creating modern educational innovations</a:t>
            </a:r>
          </a:p>
          <a:p>
            <a:pPr>
              <a:defRPr b="1"/>
            </a:pPr>
          </a:p>
          <a:p>
            <a:pPr marL="279400" indent="-279400" defTabSz="914400">
              <a:lnSpc>
                <a:spcPct val="100000"/>
              </a:lnSpc>
              <a:buSzPct val="123000"/>
              <a:buChar char="•"/>
              <a:defRPr sz="2200"/>
            </a:pPr>
            <a:r>
              <a:t>ขั้นตอนการพัฒนานวัตกรรมการจัดการเรียนรู้ (The process of developing innovation in learning management)</a:t>
            </a:r>
          </a:p>
          <a:p>
            <a:pPr marL="279400" indent="-279400" defTabSz="914400">
              <a:lnSpc>
                <a:spcPct val="100000"/>
              </a:lnSpc>
              <a:buSzPct val="123000"/>
              <a:buChar char="•"/>
              <a:defRPr sz="2200"/>
            </a:pPr>
            <a:r>
              <a:t>Case study 1 การพัฒนาระบบการจัดการเทคโนโลยีสารสนเทศเพื่อบริหารงานวิชาการของสถานศึกษา สังกัดสำนักงานเขตพื้นที่การศึกษามัธยมศึกษาประจวบคีรีขันธ์ (The Development of Information Technology System for Academic Administration in School under Prachuapkhirikhan Secondary Educational Service Area Office)</a:t>
            </a:r>
          </a:p>
          <a:p>
            <a:pPr marL="279400" indent="-279400" defTabSz="914400">
              <a:lnSpc>
                <a:spcPct val="100000"/>
              </a:lnSpc>
              <a:buSzPct val="123000"/>
              <a:buChar char="•"/>
              <a:defRPr sz="2200"/>
            </a:pPr>
            <a:r>
              <a:t>Case study 2 การบริหารระบบไอซีทีเพื่อสนับสนุนการประเมินผลการปฏิบัติงานของข้าราชการครูและบุคลากรทางการศึกษาของสังกัดสำนักงานคณะกรรมการการศึกษาขั้นพื้นฐาน (ICT System Administration for Facilitating Performance Appraisal of Government Teachers and Educational Personnel Under the Office of the Basic Education Commission)</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6F7F2"/>
        </a:solidFill>
      </p:bgPr>
    </p:bg>
    <p:spTree>
      <p:nvGrpSpPr>
        <p:cNvPr id="1" name=""/>
        <p:cNvGrpSpPr/>
        <p:nvPr/>
      </p:nvGrpSpPr>
      <p:grpSpPr>
        <a:xfrm>
          <a:off x="0" y="0"/>
          <a:ext cx="0" cy="0"/>
          <a:chOff x="0" y="0"/>
          <a:chExt cx="0" cy="0"/>
        </a:xfrm>
      </p:grpSpPr>
      <p:sp>
        <p:nvSpPr>
          <p:cNvPr id="149" name="Slide Number"/>
          <p:cNvSpPr txBox="1"/>
          <p:nvPr>
            <p:ph type="sldNum" sz="quarter" idx="2"/>
          </p:nvPr>
        </p:nvSpPr>
        <p:spPr>
          <a:xfrm>
            <a:off x="12038254" y="13128406"/>
            <a:ext cx="307492" cy="342848"/>
          </a:xfrm>
          <a:prstGeom prst="rect">
            <a:avLst/>
          </a:prstGeom>
        </p:spPr>
        <p:txBody>
          <a:bodyPr lIns="50773" tIns="50773" rIns="50773" bIns="50773"/>
          <a:lstStyle>
            <a:lvl1pPr defTabSz="825500">
              <a:defRPr sz="1600">
                <a:solidFill>
                  <a:srgbClr val="5E5E5E"/>
                </a:solidFill>
                <a:latin typeface="Proxima Nova"/>
                <a:ea typeface="Proxima Nova"/>
                <a:cs typeface="Proxima Nova"/>
                <a:sym typeface="Proxima Nov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ver">
    <p:spTree>
      <p:nvGrpSpPr>
        <p:cNvPr id="1" name=""/>
        <p:cNvGrpSpPr/>
        <p:nvPr/>
      </p:nvGrpSpPr>
      <p:grpSpPr>
        <a:xfrm>
          <a:off x="0" y="0"/>
          <a:ext cx="0" cy="0"/>
          <a:chOff x="0" y="0"/>
          <a:chExt cx="0" cy="0"/>
        </a:xfrm>
      </p:grpSpPr>
      <p:sp>
        <p:nvSpPr>
          <p:cNvPr id="156" name="Slide Number"/>
          <p:cNvSpPr txBox="1"/>
          <p:nvPr>
            <p:ph type="sldNum" sz="quarter" idx="2"/>
          </p:nvPr>
        </p:nvSpPr>
        <p:spPr>
          <a:xfrm>
            <a:off x="22565152" y="12557015"/>
            <a:ext cx="411379" cy="505459"/>
          </a:xfrm>
          <a:prstGeom prst="rect">
            <a:avLst/>
          </a:prstGeom>
        </p:spPr>
        <p:txBody>
          <a:bodyPr lIns="45719" tIns="45719" rIns="45719" bIns="45719" anchor="t"/>
          <a:lstStyle>
            <a:lvl1pPr algn="r" defTabSz="1828433">
              <a:defRPr b="1" sz="2400">
                <a:solidFill>
                  <a:srgbClr val="595959"/>
                </a:solidFill>
                <a:latin typeface="Poppins SemiBold"/>
                <a:ea typeface="Poppins SemiBold"/>
                <a:cs typeface="Poppins SemiBold"/>
                <a:sym typeface="Poppins SemiBold"/>
              </a:defRPr>
            </a:lvl1pPr>
          </a:lstStyle>
          <a:p>
            <a:pPr/>
            <a:fld id="{86CB4B4D-7CA3-9044-876B-883B54F8677D}" type="slidenum"/>
          </a:p>
        </p:txBody>
      </p:sp>
      <p:sp>
        <p:nvSpPr>
          <p:cNvPr id="157" name="Image"/>
          <p:cNvSpPr/>
          <p:nvPr>
            <p:ph type="pic" idx="21"/>
          </p:nvPr>
        </p:nvSpPr>
        <p:spPr>
          <a:xfrm>
            <a:off x="6350" y="0"/>
            <a:ext cx="24377649" cy="13716000"/>
          </a:xfrm>
          <a:prstGeom prst="rect">
            <a:avLst/>
          </a:prstGeom>
        </p:spPr>
        <p:txBody>
          <a:bodyPr lIns="91439" tIns="45719" rIns="91439" bIns="45719">
            <a:noAutofit/>
          </a:bodyPr>
          <a:lstStyle/>
          <a:p>
            <a:pPr/>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Slide">
    <p:spTree>
      <p:nvGrpSpPr>
        <p:cNvPr id="1" name=""/>
        <p:cNvGrpSpPr/>
        <p:nvPr/>
      </p:nvGrpSpPr>
      <p:grpSpPr>
        <a:xfrm>
          <a:off x="0" y="0"/>
          <a:ext cx="0" cy="0"/>
          <a:chOff x="0" y="0"/>
          <a:chExt cx="0" cy="0"/>
        </a:xfrm>
      </p:grpSpPr>
      <p:sp>
        <p:nvSpPr>
          <p:cNvPr id="164" name="Freeform 15"/>
          <p:cNvSpPr/>
          <p:nvPr/>
        </p:nvSpPr>
        <p:spPr>
          <a:xfrm>
            <a:off x="22348189" y="771612"/>
            <a:ext cx="514701" cy="514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6"/>
                </a:moveTo>
                <a:cubicBezTo>
                  <a:pt x="21600" y="16776"/>
                  <a:pt x="16764" y="21600"/>
                  <a:pt x="10794" y="21600"/>
                </a:cubicBezTo>
                <a:cubicBezTo>
                  <a:pt x="4836" y="21600"/>
                  <a:pt x="0" y="16776"/>
                  <a:pt x="0" y="10806"/>
                </a:cubicBezTo>
                <a:cubicBezTo>
                  <a:pt x="0" y="4848"/>
                  <a:pt x="4836" y="0"/>
                  <a:pt x="10794" y="0"/>
                </a:cubicBezTo>
                <a:cubicBezTo>
                  <a:pt x="16764" y="0"/>
                  <a:pt x="21600" y="4848"/>
                  <a:pt x="21600" y="10806"/>
                </a:cubicBezTo>
              </a:path>
            </a:pathLst>
          </a:custGeom>
          <a:gradFill>
            <a:gsLst>
              <a:gs pos="8000">
                <a:srgbClr val="E75F57"/>
              </a:gs>
              <a:gs pos="100000">
                <a:srgbClr val="F5BFBC"/>
              </a:gs>
            </a:gsLst>
            <a:lin ang="8100000"/>
          </a:gradFill>
          <a:ln w="12700">
            <a:miter lim="400000"/>
          </a:ln>
        </p:spPr>
        <p:txBody>
          <a:bodyPr lIns="45719" rIns="45719" anchor="ctr"/>
          <a:lstStyle/>
          <a:p>
            <a:pPr algn="l" defTabSz="1828433">
              <a:defRPr sz="6400">
                <a:solidFill>
                  <a:srgbClr val="ABACAB"/>
                </a:solidFill>
                <a:latin typeface="Montserrat Light"/>
                <a:ea typeface="Montserrat Light"/>
                <a:cs typeface="Montserrat Light"/>
                <a:sym typeface="Montserrat Light"/>
              </a:defRPr>
            </a:pPr>
          </a:p>
        </p:txBody>
      </p:sp>
      <p:sp>
        <p:nvSpPr>
          <p:cNvPr id="165" name="Slide Number"/>
          <p:cNvSpPr txBox="1"/>
          <p:nvPr>
            <p:ph type="sldNum" sz="quarter" idx="2"/>
          </p:nvPr>
        </p:nvSpPr>
        <p:spPr>
          <a:xfrm>
            <a:off x="22494276" y="908454"/>
            <a:ext cx="222810" cy="241301"/>
          </a:xfrm>
          <a:prstGeom prst="rect">
            <a:avLst/>
          </a:prstGeom>
        </p:spPr>
        <p:txBody>
          <a:bodyPr lIns="0" tIns="0" rIns="0" bIns="0" anchor="ctr"/>
          <a:lstStyle>
            <a:lvl1pPr defTabSz="1828433">
              <a:defRPr sz="1600">
                <a:solidFill>
                  <a:srgbClr val="FFFFFF"/>
                </a:solidFill>
                <a:latin typeface="Montserrat Medium"/>
                <a:ea typeface="Montserrat Medium"/>
                <a:cs typeface="Montserrat Medium"/>
                <a:sym typeface="Montserrat Medium"/>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troduction Slide 16">
    <p:spTree>
      <p:nvGrpSpPr>
        <p:cNvPr id="1" name=""/>
        <p:cNvGrpSpPr/>
        <p:nvPr/>
      </p:nvGrpSpPr>
      <p:grpSpPr>
        <a:xfrm>
          <a:off x="0" y="0"/>
          <a:ext cx="0" cy="0"/>
          <a:chOff x="0" y="0"/>
          <a:chExt cx="0" cy="0"/>
        </a:xfrm>
      </p:grpSpPr>
      <p:sp>
        <p:nvSpPr>
          <p:cNvPr id="172" name="Picture Placeholder 5"/>
          <p:cNvSpPr/>
          <p:nvPr>
            <p:ph type="pic" idx="21"/>
          </p:nvPr>
        </p:nvSpPr>
        <p:spPr>
          <a:xfrm>
            <a:off x="12196423" y="758953"/>
            <a:ext cx="11417955" cy="12204322"/>
          </a:xfrm>
          <a:prstGeom prst="rect">
            <a:avLst/>
          </a:prstGeom>
        </p:spPr>
        <p:txBody>
          <a:bodyPr lIns="91439" tIns="45719" rIns="91439" bIns="45719">
            <a:noAutofit/>
          </a:bodyPr>
          <a:lstStyle/>
          <a:p>
            <a:pPr/>
          </a:p>
        </p:txBody>
      </p:sp>
      <p:sp>
        <p:nvSpPr>
          <p:cNvPr id="173" name="Slide Number"/>
          <p:cNvSpPr txBox="1"/>
          <p:nvPr>
            <p:ph type="sldNum" sz="quarter" idx="2"/>
          </p:nvPr>
        </p:nvSpPr>
        <p:spPr>
          <a:xfrm>
            <a:off x="11785811" y="12344400"/>
            <a:ext cx="5686638" cy="736601"/>
          </a:xfrm>
          <a:prstGeom prst="rect">
            <a:avLst/>
          </a:prstGeom>
        </p:spPr>
        <p:txBody>
          <a:bodyPr lIns="45719" tIns="45719" rIns="45719" bIns="45719" anchor="ctr"/>
          <a:lstStyle>
            <a:lvl1pPr algn="r" defTabSz="1828433">
              <a:defRPr sz="1200">
                <a:solidFill>
                  <a:srgbClr val="747A94"/>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troduction Slide 05">
    <p:spTree>
      <p:nvGrpSpPr>
        <p:cNvPr id="1" name=""/>
        <p:cNvGrpSpPr/>
        <p:nvPr/>
      </p:nvGrpSpPr>
      <p:grpSpPr>
        <a:xfrm>
          <a:off x="0" y="0"/>
          <a:ext cx="0" cy="0"/>
          <a:chOff x="0" y="0"/>
          <a:chExt cx="0" cy="0"/>
        </a:xfrm>
      </p:grpSpPr>
      <p:sp>
        <p:nvSpPr>
          <p:cNvPr id="180" name="Picture Placeholder 5"/>
          <p:cNvSpPr/>
          <p:nvPr>
            <p:ph type="pic" sz="quarter" idx="21"/>
          </p:nvPr>
        </p:nvSpPr>
        <p:spPr>
          <a:xfrm>
            <a:off x="5196895" y="2934691"/>
            <a:ext cx="4612466" cy="4605898"/>
          </a:xfrm>
          <a:prstGeom prst="rect">
            <a:avLst/>
          </a:prstGeom>
        </p:spPr>
        <p:txBody>
          <a:bodyPr lIns="91439" tIns="45719" rIns="91439" bIns="45719">
            <a:noAutofit/>
          </a:bodyPr>
          <a:lstStyle/>
          <a:p>
            <a:pPr/>
          </a:p>
        </p:txBody>
      </p:sp>
      <p:sp>
        <p:nvSpPr>
          <p:cNvPr id="181" name="Slide Number"/>
          <p:cNvSpPr txBox="1"/>
          <p:nvPr>
            <p:ph type="sldNum" sz="quarter" idx="2"/>
          </p:nvPr>
        </p:nvSpPr>
        <p:spPr>
          <a:xfrm>
            <a:off x="11785811" y="12344400"/>
            <a:ext cx="5686638" cy="736601"/>
          </a:xfrm>
          <a:prstGeom prst="rect">
            <a:avLst/>
          </a:prstGeom>
        </p:spPr>
        <p:txBody>
          <a:bodyPr lIns="45719" tIns="45719" rIns="45719" bIns="45719" anchor="ctr"/>
          <a:lstStyle>
            <a:lvl1pPr algn="r" defTabSz="1828433">
              <a:defRPr sz="1200">
                <a:solidFill>
                  <a:srgbClr val="747A94"/>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png"/><Relationship Id="rId15" Type="http://schemas.openxmlformats.org/officeDocument/2006/relationships/image" Target="../media/image22.png"/><Relationship Id="rId16" Type="http://schemas.openxmlformats.org/officeDocument/2006/relationships/image" Target="../media/image2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slide" Target="slide15.xml"/><Relationship Id="rId4" Type="http://schemas.openxmlformats.org/officeDocument/2006/relationships/slide" Target="slide16.xml"/><Relationship Id="rId5" Type="http://schemas.openxmlformats.org/officeDocument/2006/relationships/slide" Target="slide17.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slide" Target="slide19.xml"/><Relationship Id="rId4" Type="http://schemas.openxmlformats.org/officeDocument/2006/relationships/slide" Target="slide20.xml"/><Relationship Id="rId5" Type="http://schemas.openxmlformats.org/officeDocument/2006/relationships/slide" Target="slide21.xml"/><Relationship Id="rId6" Type="http://schemas.openxmlformats.org/officeDocument/2006/relationships/slide" Target="slide2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44.png"/><Relationship Id="rId4" Type="http://schemas.openxmlformats.org/officeDocument/2006/relationships/image" Target="../media/image4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1.jpeg"/><Relationship Id="rId4" Type="http://schemas.openxmlformats.org/officeDocument/2006/relationships/slide" Target="slide14.xml"/><Relationship Id="rId5" Type="http://schemas.openxmlformats.org/officeDocument/2006/relationships/slide" Target="slide1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1.jpeg"/><Relationship Id="rId4" Type="http://schemas.openxmlformats.org/officeDocument/2006/relationships/slide" Target="slide14.xml"/><Relationship Id="rId5" Type="http://schemas.openxmlformats.org/officeDocument/2006/relationships/slide" Target="slide1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e3-teaching-model-1.png" descr="e3-teaching-model-1.png"/>
          <p:cNvPicPr>
            <a:picLocks noChangeAspect="1"/>
          </p:cNvPicPr>
          <p:nvPr/>
        </p:nvPicPr>
        <p:blipFill>
          <a:blip r:embed="rId3">
            <a:extLst/>
          </a:blip>
          <a:stretch>
            <a:fillRect/>
          </a:stretch>
        </p:blipFill>
        <p:spPr>
          <a:xfrm>
            <a:off x="-177689" y="7214928"/>
            <a:ext cx="6858001" cy="6858001"/>
          </a:xfrm>
          <a:prstGeom prst="rect">
            <a:avLst/>
          </a:prstGeom>
          <a:ln w="12700">
            <a:miter lim="400000"/>
          </a:ln>
        </p:spPr>
      </p:pic>
      <p:sp>
        <p:nvSpPr>
          <p:cNvPr id="191" name="TextBox 4"/>
          <p:cNvSpPr txBox="1"/>
          <p:nvPr>
            <p:ph type="sldNum" sz="quarter" idx="2"/>
          </p:nvPr>
        </p:nvSpPr>
        <p:spPr>
          <a:xfrm>
            <a:off x="22542180" y="908454"/>
            <a:ext cx="127001" cy="2413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2" name="TextBox 134"/>
          <p:cNvSpPr txBox="1"/>
          <p:nvPr/>
        </p:nvSpPr>
        <p:spPr>
          <a:xfrm>
            <a:off x="10584993" y="9495429"/>
            <a:ext cx="13358920" cy="280906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r" defTabSz="1828433">
              <a:lnSpc>
                <a:spcPts val="9400"/>
              </a:lnSpc>
              <a:defRPr b="1" sz="9800">
                <a:solidFill>
                  <a:srgbClr val="111340"/>
                </a:solidFill>
                <a:latin typeface="TH Sarabun New"/>
                <a:ea typeface="TH Sarabun New"/>
                <a:cs typeface="TH Sarabun New"/>
                <a:sym typeface="TH Sarabun New"/>
              </a:defRPr>
            </a:pPr>
            <a:r>
              <a:t>รูปแบบและวิธีการสร้าง</a:t>
            </a:r>
            <a:br/>
            <a:r>
              <a:t>นวัตกรรมการศึกษาสมัยใหม่</a:t>
            </a:r>
          </a:p>
        </p:txBody>
      </p:sp>
      <p:sp>
        <p:nvSpPr>
          <p:cNvPr id="193" name="Freeform 56"/>
          <p:cNvSpPr/>
          <p:nvPr/>
        </p:nvSpPr>
        <p:spPr>
          <a:xfrm>
            <a:off x="1527175" y="1097810"/>
            <a:ext cx="2092874" cy="3415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41" y="20914"/>
                </a:moveTo>
                <a:cubicBezTo>
                  <a:pt x="21350" y="20914"/>
                  <a:pt x="21600" y="21068"/>
                  <a:pt x="21600" y="21257"/>
                </a:cubicBezTo>
                <a:cubicBezTo>
                  <a:pt x="21600" y="21447"/>
                  <a:pt x="21350" y="21600"/>
                  <a:pt x="21041" y="21600"/>
                </a:cubicBezTo>
                <a:cubicBezTo>
                  <a:pt x="20732" y="21600"/>
                  <a:pt x="20481" y="21447"/>
                  <a:pt x="20481" y="21257"/>
                </a:cubicBezTo>
                <a:cubicBezTo>
                  <a:pt x="20481" y="21068"/>
                  <a:pt x="20732" y="20914"/>
                  <a:pt x="21041" y="20914"/>
                </a:cubicBezTo>
                <a:close/>
                <a:moveTo>
                  <a:pt x="15920" y="20914"/>
                </a:moveTo>
                <a:cubicBezTo>
                  <a:pt x="16229" y="20914"/>
                  <a:pt x="16480" y="21068"/>
                  <a:pt x="16480" y="21257"/>
                </a:cubicBezTo>
                <a:cubicBezTo>
                  <a:pt x="16480" y="21447"/>
                  <a:pt x="16229" y="21600"/>
                  <a:pt x="15920" y="21600"/>
                </a:cubicBezTo>
                <a:cubicBezTo>
                  <a:pt x="15611" y="21600"/>
                  <a:pt x="15361" y="21447"/>
                  <a:pt x="15361" y="21257"/>
                </a:cubicBezTo>
                <a:cubicBezTo>
                  <a:pt x="15361" y="21068"/>
                  <a:pt x="15611" y="20914"/>
                  <a:pt x="15920" y="20914"/>
                </a:cubicBezTo>
                <a:close/>
                <a:moveTo>
                  <a:pt x="10800" y="20914"/>
                </a:moveTo>
                <a:cubicBezTo>
                  <a:pt x="11109" y="20914"/>
                  <a:pt x="11359" y="21068"/>
                  <a:pt x="11359" y="21257"/>
                </a:cubicBezTo>
                <a:cubicBezTo>
                  <a:pt x="11359" y="21447"/>
                  <a:pt x="11109" y="21600"/>
                  <a:pt x="10800" y="21600"/>
                </a:cubicBezTo>
                <a:cubicBezTo>
                  <a:pt x="10491" y="21600"/>
                  <a:pt x="10241" y="21447"/>
                  <a:pt x="10241" y="21257"/>
                </a:cubicBezTo>
                <a:cubicBezTo>
                  <a:pt x="10241" y="21068"/>
                  <a:pt x="10491" y="20914"/>
                  <a:pt x="10800" y="20914"/>
                </a:cubicBezTo>
                <a:close/>
                <a:moveTo>
                  <a:pt x="5680" y="20914"/>
                </a:moveTo>
                <a:cubicBezTo>
                  <a:pt x="5989" y="20914"/>
                  <a:pt x="6239" y="21068"/>
                  <a:pt x="6239" y="21257"/>
                </a:cubicBezTo>
                <a:cubicBezTo>
                  <a:pt x="6239" y="21447"/>
                  <a:pt x="5989" y="21600"/>
                  <a:pt x="5680" y="21600"/>
                </a:cubicBezTo>
                <a:cubicBezTo>
                  <a:pt x="5371" y="21600"/>
                  <a:pt x="5120" y="21447"/>
                  <a:pt x="5120" y="21257"/>
                </a:cubicBezTo>
                <a:cubicBezTo>
                  <a:pt x="5120" y="21068"/>
                  <a:pt x="5371" y="20914"/>
                  <a:pt x="5680" y="20914"/>
                </a:cubicBezTo>
                <a:close/>
                <a:moveTo>
                  <a:pt x="559" y="20914"/>
                </a:moveTo>
                <a:cubicBezTo>
                  <a:pt x="868" y="20914"/>
                  <a:pt x="1119" y="21068"/>
                  <a:pt x="1119" y="21257"/>
                </a:cubicBezTo>
                <a:cubicBezTo>
                  <a:pt x="1119" y="21447"/>
                  <a:pt x="868" y="21600"/>
                  <a:pt x="559" y="21600"/>
                </a:cubicBezTo>
                <a:cubicBezTo>
                  <a:pt x="250" y="21600"/>
                  <a:pt x="0" y="21447"/>
                  <a:pt x="0" y="21257"/>
                </a:cubicBezTo>
                <a:cubicBezTo>
                  <a:pt x="0" y="21068"/>
                  <a:pt x="250" y="20914"/>
                  <a:pt x="559" y="20914"/>
                </a:cubicBezTo>
                <a:close/>
                <a:moveTo>
                  <a:pt x="21041" y="16732"/>
                </a:moveTo>
                <a:cubicBezTo>
                  <a:pt x="21350" y="16732"/>
                  <a:pt x="21600" y="16885"/>
                  <a:pt x="21600" y="17074"/>
                </a:cubicBezTo>
                <a:cubicBezTo>
                  <a:pt x="21600" y="17264"/>
                  <a:pt x="21350" y="17417"/>
                  <a:pt x="21041" y="17417"/>
                </a:cubicBezTo>
                <a:cubicBezTo>
                  <a:pt x="20732" y="17417"/>
                  <a:pt x="20481" y="17264"/>
                  <a:pt x="20481" y="17074"/>
                </a:cubicBezTo>
                <a:cubicBezTo>
                  <a:pt x="20481" y="16885"/>
                  <a:pt x="20732" y="16732"/>
                  <a:pt x="21041" y="16732"/>
                </a:cubicBezTo>
                <a:close/>
                <a:moveTo>
                  <a:pt x="15920" y="16732"/>
                </a:moveTo>
                <a:cubicBezTo>
                  <a:pt x="16229" y="16732"/>
                  <a:pt x="16480" y="16885"/>
                  <a:pt x="16480" y="17074"/>
                </a:cubicBezTo>
                <a:cubicBezTo>
                  <a:pt x="16480" y="17264"/>
                  <a:pt x="16229" y="17417"/>
                  <a:pt x="15920" y="17417"/>
                </a:cubicBezTo>
                <a:cubicBezTo>
                  <a:pt x="15611" y="17417"/>
                  <a:pt x="15361" y="17264"/>
                  <a:pt x="15361" y="17074"/>
                </a:cubicBezTo>
                <a:cubicBezTo>
                  <a:pt x="15361" y="16885"/>
                  <a:pt x="15611" y="16732"/>
                  <a:pt x="15920" y="16732"/>
                </a:cubicBezTo>
                <a:close/>
                <a:moveTo>
                  <a:pt x="10800" y="16732"/>
                </a:moveTo>
                <a:cubicBezTo>
                  <a:pt x="11109" y="16732"/>
                  <a:pt x="11359" y="16885"/>
                  <a:pt x="11359" y="17074"/>
                </a:cubicBezTo>
                <a:cubicBezTo>
                  <a:pt x="11359" y="17264"/>
                  <a:pt x="11109" y="17417"/>
                  <a:pt x="10800" y="17417"/>
                </a:cubicBezTo>
                <a:cubicBezTo>
                  <a:pt x="10491" y="17417"/>
                  <a:pt x="10241" y="17264"/>
                  <a:pt x="10241" y="17074"/>
                </a:cubicBezTo>
                <a:cubicBezTo>
                  <a:pt x="10241" y="16885"/>
                  <a:pt x="10491" y="16732"/>
                  <a:pt x="10800" y="16732"/>
                </a:cubicBezTo>
                <a:close/>
                <a:moveTo>
                  <a:pt x="5680" y="16732"/>
                </a:moveTo>
                <a:cubicBezTo>
                  <a:pt x="5989" y="16732"/>
                  <a:pt x="6239" y="16885"/>
                  <a:pt x="6239" y="17074"/>
                </a:cubicBezTo>
                <a:cubicBezTo>
                  <a:pt x="6239" y="17264"/>
                  <a:pt x="5989" y="17417"/>
                  <a:pt x="5680" y="17417"/>
                </a:cubicBezTo>
                <a:cubicBezTo>
                  <a:pt x="5371" y="17417"/>
                  <a:pt x="5120" y="17264"/>
                  <a:pt x="5120" y="17074"/>
                </a:cubicBezTo>
                <a:cubicBezTo>
                  <a:pt x="5120" y="16885"/>
                  <a:pt x="5371" y="16732"/>
                  <a:pt x="5680" y="16732"/>
                </a:cubicBezTo>
                <a:close/>
                <a:moveTo>
                  <a:pt x="559" y="16732"/>
                </a:moveTo>
                <a:cubicBezTo>
                  <a:pt x="868" y="16732"/>
                  <a:pt x="1119" y="16885"/>
                  <a:pt x="1119" y="17074"/>
                </a:cubicBezTo>
                <a:cubicBezTo>
                  <a:pt x="1119" y="17264"/>
                  <a:pt x="868" y="17417"/>
                  <a:pt x="559" y="17417"/>
                </a:cubicBezTo>
                <a:cubicBezTo>
                  <a:pt x="250" y="17417"/>
                  <a:pt x="0" y="17264"/>
                  <a:pt x="0" y="17074"/>
                </a:cubicBezTo>
                <a:cubicBezTo>
                  <a:pt x="0" y="16885"/>
                  <a:pt x="250" y="16732"/>
                  <a:pt x="559" y="16732"/>
                </a:cubicBezTo>
                <a:close/>
                <a:moveTo>
                  <a:pt x="21041" y="12549"/>
                </a:moveTo>
                <a:cubicBezTo>
                  <a:pt x="21350" y="12549"/>
                  <a:pt x="21600" y="12702"/>
                  <a:pt x="21600" y="12891"/>
                </a:cubicBezTo>
                <a:cubicBezTo>
                  <a:pt x="21600" y="13081"/>
                  <a:pt x="21350" y="13234"/>
                  <a:pt x="21041" y="13234"/>
                </a:cubicBezTo>
                <a:cubicBezTo>
                  <a:pt x="20732" y="13234"/>
                  <a:pt x="20481" y="13081"/>
                  <a:pt x="20481" y="12891"/>
                </a:cubicBezTo>
                <a:cubicBezTo>
                  <a:pt x="20481" y="12702"/>
                  <a:pt x="20732" y="12549"/>
                  <a:pt x="21041" y="12549"/>
                </a:cubicBezTo>
                <a:close/>
                <a:moveTo>
                  <a:pt x="15920" y="12549"/>
                </a:moveTo>
                <a:cubicBezTo>
                  <a:pt x="16229" y="12549"/>
                  <a:pt x="16480" y="12702"/>
                  <a:pt x="16480" y="12891"/>
                </a:cubicBezTo>
                <a:cubicBezTo>
                  <a:pt x="16480" y="13081"/>
                  <a:pt x="16229" y="13234"/>
                  <a:pt x="15920" y="13234"/>
                </a:cubicBezTo>
                <a:cubicBezTo>
                  <a:pt x="15611" y="13234"/>
                  <a:pt x="15361" y="13081"/>
                  <a:pt x="15361" y="12891"/>
                </a:cubicBezTo>
                <a:cubicBezTo>
                  <a:pt x="15361" y="12702"/>
                  <a:pt x="15611" y="12549"/>
                  <a:pt x="15920" y="12549"/>
                </a:cubicBezTo>
                <a:close/>
                <a:moveTo>
                  <a:pt x="10800" y="12549"/>
                </a:moveTo>
                <a:cubicBezTo>
                  <a:pt x="11109" y="12549"/>
                  <a:pt x="11359" y="12702"/>
                  <a:pt x="11359" y="12891"/>
                </a:cubicBezTo>
                <a:cubicBezTo>
                  <a:pt x="11359" y="13081"/>
                  <a:pt x="11109" y="13234"/>
                  <a:pt x="10800" y="13234"/>
                </a:cubicBezTo>
                <a:cubicBezTo>
                  <a:pt x="10491" y="13234"/>
                  <a:pt x="10241" y="13081"/>
                  <a:pt x="10241" y="12891"/>
                </a:cubicBezTo>
                <a:cubicBezTo>
                  <a:pt x="10241" y="12702"/>
                  <a:pt x="10491" y="12549"/>
                  <a:pt x="10800" y="12549"/>
                </a:cubicBezTo>
                <a:close/>
                <a:moveTo>
                  <a:pt x="5680" y="12549"/>
                </a:moveTo>
                <a:cubicBezTo>
                  <a:pt x="5989" y="12549"/>
                  <a:pt x="6239" y="12702"/>
                  <a:pt x="6239" y="12891"/>
                </a:cubicBezTo>
                <a:cubicBezTo>
                  <a:pt x="6239" y="13081"/>
                  <a:pt x="5989" y="13234"/>
                  <a:pt x="5680" y="13234"/>
                </a:cubicBezTo>
                <a:cubicBezTo>
                  <a:pt x="5371" y="13234"/>
                  <a:pt x="5120" y="13081"/>
                  <a:pt x="5120" y="12891"/>
                </a:cubicBezTo>
                <a:cubicBezTo>
                  <a:pt x="5120" y="12702"/>
                  <a:pt x="5371" y="12549"/>
                  <a:pt x="5680" y="12549"/>
                </a:cubicBezTo>
                <a:close/>
                <a:moveTo>
                  <a:pt x="559" y="12549"/>
                </a:moveTo>
                <a:cubicBezTo>
                  <a:pt x="868" y="12549"/>
                  <a:pt x="1119" y="12702"/>
                  <a:pt x="1119" y="12891"/>
                </a:cubicBezTo>
                <a:cubicBezTo>
                  <a:pt x="1119" y="13081"/>
                  <a:pt x="868" y="13234"/>
                  <a:pt x="559" y="13234"/>
                </a:cubicBezTo>
                <a:cubicBezTo>
                  <a:pt x="250" y="13234"/>
                  <a:pt x="0" y="13081"/>
                  <a:pt x="0" y="12891"/>
                </a:cubicBezTo>
                <a:cubicBezTo>
                  <a:pt x="0" y="12702"/>
                  <a:pt x="250" y="12549"/>
                  <a:pt x="559" y="12549"/>
                </a:cubicBezTo>
                <a:close/>
                <a:moveTo>
                  <a:pt x="21041" y="8366"/>
                </a:moveTo>
                <a:cubicBezTo>
                  <a:pt x="21350" y="8366"/>
                  <a:pt x="21600" y="8519"/>
                  <a:pt x="21600" y="8709"/>
                </a:cubicBezTo>
                <a:cubicBezTo>
                  <a:pt x="21600" y="8898"/>
                  <a:pt x="21350" y="9051"/>
                  <a:pt x="21041" y="9051"/>
                </a:cubicBezTo>
                <a:cubicBezTo>
                  <a:pt x="20732" y="9051"/>
                  <a:pt x="20481" y="8898"/>
                  <a:pt x="20481" y="8709"/>
                </a:cubicBezTo>
                <a:cubicBezTo>
                  <a:pt x="20481" y="8519"/>
                  <a:pt x="20732" y="8366"/>
                  <a:pt x="21041" y="8366"/>
                </a:cubicBezTo>
                <a:close/>
                <a:moveTo>
                  <a:pt x="15920" y="8366"/>
                </a:moveTo>
                <a:cubicBezTo>
                  <a:pt x="16229" y="8366"/>
                  <a:pt x="16480" y="8519"/>
                  <a:pt x="16480" y="8709"/>
                </a:cubicBezTo>
                <a:cubicBezTo>
                  <a:pt x="16480" y="8898"/>
                  <a:pt x="16229" y="9051"/>
                  <a:pt x="15920" y="9051"/>
                </a:cubicBezTo>
                <a:cubicBezTo>
                  <a:pt x="15611" y="9051"/>
                  <a:pt x="15361" y="8898"/>
                  <a:pt x="15361" y="8709"/>
                </a:cubicBezTo>
                <a:cubicBezTo>
                  <a:pt x="15361" y="8519"/>
                  <a:pt x="15611" y="8366"/>
                  <a:pt x="15920" y="8366"/>
                </a:cubicBezTo>
                <a:close/>
                <a:moveTo>
                  <a:pt x="10800" y="8366"/>
                </a:moveTo>
                <a:cubicBezTo>
                  <a:pt x="11109" y="8366"/>
                  <a:pt x="11359" y="8519"/>
                  <a:pt x="11359" y="8709"/>
                </a:cubicBezTo>
                <a:cubicBezTo>
                  <a:pt x="11359" y="8898"/>
                  <a:pt x="11109" y="9051"/>
                  <a:pt x="10800" y="9051"/>
                </a:cubicBezTo>
                <a:cubicBezTo>
                  <a:pt x="10491" y="9051"/>
                  <a:pt x="10241" y="8898"/>
                  <a:pt x="10241" y="8709"/>
                </a:cubicBezTo>
                <a:cubicBezTo>
                  <a:pt x="10241" y="8519"/>
                  <a:pt x="10491" y="8366"/>
                  <a:pt x="10800" y="8366"/>
                </a:cubicBezTo>
                <a:close/>
                <a:moveTo>
                  <a:pt x="5680" y="8366"/>
                </a:moveTo>
                <a:cubicBezTo>
                  <a:pt x="5989" y="8366"/>
                  <a:pt x="6239" y="8519"/>
                  <a:pt x="6239" y="8709"/>
                </a:cubicBezTo>
                <a:cubicBezTo>
                  <a:pt x="6239" y="8898"/>
                  <a:pt x="5989" y="9051"/>
                  <a:pt x="5680" y="9051"/>
                </a:cubicBezTo>
                <a:cubicBezTo>
                  <a:pt x="5371" y="9051"/>
                  <a:pt x="5120" y="8898"/>
                  <a:pt x="5120" y="8709"/>
                </a:cubicBezTo>
                <a:cubicBezTo>
                  <a:pt x="5120" y="8519"/>
                  <a:pt x="5371" y="8366"/>
                  <a:pt x="5680" y="8366"/>
                </a:cubicBezTo>
                <a:close/>
                <a:moveTo>
                  <a:pt x="559" y="8366"/>
                </a:moveTo>
                <a:cubicBezTo>
                  <a:pt x="868" y="8366"/>
                  <a:pt x="1119" y="8519"/>
                  <a:pt x="1119" y="8709"/>
                </a:cubicBezTo>
                <a:cubicBezTo>
                  <a:pt x="1119" y="8898"/>
                  <a:pt x="868" y="9051"/>
                  <a:pt x="559" y="9051"/>
                </a:cubicBezTo>
                <a:cubicBezTo>
                  <a:pt x="250" y="9051"/>
                  <a:pt x="0" y="8898"/>
                  <a:pt x="0" y="8709"/>
                </a:cubicBezTo>
                <a:cubicBezTo>
                  <a:pt x="0" y="8519"/>
                  <a:pt x="250" y="8366"/>
                  <a:pt x="559" y="8366"/>
                </a:cubicBezTo>
                <a:close/>
                <a:moveTo>
                  <a:pt x="21041" y="4183"/>
                </a:moveTo>
                <a:cubicBezTo>
                  <a:pt x="21350" y="4183"/>
                  <a:pt x="21600" y="4336"/>
                  <a:pt x="21600" y="4526"/>
                </a:cubicBezTo>
                <a:cubicBezTo>
                  <a:pt x="21600" y="4715"/>
                  <a:pt x="21350" y="4868"/>
                  <a:pt x="21041" y="4868"/>
                </a:cubicBezTo>
                <a:cubicBezTo>
                  <a:pt x="20732" y="4868"/>
                  <a:pt x="20481" y="4715"/>
                  <a:pt x="20481" y="4526"/>
                </a:cubicBezTo>
                <a:cubicBezTo>
                  <a:pt x="20481" y="4336"/>
                  <a:pt x="20732" y="4183"/>
                  <a:pt x="21041" y="4183"/>
                </a:cubicBezTo>
                <a:close/>
                <a:moveTo>
                  <a:pt x="15920" y="4183"/>
                </a:moveTo>
                <a:cubicBezTo>
                  <a:pt x="16229" y="4183"/>
                  <a:pt x="16480" y="4336"/>
                  <a:pt x="16480" y="4526"/>
                </a:cubicBezTo>
                <a:cubicBezTo>
                  <a:pt x="16480" y="4715"/>
                  <a:pt x="16229" y="4868"/>
                  <a:pt x="15920" y="4868"/>
                </a:cubicBezTo>
                <a:cubicBezTo>
                  <a:pt x="15611" y="4868"/>
                  <a:pt x="15361" y="4715"/>
                  <a:pt x="15361" y="4526"/>
                </a:cubicBezTo>
                <a:cubicBezTo>
                  <a:pt x="15361" y="4336"/>
                  <a:pt x="15611" y="4183"/>
                  <a:pt x="15920" y="4183"/>
                </a:cubicBezTo>
                <a:close/>
                <a:moveTo>
                  <a:pt x="10800" y="4183"/>
                </a:moveTo>
                <a:cubicBezTo>
                  <a:pt x="11109" y="4183"/>
                  <a:pt x="11359" y="4336"/>
                  <a:pt x="11359" y="4526"/>
                </a:cubicBezTo>
                <a:cubicBezTo>
                  <a:pt x="11359" y="4715"/>
                  <a:pt x="11109" y="4868"/>
                  <a:pt x="10800" y="4868"/>
                </a:cubicBezTo>
                <a:cubicBezTo>
                  <a:pt x="10491" y="4868"/>
                  <a:pt x="10241" y="4715"/>
                  <a:pt x="10241" y="4526"/>
                </a:cubicBezTo>
                <a:cubicBezTo>
                  <a:pt x="10241" y="4336"/>
                  <a:pt x="10491" y="4183"/>
                  <a:pt x="10800" y="4183"/>
                </a:cubicBezTo>
                <a:close/>
                <a:moveTo>
                  <a:pt x="5680" y="4183"/>
                </a:moveTo>
                <a:cubicBezTo>
                  <a:pt x="5989" y="4183"/>
                  <a:pt x="6239" y="4336"/>
                  <a:pt x="6239" y="4526"/>
                </a:cubicBezTo>
                <a:cubicBezTo>
                  <a:pt x="6239" y="4715"/>
                  <a:pt x="5989" y="4868"/>
                  <a:pt x="5680" y="4868"/>
                </a:cubicBezTo>
                <a:cubicBezTo>
                  <a:pt x="5371" y="4868"/>
                  <a:pt x="5120" y="4715"/>
                  <a:pt x="5120" y="4526"/>
                </a:cubicBezTo>
                <a:cubicBezTo>
                  <a:pt x="5120" y="4336"/>
                  <a:pt x="5371" y="4183"/>
                  <a:pt x="5680" y="4183"/>
                </a:cubicBezTo>
                <a:close/>
                <a:moveTo>
                  <a:pt x="559" y="4183"/>
                </a:moveTo>
                <a:cubicBezTo>
                  <a:pt x="868" y="4183"/>
                  <a:pt x="1119" y="4336"/>
                  <a:pt x="1119" y="4526"/>
                </a:cubicBezTo>
                <a:cubicBezTo>
                  <a:pt x="1119" y="4715"/>
                  <a:pt x="868" y="4868"/>
                  <a:pt x="559" y="4868"/>
                </a:cubicBezTo>
                <a:cubicBezTo>
                  <a:pt x="250" y="4868"/>
                  <a:pt x="0" y="4715"/>
                  <a:pt x="0" y="4526"/>
                </a:cubicBezTo>
                <a:cubicBezTo>
                  <a:pt x="0" y="4336"/>
                  <a:pt x="250" y="4183"/>
                  <a:pt x="559" y="4183"/>
                </a:cubicBezTo>
                <a:close/>
                <a:moveTo>
                  <a:pt x="21041" y="0"/>
                </a:moveTo>
                <a:cubicBezTo>
                  <a:pt x="21350" y="0"/>
                  <a:pt x="21600" y="153"/>
                  <a:pt x="21600" y="343"/>
                </a:cubicBezTo>
                <a:cubicBezTo>
                  <a:pt x="21600" y="532"/>
                  <a:pt x="21350" y="686"/>
                  <a:pt x="21041" y="686"/>
                </a:cubicBezTo>
                <a:cubicBezTo>
                  <a:pt x="20732" y="686"/>
                  <a:pt x="20481" y="532"/>
                  <a:pt x="20481" y="343"/>
                </a:cubicBezTo>
                <a:cubicBezTo>
                  <a:pt x="20481" y="153"/>
                  <a:pt x="20732" y="0"/>
                  <a:pt x="21041" y="0"/>
                </a:cubicBezTo>
                <a:close/>
                <a:moveTo>
                  <a:pt x="15920" y="0"/>
                </a:moveTo>
                <a:cubicBezTo>
                  <a:pt x="16229" y="0"/>
                  <a:pt x="16480" y="153"/>
                  <a:pt x="16480" y="343"/>
                </a:cubicBezTo>
                <a:cubicBezTo>
                  <a:pt x="16480" y="532"/>
                  <a:pt x="16229" y="686"/>
                  <a:pt x="15920" y="686"/>
                </a:cubicBezTo>
                <a:cubicBezTo>
                  <a:pt x="15611" y="686"/>
                  <a:pt x="15361" y="532"/>
                  <a:pt x="15361" y="343"/>
                </a:cubicBezTo>
                <a:cubicBezTo>
                  <a:pt x="15361" y="153"/>
                  <a:pt x="15611" y="0"/>
                  <a:pt x="15920" y="0"/>
                </a:cubicBezTo>
                <a:close/>
                <a:moveTo>
                  <a:pt x="10800" y="0"/>
                </a:moveTo>
                <a:cubicBezTo>
                  <a:pt x="11109" y="0"/>
                  <a:pt x="11359" y="153"/>
                  <a:pt x="11359" y="343"/>
                </a:cubicBezTo>
                <a:cubicBezTo>
                  <a:pt x="11359" y="532"/>
                  <a:pt x="11109" y="686"/>
                  <a:pt x="10800" y="686"/>
                </a:cubicBezTo>
                <a:cubicBezTo>
                  <a:pt x="10491" y="686"/>
                  <a:pt x="10241" y="532"/>
                  <a:pt x="10241" y="343"/>
                </a:cubicBezTo>
                <a:cubicBezTo>
                  <a:pt x="10241" y="153"/>
                  <a:pt x="10491" y="0"/>
                  <a:pt x="10800" y="0"/>
                </a:cubicBezTo>
                <a:close/>
                <a:moveTo>
                  <a:pt x="5680" y="0"/>
                </a:moveTo>
                <a:cubicBezTo>
                  <a:pt x="5989" y="0"/>
                  <a:pt x="6239" y="153"/>
                  <a:pt x="6239" y="343"/>
                </a:cubicBezTo>
                <a:cubicBezTo>
                  <a:pt x="6239" y="532"/>
                  <a:pt x="5989" y="686"/>
                  <a:pt x="5680" y="686"/>
                </a:cubicBezTo>
                <a:cubicBezTo>
                  <a:pt x="5371" y="686"/>
                  <a:pt x="5120" y="532"/>
                  <a:pt x="5120" y="343"/>
                </a:cubicBezTo>
                <a:cubicBezTo>
                  <a:pt x="5120" y="153"/>
                  <a:pt x="5371" y="0"/>
                  <a:pt x="5680" y="0"/>
                </a:cubicBezTo>
                <a:close/>
                <a:moveTo>
                  <a:pt x="559" y="0"/>
                </a:moveTo>
                <a:cubicBezTo>
                  <a:pt x="868" y="0"/>
                  <a:pt x="1119" y="153"/>
                  <a:pt x="1119" y="343"/>
                </a:cubicBezTo>
                <a:cubicBezTo>
                  <a:pt x="1119" y="532"/>
                  <a:pt x="868" y="686"/>
                  <a:pt x="559" y="686"/>
                </a:cubicBezTo>
                <a:cubicBezTo>
                  <a:pt x="250" y="686"/>
                  <a:pt x="0" y="532"/>
                  <a:pt x="0" y="343"/>
                </a:cubicBezTo>
                <a:cubicBezTo>
                  <a:pt x="0" y="153"/>
                  <a:pt x="250" y="0"/>
                  <a:pt x="559" y="0"/>
                </a:cubicBezTo>
                <a:close/>
              </a:path>
            </a:pathLst>
          </a:custGeom>
          <a:solidFill>
            <a:srgbClr val="69ABE7">
              <a:alpha val="20000"/>
            </a:srgbClr>
          </a:solidFill>
          <a:ln w="12700">
            <a:miter lim="400000"/>
          </a:ln>
        </p:spPr>
        <p:txBody>
          <a:bodyPr lIns="45719" rIns="45719" anchor="ctr"/>
          <a:lstStyle/>
          <a:p>
            <a:pPr defTabSz="1828433">
              <a:defRPr sz="3600">
                <a:solidFill>
                  <a:srgbClr val="FFFFFF"/>
                </a:solidFill>
                <a:latin typeface="Montserrat Light"/>
                <a:ea typeface="Montserrat Light"/>
                <a:cs typeface="Montserrat Light"/>
                <a:sym typeface="Montserrat Light"/>
              </a:defRPr>
            </a:pPr>
          </a:p>
        </p:txBody>
      </p:sp>
      <p:pic>
        <p:nvPicPr>
          <p:cNvPr id="194" name="Wheel-Graphic-Full-Downloadable.png" descr="Wheel-Graphic-Full-Downloadable.png"/>
          <p:cNvPicPr>
            <a:picLocks noChangeAspect="1"/>
          </p:cNvPicPr>
          <p:nvPr/>
        </p:nvPicPr>
        <p:blipFill>
          <a:blip r:embed="rId4">
            <a:extLst/>
          </a:blip>
          <a:stretch>
            <a:fillRect/>
          </a:stretch>
        </p:blipFill>
        <p:spPr>
          <a:xfrm>
            <a:off x="-829649" y="-3402311"/>
            <a:ext cx="13693141" cy="13716001"/>
          </a:xfrm>
          <a:prstGeom prst="rect">
            <a:avLst/>
          </a:prstGeom>
          <a:ln w="12700">
            <a:miter lim="400000"/>
          </a:ln>
        </p:spPr>
      </p:pic>
      <p:grpSp>
        <p:nvGrpSpPr>
          <p:cNvPr id="197" name="Group"/>
          <p:cNvGrpSpPr/>
          <p:nvPr/>
        </p:nvGrpSpPr>
        <p:grpSpPr>
          <a:xfrm>
            <a:off x="14116715" y="-2102503"/>
            <a:ext cx="10638061" cy="8635315"/>
            <a:chOff x="139" y="51760"/>
            <a:chExt cx="10638059" cy="8635313"/>
          </a:xfrm>
        </p:grpSpPr>
        <p:pic>
          <p:nvPicPr>
            <p:cNvPr id="195" name="Wheel-Graphic-Full-Downloadable.png" descr="Wheel-Graphic-Full-Downloadable.png"/>
            <p:cNvPicPr>
              <a:picLocks noChangeAspect="1"/>
            </p:cNvPicPr>
            <p:nvPr/>
          </p:nvPicPr>
          <p:blipFill>
            <a:blip r:embed="rId4">
              <a:extLst/>
            </a:blip>
            <a:srcRect l="1" t="4935" r="10060" b="0"/>
            <a:stretch>
              <a:fillRect/>
            </a:stretch>
          </p:blipFill>
          <p:spPr>
            <a:xfrm>
              <a:off x="3816712" y="1464743"/>
              <a:ext cx="6821488" cy="72223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4491"/>
                  </a:lnTo>
                  <a:cubicBezTo>
                    <a:pt x="2309" y="18059"/>
                    <a:pt x="6094" y="20678"/>
                    <a:pt x="10552" y="21600"/>
                  </a:cubicBezTo>
                  <a:lnTo>
                    <a:pt x="17648" y="21600"/>
                  </a:lnTo>
                  <a:cubicBezTo>
                    <a:pt x="18911" y="21339"/>
                    <a:pt x="20122" y="20944"/>
                    <a:pt x="21259" y="20426"/>
                  </a:cubicBezTo>
                  <a:lnTo>
                    <a:pt x="21600" y="20260"/>
                  </a:lnTo>
                  <a:lnTo>
                    <a:pt x="21600" y="0"/>
                  </a:lnTo>
                  <a:lnTo>
                    <a:pt x="0" y="0"/>
                  </a:lnTo>
                  <a:close/>
                </a:path>
              </a:pathLst>
            </a:custGeom>
            <a:ln w="12700" cap="flat">
              <a:noFill/>
              <a:miter lim="400000"/>
            </a:ln>
            <a:effectLst/>
          </p:spPr>
        </p:pic>
        <p:pic>
          <p:nvPicPr>
            <p:cNvPr id="196" name="commitment-circular-image-kfc.png" descr="commitment-circular-image-kfc.png"/>
            <p:cNvPicPr>
              <a:picLocks noChangeAspect="1"/>
            </p:cNvPicPr>
            <p:nvPr/>
          </p:nvPicPr>
          <p:blipFill>
            <a:blip r:embed="rId5">
              <a:extLst/>
            </a:blip>
            <a:srcRect l="66" t="0" r="65" b="2"/>
            <a:stretch>
              <a:fillRect/>
            </a:stretch>
          </p:blipFill>
          <p:spPr>
            <a:xfrm>
              <a:off x="140" y="51760"/>
              <a:ext cx="5524617" cy="5421147"/>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7940" y="0"/>
                  </a:moveTo>
                  <a:cubicBezTo>
                    <a:pt x="6086" y="406"/>
                    <a:pt x="4317" y="1413"/>
                    <a:pt x="2882" y="3019"/>
                  </a:cubicBezTo>
                  <a:cubicBezTo>
                    <a:pt x="-961" y="7317"/>
                    <a:pt x="-961" y="14285"/>
                    <a:pt x="2882" y="18583"/>
                  </a:cubicBezTo>
                  <a:cubicBezTo>
                    <a:pt x="4317" y="20189"/>
                    <a:pt x="6086" y="21194"/>
                    <a:pt x="7940" y="21600"/>
                  </a:cubicBezTo>
                  <a:lnTo>
                    <a:pt x="11738" y="21600"/>
                  </a:lnTo>
                  <a:cubicBezTo>
                    <a:pt x="13592" y="21194"/>
                    <a:pt x="15361" y="20189"/>
                    <a:pt x="16796" y="18583"/>
                  </a:cubicBezTo>
                  <a:cubicBezTo>
                    <a:pt x="20639" y="14285"/>
                    <a:pt x="20639" y="7317"/>
                    <a:pt x="16796" y="3019"/>
                  </a:cubicBezTo>
                  <a:cubicBezTo>
                    <a:pt x="15361" y="1413"/>
                    <a:pt x="13592" y="406"/>
                    <a:pt x="11738" y="0"/>
                  </a:cubicBezTo>
                  <a:lnTo>
                    <a:pt x="7940" y="0"/>
                  </a:lnTo>
                  <a:close/>
                </a:path>
              </a:pathLst>
            </a:custGeom>
            <a:ln w="12700" cap="flat">
              <a:noFill/>
              <a:miter lim="400000"/>
            </a:ln>
            <a:effectLst/>
          </p:spPr>
        </p:pic>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4" name="Freeform: Shape 13"/>
          <p:cNvSpPr/>
          <p:nvPr/>
        </p:nvSpPr>
        <p:spPr>
          <a:xfrm>
            <a:off x="1476362" y="-1"/>
            <a:ext cx="21359125" cy="101243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841"/>
                </a:moveTo>
                <a:cubicBezTo>
                  <a:pt x="0" y="10629"/>
                  <a:pt x="2223" y="15313"/>
                  <a:pt x="4966" y="15313"/>
                </a:cubicBezTo>
                <a:cubicBezTo>
                  <a:pt x="4988" y="15313"/>
                  <a:pt x="5011" y="15313"/>
                  <a:pt x="5033" y="15313"/>
                </a:cubicBezTo>
                <a:cubicBezTo>
                  <a:pt x="6344" y="19122"/>
                  <a:pt x="8472" y="21600"/>
                  <a:pt x="10873" y="21600"/>
                </a:cubicBezTo>
                <a:cubicBezTo>
                  <a:pt x="13274" y="21600"/>
                  <a:pt x="15401" y="19122"/>
                  <a:pt x="16712" y="15313"/>
                </a:cubicBezTo>
                <a:cubicBezTo>
                  <a:pt x="19419" y="15225"/>
                  <a:pt x="21600" y="10573"/>
                  <a:pt x="21600" y="4841"/>
                </a:cubicBezTo>
                <a:cubicBezTo>
                  <a:pt x="21600" y="3094"/>
                  <a:pt x="21398" y="1449"/>
                  <a:pt x="21039" y="0"/>
                </a:cubicBezTo>
                <a:lnTo>
                  <a:pt x="562" y="0"/>
                </a:lnTo>
                <a:cubicBezTo>
                  <a:pt x="203" y="1449"/>
                  <a:pt x="0" y="3094"/>
                  <a:pt x="0" y="4841"/>
                </a:cubicBezTo>
                <a:close/>
              </a:path>
            </a:pathLst>
          </a:custGeom>
          <a:solidFill>
            <a:srgbClr val="1AC1B5">
              <a:alpha val="3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grpSp>
        <p:nvGrpSpPr>
          <p:cNvPr id="974" name="Group 793"/>
          <p:cNvGrpSpPr/>
          <p:nvPr/>
        </p:nvGrpSpPr>
        <p:grpSpPr>
          <a:xfrm>
            <a:off x="7810945" y="3334906"/>
            <a:ext cx="9217115" cy="9707143"/>
            <a:chOff x="0" y="0"/>
            <a:chExt cx="9217114" cy="9707142"/>
          </a:xfrm>
        </p:grpSpPr>
        <p:sp>
          <p:nvSpPr>
            <p:cNvPr id="685" name="Freeform: Shape 74"/>
            <p:cNvSpPr/>
            <p:nvPr/>
          </p:nvSpPr>
          <p:spPr>
            <a:xfrm>
              <a:off x="0" y="8768473"/>
              <a:ext cx="9217115" cy="938670"/>
            </a:xfrm>
            <a:custGeom>
              <a:avLst/>
              <a:gdLst/>
              <a:ahLst/>
              <a:cxnLst>
                <a:cxn ang="0">
                  <a:pos x="wd2" y="hd2"/>
                </a:cxn>
                <a:cxn ang="5400000">
                  <a:pos x="wd2" y="hd2"/>
                </a:cxn>
                <a:cxn ang="10800000">
                  <a:pos x="wd2" y="hd2"/>
                </a:cxn>
                <a:cxn ang="16200000">
                  <a:pos x="wd2" y="hd2"/>
                </a:cxn>
              </a:cxnLst>
              <a:rect l="0" t="0" r="r" b="b"/>
              <a:pathLst>
                <a:path w="21600" h="21267" fill="norm" stroke="1" extrusionOk="0">
                  <a:moveTo>
                    <a:pt x="21600" y="9390"/>
                  </a:moveTo>
                  <a:cubicBezTo>
                    <a:pt x="21600" y="4202"/>
                    <a:pt x="16767" y="0"/>
                    <a:pt x="10799" y="0"/>
                  </a:cubicBezTo>
                  <a:cubicBezTo>
                    <a:pt x="4836" y="0"/>
                    <a:pt x="0" y="4202"/>
                    <a:pt x="0" y="9390"/>
                  </a:cubicBezTo>
                  <a:cubicBezTo>
                    <a:pt x="0" y="14325"/>
                    <a:pt x="4398" y="18357"/>
                    <a:pt x="9978" y="18724"/>
                  </a:cubicBezTo>
                  <a:cubicBezTo>
                    <a:pt x="10153" y="19908"/>
                    <a:pt x="10504" y="20867"/>
                    <a:pt x="10918" y="21177"/>
                  </a:cubicBezTo>
                  <a:cubicBezTo>
                    <a:pt x="11505" y="21600"/>
                    <a:pt x="11996" y="20500"/>
                    <a:pt x="12025" y="18696"/>
                  </a:cubicBezTo>
                  <a:cubicBezTo>
                    <a:pt x="17413" y="18160"/>
                    <a:pt x="21600" y="14212"/>
                    <a:pt x="21600" y="9390"/>
                  </a:cubicBezTo>
                  <a:close/>
                </a:path>
              </a:pathLst>
            </a:custGeom>
            <a:solidFill>
              <a:srgbClr val="F2F2F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nvGrpSpPr>
            <p:cNvPr id="704" name="Group 788"/>
            <p:cNvGrpSpPr/>
            <p:nvPr/>
          </p:nvGrpSpPr>
          <p:grpSpPr>
            <a:xfrm>
              <a:off x="1038108" y="2595899"/>
              <a:ext cx="2492460" cy="1050573"/>
              <a:chOff x="0" y="0"/>
              <a:chExt cx="2492459" cy="1050572"/>
            </a:xfrm>
          </p:grpSpPr>
          <p:sp>
            <p:nvSpPr>
              <p:cNvPr id="686" name="Freeform: Shape 95"/>
              <p:cNvSpPr/>
              <p:nvPr/>
            </p:nvSpPr>
            <p:spPr>
              <a:xfrm>
                <a:off x="155779" y="-1"/>
                <a:ext cx="110915" cy="914734"/>
              </a:xfrm>
              <a:prstGeom prst="rect">
                <a:avLst/>
              </a:prstGeom>
              <a:solidFill>
                <a:srgbClr val="31BC6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687" name="Freeform: Shape 96"/>
              <p:cNvSpPr/>
              <p:nvPr/>
            </p:nvSpPr>
            <p:spPr>
              <a:xfrm>
                <a:off x="266693" y="71034"/>
                <a:ext cx="132101" cy="843699"/>
              </a:xfrm>
              <a:prstGeom prst="rect">
                <a:avLst/>
              </a:prstGeom>
              <a:solidFill>
                <a:srgbClr val="EF7A7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688" name="Freeform: Shape 97"/>
              <p:cNvSpPr/>
              <p:nvPr/>
            </p:nvSpPr>
            <p:spPr>
              <a:xfrm>
                <a:off x="395055" y="280401"/>
                <a:ext cx="132101" cy="638070"/>
              </a:xfrm>
              <a:prstGeom prst="rect">
                <a:avLst/>
              </a:prstGeom>
              <a:solidFill>
                <a:srgbClr val="173B4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689" name="Freeform: Shape 98"/>
              <p:cNvSpPr/>
              <p:nvPr/>
            </p:nvSpPr>
            <p:spPr>
              <a:xfrm>
                <a:off x="520920" y="73527"/>
                <a:ext cx="112162" cy="841207"/>
              </a:xfrm>
              <a:prstGeom prst="rect">
                <a:avLst/>
              </a:prstGeom>
              <a:solidFill>
                <a:srgbClr val="FCF17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690" name="Freeform: Shape 99"/>
              <p:cNvSpPr/>
              <p:nvPr/>
            </p:nvSpPr>
            <p:spPr>
              <a:xfrm>
                <a:off x="633081" y="71034"/>
                <a:ext cx="130855" cy="843699"/>
              </a:xfrm>
              <a:prstGeom prst="rect">
                <a:avLst/>
              </a:prstGeom>
              <a:solidFill>
                <a:srgbClr val="98231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691" name="Freeform: Shape 100"/>
              <p:cNvSpPr/>
              <p:nvPr/>
            </p:nvSpPr>
            <p:spPr>
              <a:xfrm>
                <a:off x="763935" y="164502"/>
                <a:ext cx="311558" cy="7539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673"/>
                    </a:moveTo>
                    <a:lnTo>
                      <a:pt x="13597" y="21600"/>
                    </a:lnTo>
                    <a:lnTo>
                      <a:pt x="0" y="891"/>
                    </a:lnTo>
                    <a:lnTo>
                      <a:pt x="7917" y="0"/>
                    </a:lnTo>
                    <a:close/>
                  </a:path>
                </a:pathLst>
              </a:custGeom>
              <a:solidFill>
                <a:srgbClr val="173B4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692" name="Freeform: Shape 101"/>
              <p:cNvSpPr/>
              <p:nvPr/>
            </p:nvSpPr>
            <p:spPr>
              <a:xfrm>
                <a:off x="933426" y="304079"/>
                <a:ext cx="575759" cy="6106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9400"/>
                    </a:moveTo>
                    <a:lnTo>
                      <a:pt x="19127" y="21600"/>
                    </a:lnTo>
                    <a:lnTo>
                      <a:pt x="0" y="2156"/>
                    </a:lnTo>
                    <a:lnTo>
                      <a:pt x="2519" y="0"/>
                    </a:lnTo>
                    <a:close/>
                  </a:path>
                </a:pathLst>
              </a:custGeom>
              <a:solidFill>
                <a:srgbClr val="1AC1B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693" name="Freeform: Shape 102"/>
              <p:cNvSpPr/>
              <p:nvPr/>
            </p:nvSpPr>
            <p:spPr>
              <a:xfrm>
                <a:off x="1565264" y="772663"/>
                <a:ext cx="748985" cy="1445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5169"/>
                    </a:lnTo>
                    <a:lnTo>
                      <a:pt x="10764" y="5169"/>
                    </a:lnTo>
                    <a:cubicBezTo>
                      <a:pt x="11195" y="5169"/>
                      <a:pt x="11589" y="7385"/>
                      <a:pt x="11625" y="10523"/>
                    </a:cubicBezTo>
                    <a:cubicBezTo>
                      <a:pt x="11625" y="13662"/>
                      <a:pt x="11266" y="16246"/>
                      <a:pt x="10800" y="16246"/>
                    </a:cubicBezTo>
                    <a:lnTo>
                      <a:pt x="0" y="16246"/>
                    </a:lnTo>
                    <a:lnTo>
                      <a:pt x="0" y="21600"/>
                    </a:lnTo>
                    <a:lnTo>
                      <a:pt x="21600" y="21600"/>
                    </a:lnTo>
                    <a:lnTo>
                      <a:pt x="21600" y="16615"/>
                    </a:lnTo>
                    <a:cubicBezTo>
                      <a:pt x="21600" y="7385"/>
                      <a:pt x="20488" y="0"/>
                      <a:pt x="19088" y="0"/>
                    </a:cubicBezTo>
                    <a:close/>
                  </a:path>
                </a:pathLst>
              </a:custGeom>
              <a:solidFill>
                <a:srgbClr val="EF7A7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694" name="Freeform: Shape 103"/>
              <p:cNvSpPr/>
              <p:nvPr/>
            </p:nvSpPr>
            <p:spPr>
              <a:xfrm>
                <a:off x="1575234" y="807557"/>
                <a:ext cx="392563" cy="735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4680"/>
                      <a:pt x="20916" y="0"/>
                      <a:pt x="20096" y="0"/>
                    </a:cubicBezTo>
                    <a:lnTo>
                      <a:pt x="0" y="0"/>
                    </a:lnTo>
                    <a:lnTo>
                      <a:pt x="0" y="21600"/>
                    </a:lnTo>
                    <a:lnTo>
                      <a:pt x="20096" y="21600"/>
                    </a:lnTo>
                    <a:cubicBezTo>
                      <a:pt x="20916" y="21600"/>
                      <a:pt x="21600" y="16560"/>
                      <a:pt x="21600" y="10800"/>
                    </a:cubicBezTo>
                    <a:close/>
                  </a:path>
                </a:pathLst>
              </a:custGeom>
              <a:solidFill>
                <a:srgbClr val="F2F2F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695" name="Freeform: Shape 104"/>
              <p:cNvSpPr/>
              <p:nvPr/>
            </p:nvSpPr>
            <p:spPr>
              <a:xfrm>
                <a:off x="1575234" y="824261"/>
                <a:ext cx="36016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1862" y="8100"/>
                      <a:pt x="3650" y="5400"/>
                      <a:pt x="5363" y="2700"/>
                    </a:cubicBezTo>
                    <a:cubicBezTo>
                      <a:pt x="7225" y="2700"/>
                      <a:pt x="9012" y="2700"/>
                      <a:pt x="10726" y="0"/>
                    </a:cubicBezTo>
                    <a:cubicBezTo>
                      <a:pt x="12588" y="2700"/>
                      <a:pt x="14375" y="2700"/>
                      <a:pt x="16163" y="2700"/>
                    </a:cubicBezTo>
                    <a:cubicBezTo>
                      <a:pt x="17950" y="5400"/>
                      <a:pt x="19738" y="8100"/>
                      <a:pt x="21600" y="10800"/>
                    </a:cubicBezTo>
                    <a:cubicBezTo>
                      <a:pt x="19738" y="16200"/>
                      <a:pt x="17950" y="18900"/>
                      <a:pt x="16163" y="18900"/>
                    </a:cubicBezTo>
                    <a:cubicBezTo>
                      <a:pt x="14375" y="21600"/>
                      <a:pt x="12588" y="21600"/>
                      <a:pt x="10726" y="21600"/>
                    </a:cubicBezTo>
                    <a:cubicBezTo>
                      <a:pt x="9012" y="21600"/>
                      <a:pt x="7225" y="21600"/>
                      <a:pt x="5363" y="18900"/>
                    </a:cubicBezTo>
                    <a:cubicBezTo>
                      <a:pt x="3650" y="18900"/>
                      <a:pt x="1862" y="16200"/>
                      <a:pt x="0" y="10800"/>
                    </a:cubicBezTo>
                    <a:close/>
                  </a:path>
                </a:pathLst>
              </a:custGeom>
              <a:solidFill>
                <a:srgbClr val="E6E6E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696" name="Freeform: Shape 105"/>
              <p:cNvSpPr/>
              <p:nvPr/>
            </p:nvSpPr>
            <p:spPr>
              <a:xfrm>
                <a:off x="1575234" y="851679"/>
                <a:ext cx="36016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1862" y="8100"/>
                      <a:pt x="3650" y="2700"/>
                      <a:pt x="5363" y="2700"/>
                    </a:cubicBezTo>
                    <a:cubicBezTo>
                      <a:pt x="7225" y="0"/>
                      <a:pt x="9012" y="0"/>
                      <a:pt x="10726" y="0"/>
                    </a:cubicBezTo>
                    <a:cubicBezTo>
                      <a:pt x="12588" y="0"/>
                      <a:pt x="14375" y="0"/>
                      <a:pt x="16163" y="2700"/>
                    </a:cubicBezTo>
                    <a:cubicBezTo>
                      <a:pt x="17950" y="2700"/>
                      <a:pt x="19738" y="8100"/>
                      <a:pt x="21600" y="10800"/>
                    </a:cubicBezTo>
                    <a:cubicBezTo>
                      <a:pt x="19738" y="16200"/>
                      <a:pt x="17950" y="16200"/>
                      <a:pt x="16163" y="18900"/>
                    </a:cubicBezTo>
                    <a:cubicBezTo>
                      <a:pt x="14375" y="21600"/>
                      <a:pt x="12588" y="21600"/>
                      <a:pt x="10726" y="21600"/>
                    </a:cubicBezTo>
                    <a:cubicBezTo>
                      <a:pt x="9012" y="18900"/>
                      <a:pt x="7225" y="21600"/>
                      <a:pt x="5363" y="18900"/>
                    </a:cubicBezTo>
                    <a:cubicBezTo>
                      <a:pt x="3650" y="16200"/>
                      <a:pt x="1862" y="16200"/>
                      <a:pt x="0" y="10800"/>
                    </a:cubicBezTo>
                    <a:close/>
                  </a:path>
                </a:pathLst>
              </a:custGeom>
              <a:solidFill>
                <a:srgbClr val="E6E6E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697" name="Freeform: Shape 106"/>
              <p:cNvSpPr/>
              <p:nvPr/>
            </p:nvSpPr>
            <p:spPr>
              <a:xfrm>
                <a:off x="1496722" y="651777"/>
                <a:ext cx="881085" cy="119639"/>
              </a:xfrm>
              <a:prstGeom prst="rect">
                <a:avLst/>
              </a:prstGeom>
              <a:solidFill>
                <a:srgbClr val="173B4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698" name="Freeform: Shape 107"/>
              <p:cNvSpPr/>
              <p:nvPr/>
            </p:nvSpPr>
            <p:spPr>
              <a:xfrm>
                <a:off x="1643776" y="538371"/>
                <a:ext cx="848684" cy="112162"/>
              </a:xfrm>
              <a:prstGeom prst="rect">
                <a:avLst/>
              </a:prstGeom>
              <a:solidFill>
                <a:srgbClr val="1B8E5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699" name="Freeform: Shape 108"/>
              <p:cNvSpPr/>
              <p:nvPr/>
            </p:nvSpPr>
            <p:spPr>
              <a:xfrm>
                <a:off x="1545325" y="434934"/>
                <a:ext cx="829990" cy="100946"/>
              </a:xfrm>
              <a:prstGeom prst="rect">
                <a:avLst/>
              </a:prstGeom>
              <a:solidFill>
                <a:srgbClr val="98231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00" name="Freeform: Shape 109"/>
              <p:cNvSpPr/>
              <p:nvPr/>
            </p:nvSpPr>
            <p:spPr>
              <a:xfrm>
                <a:off x="1545325" y="332744"/>
                <a:ext cx="829990" cy="100946"/>
              </a:xfrm>
              <a:prstGeom prst="rect">
                <a:avLst/>
              </a:prstGeom>
              <a:solidFill>
                <a:srgbClr val="EF7A7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01" name="Freeform: Shape 110"/>
              <p:cNvSpPr/>
              <p:nvPr/>
            </p:nvSpPr>
            <p:spPr>
              <a:xfrm>
                <a:off x="1461827" y="203136"/>
                <a:ext cx="829990" cy="128363"/>
              </a:xfrm>
              <a:prstGeom prst="rect">
                <a:avLst/>
              </a:prstGeom>
              <a:solidFill>
                <a:srgbClr val="FCF17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02" name="Freeform: Shape 111"/>
              <p:cNvSpPr/>
              <p:nvPr/>
            </p:nvSpPr>
            <p:spPr>
              <a:xfrm>
                <a:off x="-1" y="915979"/>
                <a:ext cx="2356622" cy="1345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4635" y="19222"/>
                      <a:pt x="21600" y="21600"/>
                    </a:cubicBezTo>
                    <a:lnTo>
                      <a:pt x="21600" y="0"/>
                    </a:lnTo>
                    <a:close/>
                  </a:path>
                </a:pathLst>
              </a:custGeom>
              <a:solidFill>
                <a:srgbClr val="764C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03" name="Freeform: Shape 112"/>
              <p:cNvSpPr/>
              <p:nvPr/>
            </p:nvSpPr>
            <p:spPr>
              <a:xfrm>
                <a:off x="-1" y="915979"/>
                <a:ext cx="2356622" cy="1345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cubicBezTo>
                      <a:pt x="4635" y="19222"/>
                      <a:pt x="0" y="0"/>
                      <a:pt x="0" y="0"/>
                    </a:cubicBezTo>
                    <a:close/>
                  </a:path>
                </a:pathLst>
              </a:custGeom>
              <a:solidFill>
                <a:srgbClr val="592F1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785" name="Group 787"/>
            <p:cNvGrpSpPr/>
            <p:nvPr/>
          </p:nvGrpSpPr>
          <p:grpSpPr>
            <a:xfrm>
              <a:off x="215762" y="831867"/>
              <a:ext cx="2407552" cy="1646888"/>
              <a:chOff x="0" y="0"/>
              <a:chExt cx="2407550" cy="1646886"/>
            </a:xfrm>
          </p:grpSpPr>
          <p:sp>
            <p:nvSpPr>
              <p:cNvPr id="705" name="Freeform: Shape 75"/>
              <p:cNvSpPr/>
              <p:nvPr/>
            </p:nvSpPr>
            <p:spPr>
              <a:xfrm>
                <a:off x="827326" y="1346545"/>
                <a:ext cx="1023155" cy="165750"/>
              </a:xfrm>
              <a:prstGeom prst="rect">
                <a:avLst/>
              </a:prstGeom>
              <a:solidFill>
                <a:srgbClr val="173B4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06" name="Freeform: Shape 76"/>
              <p:cNvSpPr/>
              <p:nvPr/>
            </p:nvSpPr>
            <p:spPr>
              <a:xfrm>
                <a:off x="998060" y="1190766"/>
                <a:ext cx="985770" cy="154533"/>
              </a:xfrm>
              <a:prstGeom prst="rect">
                <a:avLst/>
              </a:prstGeom>
              <a:solidFill>
                <a:srgbClr val="EF7A7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07" name="Freeform: Shape 77"/>
              <p:cNvSpPr/>
              <p:nvPr/>
            </p:nvSpPr>
            <p:spPr>
              <a:xfrm>
                <a:off x="766265" y="897902"/>
                <a:ext cx="970814" cy="1445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5354"/>
                    </a:lnTo>
                    <a:lnTo>
                      <a:pt x="10772" y="5354"/>
                    </a:lnTo>
                    <a:cubicBezTo>
                      <a:pt x="11215" y="5354"/>
                      <a:pt x="11603" y="7569"/>
                      <a:pt x="11631" y="10523"/>
                    </a:cubicBezTo>
                    <a:cubicBezTo>
                      <a:pt x="11658" y="13846"/>
                      <a:pt x="11271" y="16431"/>
                      <a:pt x="10800" y="16431"/>
                    </a:cubicBezTo>
                    <a:lnTo>
                      <a:pt x="0" y="16431"/>
                    </a:lnTo>
                    <a:lnTo>
                      <a:pt x="0" y="21600"/>
                    </a:lnTo>
                    <a:lnTo>
                      <a:pt x="21600" y="21600"/>
                    </a:lnTo>
                    <a:lnTo>
                      <a:pt x="21600" y="16985"/>
                    </a:lnTo>
                    <a:cubicBezTo>
                      <a:pt x="21600" y="7569"/>
                      <a:pt x="20492" y="0"/>
                      <a:pt x="19108" y="0"/>
                    </a:cubicBezTo>
                    <a:close/>
                  </a:path>
                </a:pathLst>
              </a:custGeom>
              <a:solidFill>
                <a:srgbClr val="192D3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08" name="Freeform: Shape 78"/>
              <p:cNvSpPr/>
              <p:nvPr/>
            </p:nvSpPr>
            <p:spPr>
              <a:xfrm>
                <a:off x="779973" y="934043"/>
                <a:ext cx="508463" cy="735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5040"/>
                      <a:pt x="20913" y="0"/>
                      <a:pt x="20068" y="0"/>
                    </a:cubicBezTo>
                    <a:lnTo>
                      <a:pt x="0" y="0"/>
                    </a:lnTo>
                    <a:lnTo>
                      <a:pt x="0" y="21600"/>
                    </a:lnTo>
                    <a:lnTo>
                      <a:pt x="20068" y="21600"/>
                    </a:lnTo>
                    <a:cubicBezTo>
                      <a:pt x="20913" y="21600"/>
                      <a:pt x="21600" y="16920"/>
                      <a:pt x="21600" y="10800"/>
                    </a:cubicBezTo>
                    <a:close/>
                  </a:path>
                </a:pathLst>
              </a:custGeom>
              <a:solidFill>
                <a:srgbClr val="F2F2F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09" name="Freeform: Shape 79"/>
              <p:cNvSpPr/>
              <p:nvPr/>
            </p:nvSpPr>
            <p:spPr>
              <a:xfrm>
                <a:off x="779973" y="950748"/>
                <a:ext cx="46484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1848" y="5400"/>
                      <a:pt x="3639" y="5400"/>
                      <a:pt x="5429" y="2700"/>
                    </a:cubicBezTo>
                    <a:cubicBezTo>
                      <a:pt x="7219" y="0"/>
                      <a:pt x="9010" y="0"/>
                      <a:pt x="10858" y="0"/>
                    </a:cubicBezTo>
                    <a:cubicBezTo>
                      <a:pt x="12648" y="0"/>
                      <a:pt x="14439" y="0"/>
                      <a:pt x="16229" y="2700"/>
                    </a:cubicBezTo>
                    <a:cubicBezTo>
                      <a:pt x="18019" y="5400"/>
                      <a:pt x="19810" y="5400"/>
                      <a:pt x="21600" y="10800"/>
                    </a:cubicBezTo>
                    <a:cubicBezTo>
                      <a:pt x="19810" y="16200"/>
                      <a:pt x="18019" y="18900"/>
                      <a:pt x="16229" y="18900"/>
                    </a:cubicBezTo>
                    <a:cubicBezTo>
                      <a:pt x="14439" y="21600"/>
                      <a:pt x="12648" y="21600"/>
                      <a:pt x="10858" y="21600"/>
                    </a:cubicBezTo>
                    <a:cubicBezTo>
                      <a:pt x="9010" y="21600"/>
                      <a:pt x="7219" y="21600"/>
                      <a:pt x="5429" y="18900"/>
                    </a:cubicBezTo>
                    <a:cubicBezTo>
                      <a:pt x="3639" y="18900"/>
                      <a:pt x="1848" y="16200"/>
                      <a:pt x="0" y="10800"/>
                    </a:cubicBezTo>
                    <a:close/>
                  </a:path>
                </a:pathLst>
              </a:custGeom>
              <a:solidFill>
                <a:srgbClr val="E6E6E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10" name="Freeform: Shape 80"/>
              <p:cNvSpPr/>
              <p:nvPr/>
            </p:nvSpPr>
            <p:spPr>
              <a:xfrm>
                <a:off x="779973" y="978165"/>
                <a:ext cx="46484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1848" y="5400"/>
                      <a:pt x="3639" y="5400"/>
                      <a:pt x="5429" y="2700"/>
                    </a:cubicBezTo>
                    <a:cubicBezTo>
                      <a:pt x="7219" y="0"/>
                      <a:pt x="9010" y="0"/>
                      <a:pt x="10858" y="0"/>
                    </a:cubicBezTo>
                    <a:cubicBezTo>
                      <a:pt x="12648" y="0"/>
                      <a:pt x="14439" y="0"/>
                      <a:pt x="16229" y="2700"/>
                    </a:cubicBezTo>
                    <a:cubicBezTo>
                      <a:pt x="18019" y="5400"/>
                      <a:pt x="19810" y="5400"/>
                      <a:pt x="21600" y="10800"/>
                    </a:cubicBezTo>
                    <a:cubicBezTo>
                      <a:pt x="19810" y="16200"/>
                      <a:pt x="18019" y="18900"/>
                      <a:pt x="16229" y="18900"/>
                    </a:cubicBezTo>
                    <a:cubicBezTo>
                      <a:pt x="14439" y="21600"/>
                      <a:pt x="12648" y="21600"/>
                      <a:pt x="10858" y="21600"/>
                    </a:cubicBezTo>
                    <a:cubicBezTo>
                      <a:pt x="9010" y="21600"/>
                      <a:pt x="7219" y="21600"/>
                      <a:pt x="5429" y="18900"/>
                    </a:cubicBezTo>
                    <a:cubicBezTo>
                      <a:pt x="3639" y="18900"/>
                      <a:pt x="1848" y="16200"/>
                      <a:pt x="0" y="10800"/>
                    </a:cubicBezTo>
                    <a:close/>
                  </a:path>
                </a:pathLst>
              </a:custGeom>
              <a:solidFill>
                <a:srgbClr val="E6E6E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11" name="Freeform: Shape 81"/>
              <p:cNvSpPr/>
              <p:nvPr/>
            </p:nvSpPr>
            <p:spPr>
              <a:xfrm>
                <a:off x="766265" y="897902"/>
                <a:ext cx="970814" cy="1445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5354"/>
                    </a:lnTo>
                    <a:lnTo>
                      <a:pt x="10772" y="5354"/>
                    </a:lnTo>
                    <a:cubicBezTo>
                      <a:pt x="11215" y="5354"/>
                      <a:pt x="11603" y="7569"/>
                      <a:pt x="11631" y="10523"/>
                    </a:cubicBezTo>
                    <a:cubicBezTo>
                      <a:pt x="11658" y="13846"/>
                      <a:pt x="11271" y="16431"/>
                      <a:pt x="10800" y="16431"/>
                    </a:cubicBezTo>
                    <a:lnTo>
                      <a:pt x="0" y="16431"/>
                    </a:lnTo>
                    <a:lnTo>
                      <a:pt x="0" y="21600"/>
                    </a:lnTo>
                    <a:lnTo>
                      <a:pt x="21600" y="21600"/>
                    </a:lnTo>
                    <a:lnTo>
                      <a:pt x="21600" y="16985"/>
                    </a:lnTo>
                    <a:cubicBezTo>
                      <a:pt x="21600" y="7569"/>
                      <a:pt x="20492" y="0"/>
                      <a:pt x="19108" y="0"/>
                    </a:cubicBezTo>
                    <a:close/>
                  </a:path>
                </a:pathLst>
              </a:custGeom>
              <a:solidFill>
                <a:srgbClr val="192D3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12" name="Freeform: Shape 82"/>
              <p:cNvSpPr/>
              <p:nvPr/>
            </p:nvSpPr>
            <p:spPr>
              <a:xfrm>
                <a:off x="779973" y="934043"/>
                <a:ext cx="508463" cy="735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5040"/>
                      <a:pt x="20913" y="0"/>
                      <a:pt x="20068" y="0"/>
                    </a:cubicBezTo>
                    <a:lnTo>
                      <a:pt x="0" y="0"/>
                    </a:lnTo>
                    <a:lnTo>
                      <a:pt x="0" y="21600"/>
                    </a:lnTo>
                    <a:lnTo>
                      <a:pt x="20068" y="21600"/>
                    </a:lnTo>
                    <a:cubicBezTo>
                      <a:pt x="20913" y="21600"/>
                      <a:pt x="21600" y="16920"/>
                      <a:pt x="21600" y="10800"/>
                    </a:cubicBezTo>
                    <a:close/>
                  </a:path>
                </a:pathLst>
              </a:custGeom>
              <a:solidFill>
                <a:srgbClr val="F2F2F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13" name="Freeform: Shape 83"/>
              <p:cNvSpPr/>
              <p:nvPr/>
            </p:nvSpPr>
            <p:spPr>
              <a:xfrm>
                <a:off x="779973" y="950748"/>
                <a:ext cx="46484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1848" y="5400"/>
                      <a:pt x="3639" y="5400"/>
                      <a:pt x="5429" y="2700"/>
                    </a:cubicBezTo>
                    <a:cubicBezTo>
                      <a:pt x="7219" y="0"/>
                      <a:pt x="9010" y="0"/>
                      <a:pt x="10858" y="0"/>
                    </a:cubicBezTo>
                    <a:cubicBezTo>
                      <a:pt x="12648" y="0"/>
                      <a:pt x="14439" y="0"/>
                      <a:pt x="16229" y="2700"/>
                    </a:cubicBezTo>
                    <a:cubicBezTo>
                      <a:pt x="18019" y="5400"/>
                      <a:pt x="19810" y="5400"/>
                      <a:pt x="21600" y="10800"/>
                    </a:cubicBezTo>
                    <a:cubicBezTo>
                      <a:pt x="19810" y="16200"/>
                      <a:pt x="18019" y="18900"/>
                      <a:pt x="16229" y="18900"/>
                    </a:cubicBezTo>
                    <a:cubicBezTo>
                      <a:pt x="14439" y="21600"/>
                      <a:pt x="12648" y="21600"/>
                      <a:pt x="10858" y="21600"/>
                    </a:cubicBezTo>
                    <a:cubicBezTo>
                      <a:pt x="9010" y="21600"/>
                      <a:pt x="7219" y="21600"/>
                      <a:pt x="5429" y="18900"/>
                    </a:cubicBezTo>
                    <a:cubicBezTo>
                      <a:pt x="3639" y="18900"/>
                      <a:pt x="1848" y="16200"/>
                      <a:pt x="0" y="10800"/>
                    </a:cubicBezTo>
                    <a:close/>
                  </a:path>
                </a:pathLst>
              </a:custGeom>
              <a:solidFill>
                <a:srgbClr val="E6E6E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14" name="Freeform: Shape 84"/>
              <p:cNvSpPr/>
              <p:nvPr/>
            </p:nvSpPr>
            <p:spPr>
              <a:xfrm>
                <a:off x="779973" y="978165"/>
                <a:ext cx="46484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1848" y="5400"/>
                      <a:pt x="3639" y="5400"/>
                      <a:pt x="5429" y="2700"/>
                    </a:cubicBezTo>
                    <a:cubicBezTo>
                      <a:pt x="7219" y="0"/>
                      <a:pt x="9010" y="0"/>
                      <a:pt x="10858" y="0"/>
                    </a:cubicBezTo>
                    <a:cubicBezTo>
                      <a:pt x="12648" y="0"/>
                      <a:pt x="14439" y="0"/>
                      <a:pt x="16229" y="2700"/>
                    </a:cubicBezTo>
                    <a:cubicBezTo>
                      <a:pt x="18019" y="5400"/>
                      <a:pt x="19810" y="5400"/>
                      <a:pt x="21600" y="10800"/>
                    </a:cubicBezTo>
                    <a:cubicBezTo>
                      <a:pt x="19810" y="16200"/>
                      <a:pt x="18019" y="18900"/>
                      <a:pt x="16229" y="18900"/>
                    </a:cubicBezTo>
                    <a:cubicBezTo>
                      <a:pt x="14439" y="21600"/>
                      <a:pt x="12648" y="21600"/>
                      <a:pt x="10858" y="21600"/>
                    </a:cubicBezTo>
                    <a:cubicBezTo>
                      <a:pt x="9010" y="21600"/>
                      <a:pt x="7219" y="21600"/>
                      <a:pt x="5429" y="18900"/>
                    </a:cubicBezTo>
                    <a:cubicBezTo>
                      <a:pt x="3639" y="18900"/>
                      <a:pt x="1848" y="16200"/>
                      <a:pt x="0" y="10800"/>
                    </a:cubicBezTo>
                    <a:close/>
                  </a:path>
                </a:pathLst>
              </a:custGeom>
              <a:solidFill>
                <a:srgbClr val="E6E6E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15" name="Freeform: Shape 85"/>
              <p:cNvSpPr/>
              <p:nvPr/>
            </p:nvSpPr>
            <p:spPr>
              <a:xfrm>
                <a:off x="902104" y="1044957"/>
                <a:ext cx="970814" cy="1445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5169"/>
                    </a:lnTo>
                    <a:lnTo>
                      <a:pt x="10828" y="5169"/>
                    </a:lnTo>
                    <a:cubicBezTo>
                      <a:pt x="10385" y="5169"/>
                      <a:pt x="9997" y="7385"/>
                      <a:pt x="9969" y="10523"/>
                    </a:cubicBezTo>
                    <a:cubicBezTo>
                      <a:pt x="9942" y="13662"/>
                      <a:pt x="10329" y="16246"/>
                      <a:pt x="10772" y="16246"/>
                    </a:cubicBezTo>
                    <a:lnTo>
                      <a:pt x="21600" y="16246"/>
                    </a:lnTo>
                    <a:lnTo>
                      <a:pt x="21600" y="21600"/>
                    </a:lnTo>
                    <a:lnTo>
                      <a:pt x="2049" y="21600"/>
                    </a:lnTo>
                    <a:cubicBezTo>
                      <a:pt x="914" y="21600"/>
                      <a:pt x="0" y="15323"/>
                      <a:pt x="0" y="7569"/>
                    </a:cubicBezTo>
                    <a:lnTo>
                      <a:pt x="0" y="0"/>
                    </a:lnTo>
                    <a:close/>
                  </a:path>
                </a:pathLst>
              </a:custGeom>
              <a:solidFill>
                <a:srgbClr val="1AC1B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16" name="Freeform: Shape 86"/>
              <p:cNvSpPr/>
              <p:nvPr/>
            </p:nvSpPr>
            <p:spPr>
              <a:xfrm>
                <a:off x="1350743" y="1079851"/>
                <a:ext cx="508463" cy="735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680"/>
                      <a:pt x="687" y="0"/>
                      <a:pt x="1532" y="0"/>
                    </a:cubicBezTo>
                    <a:lnTo>
                      <a:pt x="21600" y="0"/>
                    </a:lnTo>
                    <a:lnTo>
                      <a:pt x="21600" y="21600"/>
                    </a:lnTo>
                    <a:lnTo>
                      <a:pt x="1532" y="21600"/>
                    </a:lnTo>
                    <a:cubicBezTo>
                      <a:pt x="687" y="21600"/>
                      <a:pt x="0" y="16560"/>
                      <a:pt x="0" y="10800"/>
                    </a:cubicBezTo>
                    <a:close/>
                  </a:path>
                </a:pathLst>
              </a:custGeom>
              <a:solidFill>
                <a:srgbClr val="F2F2F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17" name="Freeform: Shape 87"/>
              <p:cNvSpPr/>
              <p:nvPr/>
            </p:nvSpPr>
            <p:spPr>
              <a:xfrm>
                <a:off x="1393118" y="1096557"/>
                <a:ext cx="46484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500"/>
                    </a:moveTo>
                    <a:cubicBezTo>
                      <a:pt x="19810" y="16200"/>
                      <a:pt x="18019" y="18900"/>
                      <a:pt x="16229" y="21600"/>
                    </a:cubicBezTo>
                    <a:cubicBezTo>
                      <a:pt x="14439" y="21600"/>
                      <a:pt x="12648" y="21600"/>
                      <a:pt x="10800" y="21600"/>
                    </a:cubicBezTo>
                    <a:cubicBezTo>
                      <a:pt x="9010" y="21600"/>
                      <a:pt x="7219" y="21600"/>
                      <a:pt x="5429" y="21600"/>
                    </a:cubicBezTo>
                    <a:cubicBezTo>
                      <a:pt x="3639" y="18900"/>
                      <a:pt x="1790" y="16200"/>
                      <a:pt x="0" y="13500"/>
                    </a:cubicBezTo>
                    <a:cubicBezTo>
                      <a:pt x="1790" y="8100"/>
                      <a:pt x="3639" y="2700"/>
                      <a:pt x="5429" y="2700"/>
                    </a:cubicBezTo>
                    <a:cubicBezTo>
                      <a:pt x="7219" y="0"/>
                      <a:pt x="9010" y="0"/>
                      <a:pt x="10800" y="0"/>
                    </a:cubicBezTo>
                    <a:cubicBezTo>
                      <a:pt x="12648" y="0"/>
                      <a:pt x="14439" y="0"/>
                      <a:pt x="16229" y="2700"/>
                    </a:cubicBezTo>
                    <a:cubicBezTo>
                      <a:pt x="18019" y="2700"/>
                      <a:pt x="19810" y="8100"/>
                      <a:pt x="21600" y="13500"/>
                    </a:cubicBezTo>
                    <a:close/>
                  </a:path>
                </a:pathLst>
              </a:custGeom>
              <a:solidFill>
                <a:srgbClr val="E6E6E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18" name="Freeform: Shape 88"/>
              <p:cNvSpPr/>
              <p:nvPr/>
            </p:nvSpPr>
            <p:spPr>
              <a:xfrm>
                <a:off x="1393118" y="1123971"/>
                <a:ext cx="464845"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19810" y="16200"/>
                      <a:pt x="18019" y="18900"/>
                      <a:pt x="16229" y="18900"/>
                    </a:cubicBezTo>
                    <a:cubicBezTo>
                      <a:pt x="14439" y="21600"/>
                      <a:pt x="12648" y="21600"/>
                      <a:pt x="10800" y="21600"/>
                    </a:cubicBezTo>
                    <a:cubicBezTo>
                      <a:pt x="9010" y="21600"/>
                      <a:pt x="7219" y="21600"/>
                      <a:pt x="5429" y="18900"/>
                    </a:cubicBezTo>
                    <a:cubicBezTo>
                      <a:pt x="3639" y="18900"/>
                      <a:pt x="1790" y="16200"/>
                      <a:pt x="0" y="10800"/>
                    </a:cubicBezTo>
                    <a:cubicBezTo>
                      <a:pt x="1790" y="5400"/>
                      <a:pt x="3639" y="5400"/>
                      <a:pt x="5429" y="2700"/>
                    </a:cubicBezTo>
                    <a:cubicBezTo>
                      <a:pt x="7219" y="0"/>
                      <a:pt x="9010" y="0"/>
                      <a:pt x="10800" y="0"/>
                    </a:cubicBezTo>
                    <a:cubicBezTo>
                      <a:pt x="12648" y="0"/>
                      <a:pt x="14439" y="0"/>
                      <a:pt x="16229" y="2700"/>
                    </a:cubicBezTo>
                    <a:cubicBezTo>
                      <a:pt x="18019" y="5400"/>
                      <a:pt x="19810" y="5400"/>
                      <a:pt x="21600" y="10800"/>
                    </a:cubicBezTo>
                    <a:close/>
                  </a:path>
                </a:pathLst>
              </a:custGeom>
              <a:solidFill>
                <a:srgbClr val="E6E6E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19" name="Freeform: Shape 89"/>
              <p:cNvSpPr/>
              <p:nvPr/>
            </p:nvSpPr>
            <p:spPr>
              <a:xfrm>
                <a:off x="898365" y="775772"/>
                <a:ext cx="987015" cy="120885"/>
              </a:xfrm>
              <a:prstGeom prst="rect">
                <a:avLst/>
              </a:prstGeom>
              <a:solidFill>
                <a:srgbClr val="FCF17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20" name="Freeform: Shape 90"/>
              <p:cNvSpPr/>
              <p:nvPr/>
            </p:nvSpPr>
            <p:spPr>
              <a:xfrm>
                <a:off x="898365" y="652395"/>
                <a:ext cx="987015" cy="122131"/>
              </a:xfrm>
              <a:prstGeom prst="rect">
                <a:avLst/>
              </a:prstGeom>
              <a:solidFill>
                <a:srgbClr val="31BC6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21" name="Freeform: Shape 91"/>
              <p:cNvSpPr/>
              <p:nvPr/>
            </p:nvSpPr>
            <p:spPr>
              <a:xfrm>
                <a:off x="998060" y="496616"/>
                <a:ext cx="985770" cy="154533"/>
              </a:xfrm>
              <a:prstGeom prst="rect">
                <a:avLst/>
              </a:prstGeom>
              <a:solidFill>
                <a:srgbClr val="98231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22" name="Freeform: Shape 92"/>
              <p:cNvSpPr/>
              <p:nvPr/>
            </p:nvSpPr>
            <p:spPr>
              <a:xfrm>
                <a:off x="1885379" y="773279"/>
                <a:ext cx="439920" cy="7402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169" y="21600"/>
                    </a:moveTo>
                    <a:lnTo>
                      <a:pt x="0" y="1525"/>
                    </a:lnTo>
                    <a:lnTo>
                      <a:pt x="5431" y="0"/>
                    </a:lnTo>
                    <a:lnTo>
                      <a:pt x="21600" y="20039"/>
                    </a:lnTo>
                    <a:close/>
                  </a:path>
                </a:pathLst>
              </a:custGeom>
              <a:solidFill>
                <a:srgbClr val="173B4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23" name="Freeform: Shape 93"/>
              <p:cNvSpPr/>
              <p:nvPr/>
            </p:nvSpPr>
            <p:spPr>
              <a:xfrm>
                <a:off x="52175" y="1512293"/>
                <a:ext cx="2355376" cy="1345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cubicBezTo>
                      <a:pt x="1428" y="4954"/>
                      <a:pt x="6202" y="17835"/>
                      <a:pt x="17397" y="21600"/>
                    </a:cubicBezTo>
                    <a:lnTo>
                      <a:pt x="21600" y="21600"/>
                    </a:lnTo>
                    <a:close/>
                  </a:path>
                </a:pathLst>
              </a:custGeom>
              <a:solidFill>
                <a:srgbClr val="764C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24" name="Freeform: Shape 94"/>
              <p:cNvSpPr/>
              <p:nvPr/>
            </p:nvSpPr>
            <p:spPr>
              <a:xfrm>
                <a:off x="50929" y="1512293"/>
                <a:ext cx="1898010" cy="1345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ubicBezTo>
                      <a:pt x="7710" y="17835"/>
                      <a:pt x="1786" y="4954"/>
                      <a:pt x="14" y="0"/>
                    </a:cubicBezTo>
                    <a:close/>
                  </a:path>
                </a:pathLst>
              </a:custGeom>
              <a:solidFill>
                <a:srgbClr val="592F1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25" name="Freeform: Shape 113"/>
              <p:cNvSpPr/>
              <p:nvPr/>
            </p:nvSpPr>
            <p:spPr>
              <a:xfrm>
                <a:off x="3572" y="40739"/>
                <a:ext cx="407341" cy="741264"/>
              </a:xfrm>
              <a:custGeom>
                <a:avLst/>
                <a:gdLst/>
                <a:ahLst/>
                <a:cxnLst>
                  <a:cxn ang="0">
                    <a:pos x="wd2" y="hd2"/>
                  </a:cxn>
                  <a:cxn ang="5400000">
                    <a:pos x="wd2" y="hd2"/>
                  </a:cxn>
                  <a:cxn ang="10800000">
                    <a:pos x="wd2" y="hd2"/>
                  </a:cxn>
                  <a:cxn ang="16200000">
                    <a:pos x="wd2" y="hd2"/>
                  </a:cxn>
                </a:cxnLst>
                <a:rect l="0" t="0" r="r" b="b"/>
                <a:pathLst>
                  <a:path w="20527" h="20791" fill="norm" stroke="1" extrusionOk="0">
                    <a:moveTo>
                      <a:pt x="19659" y="20023"/>
                    </a:moveTo>
                    <a:cubicBezTo>
                      <a:pt x="20285" y="16673"/>
                      <a:pt x="21600" y="3937"/>
                      <a:pt x="18845" y="28"/>
                    </a:cubicBezTo>
                    <a:cubicBezTo>
                      <a:pt x="10518" y="-809"/>
                      <a:pt x="17593" y="17371"/>
                      <a:pt x="17593" y="17371"/>
                    </a:cubicBezTo>
                    <a:cubicBezTo>
                      <a:pt x="8765" y="7112"/>
                      <a:pt x="2504" y="4879"/>
                      <a:pt x="0" y="4390"/>
                    </a:cubicBezTo>
                    <a:cubicBezTo>
                      <a:pt x="1628" y="7670"/>
                      <a:pt x="14901" y="16813"/>
                      <a:pt x="18720" y="19395"/>
                    </a:cubicBezTo>
                    <a:cubicBezTo>
                      <a:pt x="19221" y="20268"/>
                      <a:pt x="19534" y="20791"/>
                      <a:pt x="19534" y="20791"/>
                    </a:cubicBezTo>
                    <a:cubicBezTo>
                      <a:pt x="19534" y="20791"/>
                      <a:pt x="19534" y="20477"/>
                      <a:pt x="19659" y="20023"/>
                    </a:cubicBezTo>
                    <a:cubicBezTo>
                      <a:pt x="19659" y="20058"/>
                      <a:pt x="19722" y="20058"/>
                      <a:pt x="19722" y="20058"/>
                    </a:cubicBezTo>
                    <a:cubicBezTo>
                      <a:pt x="19722" y="20058"/>
                      <a:pt x="19659" y="20058"/>
                      <a:pt x="19659" y="20023"/>
                    </a:cubicBezTo>
                    <a:close/>
                  </a:path>
                </a:pathLst>
              </a:custGeom>
              <a:solidFill>
                <a:srgbClr val="1B8E5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26" name="Freeform: Shape 114"/>
              <p:cNvSpPr/>
              <p:nvPr/>
            </p:nvSpPr>
            <p:spPr>
              <a:xfrm>
                <a:off x="261658" y="-1"/>
                <a:ext cx="115784" cy="658628"/>
              </a:xfrm>
              <a:custGeom>
                <a:avLst/>
                <a:gdLst/>
                <a:ahLst/>
                <a:cxnLst>
                  <a:cxn ang="0">
                    <a:pos x="wd2" y="hd2"/>
                  </a:cxn>
                  <a:cxn ang="5400000">
                    <a:pos x="wd2" y="hd2"/>
                  </a:cxn>
                  <a:cxn ang="10800000">
                    <a:pos x="wd2" y="hd2"/>
                  </a:cxn>
                  <a:cxn ang="16200000">
                    <a:pos x="wd2" y="hd2"/>
                  </a:cxn>
                </a:cxnLst>
                <a:rect l="0" t="0" r="r" b="b"/>
                <a:pathLst>
                  <a:path w="13798" h="21338" fill="norm" stroke="1" extrusionOk="0">
                    <a:moveTo>
                      <a:pt x="7480" y="141"/>
                    </a:moveTo>
                    <a:cubicBezTo>
                      <a:pt x="-7802" y="2196"/>
                      <a:pt x="3953" y="14931"/>
                      <a:pt x="10859" y="21338"/>
                    </a:cubicBezTo>
                    <a:cubicBezTo>
                      <a:pt x="10859" y="21338"/>
                      <a:pt x="-5745" y="342"/>
                      <a:pt x="13798" y="1310"/>
                    </a:cubicBezTo>
                    <a:cubicBezTo>
                      <a:pt x="12329" y="222"/>
                      <a:pt x="10271" y="-262"/>
                      <a:pt x="7480" y="141"/>
                    </a:cubicBezTo>
                    <a:close/>
                  </a:path>
                </a:pathLst>
              </a:custGeom>
              <a:solidFill>
                <a:srgbClr val="31BC6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27" name="Freeform: Shape 115"/>
              <p:cNvSpPr/>
              <p:nvPr/>
            </p:nvSpPr>
            <p:spPr>
              <a:xfrm>
                <a:off x="-1" y="155145"/>
                <a:ext cx="352518" cy="504728"/>
              </a:xfrm>
              <a:custGeom>
                <a:avLst/>
                <a:gdLst/>
                <a:ahLst/>
                <a:cxnLst>
                  <a:cxn ang="0">
                    <a:pos x="wd2" y="hd2"/>
                  </a:cxn>
                  <a:cxn ang="5400000">
                    <a:pos x="wd2" y="hd2"/>
                  </a:cxn>
                  <a:cxn ang="10800000">
                    <a:pos x="wd2" y="hd2"/>
                  </a:cxn>
                  <a:cxn ang="16200000">
                    <a:pos x="wd2" y="hd2"/>
                  </a:cxn>
                </a:cxnLst>
                <a:rect l="0" t="0" r="r" b="b"/>
                <a:pathLst>
                  <a:path w="21364" h="21547" fill="norm" stroke="1" extrusionOk="0">
                    <a:moveTo>
                      <a:pt x="21364" y="21547"/>
                    </a:moveTo>
                    <a:cubicBezTo>
                      <a:pt x="16698" y="14276"/>
                      <a:pt x="6839" y="-53"/>
                      <a:pt x="1194" y="0"/>
                    </a:cubicBezTo>
                    <a:cubicBezTo>
                      <a:pt x="-10" y="0"/>
                      <a:pt x="-236" y="690"/>
                      <a:pt x="216" y="1804"/>
                    </a:cubicBezTo>
                    <a:cubicBezTo>
                      <a:pt x="3226" y="2547"/>
                      <a:pt x="10752" y="5944"/>
                      <a:pt x="21364" y="21547"/>
                    </a:cubicBezTo>
                    <a:close/>
                  </a:path>
                </a:pathLst>
              </a:custGeom>
              <a:solidFill>
                <a:srgbClr val="31BC6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28" name="Freeform: Shape 116"/>
              <p:cNvSpPr/>
              <p:nvPr/>
            </p:nvSpPr>
            <p:spPr>
              <a:xfrm>
                <a:off x="387411" y="138575"/>
                <a:ext cx="228236" cy="628474"/>
              </a:xfrm>
              <a:custGeom>
                <a:avLst/>
                <a:gdLst/>
                <a:ahLst/>
                <a:cxnLst>
                  <a:cxn ang="0">
                    <a:pos x="wd2" y="hd2"/>
                  </a:cxn>
                  <a:cxn ang="5400000">
                    <a:pos x="wd2" y="hd2"/>
                  </a:cxn>
                  <a:cxn ang="10800000">
                    <a:pos x="wd2" y="hd2"/>
                  </a:cxn>
                  <a:cxn ang="16200000">
                    <a:pos x="wd2" y="hd2"/>
                  </a:cxn>
                </a:cxnLst>
                <a:rect l="0" t="0" r="r" b="b"/>
                <a:pathLst>
                  <a:path w="19788" h="20789" fill="norm" stroke="1" extrusionOk="0">
                    <a:moveTo>
                      <a:pt x="2364" y="13301"/>
                    </a:moveTo>
                    <a:cubicBezTo>
                      <a:pt x="752" y="17415"/>
                      <a:pt x="0" y="20789"/>
                      <a:pt x="0" y="20789"/>
                    </a:cubicBezTo>
                    <a:cubicBezTo>
                      <a:pt x="0" y="20789"/>
                      <a:pt x="21600" y="4579"/>
                      <a:pt x="19666" y="53"/>
                    </a:cubicBezTo>
                    <a:cubicBezTo>
                      <a:pt x="12466" y="-811"/>
                      <a:pt x="5158" y="9022"/>
                      <a:pt x="2364" y="13301"/>
                    </a:cubicBezTo>
                    <a:close/>
                  </a:path>
                </a:pathLst>
              </a:custGeom>
              <a:solidFill>
                <a:srgbClr val="1B8E5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29" name="Freeform: Shape 117"/>
              <p:cNvSpPr/>
              <p:nvPr/>
            </p:nvSpPr>
            <p:spPr>
              <a:xfrm>
                <a:off x="414828" y="106527"/>
                <a:ext cx="199398" cy="434954"/>
              </a:xfrm>
              <a:custGeom>
                <a:avLst/>
                <a:gdLst/>
                <a:ahLst/>
                <a:cxnLst>
                  <a:cxn ang="0">
                    <a:pos x="wd2" y="hd2"/>
                  </a:cxn>
                  <a:cxn ang="5400000">
                    <a:pos x="wd2" y="hd2"/>
                  </a:cxn>
                  <a:cxn ang="10800000">
                    <a:pos x="wd2" y="hd2"/>
                  </a:cxn>
                  <a:cxn ang="16200000">
                    <a:pos x="wd2" y="hd2"/>
                  </a:cxn>
                </a:cxnLst>
                <a:rect l="0" t="0" r="r" b="b"/>
                <a:pathLst>
                  <a:path w="21600" h="21478" fill="norm" stroke="1" extrusionOk="0">
                    <a:moveTo>
                      <a:pt x="18112" y="1"/>
                    </a:moveTo>
                    <a:cubicBezTo>
                      <a:pt x="8989" y="-122"/>
                      <a:pt x="3220" y="11967"/>
                      <a:pt x="0" y="21478"/>
                    </a:cubicBezTo>
                    <a:cubicBezTo>
                      <a:pt x="3488" y="15096"/>
                      <a:pt x="12611" y="430"/>
                      <a:pt x="21600" y="1719"/>
                    </a:cubicBezTo>
                    <a:cubicBezTo>
                      <a:pt x="21332" y="676"/>
                      <a:pt x="20124" y="62"/>
                      <a:pt x="18112" y="1"/>
                    </a:cubicBezTo>
                    <a:close/>
                  </a:path>
                </a:pathLst>
              </a:custGeom>
              <a:solidFill>
                <a:srgbClr val="31BC6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30" name="Freeform: Shape 118"/>
              <p:cNvSpPr/>
              <p:nvPr/>
            </p:nvSpPr>
            <p:spPr>
              <a:xfrm>
                <a:off x="369964" y="302404"/>
                <a:ext cx="393810" cy="507016"/>
              </a:xfrm>
              <a:custGeom>
                <a:avLst/>
                <a:gdLst/>
                <a:ahLst/>
                <a:cxnLst>
                  <a:cxn ang="0">
                    <a:pos x="wd2" y="hd2"/>
                  </a:cxn>
                  <a:cxn ang="5400000">
                    <a:pos x="wd2" y="hd2"/>
                  </a:cxn>
                  <a:cxn ang="10800000">
                    <a:pos x="wd2" y="hd2"/>
                  </a:cxn>
                  <a:cxn ang="16200000">
                    <a:pos x="wd2" y="hd2"/>
                  </a:cxn>
                </a:cxnLst>
                <a:rect l="0" t="0" r="r" b="b"/>
                <a:pathLst>
                  <a:path w="21600" h="19664" fill="norm" stroke="1" extrusionOk="0">
                    <a:moveTo>
                      <a:pt x="5724" y="11082"/>
                    </a:moveTo>
                    <a:cubicBezTo>
                      <a:pt x="2385" y="15566"/>
                      <a:pt x="0" y="19664"/>
                      <a:pt x="0" y="19664"/>
                    </a:cubicBezTo>
                    <a:cubicBezTo>
                      <a:pt x="0" y="19664"/>
                      <a:pt x="20374" y="3994"/>
                      <a:pt x="21600" y="282"/>
                    </a:cubicBezTo>
                    <a:cubicBezTo>
                      <a:pt x="17921" y="-1936"/>
                      <a:pt x="7086" y="9635"/>
                      <a:pt x="5724" y="11082"/>
                    </a:cubicBezTo>
                    <a:close/>
                  </a:path>
                </a:pathLst>
              </a:custGeom>
              <a:solidFill>
                <a:srgbClr val="1B8E5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31" name="Freeform: Shape 119"/>
              <p:cNvSpPr/>
              <p:nvPr/>
            </p:nvSpPr>
            <p:spPr>
              <a:xfrm>
                <a:off x="474647" y="285290"/>
                <a:ext cx="290330" cy="302302"/>
              </a:xfrm>
              <a:custGeom>
                <a:avLst/>
                <a:gdLst/>
                <a:ahLst/>
                <a:cxnLst>
                  <a:cxn ang="0">
                    <a:pos x="wd2" y="hd2"/>
                  </a:cxn>
                  <a:cxn ang="5400000">
                    <a:pos x="wd2" y="hd2"/>
                  </a:cxn>
                  <a:cxn ang="10800000">
                    <a:pos x="wd2" y="hd2"/>
                  </a:cxn>
                  <a:cxn ang="16200000">
                    <a:pos x="wd2" y="hd2"/>
                  </a:cxn>
                </a:cxnLst>
                <a:rect l="0" t="0" r="r" b="b"/>
                <a:pathLst>
                  <a:path w="21505" h="19486" fill="norm" stroke="1" extrusionOk="0">
                    <a:moveTo>
                      <a:pt x="21049" y="286"/>
                    </a:moveTo>
                    <a:cubicBezTo>
                      <a:pt x="14706" y="-1954"/>
                      <a:pt x="6158" y="9406"/>
                      <a:pt x="0" y="19486"/>
                    </a:cubicBezTo>
                    <a:cubicBezTo>
                      <a:pt x="1838" y="17086"/>
                      <a:pt x="16453" y="-2114"/>
                      <a:pt x="21416" y="1566"/>
                    </a:cubicBezTo>
                    <a:cubicBezTo>
                      <a:pt x="21600" y="926"/>
                      <a:pt x="21508" y="446"/>
                      <a:pt x="21049" y="286"/>
                    </a:cubicBezTo>
                    <a:close/>
                  </a:path>
                </a:pathLst>
              </a:custGeom>
              <a:solidFill>
                <a:srgbClr val="31BC6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32" name="Freeform: Shape 120"/>
              <p:cNvSpPr/>
              <p:nvPr/>
            </p:nvSpPr>
            <p:spPr>
              <a:xfrm>
                <a:off x="463431" y="566733"/>
                <a:ext cx="298111" cy="156698"/>
              </a:xfrm>
              <a:custGeom>
                <a:avLst/>
                <a:gdLst/>
                <a:ahLst/>
                <a:cxnLst>
                  <a:cxn ang="0">
                    <a:pos x="wd2" y="hd2"/>
                  </a:cxn>
                  <a:cxn ang="5400000">
                    <a:pos x="wd2" y="hd2"/>
                  </a:cxn>
                  <a:cxn ang="10800000">
                    <a:pos x="wd2" y="hd2"/>
                  </a:cxn>
                  <a:cxn ang="16200000">
                    <a:pos x="wd2" y="hd2"/>
                  </a:cxn>
                </a:cxnLst>
                <a:rect l="0" t="0" r="r" b="b"/>
                <a:pathLst>
                  <a:path w="20427" h="19981" fill="norm" stroke="1" extrusionOk="0">
                    <a:moveTo>
                      <a:pt x="20324" y="273"/>
                    </a:moveTo>
                    <a:cubicBezTo>
                      <a:pt x="15307" y="-1619"/>
                      <a:pt x="7824" y="6737"/>
                      <a:pt x="3572" y="12098"/>
                    </a:cubicBezTo>
                    <a:cubicBezTo>
                      <a:pt x="1361" y="16355"/>
                      <a:pt x="0" y="19981"/>
                      <a:pt x="0" y="19981"/>
                    </a:cubicBezTo>
                    <a:cubicBezTo>
                      <a:pt x="10800" y="1534"/>
                      <a:pt x="21600" y="1692"/>
                      <a:pt x="20324" y="273"/>
                    </a:cubicBezTo>
                    <a:close/>
                  </a:path>
                </a:pathLst>
              </a:custGeom>
              <a:solidFill>
                <a:srgbClr val="1B8E5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33" name="Freeform: Shape 121"/>
              <p:cNvSpPr/>
              <p:nvPr/>
            </p:nvSpPr>
            <p:spPr>
              <a:xfrm>
                <a:off x="515769" y="558221"/>
                <a:ext cx="244262" cy="102898"/>
              </a:xfrm>
              <a:custGeom>
                <a:avLst/>
                <a:gdLst/>
                <a:ahLst/>
                <a:cxnLst>
                  <a:cxn ang="0">
                    <a:pos x="wd2" y="hd2"/>
                  </a:cxn>
                  <a:cxn ang="5400000">
                    <a:pos x="wd2" y="hd2"/>
                  </a:cxn>
                  <a:cxn ang="10800000">
                    <a:pos x="wd2" y="hd2"/>
                  </a:cxn>
                  <a:cxn ang="16200000">
                    <a:pos x="wd2" y="hd2"/>
                  </a:cxn>
                </a:cxnLst>
                <a:rect l="0" t="0" r="r" b="b"/>
                <a:pathLst>
                  <a:path w="21600" h="18801" fill="norm" stroke="1" extrusionOk="0">
                    <a:moveTo>
                      <a:pt x="21600" y="1926"/>
                    </a:moveTo>
                    <a:cubicBezTo>
                      <a:pt x="21271" y="1701"/>
                      <a:pt x="20504" y="1251"/>
                      <a:pt x="18969" y="576"/>
                    </a:cubicBezTo>
                    <a:cubicBezTo>
                      <a:pt x="11842" y="-2799"/>
                      <a:pt x="4495" y="9351"/>
                      <a:pt x="0" y="18801"/>
                    </a:cubicBezTo>
                    <a:cubicBezTo>
                      <a:pt x="5482" y="11151"/>
                      <a:pt x="15131" y="-774"/>
                      <a:pt x="21600" y="1926"/>
                    </a:cubicBezTo>
                    <a:close/>
                  </a:path>
                </a:pathLst>
              </a:custGeom>
              <a:solidFill>
                <a:srgbClr val="31BC6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34" name="Freeform: Shape 122"/>
              <p:cNvSpPr/>
              <p:nvPr/>
            </p:nvSpPr>
            <p:spPr>
              <a:xfrm>
                <a:off x="335069" y="1221918"/>
                <a:ext cx="271679" cy="884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663" y="21600"/>
                    </a:moveTo>
                    <a:lnTo>
                      <a:pt x="21600" y="21600"/>
                    </a:lnTo>
                    <a:lnTo>
                      <a:pt x="21205" y="0"/>
                    </a:lnTo>
                    <a:lnTo>
                      <a:pt x="0" y="0"/>
                    </a:lnTo>
                    <a:cubicBezTo>
                      <a:pt x="690" y="7500"/>
                      <a:pt x="1578" y="15000"/>
                      <a:pt x="2663"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35" name="Freeform: Shape 123"/>
              <p:cNvSpPr/>
              <p:nvPr/>
            </p:nvSpPr>
            <p:spPr>
              <a:xfrm>
                <a:off x="298928" y="1008816"/>
                <a:ext cx="290372" cy="261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 y="21600"/>
                    </a:moveTo>
                    <a:lnTo>
                      <a:pt x="21600" y="21600"/>
                    </a:lnTo>
                    <a:lnTo>
                      <a:pt x="21508" y="0"/>
                    </a:lnTo>
                    <a:lnTo>
                      <a:pt x="0" y="0"/>
                    </a:lnTo>
                    <a:cubicBezTo>
                      <a:pt x="92" y="7855"/>
                      <a:pt x="92" y="14727"/>
                      <a:pt x="185"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36" name="Freeform: Shape 124"/>
              <p:cNvSpPr/>
              <p:nvPr/>
            </p:nvSpPr>
            <p:spPr>
              <a:xfrm>
                <a:off x="418567" y="1392655"/>
                <a:ext cx="196905" cy="66467"/>
              </a:xfrm>
              <a:custGeom>
                <a:avLst/>
                <a:gdLst/>
                <a:ahLst/>
                <a:cxnLst>
                  <a:cxn ang="0">
                    <a:pos x="wd2" y="hd2"/>
                  </a:cxn>
                  <a:cxn ang="5400000">
                    <a:pos x="wd2" y="hd2"/>
                  </a:cxn>
                  <a:cxn ang="10800000">
                    <a:pos x="wd2" y="hd2"/>
                  </a:cxn>
                  <a:cxn ang="16200000">
                    <a:pos x="wd2" y="hd2"/>
                  </a:cxn>
                </a:cxnLst>
                <a:rect l="0" t="0" r="r" b="b"/>
                <a:pathLst>
                  <a:path w="21600" h="18058" fill="norm" stroke="1" extrusionOk="0">
                    <a:moveTo>
                      <a:pt x="21464" y="16283"/>
                    </a:moveTo>
                    <a:cubicBezTo>
                      <a:pt x="21600" y="14622"/>
                      <a:pt x="21600" y="13292"/>
                      <a:pt x="21600" y="11631"/>
                    </a:cubicBezTo>
                    <a:lnTo>
                      <a:pt x="21328" y="0"/>
                    </a:lnTo>
                    <a:lnTo>
                      <a:pt x="0" y="0"/>
                    </a:lnTo>
                    <a:cubicBezTo>
                      <a:pt x="5162" y="14622"/>
                      <a:pt x="12091" y="21600"/>
                      <a:pt x="21464" y="16283"/>
                    </a:cubicBezTo>
                    <a:close/>
                  </a:path>
                </a:pathLst>
              </a:custGeom>
              <a:solidFill>
                <a:srgbClr val="02A8A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37" name="Freeform: Shape 125"/>
              <p:cNvSpPr/>
              <p:nvPr/>
            </p:nvSpPr>
            <p:spPr>
              <a:xfrm>
                <a:off x="325099" y="1180796"/>
                <a:ext cx="275418" cy="261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6" y="21600"/>
                    </a:moveTo>
                    <a:lnTo>
                      <a:pt x="21600" y="21600"/>
                    </a:lnTo>
                    <a:lnTo>
                      <a:pt x="21503" y="0"/>
                    </a:lnTo>
                    <a:lnTo>
                      <a:pt x="0" y="0"/>
                    </a:lnTo>
                    <a:cubicBezTo>
                      <a:pt x="195" y="6873"/>
                      <a:pt x="292" y="13745"/>
                      <a:pt x="486"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38" name="Freeform: Shape 126"/>
              <p:cNvSpPr/>
              <p:nvPr/>
            </p:nvSpPr>
            <p:spPr>
              <a:xfrm>
                <a:off x="302667" y="1049942"/>
                <a:ext cx="294111" cy="884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03" y="21600"/>
                    </a:moveTo>
                    <a:lnTo>
                      <a:pt x="21600" y="21600"/>
                    </a:lnTo>
                    <a:lnTo>
                      <a:pt x="21144" y="0"/>
                    </a:lnTo>
                    <a:lnTo>
                      <a:pt x="0" y="0"/>
                    </a:lnTo>
                    <a:cubicBezTo>
                      <a:pt x="273" y="7200"/>
                      <a:pt x="638" y="14400"/>
                      <a:pt x="1003"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39" name="Freeform: Shape 127"/>
              <p:cNvSpPr/>
              <p:nvPr/>
            </p:nvSpPr>
            <p:spPr>
              <a:xfrm>
                <a:off x="291451" y="877962"/>
                <a:ext cx="294111" cy="897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3" y="21600"/>
                    </a:moveTo>
                    <a:lnTo>
                      <a:pt x="21600" y="21600"/>
                    </a:lnTo>
                    <a:lnTo>
                      <a:pt x="21144" y="0"/>
                    </a:lnTo>
                    <a:lnTo>
                      <a:pt x="0" y="0"/>
                    </a:lnTo>
                    <a:cubicBezTo>
                      <a:pt x="0" y="6805"/>
                      <a:pt x="182" y="13907"/>
                      <a:pt x="273"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40" name="Freeform: Shape 128"/>
              <p:cNvSpPr/>
              <p:nvPr/>
            </p:nvSpPr>
            <p:spPr>
              <a:xfrm>
                <a:off x="290205" y="683551"/>
                <a:ext cx="284141" cy="1121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128" y="0"/>
                    </a:lnTo>
                    <a:lnTo>
                      <a:pt x="377" y="0"/>
                    </a:lnTo>
                    <a:lnTo>
                      <a:pt x="283" y="2848"/>
                    </a:lnTo>
                    <a:cubicBezTo>
                      <a:pt x="189" y="6646"/>
                      <a:pt x="94" y="13055"/>
                      <a:pt x="0"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41" name="Freeform: Shape 129"/>
              <p:cNvSpPr/>
              <p:nvPr/>
            </p:nvSpPr>
            <p:spPr>
              <a:xfrm>
                <a:off x="389903" y="1352776"/>
                <a:ext cx="221830" cy="249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9" y="21600"/>
                    </a:moveTo>
                    <a:lnTo>
                      <a:pt x="21600" y="21600"/>
                    </a:lnTo>
                    <a:lnTo>
                      <a:pt x="21479" y="0"/>
                    </a:lnTo>
                    <a:lnTo>
                      <a:pt x="0" y="0"/>
                    </a:lnTo>
                    <a:cubicBezTo>
                      <a:pt x="483" y="7200"/>
                      <a:pt x="1086" y="15429"/>
                      <a:pt x="1689"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42" name="Freeform: Shape 130"/>
              <p:cNvSpPr/>
              <p:nvPr/>
            </p:nvSpPr>
            <p:spPr>
              <a:xfrm>
                <a:off x="290205" y="836837"/>
                <a:ext cx="289126" cy="261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 y="21600"/>
                    </a:moveTo>
                    <a:lnTo>
                      <a:pt x="21600" y="21600"/>
                    </a:lnTo>
                    <a:lnTo>
                      <a:pt x="21415" y="0"/>
                    </a:lnTo>
                    <a:lnTo>
                      <a:pt x="0" y="0"/>
                    </a:lnTo>
                    <a:cubicBezTo>
                      <a:pt x="0" y="6873"/>
                      <a:pt x="0" y="14727"/>
                      <a:pt x="93" y="21600"/>
                    </a:cubicBezTo>
                    <a:close/>
                  </a:path>
                </a:pathLst>
              </a:custGeom>
              <a:solidFill>
                <a:srgbClr val="02A8A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43" name="Freeform: Shape 131"/>
              <p:cNvSpPr/>
              <p:nvPr/>
            </p:nvSpPr>
            <p:spPr>
              <a:xfrm>
                <a:off x="290205" y="796957"/>
                <a:ext cx="286634" cy="38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413" y="0"/>
                    </a:lnTo>
                    <a:lnTo>
                      <a:pt x="0" y="0"/>
                    </a:lnTo>
                    <a:cubicBezTo>
                      <a:pt x="0" y="6750"/>
                      <a:pt x="0" y="14175"/>
                      <a:pt x="0"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44" name="Freeform: Shape 132"/>
              <p:cNvSpPr/>
              <p:nvPr/>
            </p:nvSpPr>
            <p:spPr>
              <a:xfrm>
                <a:off x="291451" y="864135"/>
                <a:ext cx="28788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cubicBezTo>
                      <a:pt x="0" y="7855"/>
                      <a:pt x="0" y="13745"/>
                      <a:pt x="0"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45" name="Freeform: Shape 133"/>
              <p:cNvSpPr/>
              <p:nvPr/>
            </p:nvSpPr>
            <p:spPr>
              <a:xfrm>
                <a:off x="295190" y="968937"/>
                <a:ext cx="292865" cy="38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5" y="21600"/>
                    </a:moveTo>
                    <a:lnTo>
                      <a:pt x="21600" y="21600"/>
                    </a:lnTo>
                    <a:lnTo>
                      <a:pt x="21417" y="0"/>
                    </a:lnTo>
                    <a:lnTo>
                      <a:pt x="0" y="0"/>
                    </a:lnTo>
                    <a:cubicBezTo>
                      <a:pt x="92" y="6750"/>
                      <a:pt x="183" y="14175"/>
                      <a:pt x="275"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46" name="Freeform: Shape 134"/>
              <p:cNvSpPr/>
              <p:nvPr/>
            </p:nvSpPr>
            <p:spPr>
              <a:xfrm>
                <a:off x="301421" y="1036114"/>
                <a:ext cx="289126"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 y="21600"/>
                    </a:moveTo>
                    <a:lnTo>
                      <a:pt x="21600" y="21600"/>
                    </a:lnTo>
                    <a:lnTo>
                      <a:pt x="21507" y="0"/>
                    </a:lnTo>
                    <a:lnTo>
                      <a:pt x="0" y="0"/>
                    </a:lnTo>
                    <a:cubicBezTo>
                      <a:pt x="0" y="7855"/>
                      <a:pt x="93" y="13745"/>
                      <a:pt x="93"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47" name="Freeform: Shape 135"/>
              <p:cNvSpPr/>
              <p:nvPr/>
            </p:nvSpPr>
            <p:spPr>
              <a:xfrm>
                <a:off x="316372" y="1139670"/>
                <a:ext cx="282895" cy="3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63" y="21600"/>
                    </a:moveTo>
                    <a:lnTo>
                      <a:pt x="21600" y="21600"/>
                    </a:lnTo>
                    <a:lnTo>
                      <a:pt x="21411" y="0"/>
                    </a:lnTo>
                    <a:lnTo>
                      <a:pt x="0" y="0"/>
                    </a:lnTo>
                    <a:cubicBezTo>
                      <a:pt x="284" y="7200"/>
                      <a:pt x="379" y="14400"/>
                      <a:pt x="663"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48" name="Freeform: Shape 136"/>
              <p:cNvSpPr/>
              <p:nvPr/>
            </p:nvSpPr>
            <p:spPr>
              <a:xfrm>
                <a:off x="331330" y="1208094"/>
                <a:ext cx="27043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7" y="21600"/>
                    </a:moveTo>
                    <a:lnTo>
                      <a:pt x="21600" y="21600"/>
                    </a:lnTo>
                    <a:lnTo>
                      <a:pt x="21501" y="0"/>
                    </a:lnTo>
                    <a:lnTo>
                      <a:pt x="0" y="0"/>
                    </a:lnTo>
                    <a:cubicBezTo>
                      <a:pt x="198" y="7855"/>
                      <a:pt x="198" y="13745"/>
                      <a:pt x="297"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49" name="Freeform: Shape 137"/>
              <p:cNvSpPr/>
              <p:nvPr/>
            </p:nvSpPr>
            <p:spPr>
              <a:xfrm>
                <a:off x="368717" y="1311650"/>
                <a:ext cx="241770" cy="3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83" y="21600"/>
                    </a:moveTo>
                    <a:lnTo>
                      <a:pt x="21600" y="21600"/>
                    </a:lnTo>
                    <a:lnTo>
                      <a:pt x="21268" y="0"/>
                    </a:lnTo>
                    <a:lnTo>
                      <a:pt x="0" y="0"/>
                    </a:lnTo>
                    <a:cubicBezTo>
                      <a:pt x="443" y="7855"/>
                      <a:pt x="1218" y="15055"/>
                      <a:pt x="1883"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50" name="Freeform: Shape 138"/>
              <p:cNvSpPr/>
              <p:nvPr/>
            </p:nvSpPr>
            <p:spPr>
              <a:xfrm>
                <a:off x="407350" y="1378828"/>
                <a:ext cx="205629"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1" y="21600"/>
                    </a:moveTo>
                    <a:lnTo>
                      <a:pt x="21600" y="21600"/>
                    </a:lnTo>
                    <a:lnTo>
                      <a:pt x="21470" y="0"/>
                    </a:lnTo>
                    <a:lnTo>
                      <a:pt x="0" y="0"/>
                    </a:lnTo>
                    <a:cubicBezTo>
                      <a:pt x="390" y="7855"/>
                      <a:pt x="781" y="15709"/>
                      <a:pt x="1171" y="21600"/>
                    </a:cubicBezTo>
                    <a:close/>
                  </a:path>
                </a:pathLst>
              </a:custGeom>
              <a:solidFill>
                <a:srgbClr val="1AC1B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51" name="Freeform: Shape 139"/>
              <p:cNvSpPr/>
              <p:nvPr/>
            </p:nvSpPr>
            <p:spPr>
              <a:xfrm>
                <a:off x="255310" y="1221918"/>
                <a:ext cx="112162" cy="884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191" y="0"/>
                    </a:moveTo>
                    <a:lnTo>
                      <a:pt x="949" y="0"/>
                    </a:lnTo>
                    <a:lnTo>
                      <a:pt x="0" y="21600"/>
                    </a:lnTo>
                    <a:lnTo>
                      <a:pt x="21600" y="21600"/>
                    </a:lnTo>
                    <a:cubicBezTo>
                      <a:pt x="18989" y="15000"/>
                      <a:pt x="16853" y="7500"/>
                      <a:pt x="15191" y="0"/>
                    </a:cubicBezTo>
                    <a:close/>
                  </a:path>
                </a:pathLst>
              </a:custGeom>
              <a:solidFill>
                <a:srgbClr val="02A8A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52" name="Freeform: Shape 140"/>
              <p:cNvSpPr/>
              <p:nvPr/>
            </p:nvSpPr>
            <p:spPr>
              <a:xfrm>
                <a:off x="255310" y="1221918"/>
                <a:ext cx="112162" cy="884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191" y="0"/>
                    </a:moveTo>
                    <a:lnTo>
                      <a:pt x="949" y="0"/>
                    </a:lnTo>
                    <a:lnTo>
                      <a:pt x="0" y="21600"/>
                    </a:lnTo>
                    <a:lnTo>
                      <a:pt x="21600" y="21600"/>
                    </a:lnTo>
                    <a:cubicBezTo>
                      <a:pt x="18989" y="15000"/>
                      <a:pt x="16853" y="7500"/>
                      <a:pt x="15191" y="0"/>
                    </a:cubicBezTo>
                    <a:close/>
                  </a:path>
                </a:pathLst>
              </a:custGeom>
              <a:solidFill>
                <a:srgbClr val="0393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53" name="Freeform: Shape 141"/>
              <p:cNvSpPr/>
              <p:nvPr/>
            </p:nvSpPr>
            <p:spPr>
              <a:xfrm>
                <a:off x="271511" y="1008816"/>
                <a:ext cx="28664" cy="261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800" y="0"/>
                    </a:moveTo>
                    <a:lnTo>
                      <a:pt x="1800" y="0"/>
                    </a:lnTo>
                    <a:lnTo>
                      <a:pt x="0" y="21600"/>
                    </a:lnTo>
                    <a:lnTo>
                      <a:pt x="21600" y="21600"/>
                    </a:lnTo>
                    <a:cubicBezTo>
                      <a:pt x="20700" y="14727"/>
                      <a:pt x="20700" y="7855"/>
                      <a:pt x="19800" y="0"/>
                    </a:cubicBezTo>
                    <a:close/>
                  </a:path>
                </a:pathLst>
              </a:custGeom>
              <a:solidFill>
                <a:srgbClr val="02A8A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54" name="Freeform: Shape 142"/>
              <p:cNvSpPr/>
              <p:nvPr/>
            </p:nvSpPr>
            <p:spPr>
              <a:xfrm>
                <a:off x="271511" y="1008816"/>
                <a:ext cx="28664" cy="261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800" y="0"/>
                    </a:moveTo>
                    <a:lnTo>
                      <a:pt x="1800" y="0"/>
                    </a:lnTo>
                    <a:lnTo>
                      <a:pt x="0" y="21600"/>
                    </a:lnTo>
                    <a:lnTo>
                      <a:pt x="21600" y="21600"/>
                    </a:lnTo>
                    <a:cubicBezTo>
                      <a:pt x="20700" y="14727"/>
                      <a:pt x="20700" y="7855"/>
                      <a:pt x="19800" y="0"/>
                    </a:cubicBezTo>
                    <a:close/>
                  </a:path>
                </a:pathLst>
              </a:custGeom>
              <a:solidFill>
                <a:srgbClr val="0393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55" name="Freeform: Shape 143"/>
              <p:cNvSpPr/>
              <p:nvPr/>
            </p:nvSpPr>
            <p:spPr>
              <a:xfrm>
                <a:off x="246458" y="1392655"/>
                <a:ext cx="367768" cy="118393"/>
              </a:xfrm>
              <a:custGeom>
                <a:avLst/>
                <a:gdLst/>
                <a:ahLst/>
                <a:cxnLst>
                  <a:cxn ang="0">
                    <a:pos x="wd2" y="hd2"/>
                  </a:cxn>
                  <a:cxn ang="5400000">
                    <a:pos x="wd2" y="hd2"/>
                  </a:cxn>
                  <a:cxn ang="10800000">
                    <a:pos x="wd2" y="hd2"/>
                  </a:cxn>
                  <a:cxn ang="16200000">
                    <a:pos x="wd2" y="hd2"/>
                  </a:cxn>
                </a:cxnLst>
                <a:rect l="0" t="0" r="r" b="b"/>
                <a:pathLst>
                  <a:path w="21463" h="21600" fill="norm" stroke="1" extrusionOk="0">
                    <a:moveTo>
                      <a:pt x="10011" y="0"/>
                    </a:moveTo>
                    <a:lnTo>
                      <a:pt x="153" y="0"/>
                    </a:lnTo>
                    <a:lnTo>
                      <a:pt x="8" y="7875"/>
                    </a:lnTo>
                    <a:cubicBezTo>
                      <a:pt x="-137" y="15300"/>
                      <a:pt x="1820" y="21600"/>
                      <a:pt x="4212" y="21600"/>
                    </a:cubicBezTo>
                    <a:lnTo>
                      <a:pt x="17331" y="21600"/>
                    </a:lnTo>
                    <a:cubicBezTo>
                      <a:pt x="19433" y="21600"/>
                      <a:pt x="21101" y="17100"/>
                      <a:pt x="21463" y="11025"/>
                    </a:cubicBezTo>
                    <a:cubicBezTo>
                      <a:pt x="16462" y="14625"/>
                      <a:pt x="12765" y="9900"/>
                      <a:pt x="10011" y="0"/>
                    </a:cubicBezTo>
                    <a:close/>
                  </a:path>
                </a:pathLst>
              </a:custGeom>
              <a:solidFill>
                <a:srgbClr val="02A8A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56" name="Freeform: Shape 144"/>
              <p:cNvSpPr/>
              <p:nvPr/>
            </p:nvSpPr>
            <p:spPr>
              <a:xfrm>
                <a:off x="246458" y="1392655"/>
                <a:ext cx="367768" cy="118393"/>
              </a:xfrm>
              <a:custGeom>
                <a:avLst/>
                <a:gdLst/>
                <a:ahLst/>
                <a:cxnLst>
                  <a:cxn ang="0">
                    <a:pos x="wd2" y="hd2"/>
                  </a:cxn>
                  <a:cxn ang="5400000">
                    <a:pos x="wd2" y="hd2"/>
                  </a:cxn>
                  <a:cxn ang="10800000">
                    <a:pos x="wd2" y="hd2"/>
                  </a:cxn>
                  <a:cxn ang="16200000">
                    <a:pos x="wd2" y="hd2"/>
                  </a:cxn>
                </a:cxnLst>
                <a:rect l="0" t="0" r="r" b="b"/>
                <a:pathLst>
                  <a:path w="21463" h="21600" fill="norm" stroke="1" extrusionOk="0">
                    <a:moveTo>
                      <a:pt x="10011" y="0"/>
                    </a:moveTo>
                    <a:lnTo>
                      <a:pt x="153" y="0"/>
                    </a:lnTo>
                    <a:lnTo>
                      <a:pt x="8" y="7875"/>
                    </a:lnTo>
                    <a:cubicBezTo>
                      <a:pt x="-137" y="15300"/>
                      <a:pt x="1820" y="21600"/>
                      <a:pt x="4212" y="21600"/>
                    </a:cubicBezTo>
                    <a:lnTo>
                      <a:pt x="17331" y="21600"/>
                    </a:lnTo>
                    <a:cubicBezTo>
                      <a:pt x="19433" y="21600"/>
                      <a:pt x="21101" y="17100"/>
                      <a:pt x="21463" y="11025"/>
                    </a:cubicBezTo>
                    <a:cubicBezTo>
                      <a:pt x="16462" y="14625"/>
                      <a:pt x="12765" y="9900"/>
                      <a:pt x="10011" y="0"/>
                    </a:cubicBezTo>
                    <a:close/>
                  </a:path>
                </a:pathLst>
              </a:custGeom>
              <a:solidFill>
                <a:srgbClr val="0393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57" name="Freeform: Shape 145"/>
              <p:cNvSpPr/>
              <p:nvPr/>
            </p:nvSpPr>
            <p:spPr>
              <a:xfrm>
                <a:off x="261542" y="1180796"/>
                <a:ext cx="68544" cy="261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71" y="0"/>
                    </a:moveTo>
                    <a:lnTo>
                      <a:pt x="386" y="0"/>
                    </a:lnTo>
                    <a:lnTo>
                      <a:pt x="0" y="21600"/>
                    </a:lnTo>
                    <a:lnTo>
                      <a:pt x="21600" y="21600"/>
                    </a:lnTo>
                    <a:cubicBezTo>
                      <a:pt x="20829" y="13745"/>
                      <a:pt x="20443" y="6873"/>
                      <a:pt x="19671" y="0"/>
                    </a:cubicBezTo>
                    <a:close/>
                  </a:path>
                </a:pathLst>
              </a:custGeom>
              <a:solidFill>
                <a:srgbClr val="02A8A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58" name="Freeform: Shape 146"/>
              <p:cNvSpPr/>
              <p:nvPr/>
            </p:nvSpPr>
            <p:spPr>
              <a:xfrm>
                <a:off x="261542" y="1180796"/>
                <a:ext cx="68544" cy="261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71" y="0"/>
                    </a:moveTo>
                    <a:lnTo>
                      <a:pt x="386" y="0"/>
                    </a:lnTo>
                    <a:lnTo>
                      <a:pt x="0" y="21600"/>
                    </a:lnTo>
                    <a:lnTo>
                      <a:pt x="21600" y="21600"/>
                    </a:lnTo>
                    <a:cubicBezTo>
                      <a:pt x="20829" y="13745"/>
                      <a:pt x="20443" y="6873"/>
                      <a:pt x="19671" y="0"/>
                    </a:cubicBezTo>
                    <a:close/>
                  </a:path>
                </a:pathLst>
              </a:custGeom>
              <a:solidFill>
                <a:srgbClr val="0393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59" name="Freeform: Shape 147"/>
              <p:cNvSpPr/>
              <p:nvPr/>
            </p:nvSpPr>
            <p:spPr>
              <a:xfrm>
                <a:off x="265280" y="1049942"/>
                <a:ext cx="49850" cy="884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05" y="0"/>
                    </a:moveTo>
                    <a:lnTo>
                      <a:pt x="2634" y="0"/>
                    </a:lnTo>
                    <a:lnTo>
                      <a:pt x="0" y="21600"/>
                    </a:lnTo>
                    <a:lnTo>
                      <a:pt x="21600" y="21600"/>
                    </a:lnTo>
                    <a:cubicBezTo>
                      <a:pt x="19493" y="14400"/>
                      <a:pt x="17385" y="7200"/>
                      <a:pt x="15805" y="0"/>
                    </a:cubicBezTo>
                    <a:close/>
                  </a:path>
                </a:pathLst>
              </a:custGeom>
              <a:solidFill>
                <a:srgbClr val="02A8A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60" name="Freeform: Shape 148"/>
              <p:cNvSpPr/>
              <p:nvPr/>
            </p:nvSpPr>
            <p:spPr>
              <a:xfrm>
                <a:off x="265280" y="1049942"/>
                <a:ext cx="49850" cy="884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05" y="0"/>
                    </a:moveTo>
                    <a:lnTo>
                      <a:pt x="2634" y="0"/>
                    </a:lnTo>
                    <a:lnTo>
                      <a:pt x="0" y="21600"/>
                    </a:lnTo>
                    <a:lnTo>
                      <a:pt x="21600" y="21600"/>
                    </a:lnTo>
                    <a:cubicBezTo>
                      <a:pt x="19493" y="14400"/>
                      <a:pt x="17385" y="7200"/>
                      <a:pt x="15805" y="0"/>
                    </a:cubicBezTo>
                    <a:close/>
                  </a:path>
                </a:pathLst>
              </a:custGeom>
              <a:solidFill>
                <a:srgbClr val="0393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61" name="Freeform: Shape 149"/>
              <p:cNvSpPr/>
              <p:nvPr/>
            </p:nvSpPr>
            <p:spPr>
              <a:xfrm>
                <a:off x="276493" y="877962"/>
                <a:ext cx="17448" cy="897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80" y="0"/>
                    </a:moveTo>
                    <a:lnTo>
                      <a:pt x="7200" y="0"/>
                    </a:lnTo>
                    <a:lnTo>
                      <a:pt x="0" y="21600"/>
                    </a:lnTo>
                    <a:lnTo>
                      <a:pt x="21600" y="21600"/>
                    </a:lnTo>
                    <a:cubicBezTo>
                      <a:pt x="20160" y="13907"/>
                      <a:pt x="17280" y="6805"/>
                      <a:pt x="17280" y="0"/>
                    </a:cubicBezTo>
                    <a:close/>
                  </a:path>
                </a:pathLst>
              </a:custGeom>
              <a:solidFill>
                <a:srgbClr val="02A8A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62" name="Freeform: Shape 150"/>
              <p:cNvSpPr/>
              <p:nvPr/>
            </p:nvSpPr>
            <p:spPr>
              <a:xfrm>
                <a:off x="276493" y="877962"/>
                <a:ext cx="17448" cy="897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80" y="0"/>
                    </a:moveTo>
                    <a:lnTo>
                      <a:pt x="7200" y="0"/>
                    </a:lnTo>
                    <a:lnTo>
                      <a:pt x="0" y="21600"/>
                    </a:lnTo>
                    <a:lnTo>
                      <a:pt x="21600" y="21600"/>
                    </a:lnTo>
                    <a:cubicBezTo>
                      <a:pt x="20160" y="13907"/>
                      <a:pt x="17280" y="6805"/>
                      <a:pt x="17280" y="0"/>
                    </a:cubicBezTo>
                    <a:close/>
                  </a:path>
                </a:pathLst>
              </a:custGeom>
              <a:solidFill>
                <a:srgbClr val="0393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63" name="Freeform: Shape 151"/>
              <p:cNvSpPr/>
              <p:nvPr/>
            </p:nvSpPr>
            <p:spPr>
              <a:xfrm>
                <a:off x="283855" y="698505"/>
                <a:ext cx="12701" cy="972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1600"/>
                    </a:lnTo>
                    <a:lnTo>
                      <a:pt x="8640" y="21600"/>
                    </a:lnTo>
                    <a:cubicBezTo>
                      <a:pt x="12960" y="11757"/>
                      <a:pt x="17280" y="4375"/>
                      <a:pt x="21600" y="0"/>
                    </a:cubicBezTo>
                    <a:close/>
                  </a:path>
                </a:pathLst>
              </a:custGeom>
              <a:solidFill>
                <a:srgbClr val="02A8A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64" name="Freeform: Shape 152"/>
              <p:cNvSpPr/>
              <p:nvPr/>
            </p:nvSpPr>
            <p:spPr>
              <a:xfrm>
                <a:off x="283855" y="698505"/>
                <a:ext cx="12701" cy="972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1600"/>
                    </a:lnTo>
                    <a:lnTo>
                      <a:pt x="8640" y="21600"/>
                    </a:lnTo>
                    <a:cubicBezTo>
                      <a:pt x="12960" y="11757"/>
                      <a:pt x="17280" y="4375"/>
                      <a:pt x="21600" y="0"/>
                    </a:cubicBezTo>
                    <a:close/>
                  </a:path>
                </a:pathLst>
              </a:custGeom>
              <a:solidFill>
                <a:srgbClr val="0393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65" name="Freeform: Shape 153"/>
              <p:cNvSpPr/>
              <p:nvPr/>
            </p:nvSpPr>
            <p:spPr>
              <a:xfrm>
                <a:off x="250326" y="1352776"/>
                <a:ext cx="155780" cy="249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00" y="0"/>
                    </a:moveTo>
                    <a:lnTo>
                      <a:pt x="343" y="0"/>
                    </a:lnTo>
                    <a:lnTo>
                      <a:pt x="0" y="21600"/>
                    </a:lnTo>
                    <a:lnTo>
                      <a:pt x="21600" y="21600"/>
                    </a:lnTo>
                    <a:cubicBezTo>
                      <a:pt x="20743" y="15429"/>
                      <a:pt x="19886" y="7200"/>
                      <a:pt x="19200" y="0"/>
                    </a:cubicBezTo>
                    <a:close/>
                  </a:path>
                </a:pathLst>
              </a:custGeom>
              <a:solidFill>
                <a:srgbClr val="02A8A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66" name="Freeform: Shape 154"/>
              <p:cNvSpPr/>
              <p:nvPr/>
            </p:nvSpPr>
            <p:spPr>
              <a:xfrm>
                <a:off x="250326" y="1352776"/>
                <a:ext cx="155780" cy="249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00" y="0"/>
                    </a:moveTo>
                    <a:lnTo>
                      <a:pt x="343" y="0"/>
                    </a:lnTo>
                    <a:lnTo>
                      <a:pt x="0" y="21600"/>
                    </a:lnTo>
                    <a:lnTo>
                      <a:pt x="21600" y="21600"/>
                    </a:lnTo>
                    <a:cubicBezTo>
                      <a:pt x="20743" y="15429"/>
                      <a:pt x="19886" y="7200"/>
                      <a:pt x="19200" y="0"/>
                    </a:cubicBezTo>
                    <a:close/>
                  </a:path>
                </a:pathLst>
              </a:custGeom>
              <a:solidFill>
                <a:srgbClr val="0393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67" name="Freeform: Shape 155"/>
              <p:cNvSpPr/>
              <p:nvPr/>
            </p:nvSpPr>
            <p:spPr>
              <a:xfrm>
                <a:off x="280113" y="836837"/>
                <a:ext cx="12701" cy="261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14" y="0"/>
                    </a:moveTo>
                    <a:lnTo>
                      <a:pt x="6171" y="0"/>
                    </a:lnTo>
                    <a:lnTo>
                      <a:pt x="0" y="21600"/>
                    </a:lnTo>
                    <a:lnTo>
                      <a:pt x="21600" y="21600"/>
                    </a:lnTo>
                    <a:cubicBezTo>
                      <a:pt x="18514" y="14727"/>
                      <a:pt x="18514" y="6873"/>
                      <a:pt x="18514" y="0"/>
                    </a:cubicBezTo>
                    <a:close/>
                  </a:path>
                </a:pathLst>
              </a:custGeom>
              <a:solidFill>
                <a:srgbClr val="02A8A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68" name="Freeform: Shape 156"/>
              <p:cNvSpPr/>
              <p:nvPr/>
            </p:nvSpPr>
            <p:spPr>
              <a:xfrm>
                <a:off x="280113" y="836837"/>
                <a:ext cx="12701" cy="261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14" y="0"/>
                    </a:moveTo>
                    <a:lnTo>
                      <a:pt x="6171" y="0"/>
                    </a:lnTo>
                    <a:lnTo>
                      <a:pt x="0" y="21600"/>
                    </a:lnTo>
                    <a:lnTo>
                      <a:pt x="21600" y="21600"/>
                    </a:lnTo>
                    <a:cubicBezTo>
                      <a:pt x="18514" y="14727"/>
                      <a:pt x="18514" y="6873"/>
                      <a:pt x="18514" y="0"/>
                    </a:cubicBezTo>
                    <a:close/>
                  </a:path>
                </a:pathLst>
              </a:custGeom>
              <a:solidFill>
                <a:srgbClr val="0393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69" name="Freeform: Shape 157"/>
              <p:cNvSpPr/>
              <p:nvPr/>
            </p:nvSpPr>
            <p:spPr>
              <a:xfrm>
                <a:off x="280740" y="796957"/>
                <a:ext cx="12701" cy="38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0800" y="0"/>
                    </a:lnTo>
                    <a:lnTo>
                      <a:pt x="0" y="21600"/>
                    </a:lnTo>
                    <a:lnTo>
                      <a:pt x="21600" y="21600"/>
                    </a:lnTo>
                    <a:cubicBezTo>
                      <a:pt x="21600" y="14175"/>
                      <a:pt x="21600" y="6750"/>
                      <a:pt x="21600" y="0"/>
                    </a:cubicBezTo>
                    <a:close/>
                  </a:path>
                </a:pathLst>
              </a:custGeom>
              <a:solidFill>
                <a:srgbClr val="1AC1B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70" name="Freeform: Shape 158"/>
              <p:cNvSpPr/>
              <p:nvPr/>
            </p:nvSpPr>
            <p:spPr>
              <a:xfrm>
                <a:off x="280740" y="796957"/>
                <a:ext cx="12701" cy="38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0800" y="0"/>
                    </a:lnTo>
                    <a:lnTo>
                      <a:pt x="0" y="21600"/>
                    </a:lnTo>
                    <a:lnTo>
                      <a:pt x="21600" y="21600"/>
                    </a:lnTo>
                    <a:cubicBezTo>
                      <a:pt x="21600" y="14175"/>
                      <a:pt x="21600" y="6750"/>
                      <a:pt x="21600" y="0"/>
                    </a:cubicBezTo>
                    <a:close/>
                  </a:path>
                </a:pathLst>
              </a:custGeom>
              <a:solidFill>
                <a:srgbClr val="0393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71" name="Freeform: Shape 159"/>
              <p:cNvSpPr/>
              <p:nvPr/>
            </p:nvSpPr>
            <p:spPr>
              <a:xfrm>
                <a:off x="280113" y="864135"/>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21600" y="21600"/>
                    </a:lnTo>
                    <a:cubicBezTo>
                      <a:pt x="21600" y="13745"/>
                      <a:pt x="21600" y="7855"/>
                      <a:pt x="21600" y="0"/>
                    </a:cubicBezTo>
                    <a:close/>
                  </a:path>
                </a:pathLst>
              </a:custGeom>
              <a:solidFill>
                <a:srgbClr val="1AC1B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72" name="Freeform: Shape 160"/>
              <p:cNvSpPr/>
              <p:nvPr/>
            </p:nvSpPr>
            <p:spPr>
              <a:xfrm>
                <a:off x="280113" y="864135"/>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21600" y="21600"/>
                    </a:lnTo>
                    <a:cubicBezTo>
                      <a:pt x="21600" y="13745"/>
                      <a:pt x="21600" y="7855"/>
                      <a:pt x="21600" y="0"/>
                    </a:cubicBezTo>
                    <a:close/>
                  </a:path>
                </a:pathLst>
              </a:custGeom>
              <a:solidFill>
                <a:srgbClr val="0393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73" name="Freeform: Shape 161"/>
              <p:cNvSpPr/>
              <p:nvPr/>
            </p:nvSpPr>
            <p:spPr>
              <a:xfrm>
                <a:off x="274000" y="968937"/>
                <a:ext cx="23679" cy="38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360" y="0"/>
                    </a:moveTo>
                    <a:lnTo>
                      <a:pt x="2160" y="0"/>
                    </a:lnTo>
                    <a:lnTo>
                      <a:pt x="0" y="21600"/>
                    </a:lnTo>
                    <a:lnTo>
                      <a:pt x="21600" y="21600"/>
                    </a:lnTo>
                    <a:cubicBezTo>
                      <a:pt x="20520" y="14175"/>
                      <a:pt x="19440" y="6750"/>
                      <a:pt x="18360" y="0"/>
                    </a:cubicBezTo>
                    <a:close/>
                  </a:path>
                </a:pathLst>
              </a:custGeom>
              <a:solidFill>
                <a:srgbClr val="1AC1B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74" name="Freeform: Shape 162"/>
              <p:cNvSpPr/>
              <p:nvPr/>
            </p:nvSpPr>
            <p:spPr>
              <a:xfrm>
                <a:off x="274000" y="968937"/>
                <a:ext cx="23679" cy="38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360" y="0"/>
                    </a:moveTo>
                    <a:lnTo>
                      <a:pt x="2160" y="0"/>
                    </a:lnTo>
                    <a:lnTo>
                      <a:pt x="0" y="21600"/>
                    </a:lnTo>
                    <a:lnTo>
                      <a:pt x="21600" y="21600"/>
                    </a:lnTo>
                    <a:cubicBezTo>
                      <a:pt x="20520" y="14175"/>
                      <a:pt x="19440" y="6750"/>
                      <a:pt x="18360" y="0"/>
                    </a:cubicBezTo>
                    <a:close/>
                  </a:path>
                </a:pathLst>
              </a:custGeom>
              <a:solidFill>
                <a:srgbClr val="0393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75" name="Freeform: Shape 163"/>
              <p:cNvSpPr/>
              <p:nvPr/>
            </p:nvSpPr>
            <p:spPr>
              <a:xfrm>
                <a:off x="271511" y="1036114"/>
                <a:ext cx="2991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36" y="0"/>
                    </a:moveTo>
                    <a:lnTo>
                      <a:pt x="0" y="0"/>
                    </a:lnTo>
                    <a:lnTo>
                      <a:pt x="0" y="21600"/>
                    </a:lnTo>
                    <a:lnTo>
                      <a:pt x="21600" y="21600"/>
                    </a:lnTo>
                    <a:cubicBezTo>
                      <a:pt x="21600" y="13745"/>
                      <a:pt x="20736" y="7855"/>
                      <a:pt x="20736" y="0"/>
                    </a:cubicBezTo>
                    <a:close/>
                  </a:path>
                </a:pathLst>
              </a:custGeom>
              <a:solidFill>
                <a:srgbClr val="1AC1B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76" name="Freeform: Shape 164"/>
              <p:cNvSpPr/>
              <p:nvPr/>
            </p:nvSpPr>
            <p:spPr>
              <a:xfrm>
                <a:off x="271511" y="1036114"/>
                <a:ext cx="2991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36" y="0"/>
                    </a:moveTo>
                    <a:lnTo>
                      <a:pt x="0" y="0"/>
                    </a:lnTo>
                    <a:lnTo>
                      <a:pt x="0" y="21600"/>
                    </a:lnTo>
                    <a:lnTo>
                      <a:pt x="21600" y="21600"/>
                    </a:lnTo>
                    <a:cubicBezTo>
                      <a:pt x="21600" y="13745"/>
                      <a:pt x="20736" y="7855"/>
                      <a:pt x="20736" y="0"/>
                    </a:cubicBezTo>
                    <a:close/>
                  </a:path>
                </a:pathLst>
              </a:custGeom>
              <a:solidFill>
                <a:srgbClr val="0393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77" name="Freeform: Shape 165"/>
              <p:cNvSpPr/>
              <p:nvPr/>
            </p:nvSpPr>
            <p:spPr>
              <a:xfrm>
                <a:off x="262788" y="1139670"/>
                <a:ext cx="61066" cy="3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76" y="0"/>
                    </a:moveTo>
                    <a:lnTo>
                      <a:pt x="864" y="0"/>
                    </a:lnTo>
                    <a:lnTo>
                      <a:pt x="0" y="21600"/>
                    </a:lnTo>
                    <a:lnTo>
                      <a:pt x="21600" y="21600"/>
                    </a:lnTo>
                    <a:cubicBezTo>
                      <a:pt x="20304" y="14400"/>
                      <a:pt x="19872" y="7200"/>
                      <a:pt x="18576" y="0"/>
                    </a:cubicBezTo>
                    <a:close/>
                  </a:path>
                </a:pathLst>
              </a:custGeom>
              <a:solidFill>
                <a:srgbClr val="1AC1B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78" name="Freeform: Shape 166"/>
              <p:cNvSpPr/>
              <p:nvPr/>
            </p:nvSpPr>
            <p:spPr>
              <a:xfrm>
                <a:off x="262788" y="1139670"/>
                <a:ext cx="61066" cy="3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76" y="0"/>
                    </a:moveTo>
                    <a:lnTo>
                      <a:pt x="864" y="0"/>
                    </a:lnTo>
                    <a:lnTo>
                      <a:pt x="0" y="21600"/>
                    </a:lnTo>
                    <a:lnTo>
                      <a:pt x="21600" y="21600"/>
                    </a:lnTo>
                    <a:cubicBezTo>
                      <a:pt x="20304" y="14400"/>
                      <a:pt x="19872" y="7200"/>
                      <a:pt x="18576" y="0"/>
                    </a:cubicBezTo>
                    <a:close/>
                  </a:path>
                </a:pathLst>
              </a:custGeom>
              <a:solidFill>
                <a:srgbClr val="0393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79" name="Freeform: Shape 167"/>
              <p:cNvSpPr/>
              <p:nvPr/>
            </p:nvSpPr>
            <p:spPr>
              <a:xfrm>
                <a:off x="260295" y="1208094"/>
                <a:ext cx="73529"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20" y="0"/>
                    </a:moveTo>
                    <a:lnTo>
                      <a:pt x="360" y="0"/>
                    </a:lnTo>
                    <a:lnTo>
                      <a:pt x="0" y="21600"/>
                    </a:lnTo>
                    <a:lnTo>
                      <a:pt x="21600" y="21600"/>
                    </a:lnTo>
                    <a:cubicBezTo>
                      <a:pt x="21240" y="13745"/>
                      <a:pt x="21240" y="7855"/>
                      <a:pt x="20520" y="0"/>
                    </a:cubicBezTo>
                    <a:close/>
                  </a:path>
                </a:pathLst>
              </a:custGeom>
              <a:solidFill>
                <a:srgbClr val="1AC1B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80" name="Freeform: Shape 168"/>
              <p:cNvSpPr/>
              <p:nvPr/>
            </p:nvSpPr>
            <p:spPr>
              <a:xfrm>
                <a:off x="260295" y="1208094"/>
                <a:ext cx="73529"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20" y="0"/>
                    </a:moveTo>
                    <a:lnTo>
                      <a:pt x="360" y="0"/>
                    </a:lnTo>
                    <a:lnTo>
                      <a:pt x="0" y="21600"/>
                    </a:lnTo>
                    <a:lnTo>
                      <a:pt x="21600" y="21600"/>
                    </a:lnTo>
                    <a:cubicBezTo>
                      <a:pt x="21240" y="13745"/>
                      <a:pt x="21240" y="7855"/>
                      <a:pt x="20520" y="0"/>
                    </a:cubicBezTo>
                    <a:close/>
                  </a:path>
                </a:pathLst>
              </a:custGeom>
              <a:solidFill>
                <a:srgbClr val="0393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81" name="Freeform: Shape 169"/>
              <p:cNvSpPr/>
              <p:nvPr/>
            </p:nvSpPr>
            <p:spPr>
              <a:xfrm>
                <a:off x="252818" y="1311650"/>
                <a:ext cx="135840" cy="3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262" y="0"/>
                    </a:moveTo>
                    <a:lnTo>
                      <a:pt x="393" y="0"/>
                    </a:lnTo>
                    <a:lnTo>
                      <a:pt x="0" y="21600"/>
                    </a:lnTo>
                    <a:lnTo>
                      <a:pt x="21600" y="21600"/>
                    </a:lnTo>
                    <a:cubicBezTo>
                      <a:pt x="20422" y="15055"/>
                      <a:pt x="19047" y="7855"/>
                      <a:pt x="18262" y="0"/>
                    </a:cubicBezTo>
                    <a:close/>
                  </a:path>
                </a:pathLst>
              </a:custGeom>
              <a:solidFill>
                <a:srgbClr val="1AC1B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82" name="Freeform: Shape 170"/>
              <p:cNvSpPr/>
              <p:nvPr/>
            </p:nvSpPr>
            <p:spPr>
              <a:xfrm>
                <a:off x="252818" y="1311650"/>
                <a:ext cx="135840" cy="3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262" y="0"/>
                    </a:moveTo>
                    <a:lnTo>
                      <a:pt x="393" y="0"/>
                    </a:lnTo>
                    <a:lnTo>
                      <a:pt x="0" y="21600"/>
                    </a:lnTo>
                    <a:lnTo>
                      <a:pt x="21600" y="21600"/>
                    </a:lnTo>
                    <a:cubicBezTo>
                      <a:pt x="20422" y="15055"/>
                      <a:pt x="19047" y="7855"/>
                      <a:pt x="18262" y="0"/>
                    </a:cubicBezTo>
                    <a:close/>
                  </a:path>
                </a:pathLst>
              </a:custGeom>
              <a:solidFill>
                <a:srgbClr val="0393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83" name="Freeform: Shape 171"/>
              <p:cNvSpPr/>
              <p:nvPr/>
            </p:nvSpPr>
            <p:spPr>
              <a:xfrm>
                <a:off x="249079" y="1378828"/>
                <a:ext cx="168242"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71" y="0"/>
                    </a:moveTo>
                    <a:lnTo>
                      <a:pt x="159" y="0"/>
                    </a:lnTo>
                    <a:lnTo>
                      <a:pt x="0" y="21600"/>
                    </a:lnTo>
                    <a:lnTo>
                      <a:pt x="21600" y="21600"/>
                    </a:lnTo>
                    <a:cubicBezTo>
                      <a:pt x="21124" y="15709"/>
                      <a:pt x="20647" y="7855"/>
                      <a:pt x="20171" y="0"/>
                    </a:cubicBezTo>
                    <a:close/>
                  </a:path>
                </a:pathLst>
              </a:custGeom>
              <a:solidFill>
                <a:srgbClr val="1AC1B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84" name="Freeform: Shape 172"/>
              <p:cNvSpPr/>
              <p:nvPr/>
            </p:nvSpPr>
            <p:spPr>
              <a:xfrm>
                <a:off x="249079" y="1378828"/>
                <a:ext cx="168242"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71" y="0"/>
                    </a:moveTo>
                    <a:lnTo>
                      <a:pt x="159" y="0"/>
                    </a:lnTo>
                    <a:lnTo>
                      <a:pt x="0" y="21600"/>
                    </a:lnTo>
                    <a:lnTo>
                      <a:pt x="21600" y="21600"/>
                    </a:lnTo>
                    <a:cubicBezTo>
                      <a:pt x="21124" y="15709"/>
                      <a:pt x="20647" y="7855"/>
                      <a:pt x="20171" y="0"/>
                    </a:cubicBezTo>
                    <a:close/>
                  </a:path>
                </a:pathLst>
              </a:custGeom>
              <a:solidFill>
                <a:srgbClr val="0393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792" name="Group 792"/>
            <p:cNvGrpSpPr/>
            <p:nvPr/>
          </p:nvGrpSpPr>
          <p:grpSpPr>
            <a:xfrm>
              <a:off x="4039025" y="-1"/>
              <a:ext cx="704121" cy="3506895"/>
              <a:chOff x="0" y="0"/>
              <a:chExt cx="704120" cy="3506893"/>
            </a:xfrm>
          </p:grpSpPr>
          <p:sp>
            <p:nvSpPr>
              <p:cNvPr id="786" name="Freeform: Shape 173"/>
              <p:cNvSpPr/>
              <p:nvPr/>
            </p:nvSpPr>
            <p:spPr>
              <a:xfrm>
                <a:off x="118395" y="3319958"/>
                <a:ext cx="446151" cy="1869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572"/>
                      <a:pt x="0" y="1287"/>
                      <a:pt x="0" y="1860"/>
                    </a:cubicBezTo>
                    <a:cubicBezTo>
                      <a:pt x="0" y="12731"/>
                      <a:pt x="5054" y="21600"/>
                      <a:pt x="11311" y="21600"/>
                    </a:cubicBezTo>
                    <a:cubicBezTo>
                      <a:pt x="15824" y="21600"/>
                      <a:pt x="19735" y="17023"/>
                      <a:pt x="21600" y="10299"/>
                    </a:cubicBezTo>
                    <a:cubicBezTo>
                      <a:pt x="15162" y="4434"/>
                      <a:pt x="4874" y="1144"/>
                      <a:pt x="0" y="0"/>
                    </a:cubicBezTo>
                    <a:close/>
                  </a:path>
                </a:pathLst>
              </a:custGeom>
              <a:solidFill>
                <a:srgbClr val="FCF17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87" name="Freeform: Shape 174"/>
              <p:cNvSpPr/>
              <p:nvPr/>
            </p:nvSpPr>
            <p:spPr>
              <a:xfrm>
                <a:off x="118395" y="3165425"/>
                <a:ext cx="467337" cy="2430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5098"/>
                    </a:moveTo>
                    <a:cubicBezTo>
                      <a:pt x="21600" y="6722"/>
                      <a:pt x="16774" y="0"/>
                      <a:pt x="10800" y="0"/>
                    </a:cubicBezTo>
                    <a:cubicBezTo>
                      <a:pt x="5170" y="0"/>
                      <a:pt x="574" y="5951"/>
                      <a:pt x="0" y="13665"/>
                    </a:cubicBezTo>
                    <a:cubicBezTo>
                      <a:pt x="4653" y="14547"/>
                      <a:pt x="14477" y="17082"/>
                      <a:pt x="20623" y="21600"/>
                    </a:cubicBezTo>
                    <a:cubicBezTo>
                      <a:pt x="21255" y="19616"/>
                      <a:pt x="21600" y="17412"/>
                      <a:pt x="21600" y="15098"/>
                    </a:cubicBezTo>
                    <a:close/>
                  </a:path>
                </a:pathLst>
              </a:custGeom>
              <a:solidFill>
                <a:srgbClr val="EDC46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88" name="Freeform: Shape 175"/>
              <p:cNvSpPr/>
              <p:nvPr/>
            </p:nvSpPr>
            <p:spPr>
              <a:xfrm>
                <a:off x="155494" y="3358902"/>
                <a:ext cx="66091" cy="71616"/>
              </a:xfrm>
              <a:custGeom>
                <a:avLst/>
                <a:gdLst/>
                <a:ahLst/>
                <a:cxnLst>
                  <a:cxn ang="0">
                    <a:pos x="wd2" y="hd2"/>
                  </a:cxn>
                  <a:cxn ang="5400000">
                    <a:pos x="wd2" y="hd2"/>
                  </a:cxn>
                  <a:cxn ang="10800000">
                    <a:pos x="wd2" y="hd2"/>
                  </a:cxn>
                  <a:cxn ang="16200000">
                    <a:pos x="wd2" y="hd2"/>
                  </a:cxn>
                </a:cxnLst>
                <a:rect l="0" t="0" r="r" b="b"/>
                <a:pathLst>
                  <a:path w="19133" h="18851" fill="norm" stroke="1" extrusionOk="0">
                    <a:moveTo>
                      <a:pt x="15309" y="5399"/>
                    </a:moveTo>
                    <a:cubicBezTo>
                      <a:pt x="19558" y="10235"/>
                      <a:pt x="20266" y="15716"/>
                      <a:pt x="17433" y="17972"/>
                    </a:cubicBezTo>
                    <a:cubicBezTo>
                      <a:pt x="14246" y="20229"/>
                      <a:pt x="8581" y="17972"/>
                      <a:pt x="3977" y="13136"/>
                    </a:cubicBezTo>
                    <a:cubicBezTo>
                      <a:pt x="-272" y="8623"/>
                      <a:pt x="-1334" y="2820"/>
                      <a:pt x="1853" y="886"/>
                    </a:cubicBezTo>
                    <a:cubicBezTo>
                      <a:pt x="4686" y="-1371"/>
                      <a:pt x="11059" y="886"/>
                      <a:pt x="15309" y="5399"/>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89" name="Freeform: Shape 176"/>
              <p:cNvSpPr/>
              <p:nvPr/>
            </p:nvSpPr>
            <p:spPr>
              <a:xfrm>
                <a:off x="228183" y="3433364"/>
                <a:ext cx="28933" cy="22433"/>
              </a:xfrm>
              <a:custGeom>
                <a:avLst/>
                <a:gdLst/>
                <a:ahLst/>
                <a:cxnLst>
                  <a:cxn ang="0">
                    <a:pos x="wd2" y="hd2"/>
                  </a:cxn>
                  <a:cxn ang="5400000">
                    <a:pos x="wd2" y="hd2"/>
                  </a:cxn>
                  <a:cxn ang="10800000">
                    <a:pos x="wd2" y="hd2"/>
                  </a:cxn>
                  <a:cxn ang="16200000">
                    <a:pos x="wd2" y="hd2"/>
                  </a:cxn>
                </a:cxnLst>
                <a:rect l="0" t="0" r="r" b="b"/>
                <a:pathLst>
                  <a:path w="19380" h="19543" fill="norm" stroke="1" extrusionOk="0">
                    <a:moveTo>
                      <a:pt x="13517" y="3085"/>
                    </a:moveTo>
                    <a:cubicBezTo>
                      <a:pt x="19117" y="6171"/>
                      <a:pt x="19917" y="12342"/>
                      <a:pt x="19117" y="16457"/>
                    </a:cubicBezTo>
                    <a:cubicBezTo>
                      <a:pt x="17517" y="20571"/>
                      <a:pt x="12717" y="20571"/>
                      <a:pt x="7117" y="16457"/>
                    </a:cubicBezTo>
                    <a:cubicBezTo>
                      <a:pt x="2317" y="13371"/>
                      <a:pt x="-1683" y="6171"/>
                      <a:pt x="717" y="3085"/>
                    </a:cubicBezTo>
                    <a:cubicBezTo>
                      <a:pt x="2317" y="-1029"/>
                      <a:pt x="7917" y="-1029"/>
                      <a:pt x="13517" y="3085"/>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90" name="Freeform: Shape 177"/>
              <p:cNvSpPr/>
              <p:nvPr/>
            </p:nvSpPr>
            <p:spPr>
              <a:xfrm>
                <a:off x="-1" y="-1"/>
                <a:ext cx="586976" cy="33299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42" y="17713"/>
                    </a:moveTo>
                    <a:lnTo>
                      <a:pt x="13042" y="0"/>
                    </a:lnTo>
                    <a:lnTo>
                      <a:pt x="11624" y="0"/>
                    </a:lnTo>
                    <a:lnTo>
                      <a:pt x="11624" y="17422"/>
                    </a:lnTo>
                    <a:cubicBezTo>
                      <a:pt x="5125" y="17632"/>
                      <a:pt x="0" y="19402"/>
                      <a:pt x="0" y="21560"/>
                    </a:cubicBezTo>
                    <a:cubicBezTo>
                      <a:pt x="0" y="21576"/>
                      <a:pt x="0" y="21584"/>
                      <a:pt x="0" y="21600"/>
                    </a:cubicBezTo>
                    <a:lnTo>
                      <a:pt x="21600" y="21600"/>
                    </a:lnTo>
                    <a:cubicBezTo>
                      <a:pt x="21554" y="18101"/>
                      <a:pt x="13042" y="17713"/>
                      <a:pt x="13042" y="17713"/>
                    </a:cubicBezTo>
                    <a:close/>
                  </a:path>
                </a:pathLst>
              </a:custGeom>
              <a:solidFill>
                <a:srgbClr val="1AC1B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91" name="Freeform: Shape 178"/>
              <p:cNvSpPr/>
              <p:nvPr/>
            </p:nvSpPr>
            <p:spPr>
              <a:xfrm>
                <a:off x="355175" y="-1"/>
                <a:ext cx="348946" cy="33299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560"/>
                    </a:moveTo>
                    <a:cubicBezTo>
                      <a:pt x="21600" y="19402"/>
                      <a:pt x="12991" y="17632"/>
                      <a:pt x="2075" y="17422"/>
                    </a:cubicBezTo>
                    <a:lnTo>
                      <a:pt x="2075" y="0"/>
                    </a:lnTo>
                    <a:lnTo>
                      <a:pt x="0" y="0"/>
                    </a:lnTo>
                    <a:lnTo>
                      <a:pt x="0" y="17713"/>
                    </a:lnTo>
                    <a:cubicBezTo>
                      <a:pt x="0" y="17713"/>
                      <a:pt x="14298" y="18101"/>
                      <a:pt x="14374" y="21600"/>
                    </a:cubicBezTo>
                    <a:lnTo>
                      <a:pt x="21600" y="21600"/>
                    </a:lnTo>
                    <a:cubicBezTo>
                      <a:pt x="21600" y="21584"/>
                      <a:pt x="21600" y="21576"/>
                      <a:pt x="21600" y="21560"/>
                    </a:cubicBezTo>
                    <a:close/>
                  </a:path>
                </a:pathLst>
              </a:custGeom>
              <a:solidFill>
                <a:srgbClr val="02A8A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799" name="Group 789"/>
            <p:cNvGrpSpPr/>
            <p:nvPr/>
          </p:nvGrpSpPr>
          <p:grpSpPr>
            <a:xfrm>
              <a:off x="7534702" y="-1"/>
              <a:ext cx="704121" cy="3506895"/>
              <a:chOff x="0" y="0"/>
              <a:chExt cx="704120" cy="3506893"/>
            </a:xfrm>
          </p:grpSpPr>
          <p:sp>
            <p:nvSpPr>
              <p:cNvPr id="793" name="Freeform: Shape 179"/>
              <p:cNvSpPr/>
              <p:nvPr/>
            </p:nvSpPr>
            <p:spPr>
              <a:xfrm>
                <a:off x="117146" y="3319958"/>
                <a:ext cx="446151" cy="1869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0" y="0"/>
                    </a:moveTo>
                    <a:cubicBezTo>
                      <a:pt x="60" y="572"/>
                      <a:pt x="0" y="1287"/>
                      <a:pt x="0" y="1860"/>
                    </a:cubicBezTo>
                    <a:cubicBezTo>
                      <a:pt x="0" y="12731"/>
                      <a:pt x="5054" y="21600"/>
                      <a:pt x="11372" y="21600"/>
                    </a:cubicBezTo>
                    <a:cubicBezTo>
                      <a:pt x="15884" y="21600"/>
                      <a:pt x="19795" y="17023"/>
                      <a:pt x="21600" y="10299"/>
                    </a:cubicBezTo>
                    <a:cubicBezTo>
                      <a:pt x="15222" y="4434"/>
                      <a:pt x="4934" y="1144"/>
                      <a:pt x="60" y="0"/>
                    </a:cubicBezTo>
                    <a:close/>
                  </a:path>
                </a:pathLst>
              </a:custGeom>
              <a:solidFill>
                <a:srgbClr val="FCF17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94" name="Freeform: Shape 180"/>
              <p:cNvSpPr/>
              <p:nvPr/>
            </p:nvSpPr>
            <p:spPr>
              <a:xfrm>
                <a:off x="118391" y="3165425"/>
                <a:ext cx="467338" cy="2430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5098"/>
                    </a:moveTo>
                    <a:cubicBezTo>
                      <a:pt x="21600" y="6722"/>
                      <a:pt x="16774" y="0"/>
                      <a:pt x="10800" y="0"/>
                    </a:cubicBezTo>
                    <a:cubicBezTo>
                      <a:pt x="5170" y="0"/>
                      <a:pt x="517" y="5951"/>
                      <a:pt x="0" y="13665"/>
                    </a:cubicBezTo>
                    <a:cubicBezTo>
                      <a:pt x="4653" y="14547"/>
                      <a:pt x="14477" y="17082"/>
                      <a:pt x="20566" y="21600"/>
                    </a:cubicBezTo>
                    <a:cubicBezTo>
                      <a:pt x="21198" y="19616"/>
                      <a:pt x="21600" y="17412"/>
                      <a:pt x="21600" y="15098"/>
                    </a:cubicBezTo>
                    <a:close/>
                  </a:path>
                </a:pathLst>
              </a:custGeom>
              <a:solidFill>
                <a:srgbClr val="EDC46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95" name="Freeform: Shape 181"/>
              <p:cNvSpPr/>
              <p:nvPr/>
            </p:nvSpPr>
            <p:spPr>
              <a:xfrm>
                <a:off x="156740" y="3358902"/>
                <a:ext cx="65681" cy="71616"/>
              </a:xfrm>
              <a:custGeom>
                <a:avLst/>
                <a:gdLst/>
                <a:ahLst/>
                <a:cxnLst>
                  <a:cxn ang="0">
                    <a:pos x="wd2" y="hd2"/>
                  </a:cxn>
                  <a:cxn ang="5400000">
                    <a:pos x="wd2" y="hd2"/>
                  </a:cxn>
                  <a:cxn ang="10800000">
                    <a:pos x="wd2" y="hd2"/>
                  </a:cxn>
                  <a:cxn ang="16200000">
                    <a:pos x="wd2" y="hd2"/>
                  </a:cxn>
                </a:cxnLst>
                <a:rect l="0" t="0" r="r" b="b"/>
                <a:pathLst>
                  <a:path w="19014" h="18851" fill="norm" stroke="1" extrusionOk="0">
                    <a:moveTo>
                      <a:pt x="14955" y="5399"/>
                    </a:moveTo>
                    <a:cubicBezTo>
                      <a:pt x="19204" y="10235"/>
                      <a:pt x="20266" y="15716"/>
                      <a:pt x="17433" y="17972"/>
                    </a:cubicBezTo>
                    <a:cubicBezTo>
                      <a:pt x="14246" y="20229"/>
                      <a:pt x="8227" y="17972"/>
                      <a:pt x="3977" y="13136"/>
                    </a:cubicBezTo>
                    <a:cubicBezTo>
                      <a:pt x="-272" y="8623"/>
                      <a:pt x="-1334" y="2820"/>
                      <a:pt x="1853" y="886"/>
                    </a:cubicBezTo>
                    <a:cubicBezTo>
                      <a:pt x="4686" y="-1371"/>
                      <a:pt x="10705" y="886"/>
                      <a:pt x="14955" y="5399"/>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96" name="Freeform: Shape 182"/>
              <p:cNvSpPr/>
              <p:nvPr/>
            </p:nvSpPr>
            <p:spPr>
              <a:xfrm>
                <a:off x="228050" y="3433364"/>
                <a:ext cx="30592" cy="22433"/>
              </a:xfrm>
              <a:custGeom>
                <a:avLst/>
                <a:gdLst/>
                <a:ahLst/>
                <a:cxnLst>
                  <a:cxn ang="0">
                    <a:pos x="wd2" y="hd2"/>
                  </a:cxn>
                  <a:cxn ang="5400000">
                    <a:pos x="wd2" y="hd2"/>
                  </a:cxn>
                  <a:cxn ang="10800000">
                    <a:pos x="wd2" y="hd2"/>
                  </a:cxn>
                  <a:cxn ang="16200000">
                    <a:pos x="wd2" y="hd2"/>
                  </a:cxn>
                </a:cxnLst>
                <a:rect l="0" t="0" r="r" b="b"/>
                <a:pathLst>
                  <a:path w="19014" h="19543" fill="norm" stroke="1" extrusionOk="0">
                    <a:moveTo>
                      <a:pt x="12668" y="3085"/>
                    </a:moveTo>
                    <a:cubicBezTo>
                      <a:pt x="17137" y="6171"/>
                      <a:pt x="20116" y="13371"/>
                      <a:pt x="18626" y="16457"/>
                    </a:cubicBezTo>
                    <a:cubicBezTo>
                      <a:pt x="17137" y="20571"/>
                      <a:pt x="11923" y="20571"/>
                      <a:pt x="6709" y="16457"/>
                    </a:cubicBezTo>
                    <a:cubicBezTo>
                      <a:pt x="1495" y="13371"/>
                      <a:pt x="-1484" y="6171"/>
                      <a:pt x="750" y="3085"/>
                    </a:cubicBezTo>
                    <a:cubicBezTo>
                      <a:pt x="2240" y="-1029"/>
                      <a:pt x="7454" y="-1029"/>
                      <a:pt x="12668" y="3085"/>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97" name="Freeform: Shape 183"/>
              <p:cNvSpPr/>
              <p:nvPr/>
            </p:nvSpPr>
            <p:spPr>
              <a:xfrm>
                <a:off x="-1" y="-1"/>
                <a:ext cx="586976" cy="33299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42" y="17713"/>
                    </a:moveTo>
                    <a:lnTo>
                      <a:pt x="13042" y="0"/>
                    </a:lnTo>
                    <a:lnTo>
                      <a:pt x="11624" y="0"/>
                    </a:lnTo>
                    <a:lnTo>
                      <a:pt x="11624" y="17422"/>
                    </a:lnTo>
                    <a:cubicBezTo>
                      <a:pt x="5080" y="17632"/>
                      <a:pt x="0" y="19402"/>
                      <a:pt x="0" y="21560"/>
                    </a:cubicBezTo>
                    <a:cubicBezTo>
                      <a:pt x="0" y="21576"/>
                      <a:pt x="0" y="21584"/>
                      <a:pt x="0" y="21600"/>
                    </a:cubicBezTo>
                    <a:lnTo>
                      <a:pt x="21600" y="21600"/>
                    </a:lnTo>
                    <a:cubicBezTo>
                      <a:pt x="21508" y="18101"/>
                      <a:pt x="13042" y="17713"/>
                      <a:pt x="13042" y="17713"/>
                    </a:cubicBezTo>
                    <a:close/>
                  </a:path>
                </a:pathLst>
              </a:custGeom>
              <a:solidFill>
                <a:srgbClr val="1AC1B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798" name="Freeform: Shape 184"/>
              <p:cNvSpPr/>
              <p:nvPr/>
            </p:nvSpPr>
            <p:spPr>
              <a:xfrm>
                <a:off x="355175" y="-1"/>
                <a:ext cx="348946" cy="33299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560"/>
                    </a:moveTo>
                    <a:cubicBezTo>
                      <a:pt x="21600" y="19402"/>
                      <a:pt x="12991" y="17632"/>
                      <a:pt x="1999" y="17422"/>
                    </a:cubicBezTo>
                    <a:lnTo>
                      <a:pt x="1999" y="0"/>
                    </a:lnTo>
                    <a:lnTo>
                      <a:pt x="0" y="0"/>
                    </a:lnTo>
                    <a:lnTo>
                      <a:pt x="0" y="17713"/>
                    </a:lnTo>
                    <a:cubicBezTo>
                      <a:pt x="0" y="17713"/>
                      <a:pt x="14221" y="18101"/>
                      <a:pt x="14374" y="21600"/>
                    </a:cubicBezTo>
                    <a:lnTo>
                      <a:pt x="21600" y="21600"/>
                    </a:lnTo>
                    <a:cubicBezTo>
                      <a:pt x="21600" y="21584"/>
                      <a:pt x="21600" y="21576"/>
                      <a:pt x="21600" y="21560"/>
                    </a:cubicBezTo>
                    <a:close/>
                  </a:path>
                </a:pathLst>
              </a:custGeom>
              <a:solidFill>
                <a:srgbClr val="02A8A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817" name="Group 790"/>
            <p:cNvGrpSpPr/>
            <p:nvPr/>
          </p:nvGrpSpPr>
          <p:grpSpPr>
            <a:xfrm>
              <a:off x="5581172" y="836224"/>
              <a:ext cx="1212546" cy="1212766"/>
              <a:chOff x="0" y="0"/>
              <a:chExt cx="1212545" cy="1212765"/>
            </a:xfrm>
          </p:grpSpPr>
          <p:sp>
            <p:nvSpPr>
              <p:cNvPr id="800" name="Freeform: Shape 185"/>
              <p:cNvSpPr/>
              <p:nvPr/>
            </p:nvSpPr>
            <p:spPr>
              <a:xfrm>
                <a:off x="85994" y="86186"/>
                <a:ext cx="912925" cy="624165"/>
              </a:xfrm>
              <a:custGeom>
                <a:avLst/>
                <a:gdLst/>
                <a:ahLst/>
                <a:cxnLst>
                  <a:cxn ang="0">
                    <a:pos x="wd2" y="hd2"/>
                  </a:cxn>
                  <a:cxn ang="5400000">
                    <a:pos x="wd2" y="hd2"/>
                  </a:cxn>
                  <a:cxn ang="10800000">
                    <a:pos x="wd2" y="hd2"/>
                  </a:cxn>
                  <a:cxn ang="16200000">
                    <a:pos x="wd2" y="hd2"/>
                  </a:cxn>
                </a:cxnLst>
                <a:rect l="0" t="0" r="r" b="b"/>
                <a:pathLst>
                  <a:path w="21183" h="21296" fill="norm" stroke="1" extrusionOk="0">
                    <a:moveTo>
                      <a:pt x="21125" y="6019"/>
                    </a:moveTo>
                    <a:cubicBezTo>
                      <a:pt x="21154" y="6061"/>
                      <a:pt x="21183" y="6061"/>
                      <a:pt x="21183" y="6061"/>
                    </a:cubicBezTo>
                    <a:cubicBezTo>
                      <a:pt x="20605" y="5128"/>
                      <a:pt x="19999" y="4237"/>
                      <a:pt x="19277" y="3473"/>
                    </a:cubicBezTo>
                    <a:cubicBezTo>
                      <a:pt x="16909" y="884"/>
                      <a:pt x="14079" y="-219"/>
                      <a:pt x="11336" y="35"/>
                    </a:cubicBezTo>
                    <a:cubicBezTo>
                      <a:pt x="7928" y="290"/>
                      <a:pt x="4579" y="2794"/>
                      <a:pt x="2384" y="7122"/>
                    </a:cubicBezTo>
                    <a:cubicBezTo>
                      <a:pt x="247" y="11324"/>
                      <a:pt x="-417" y="16501"/>
                      <a:pt x="247" y="21296"/>
                    </a:cubicBezTo>
                    <a:cubicBezTo>
                      <a:pt x="247" y="17349"/>
                      <a:pt x="1113" y="13360"/>
                      <a:pt x="2846" y="9966"/>
                    </a:cubicBezTo>
                    <a:cubicBezTo>
                      <a:pt x="7149" y="1436"/>
                      <a:pt x="15350" y="-304"/>
                      <a:pt x="21125" y="6019"/>
                    </a:cubicBezTo>
                    <a:close/>
                  </a:path>
                </a:pathLst>
              </a:custGeom>
              <a:solidFill>
                <a:srgbClr val="E6E6E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01" name="Freeform: Shape 186"/>
              <p:cNvSpPr/>
              <p:nvPr/>
            </p:nvSpPr>
            <p:spPr>
              <a:xfrm>
                <a:off x="95402" y="151373"/>
                <a:ext cx="1029750" cy="974141"/>
              </a:xfrm>
              <a:custGeom>
                <a:avLst/>
                <a:gdLst/>
                <a:ahLst/>
                <a:cxnLst>
                  <a:cxn ang="0">
                    <a:pos x="wd2" y="hd2"/>
                  </a:cxn>
                  <a:cxn ang="5400000">
                    <a:pos x="wd2" y="hd2"/>
                  </a:cxn>
                  <a:cxn ang="10800000">
                    <a:pos x="wd2" y="hd2"/>
                  </a:cxn>
                  <a:cxn ang="16200000">
                    <a:pos x="wd2" y="hd2"/>
                  </a:cxn>
                </a:cxnLst>
                <a:rect l="0" t="0" r="r" b="b"/>
                <a:pathLst>
                  <a:path w="20682" h="18847" fill="norm" stroke="1" extrusionOk="0">
                    <a:moveTo>
                      <a:pt x="4000" y="16869"/>
                    </a:moveTo>
                    <a:cubicBezTo>
                      <a:pt x="8625" y="20168"/>
                      <a:pt x="15200" y="19253"/>
                      <a:pt x="18625" y="14774"/>
                    </a:cubicBezTo>
                    <a:cubicBezTo>
                      <a:pt x="21600" y="10921"/>
                      <a:pt x="21275" y="5672"/>
                      <a:pt x="18125" y="2180"/>
                    </a:cubicBezTo>
                    <a:cubicBezTo>
                      <a:pt x="18125" y="2180"/>
                      <a:pt x="18100" y="2180"/>
                      <a:pt x="18075" y="2156"/>
                    </a:cubicBezTo>
                    <a:cubicBezTo>
                      <a:pt x="13075" y="-1432"/>
                      <a:pt x="5975" y="-445"/>
                      <a:pt x="2250" y="4395"/>
                    </a:cubicBezTo>
                    <a:cubicBezTo>
                      <a:pt x="750" y="6322"/>
                      <a:pt x="0" y="8585"/>
                      <a:pt x="0" y="10801"/>
                    </a:cubicBezTo>
                    <a:cubicBezTo>
                      <a:pt x="500" y="13137"/>
                      <a:pt x="1850" y="15328"/>
                      <a:pt x="4000" y="16869"/>
                    </a:cubicBezTo>
                    <a:close/>
                  </a:path>
                </a:pathLst>
              </a:custGeom>
              <a:solidFill>
                <a:srgbClr val="FAFAF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02" name="Freeform: Shape 187"/>
              <p:cNvSpPr/>
              <p:nvPr/>
            </p:nvSpPr>
            <p:spPr>
              <a:xfrm>
                <a:off x="399482" y="401285"/>
                <a:ext cx="219337" cy="2093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112" y="21089"/>
                    </a:moveTo>
                    <a:cubicBezTo>
                      <a:pt x="21356" y="20705"/>
                      <a:pt x="21600" y="20322"/>
                      <a:pt x="21600" y="19938"/>
                    </a:cubicBezTo>
                    <a:cubicBezTo>
                      <a:pt x="21112" y="17127"/>
                      <a:pt x="18061" y="10608"/>
                      <a:pt x="488" y="256"/>
                    </a:cubicBezTo>
                    <a:cubicBezTo>
                      <a:pt x="366" y="128"/>
                      <a:pt x="122" y="128"/>
                      <a:pt x="0" y="0"/>
                    </a:cubicBezTo>
                    <a:cubicBezTo>
                      <a:pt x="122" y="128"/>
                      <a:pt x="122" y="383"/>
                      <a:pt x="244" y="511"/>
                    </a:cubicBezTo>
                    <a:cubicBezTo>
                      <a:pt x="10983" y="18533"/>
                      <a:pt x="17329" y="21344"/>
                      <a:pt x="20014" y="21600"/>
                    </a:cubicBezTo>
                    <a:cubicBezTo>
                      <a:pt x="20380" y="21600"/>
                      <a:pt x="20746" y="21344"/>
                      <a:pt x="21112" y="21089"/>
                    </a:cubicBezTo>
                    <a:close/>
                  </a:path>
                </a:pathLst>
              </a:custGeom>
              <a:solidFill>
                <a:srgbClr val="D77F5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03" name="Freeform: Shape 188"/>
              <p:cNvSpPr/>
              <p:nvPr/>
            </p:nvSpPr>
            <p:spPr>
              <a:xfrm>
                <a:off x="593143" y="381346"/>
                <a:ext cx="332245" cy="241769"/>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0" y="21046"/>
                    </a:moveTo>
                    <a:cubicBezTo>
                      <a:pt x="371" y="21378"/>
                      <a:pt x="693" y="21600"/>
                      <a:pt x="1016" y="21600"/>
                    </a:cubicBezTo>
                    <a:cubicBezTo>
                      <a:pt x="3272" y="21489"/>
                      <a:pt x="9156" y="18831"/>
                      <a:pt x="21246" y="554"/>
                    </a:cubicBezTo>
                    <a:cubicBezTo>
                      <a:pt x="21326" y="443"/>
                      <a:pt x="21407" y="222"/>
                      <a:pt x="21568" y="0"/>
                    </a:cubicBezTo>
                    <a:cubicBezTo>
                      <a:pt x="21407" y="111"/>
                      <a:pt x="21246" y="222"/>
                      <a:pt x="21084" y="332"/>
                    </a:cubicBezTo>
                    <a:cubicBezTo>
                      <a:pt x="4562" y="10191"/>
                      <a:pt x="855" y="16948"/>
                      <a:pt x="49" y="19938"/>
                    </a:cubicBezTo>
                    <a:cubicBezTo>
                      <a:pt x="-32" y="20271"/>
                      <a:pt x="-32" y="20714"/>
                      <a:pt x="210" y="21046"/>
                    </a:cubicBezTo>
                    <a:close/>
                  </a:path>
                </a:pathLst>
              </a:custGeom>
              <a:solidFill>
                <a:srgbClr val="EDC46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04" name="Freeform: Shape 189"/>
              <p:cNvSpPr/>
              <p:nvPr/>
            </p:nvSpPr>
            <p:spPr>
              <a:xfrm>
                <a:off x="564448" y="564689"/>
                <a:ext cx="82865" cy="82865"/>
              </a:xfrm>
              <a:custGeom>
                <a:avLst/>
                <a:gdLst/>
                <a:ahLst/>
                <a:cxnLst>
                  <a:cxn ang="0">
                    <a:pos x="wd2" y="hd2"/>
                  </a:cxn>
                  <a:cxn ang="5400000">
                    <a:pos x="wd2" y="hd2"/>
                  </a:cxn>
                  <a:cxn ang="10800000">
                    <a:pos x="wd2" y="hd2"/>
                  </a:cxn>
                  <a:cxn ang="16200000">
                    <a:pos x="wd2" y="hd2"/>
                  </a:cxn>
                </a:cxnLst>
                <a:rect l="0" t="0" r="r" b="b"/>
                <a:pathLst>
                  <a:path w="19184" h="19184" fill="norm" stroke="1" extrusionOk="0">
                    <a:moveTo>
                      <a:pt x="16944" y="15597"/>
                    </a:moveTo>
                    <a:cubicBezTo>
                      <a:pt x="13534" y="19861"/>
                      <a:pt x="7566" y="20429"/>
                      <a:pt x="3587" y="16734"/>
                    </a:cubicBezTo>
                    <a:cubicBezTo>
                      <a:pt x="-677" y="13324"/>
                      <a:pt x="-1245" y="7640"/>
                      <a:pt x="2450" y="3376"/>
                    </a:cubicBezTo>
                    <a:cubicBezTo>
                      <a:pt x="5860" y="-603"/>
                      <a:pt x="11829" y="-1171"/>
                      <a:pt x="15808" y="2240"/>
                    </a:cubicBezTo>
                    <a:cubicBezTo>
                      <a:pt x="19787" y="5650"/>
                      <a:pt x="20355" y="11618"/>
                      <a:pt x="16944" y="15597"/>
                    </a:cubicBezTo>
                    <a:close/>
                  </a:path>
                </a:pathLst>
              </a:custGeom>
              <a:solidFill>
                <a:srgbClr val="173B4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05" name="Freeform: Shape 190"/>
              <p:cNvSpPr/>
              <p:nvPr/>
            </p:nvSpPr>
            <p:spPr>
              <a:xfrm>
                <a:off x="552010" y="551133"/>
                <a:ext cx="109091" cy="110615"/>
              </a:xfrm>
              <a:custGeom>
                <a:avLst/>
                <a:gdLst/>
                <a:ahLst/>
                <a:cxnLst>
                  <a:cxn ang="0">
                    <a:pos x="wd2" y="hd2"/>
                  </a:cxn>
                  <a:cxn ang="5400000">
                    <a:pos x="wd2" y="hd2"/>
                  </a:cxn>
                  <a:cxn ang="10800000">
                    <a:pos x="wd2" y="hd2"/>
                  </a:cxn>
                  <a:cxn ang="16200000">
                    <a:pos x="wd2" y="hd2"/>
                  </a:cxn>
                </a:cxnLst>
                <a:rect l="0" t="0" r="r" b="b"/>
                <a:pathLst>
                  <a:path w="19316" h="20408" fill="norm" stroke="1" extrusionOk="0">
                    <a:moveTo>
                      <a:pt x="9732" y="4947"/>
                    </a:moveTo>
                    <a:cubicBezTo>
                      <a:pt x="8205" y="4947"/>
                      <a:pt x="6896" y="5629"/>
                      <a:pt x="5805" y="6766"/>
                    </a:cubicBezTo>
                    <a:cubicBezTo>
                      <a:pt x="4059" y="9040"/>
                      <a:pt x="4278" y="12223"/>
                      <a:pt x="6459" y="14042"/>
                    </a:cubicBezTo>
                    <a:cubicBezTo>
                      <a:pt x="8641" y="15861"/>
                      <a:pt x="11696" y="15633"/>
                      <a:pt x="13441" y="13360"/>
                    </a:cubicBezTo>
                    <a:cubicBezTo>
                      <a:pt x="15187" y="11313"/>
                      <a:pt x="14968" y="8130"/>
                      <a:pt x="12787" y="6311"/>
                    </a:cubicBezTo>
                    <a:cubicBezTo>
                      <a:pt x="11914" y="5402"/>
                      <a:pt x="10605" y="4947"/>
                      <a:pt x="9732" y="4947"/>
                    </a:cubicBezTo>
                    <a:close/>
                    <a:moveTo>
                      <a:pt x="9732" y="20408"/>
                    </a:moveTo>
                    <a:cubicBezTo>
                      <a:pt x="7332" y="20408"/>
                      <a:pt x="5150" y="19499"/>
                      <a:pt x="3405" y="17907"/>
                    </a:cubicBezTo>
                    <a:cubicBezTo>
                      <a:pt x="-522" y="14269"/>
                      <a:pt x="-1177" y="7903"/>
                      <a:pt x="2096" y="3583"/>
                    </a:cubicBezTo>
                    <a:cubicBezTo>
                      <a:pt x="5587" y="-737"/>
                      <a:pt x="11696" y="-1192"/>
                      <a:pt x="15841" y="2446"/>
                    </a:cubicBezTo>
                    <a:cubicBezTo>
                      <a:pt x="19987" y="6084"/>
                      <a:pt x="20423" y="12450"/>
                      <a:pt x="17150" y="16770"/>
                    </a:cubicBezTo>
                    <a:cubicBezTo>
                      <a:pt x="14968" y="19044"/>
                      <a:pt x="12350" y="20408"/>
                      <a:pt x="9732" y="20408"/>
                    </a:cubicBezTo>
                    <a:close/>
                  </a:path>
                </a:pathLst>
              </a:custGeom>
              <a:solidFill>
                <a:srgbClr val="CCCCC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06" name="Freeform: Shape 192"/>
              <p:cNvSpPr/>
              <p:nvPr/>
            </p:nvSpPr>
            <p:spPr>
              <a:xfrm>
                <a:off x="0" y="0"/>
                <a:ext cx="1212546" cy="1212766"/>
              </a:xfrm>
              <a:custGeom>
                <a:avLst/>
                <a:gdLst/>
                <a:ahLst/>
                <a:cxnLst>
                  <a:cxn ang="0">
                    <a:pos x="wd2" y="hd2"/>
                  </a:cxn>
                  <a:cxn ang="5400000">
                    <a:pos x="wd2" y="hd2"/>
                  </a:cxn>
                  <a:cxn ang="10800000">
                    <a:pos x="wd2" y="hd2"/>
                  </a:cxn>
                  <a:cxn ang="16200000">
                    <a:pos x="wd2" y="hd2"/>
                  </a:cxn>
                </a:cxnLst>
                <a:rect l="0" t="0" r="r" b="b"/>
                <a:pathLst>
                  <a:path w="20954" h="21362" fill="norm" stroke="1" extrusionOk="0">
                    <a:moveTo>
                      <a:pt x="16793" y="17214"/>
                    </a:moveTo>
                    <a:cubicBezTo>
                      <a:pt x="13265" y="20767"/>
                      <a:pt x="7564" y="20723"/>
                      <a:pt x="4078" y="17105"/>
                    </a:cubicBezTo>
                    <a:cubicBezTo>
                      <a:pt x="2465" y="15460"/>
                      <a:pt x="1604" y="13311"/>
                      <a:pt x="1497" y="11140"/>
                    </a:cubicBezTo>
                    <a:cubicBezTo>
                      <a:pt x="1368" y="8618"/>
                      <a:pt x="2250" y="6052"/>
                      <a:pt x="4164" y="4145"/>
                    </a:cubicBezTo>
                    <a:cubicBezTo>
                      <a:pt x="6122" y="2171"/>
                      <a:pt x="8747" y="1294"/>
                      <a:pt x="11307" y="1535"/>
                    </a:cubicBezTo>
                    <a:cubicBezTo>
                      <a:pt x="13351" y="1754"/>
                      <a:pt x="15330" y="2631"/>
                      <a:pt x="16879" y="4232"/>
                    </a:cubicBezTo>
                    <a:cubicBezTo>
                      <a:pt x="17352" y="4715"/>
                      <a:pt x="17761" y="5241"/>
                      <a:pt x="18084" y="5789"/>
                    </a:cubicBezTo>
                    <a:cubicBezTo>
                      <a:pt x="20300" y="9342"/>
                      <a:pt x="19870" y="14122"/>
                      <a:pt x="16793" y="17214"/>
                    </a:cubicBezTo>
                    <a:close/>
                    <a:moveTo>
                      <a:pt x="17933" y="3158"/>
                    </a:moveTo>
                    <a:cubicBezTo>
                      <a:pt x="17697" y="2917"/>
                      <a:pt x="17438" y="2697"/>
                      <a:pt x="17180" y="2478"/>
                    </a:cubicBezTo>
                    <a:cubicBezTo>
                      <a:pt x="16707" y="2061"/>
                      <a:pt x="16191" y="1689"/>
                      <a:pt x="15653" y="1382"/>
                    </a:cubicBezTo>
                    <a:cubicBezTo>
                      <a:pt x="14728" y="855"/>
                      <a:pt x="13760" y="482"/>
                      <a:pt x="12748" y="263"/>
                    </a:cubicBezTo>
                    <a:cubicBezTo>
                      <a:pt x="12082" y="88"/>
                      <a:pt x="11372" y="22"/>
                      <a:pt x="10662" y="0"/>
                    </a:cubicBezTo>
                    <a:cubicBezTo>
                      <a:pt x="10662" y="132"/>
                      <a:pt x="10619" y="241"/>
                      <a:pt x="10554" y="329"/>
                    </a:cubicBezTo>
                    <a:cubicBezTo>
                      <a:pt x="10489" y="439"/>
                      <a:pt x="10339" y="548"/>
                      <a:pt x="10210" y="570"/>
                    </a:cubicBezTo>
                    <a:cubicBezTo>
                      <a:pt x="9220" y="636"/>
                      <a:pt x="8274" y="811"/>
                      <a:pt x="7327" y="1118"/>
                    </a:cubicBezTo>
                    <a:cubicBezTo>
                      <a:pt x="6725" y="1316"/>
                      <a:pt x="6122" y="1579"/>
                      <a:pt x="5563" y="1886"/>
                    </a:cubicBezTo>
                    <a:cubicBezTo>
                      <a:pt x="5434" y="1952"/>
                      <a:pt x="5305" y="2017"/>
                      <a:pt x="5197" y="2105"/>
                    </a:cubicBezTo>
                    <a:cubicBezTo>
                      <a:pt x="5154" y="2127"/>
                      <a:pt x="5089" y="2149"/>
                      <a:pt x="5046" y="2193"/>
                    </a:cubicBezTo>
                    <a:lnTo>
                      <a:pt x="5025" y="2193"/>
                    </a:lnTo>
                    <a:cubicBezTo>
                      <a:pt x="5003" y="2237"/>
                      <a:pt x="4982" y="2237"/>
                      <a:pt x="4960" y="2259"/>
                    </a:cubicBezTo>
                    <a:cubicBezTo>
                      <a:pt x="4724" y="2412"/>
                      <a:pt x="4530" y="2566"/>
                      <a:pt x="4315" y="2741"/>
                    </a:cubicBezTo>
                    <a:cubicBezTo>
                      <a:pt x="4100" y="2895"/>
                      <a:pt x="3906" y="3048"/>
                      <a:pt x="3734" y="3245"/>
                    </a:cubicBezTo>
                    <a:cubicBezTo>
                      <a:pt x="3627" y="3333"/>
                      <a:pt x="3562" y="3399"/>
                      <a:pt x="3454" y="3509"/>
                    </a:cubicBezTo>
                    <a:cubicBezTo>
                      <a:pt x="3433" y="3552"/>
                      <a:pt x="3368" y="3596"/>
                      <a:pt x="3325" y="3640"/>
                    </a:cubicBezTo>
                    <a:cubicBezTo>
                      <a:pt x="3325" y="3662"/>
                      <a:pt x="3304" y="3684"/>
                      <a:pt x="3304" y="3684"/>
                    </a:cubicBezTo>
                    <a:cubicBezTo>
                      <a:pt x="2723" y="4320"/>
                      <a:pt x="2228" y="5022"/>
                      <a:pt x="1841" y="5789"/>
                    </a:cubicBezTo>
                    <a:cubicBezTo>
                      <a:pt x="1712" y="6009"/>
                      <a:pt x="1604" y="6228"/>
                      <a:pt x="1497" y="6447"/>
                    </a:cubicBezTo>
                    <a:cubicBezTo>
                      <a:pt x="1346" y="6820"/>
                      <a:pt x="1195" y="7193"/>
                      <a:pt x="1088" y="7587"/>
                    </a:cubicBezTo>
                    <a:cubicBezTo>
                      <a:pt x="980" y="7851"/>
                      <a:pt x="937" y="8136"/>
                      <a:pt x="851" y="8399"/>
                    </a:cubicBezTo>
                    <a:cubicBezTo>
                      <a:pt x="851" y="8443"/>
                      <a:pt x="830" y="8486"/>
                      <a:pt x="830" y="8530"/>
                    </a:cubicBezTo>
                    <a:cubicBezTo>
                      <a:pt x="808" y="8640"/>
                      <a:pt x="787" y="8750"/>
                      <a:pt x="765" y="8859"/>
                    </a:cubicBezTo>
                    <a:cubicBezTo>
                      <a:pt x="722" y="9188"/>
                      <a:pt x="486" y="9408"/>
                      <a:pt x="163" y="9386"/>
                    </a:cubicBezTo>
                    <a:cubicBezTo>
                      <a:pt x="141" y="9386"/>
                      <a:pt x="120" y="9386"/>
                      <a:pt x="77" y="9386"/>
                    </a:cubicBezTo>
                    <a:cubicBezTo>
                      <a:pt x="-289" y="12456"/>
                      <a:pt x="658" y="15657"/>
                      <a:pt x="2917" y="18069"/>
                    </a:cubicBezTo>
                    <a:cubicBezTo>
                      <a:pt x="2960" y="18113"/>
                      <a:pt x="2981" y="18135"/>
                      <a:pt x="3024" y="18179"/>
                    </a:cubicBezTo>
                    <a:cubicBezTo>
                      <a:pt x="4810" y="20043"/>
                      <a:pt x="7133" y="21074"/>
                      <a:pt x="9500" y="21315"/>
                    </a:cubicBezTo>
                    <a:cubicBezTo>
                      <a:pt x="12469" y="21600"/>
                      <a:pt x="15567" y="20591"/>
                      <a:pt x="17847" y="18289"/>
                    </a:cubicBezTo>
                    <a:cubicBezTo>
                      <a:pt x="19525" y="16600"/>
                      <a:pt x="20515" y="14451"/>
                      <a:pt x="20838" y="12236"/>
                    </a:cubicBezTo>
                    <a:cubicBezTo>
                      <a:pt x="21311" y="9035"/>
                      <a:pt x="20343" y="5658"/>
                      <a:pt x="17933" y="3158"/>
                    </a:cubicBezTo>
                    <a:close/>
                  </a:path>
                </a:pathLst>
              </a:custGeom>
              <a:solidFill>
                <a:srgbClr val="1B8E5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07" name="Freeform: Shape 193"/>
              <p:cNvSpPr/>
              <p:nvPr/>
            </p:nvSpPr>
            <p:spPr>
              <a:xfrm>
                <a:off x="97776" y="322030"/>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7200" y="14400"/>
                      <a:pt x="7200" y="14400"/>
                      <a:pt x="14400" y="10800"/>
                    </a:cubicBezTo>
                    <a:cubicBezTo>
                      <a:pt x="14400" y="7200"/>
                      <a:pt x="14400" y="3600"/>
                      <a:pt x="21600" y="0"/>
                    </a:cubicBezTo>
                    <a:close/>
                  </a:path>
                </a:pathLst>
              </a:custGeom>
              <a:solidFill>
                <a:srgbClr val="2FCC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08" name="Freeform: Shape 194"/>
              <p:cNvSpPr/>
              <p:nvPr/>
            </p:nvSpPr>
            <p:spPr>
              <a:xfrm>
                <a:off x="417434" y="55961"/>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7200" y="21600"/>
                    </a:lnTo>
                    <a:cubicBezTo>
                      <a:pt x="14400" y="0"/>
                      <a:pt x="18000" y="0"/>
                      <a:pt x="21600" y="0"/>
                    </a:cubicBezTo>
                    <a:cubicBezTo>
                      <a:pt x="14400" y="0"/>
                      <a:pt x="7200" y="21600"/>
                      <a:pt x="0" y="21600"/>
                    </a:cubicBezTo>
                    <a:close/>
                  </a:path>
                </a:pathLst>
              </a:custGeom>
              <a:solidFill>
                <a:srgbClr val="2FCC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09" name="Freeform: Shape 195"/>
              <p:cNvSpPr/>
              <p:nvPr/>
            </p:nvSpPr>
            <p:spPr>
              <a:xfrm>
                <a:off x="41072" y="469708"/>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0800" y="18514"/>
                      <a:pt x="10800" y="15429"/>
                      <a:pt x="10800" y="12343"/>
                    </a:cubicBezTo>
                    <a:cubicBezTo>
                      <a:pt x="10800" y="9257"/>
                      <a:pt x="21600" y="3086"/>
                      <a:pt x="21600" y="0"/>
                    </a:cubicBezTo>
                    <a:cubicBezTo>
                      <a:pt x="10800" y="9257"/>
                      <a:pt x="10800" y="15429"/>
                      <a:pt x="0" y="21600"/>
                    </a:cubicBezTo>
                    <a:close/>
                  </a:path>
                </a:pathLst>
              </a:custGeom>
              <a:solidFill>
                <a:srgbClr val="2FCC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10" name="Freeform: Shape 196"/>
              <p:cNvSpPr/>
              <p:nvPr/>
            </p:nvSpPr>
            <p:spPr>
              <a:xfrm>
                <a:off x="182935" y="203016"/>
                <a:ext cx="12701" cy="12701"/>
              </a:xfrm>
              <a:custGeom>
                <a:avLst/>
                <a:gdLst/>
                <a:ahLst/>
                <a:cxnLst>
                  <a:cxn ang="0">
                    <a:pos x="wd2" y="hd2"/>
                  </a:cxn>
                  <a:cxn ang="5400000">
                    <a:pos x="wd2" y="hd2"/>
                  </a:cxn>
                  <a:cxn ang="10800000">
                    <a:pos x="wd2" y="hd2"/>
                  </a:cxn>
                  <a:cxn ang="16200000">
                    <a:pos x="wd2" y="hd2"/>
                  </a:cxn>
                </a:cxnLst>
                <a:rect l="0" t="0" r="r" b="b"/>
                <a:pathLst>
                  <a:path w="9102" h="7442" fill="norm" stroke="1" extrusionOk="0">
                    <a:moveTo>
                      <a:pt x="1851" y="4921"/>
                    </a:moveTo>
                    <a:cubicBezTo>
                      <a:pt x="4551" y="4921"/>
                      <a:pt x="4551" y="2521"/>
                      <a:pt x="7251" y="2521"/>
                    </a:cubicBezTo>
                    <a:cubicBezTo>
                      <a:pt x="15351" y="-7079"/>
                      <a:pt x="-6249" y="14521"/>
                      <a:pt x="1851" y="4921"/>
                    </a:cubicBezTo>
                    <a:close/>
                  </a:path>
                </a:pathLst>
              </a:custGeom>
              <a:solidFill>
                <a:srgbClr val="2FCC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11" name="Freeform: Shape 197"/>
              <p:cNvSpPr/>
              <p:nvPr/>
            </p:nvSpPr>
            <p:spPr>
              <a:xfrm>
                <a:off x="284088" y="117649"/>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5400" y="21600"/>
                      <a:pt x="5400" y="10800"/>
                      <a:pt x="10800" y="10800"/>
                    </a:cubicBezTo>
                    <a:lnTo>
                      <a:pt x="21600" y="0"/>
                    </a:lnTo>
                    <a:cubicBezTo>
                      <a:pt x="16200" y="0"/>
                      <a:pt x="10800" y="10800"/>
                      <a:pt x="0" y="21600"/>
                    </a:cubicBezTo>
                    <a:close/>
                  </a:path>
                </a:pathLst>
              </a:custGeom>
              <a:solidFill>
                <a:srgbClr val="2FCC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12" name="Freeform: Shape 198"/>
              <p:cNvSpPr/>
              <p:nvPr/>
            </p:nvSpPr>
            <p:spPr>
              <a:xfrm>
                <a:off x="3178" y="0"/>
                <a:ext cx="611900" cy="532226"/>
              </a:xfrm>
              <a:custGeom>
                <a:avLst/>
                <a:gdLst/>
                <a:ahLst/>
                <a:cxnLst>
                  <a:cxn ang="0">
                    <a:pos x="wd2" y="hd2"/>
                  </a:cxn>
                  <a:cxn ang="5400000">
                    <a:pos x="wd2" y="hd2"/>
                  </a:cxn>
                  <a:cxn ang="10800000">
                    <a:pos x="wd2" y="hd2"/>
                  </a:cxn>
                  <a:cxn ang="16200000">
                    <a:pos x="wd2" y="hd2"/>
                  </a:cxn>
                </a:cxnLst>
                <a:rect l="0" t="0" r="r" b="b"/>
                <a:pathLst>
                  <a:path w="21600" h="21553" fill="norm" stroke="1" extrusionOk="0">
                    <a:moveTo>
                      <a:pt x="1405" y="20341"/>
                    </a:moveTo>
                    <a:cubicBezTo>
                      <a:pt x="1449" y="20090"/>
                      <a:pt x="1493" y="19838"/>
                      <a:pt x="1537" y="19586"/>
                    </a:cubicBezTo>
                    <a:cubicBezTo>
                      <a:pt x="1537" y="19485"/>
                      <a:pt x="1580" y="19385"/>
                      <a:pt x="1580" y="19284"/>
                    </a:cubicBezTo>
                    <a:cubicBezTo>
                      <a:pt x="1580" y="19334"/>
                      <a:pt x="1580" y="19385"/>
                      <a:pt x="1537" y="19435"/>
                    </a:cubicBezTo>
                    <a:cubicBezTo>
                      <a:pt x="1580" y="19334"/>
                      <a:pt x="1580" y="19234"/>
                      <a:pt x="1624" y="19083"/>
                    </a:cubicBezTo>
                    <a:cubicBezTo>
                      <a:pt x="1624" y="19133"/>
                      <a:pt x="1580" y="19234"/>
                      <a:pt x="1580" y="19284"/>
                    </a:cubicBezTo>
                    <a:cubicBezTo>
                      <a:pt x="1756" y="18680"/>
                      <a:pt x="1844" y="18025"/>
                      <a:pt x="2063" y="17421"/>
                    </a:cubicBezTo>
                    <a:cubicBezTo>
                      <a:pt x="2283" y="16515"/>
                      <a:pt x="2590" y="15659"/>
                      <a:pt x="2898" y="14803"/>
                    </a:cubicBezTo>
                    <a:cubicBezTo>
                      <a:pt x="3117" y="14299"/>
                      <a:pt x="3337" y="13796"/>
                      <a:pt x="3600" y="13292"/>
                    </a:cubicBezTo>
                    <a:cubicBezTo>
                      <a:pt x="3556" y="13343"/>
                      <a:pt x="3556" y="13343"/>
                      <a:pt x="3512" y="13443"/>
                    </a:cubicBezTo>
                    <a:lnTo>
                      <a:pt x="3644" y="13141"/>
                    </a:lnTo>
                    <a:cubicBezTo>
                      <a:pt x="3600" y="13192"/>
                      <a:pt x="3600" y="13242"/>
                      <a:pt x="3600" y="13292"/>
                    </a:cubicBezTo>
                    <a:cubicBezTo>
                      <a:pt x="4390" y="11530"/>
                      <a:pt x="5400" y="9919"/>
                      <a:pt x="6585" y="8459"/>
                    </a:cubicBezTo>
                    <a:cubicBezTo>
                      <a:pt x="6541" y="8459"/>
                      <a:pt x="6541" y="8509"/>
                      <a:pt x="6498" y="8509"/>
                    </a:cubicBezTo>
                    <a:cubicBezTo>
                      <a:pt x="6366" y="8710"/>
                      <a:pt x="6717" y="8257"/>
                      <a:pt x="6585" y="8459"/>
                    </a:cubicBezTo>
                    <a:lnTo>
                      <a:pt x="6629" y="8358"/>
                    </a:lnTo>
                    <a:cubicBezTo>
                      <a:pt x="6717" y="8257"/>
                      <a:pt x="6849" y="8157"/>
                      <a:pt x="6893" y="8056"/>
                    </a:cubicBezTo>
                    <a:cubicBezTo>
                      <a:pt x="7112" y="7804"/>
                      <a:pt x="7244" y="7653"/>
                      <a:pt x="7463" y="7452"/>
                    </a:cubicBezTo>
                    <a:cubicBezTo>
                      <a:pt x="7815" y="6999"/>
                      <a:pt x="8210" y="6646"/>
                      <a:pt x="8649" y="6294"/>
                    </a:cubicBezTo>
                    <a:cubicBezTo>
                      <a:pt x="9088" y="5891"/>
                      <a:pt x="9483" y="5538"/>
                      <a:pt x="9966" y="5186"/>
                    </a:cubicBezTo>
                    <a:cubicBezTo>
                      <a:pt x="10010" y="5136"/>
                      <a:pt x="10054" y="5136"/>
                      <a:pt x="10098" y="5035"/>
                    </a:cubicBezTo>
                    <a:lnTo>
                      <a:pt x="10141" y="5035"/>
                    </a:lnTo>
                    <a:cubicBezTo>
                      <a:pt x="10098" y="5035"/>
                      <a:pt x="10098" y="5085"/>
                      <a:pt x="10054" y="5085"/>
                    </a:cubicBezTo>
                    <a:cubicBezTo>
                      <a:pt x="10141" y="5035"/>
                      <a:pt x="10185" y="4985"/>
                      <a:pt x="10229" y="4985"/>
                    </a:cubicBezTo>
                    <a:cubicBezTo>
                      <a:pt x="10273" y="4934"/>
                      <a:pt x="10273" y="4934"/>
                      <a:pt x="10229" y="4985"/>
                    </a:cubicBezTo>
                    <a:lnTo>
                      <a:pt x="10141" y="5035"/>
                    </a:lnTo>
                    <a:cubicBezTo>
                      <a:pt x="10229" y="4934"/>
                      <a:pt x="10361" y="4884"/>
                      <a:pt x="10449" y="4834"/>
                    </a:cubicBezTo>
                    <a:cubicBezTo>
                      <a:pt x="10668" y="4632"/>
                      <a:pt x="10932" y="4481"/>
                      <a:pt x="11195" y="4330"/>
                    </a:cubicBezTo>
                    <a:cubicBezTo>
                      <a:pt x="12337" y="3625"/>
                      <a:pt x="13566" y="3021"/>
                      <a:pt x="14795" y="2568"/>
                    </a:cubicBezTo>
                    <a:lnTo>
                      <a:pt x="14707" y="2568"/>
                    </a:lnTo>
                    <a:cubicBezTo>
                      <a:pt x="14795" y="2568"/>
                      <a:pt x="14883" y="2517"/>
                      <a:pt x="14971" y="2517"/>
                    </a:cubicBezTo>
                    <a:cubicBezTo>
                      <a:pt x="14927" y="2517"/>
                      <a:pt x="14883" y="2517"/>
                      <a:pt x="14795" y="2568"/>
                    </a:cubicBezTo>
                    <a:cubicBezTo>
                      <a:pt x="16727" y="1863"/>
                      <a:pt x="18659" y="1460"/>
                      <a:pt x="20678" y="1309"/>
                    </a:cubicBezTo>
                    <a:cubicBezTo>
                      <a:pt x="20941" y="1259"/>
                      <a:pt x="21249" y="1007"/>
                      <a:pt x="21380" y="755"/>
                    </a:cubicBezTo>
                    <a:cubicBezTo>
                      <a:pt x="21512" y="554"/>
                      <a:pt x="21600" y="302"/>
                      <a:pt x="21600" y="0"/>
                    </a:cubicBezTo>
                    <a:cubicBezTo>
                      <a:pt x="21249" y="0"/>
                      <a:pt x="20854" y="0"/>
                      <a:pt x="20459" y="0"/>
                    </a:cubicBezTo>
                    <a:cubicBezTo>
                      <a:pt x="15278" y="201"/>
                      <a:pt x="10141" y="2568"/>
                      <a:pt x="6190" y="7049"/>
                    </a:cubicBezTo>
                    <a:cubicBezTo>
                      <a:pt x="2634" y="11077"/>
                      <a:pt x="571" y="16213"/>
                      <a:pt x="0" y="21550"/>
                    </a:cubicBezTo>
                    <a:cubicBezTo>
                      <a:pt x="88" y="21550"/>
                      <a:pt x="132" y="21550"/>
                      <a:pt x="176" y="21550"/>
                    </a:cubicBezTo>
                    <a:cubicBezTo>
                      <a:pt x="834" y="21600"/>
                      <a:pt x="1317" y="21097"/>
                      <a:pt x="1405" y="20341"/>
                    </a:cubicBezTo>
                    <a:close/>
                  </a:path>
                </a:pathLst>
              </a:custGeom>
              <a:solidFill>
                <a:srgbClr val="31BC6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13" name="Freeform: Shape 199"/>
              <p:cNvSpPr/>
              <p:nvPr/>
            </p:nvSpPr>
            <p:spPr>
              <a:xfrm>
                <a:off x="1008888" y="599436"/>
                <a:ext cx="67297" cy="137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49" y="21600"/>
                    </a:moveTo>
                    <a:lnTo>
                      <a:pt x="18851" y="21600"/>
                    </a:lnTo>
                    <a:cubicBezTo>
                      <a:pt x="20422" y="21600"/>
                      <a:pt x="21600" y="16200"/>
                      <a:pt x="21600" y="10800"/>
                    </a:cubicBezTo>
                    <a:cubicBezTo>
                      <a:pt x="21600" y="3600"/>
                      <a:pt x="20422" y="0"/>
                      <a:pt x="18851" y="0"/>
                    </a:cubicBezTo>
                    <a:lnTo>
                      <a:pt x="2749" y="0"/>
                    </a:lnTo>
                    <a:cubicBezTo>
                      <a:pt x="1571" y="0"/>
                      <a:pt x="0" y="3600"/>
                      <a:pt x="0" y="10800"/>
                    </a:cubicBezTo>
                    <a:cubicBezTo>
                      <a:pt x="0" y="16200"/>
                      <a:pt x="1571" y="21600"/>
                      <a:pt x="2749" y="21600"/>
                    </a:cubicBezTo>
                    <a:close/>
                  </a:path>
                </a:pathLst>
              </a:custGeom>
              <a:solidFill>
                <a:srgbClr val="80808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14" name="Freeform: Shape 200"/>
              <p:cNvSpPr/>
              <p:nvPr/>
            </p:nvSpPr>
            <p:spPr>
              <a:xfrm>
                <a:off x="134035" y="599436"/>
                <a:ext cx="66051" cy="137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800" y="0"/>
                    </a:moveTo>
                    <a:lnTo>
                      <a:pt x="2800" y="0"/>
                    </a:lnTo>
                    <a:cubicBezTo>
                      <a:pt x="1200" y="0"/>
                      <a:pt x="0" y="3600"/>
                      <a:pt x="0" y="10800"/>
                    </a:cubicBezTo>
                    <a:cubicBezTo>
                      <a:pt x="0" y="16200"/>
                      <a:pt x="1200" y="21600"/>
                      <a:pt x="2800" y="21600"/>
                    </a:cubicBezTo>
                    <a:lnTo>
                      <a:pt x="18800" y="21600"/>
                    </a:lnTo>
                    <a:cubicBezTo>
                      <a:pt x="20400" y="21600"/>
                      <a:pt x="21600" y="16200"/>
                      <a:pt x="21600" y="10800"/>
                    </a:cubicBezTo>
                    <a:cubicBezTo>
                      <a:pt x="21600" y="3600"/>
                      <a:pt x="20400" y="0"/>
                      <a:pt x="18800" y="0"/>
                    </a:cubicBezTo>
                    <a:close/>
                  </a:path>
                </a:pathLst>
              </a:custGeom>
              <a:solidFill>
                <a:srgbClr val="80808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15" name="Freeform: Shape 201"/>
              <p:cNvSpPr/>
              <p:nvPr/>
            </p:nvSpPr>
            <p:spPr>
              <a:xfrm>
                <a:off x="597633" y="134592"/>
                <a:ext cx="14956" cy="672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8851"/>
                    </a:moveTo>
                    <a:lnTo>
                      <a:pt x="21600" y="2749"/>
                    </a:lnTo>
                    <a:cubicBezTo>
                      <a:pt x="21600" y="1178"/>
                      <a:pt x="16615" y="0"/>
                      <a:pt x="11631" y="0"/>
                    </a:cubicBezTo>
                    <a:cubicBezTo>
                      <a:pt x="4985" y="0"/>
                      <a:pt x="0" y="1178"/>
                      <a:pt x="0" y="2749"/>
                    </a:cubicBezTo>
                    <a:lnTo>
                      <a:pt x="0" y="18851"/>
                    </a:lnTo>
                    <a:cubicBezTo>
                      <a:pt x="0" y="20422"/>
                      <a:pt x="4985" y="21600"/>
                      <a:pt x="11631" y="21600"/>
                    </a:cubicBezTo>
                    <a:cubicBezTo>
                      <a:pt x="16615" y="21600"/>
                      <a:pt x="21600" y="20422"/>
                      <a:pt x="21600" y="18851"/>
                    </a:cubicBezTo>
                    <a:close/>
                  </a:path>
                </a:pathLst>
              </a:custGeom>
              <a:solidFill>
                <a:srgbClr val="80808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16" name="Freeform: Shape 202"/>
              <p:cNvSpPr/>
              <p:nvPr/>
            </p:nvSpPr>
            <p:spPr>
              <a:xfrm>
                <a:off x="597633" y="1010691"/>
                <a:ext cx="14956" cy="66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800"/>
                    </a:moveTo>
                    <a:lnTo>
                      <a:pt x="0" y="19200"/>
                    </a:lnTo>
                    <a:cubicBezTo>
                      <a:pt x="0" y="20400"/>
                      <a:pt x="4985" y="21600"/>
                      <a:pt x="11631" y="21600"/>
                    </a:cubicBezTo>
                    <a:cubicBezTo>
                      <a:pt x="16615" y="21600"/>
                      <a:pt x="21600" y="20400"/>
                      <a:pt x="21600" y="19200"/>
                    </a:cubicBezTo>
                    <a:lnTo>
                      <a:pt x="21600" y="2800"/>
                    </a:lnTo>
                    <a:cubicBezTo>
                      <a:pt x="21600" y="1200"/>
                      <a:pt x="16615" y="0"/>
                      <a:pt x="11631" y="0"/>
                    </a:cubicBezTo>
                    <a:cubicBezTo>
                      <a:pt x="4985" y="0"/>
                      <a:pt x="0" y="1200"/>
                      <a:pt x="0" y="2800"/>
                    </a:cubicBezTo>
                    <a:close/>
                  </a:path>
                </a:pathLst>
              </a:custGeom>
              <a:solidFill>
                <a:srgbClr val="80808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838" name="Group 783"/>
            <p:cNvGrpSpPr/>
            <p:nvPr/>
          </p:nvGrpSpPr>
          <p:grpSpPr>
            <a:xfrm>
              <a:off x="4883387" y="3336607"/>
              <a:ext cx="1636380" cy="5968768"/>
              <a:chOff x="0" y="0"/>
              <a:chExt cx="1636379" cy="5968766"/>
            </a:xfrm>
          </p:grpSpPr>
          <p:sp>
            <p:nvSpPr>
              <p:cNvPr id="818" name="Freeform: Shape 203"/>
              <p:cNvSpPr/>
              <p:nvPr/>
            </p:nvSpPr>
            <p:spPr>
              <a:xfrm>
                <a:off x="73132" y="128770"/>
                <a:ext cx="701089" cy="1362880"/>
              </a:xfrm>
              <a:custGeom>
                <a:avLst/>
                <a:gdLst/>
                <a:ahLst/>
                <a:cxnLst>
                  <a:cxn ang="0">
                    <a:pos x="wd2" y="hd2"/>
                  </a:cxn>
                  <a:cxn ang="5400000">
                    <a:pos x="wd2" y="hd2"/>
                  </a:cxn>
                  <a:cxn ang="10800000">
                    <a:pos x="wd2" y="hd2"/>
                  </a:cxn>
                  <a:cxn ang="16200000">
                    <a:pos x="wd2" y="hd2"/>
                  </a:cxn>
                </a:cxnLst>
                <a:rect l="0" t="0" r="r" b="b"/>
                <a:pathLst>
                  <a:path w="18642" h="19285" fill="norm" stroke="1" extrusionOk="0">
                    <a:moveTo>
                      <a:pt x="9188" y="147"/>
                    </a:moveTo>
                    <a:cubicBezTo>
                      <a:pt x="9188" y="147"/>
                      <a:pt x="6211" y="1574"/>
                      <a:pt x="6807" y="3159"/>
                    </a:cubicBezTo>
                    <a:cubicBezTo>
                      <a:pt x="7369" y="4710"/>
                      <a:pt x="4061" y="4252"/>
                      <a:pt x="4557" y="6542"/>
                    </a:cubicBezTo>
                    <a:cubicBezTo>
                      <a:pt x="4921" y="8251"/>
                      <a:pt x="1713" y="7846"/>
                      <a:pt x="2738" y="10119"/>
                    </a:cubicBezTo>
                    <a:cubicBezTo>
                      <a:pt x="3763" y="12391"/>
                      <a:pt x="-437" y="11140"/>
                      <a:pt x="1216" y="13484"/>
                    </a:cubicBezTo>
                    <a:cubicBezTo>
                      <a:pt x="2176" y="14840"/>
                      <a:pt x="985" y="15580"/>
                      <a:pt x="654" y="15968"/>
                    </a:cubicBezTo>
                    <a:cubicBezTo>
                      <a:pt x="-669" y="17360"/>
                      <a:pt x="-570" y="19791"/>
                      <a:pt x="6608" y="19192"/>
                    </a:cubicBezTo>
                    <a:cubicBezTo>
                      <a:pt x="13819" y="18611"/>
                      <a:pt x="16069" y="19298"/>
                      <a:pt x="17524" y="17871"/>
                    </a:cubicBezTo>
                    <a:cubicBezTo>
                      <a:pt x="19012" y="16444"/>
                      <a:pt x="20931" y="-1809"/>
                      <a:pt x="9188" y="147"/>
                    </a:cubicBezTo>
                    <a:close/>
                  </a:path>
                </a:pathLst>
              </a:custGeom>
              <a:solidFill>
                <a:srgbClr val="00000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19" name="Freeform: Shape 204"/>
              <p:cNvSpPr/>
              <p:nvPr/>
            </p:nvSpPr>
            <p:spPr>
              <a:xfrm>
                <a:off x="335427" y="5540284"/>
                <a:ext cx="623565" cy="279289"/>
              </a:xfrm>
              <a:custGeom>
                <a:avLst/>
                <a:gdLst/>
                <a:ahLst/>
                <a:cxnLst>
                  <a:cxn ang="0">
                    <a:pos x="wd2" y="hd2"/>
                  </a:cxn>
                  <a:cxn ang="5400000">
                    <a:pos x="wd2" y="hd2"/>
                  </a:cxn>
                  <a:cxn ang="10800000">
                    <a:pos x="wd2" y="hd2"/>
                  </a:cxn>
                  <a:cxn ang="16200000">
                    <a:pos x="wd2" y="hd2"/>
                  </a:cxn>
                </a:cxnLst>
                <a:rect l="0" t="0" r="r" b="b"/>
                <a:pathLst>
                  <a:path w="17027" h="20344" fill="norm" stroke="1" extrusionOk="0">
                    <a:moveTo>
                      <a:pt x="11830" y="0"/>
                    </a:moveTo>
                    <a:cubicBezTo>
                      <a:pt x="11830" y="0"/>
                      <a:pt x="-4540" y="18166"/>
                      <a:pt x="1234" y="20064"/>
                    </a:cubicBezTo>
                    <a:cubicBezTo>
                      <a:pt x="5717" y="21600"/>
                      <a:pt x="12713" y="16449"/>
                      <a:pt x="15668" y="13918"/>
                    </a:cubicBezTo>
                    <a:cubicBezTo>
                      <a:pt x="16517" y="13285"/>
                      <a:pt x="17060" y="11116"/>
                      <a:pt x="17026" y="8586"/>
                    </a:cubicBezTo>
                    <a:lnTo>
                      <a:pt x="16992" y="5332"/>
                    </a:lnTo>
                    <a:cubicBezTo>
                      <a:pt x="15464" y="8134"/>
                      <a:pt x="13188" y="8586"/>
                      <a:pt x="13188" y="8586"/>
                    </a:cubicBezTo>
                    <a:cubicBezTo>
                      <a:pt x="13596" y="2621"/>
                      <a:pt x="12917" y="452"/>
                      <a:pt x="11830" y="0"/>
                    </a:cubicBezTo>
                    <a:close/>
                  </a:path>
                </a:pathLst>
              </a:custGeom>
              <a:solidFill>
                <a:srgbClr val="98231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20" name="Freeform: Shape 205"/>
              <p:cNvSpPr/>
              <p:nvPr/>
            </p:nvSpPr>
            <p:spPr>
              <a:xfrm>
                <a:off x="739599" y="5409433"/>
                <a:ext cx="218091" cy="24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45" y="11340"/>
                    </a:moveTo>
                    <a:cubicBezTo>
                      <a:pt x="6873" y="11880"/>
                      <a:pt x="9327" y="14472"/>
                      <a:pt x="7855" y="21600"/>
                    </a:cubicBezTo>
                    <a:cubicBezTo>
                      <a:pt x="7855" y="21600"/>
                      <a:pt x="16077" y="21060"/>
                      <a:pt x="21600" y="17712"/>
                    </a:cubicBezTo>
                    <a:lnTo>
                      <a:pt x="20986" y="756"/>
                    </a:lnTo>
                    <a:lnTo>
                      <a:pt x="0" y="0"/>
                    </a:lnTo>
                    <a:close/>
                  </a:path>
                </a:pathLst>
              </a:custGeom>
              <a:solidFill>
                <a:srgbClr val="A3734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21" name="Freeform: Shape 206"/>
              <p:cNvSpPr/>
              <p:nvPr/>
            </p:nvSpPr>
            <p:spPr>
              <a:xfrm>
                <a:off x="977629" y="5420649"/>
                <a:ext cx="213106" cy="2280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4439"/>
                    </a:moveTo>
                    <a:cubicBezTo>
                      <a:pt x="20595" y="13148"/>
                      <a:pt x="19591" y="11974"/>
                      <a:pt x="18586" y="10800"/>
                    </a:cubicBezTo>
                    <a:lnTo>
                      <a:pt x="19088" y="704"/>
                    </a:lnTo>
                    <a:lnTo>
                      <a:pt x="0" y="0"/>
                    </a:lnTo>
                    <a:lnTo>
                      <a:pt x="1005" y="7161"/>
                    </a:lnTo>
                    <a:cubicBezTo>
                      <a:pt x="1507" y="10917"/>
                      <a:pt x="2386" y="14439"/>
                      <a:pt x="3642" y="17961"/>
                    </a:cubicBezTo>
                    <a:lnTo>
                      <a:pt x="7033" y="21600"/>
                    </a:lnTo>
                    <a:cubicBezTo>
                      <a:pt x="7033" y="21600"/>
                      <a:pt x="13312" y="11387"/>
                      <a:pt x="21600" y="14439"/>
                    </a:cubicBezTo>
                    <a:close/>
                  </a:path>
                </a:pathLst>
              </a:custGeom>
              <a:solidFill>
                <a:srgbClr val="A3734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22" name="Freeform: Shape 207"/>
              <p:cNvSpPr/>
              <p:nvPr/>
            </p:nvSpPr>
            <p:spPr>
              <a:xfrm>
                <a:off x="1013770" y="5567887"/>
                <a:ext cx="337257" cy="400880"/>
              </a:xfrm>
              <a:custGeom>
                <a:avLst/>
                <a:gdLst/>
                <a:ahLst/>
                <a:cxnLst>
                  <a:cxn ang="0">
                    <a:pos x="wd2" y="hd2"/>
                  </a:cxn>
                  <a:cxn ang="5400000">
                    <a:pos x="wd2" y="hd2"/>
                  </a:cxn>
                  <a:cxn ang="10800000">
                    <a:pos x="wd2" y="hd2"/>
                  </a:cxn>
                  <a:cxn ang="16200000">
                    <a:pos x="wd2" y="hd2"/>
                  </a:cxn>
                </a:cxnLst>
                <a:rect l="0" t="0" r="r" b="b"/>
                <a:pathLst>
                  <a:path w="17358" h="17963" fill="norm" stroke="1" extrusionOk="0">
                    <a:moveTo>
                      <a:pt x="9138" y="270"/>
                    </a:moveTo>
                    <a:cubicBezTo>
                      <a:pt x="4921" y="-1177"/>
                      <a:pt x="1725" y="3666"/>
                      <a:pt x="1725" y="3666"/>
                    </a:cubicBezTo>
                    <a:lnTo>
                      <a:pt x="0" y="1941"/>
                    </a:lnTo>
                    <a:cubicBezTo>
                      <a:pt x="128" y="2219"/>
                      <a:pt x="192" y="2497"/>
                      <a:pt x="320" y="2776"/>
                    </a:cubicBezTo>
                    <a:cubicBezTo>
                      <a:pt x="2301" y="7396"/>
                      <a:pt x="6518" y="15357"/>
                      <a:pt x="12973" y="17528"/>
                    </a:cubicBezTo>
                    <a:cubicBezTo>
                      <a:pt x="21600" y="20423"/>
                      <a:pt x="15976" y="8231"/>
                      <a:pt x="9138" y="270"/>
                    </a:cubicBezTo>
                    <a:close/>
                  </a:path>
                </a:pathLst>
              </a:custGeom>
              <a:solidFill>
                <a:srgbClr val="98231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23" name="Freeform: Shape 208"/>
              <p:cNvSpPr/>
              <p:nvPr/>
            </p:nvSpPr>
            <p:spPr>
              <a:xfrm>
                <a:off x="724645" y="5324690"/>
                <a:ext cx="226815" cy="922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168"/>
                    </a:moveTo>
                    <a:lnTo>
                      <a:pt x="1416" y="19584"/>
                    </a:lnTo>
                    <a:lnTo>
                      <a:pt x="21600" y="21600"/>
                    </a:lnTo>
                    <a:lnTo>
                      <a:pt x="21246" y="0"/>
                    </a:lnTo>
                    <a:cubicBezTo>
                      <a:pt x="21246" y="0"/>
                      <a:pt x="0" y="0"/>
                      <a:pt x="0" y="3168"/>
                    </a:cubicBezTo>
                    <a:close/>
                  </a:path>
                </a:pathLst>
              </a:custGeom>
              <a:solidFill>
                <a:srgbClr val="80512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24" name="Freeform: Shape 209"/>
              <p:cNvSpPr/>
              <p:nvPr/>
            </p:nvSpPr>
            <p:spPr>
              <a:xfrm>
                <a:off x="963921" y="5303504"/>
                <a:ext cx="206875" cy="1233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376"/>
                    </a:lnTo>
                    <a:lnTo>
                      <a:pt x="1423" y="20304"/>
                    </a:lnTo>
                    <a:lnTo>
                      <a:pt x="21083" y="21600"/>
                    </a:lnTo>
                    <a:close/>
                  </a:path>
                </a:pathLst>
              </a:custGeom>
              <a:solidFill>
                <a:srgbClr val="80512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25" name="Freeform: Shape 210"/>
              <p:cNvSpPr/>
              <p:nvPr/>
            </p:nvSpPr>
            <p:spPr>
              <a:xfrm>
                <a:off x="56773" y="1293249"/>
                <a:ext cx="675346" cy="1010976"/>
              </a:xfrm>
              <a:custGeom>
                <a:avLst/>
                <a:gdLst/>
                <a:ahLst/>
                <a:cxnLst>
                  <a:cxn ang="0">
                    <a:pos x="wd2" y="hd2"/>
                  </a:cxn>
                  <a:cxn ang="5400000">
                    <a:pos x="wd2" y="hd2"/>
                  </a:cxn>
                  <a:cxn ang="10800000">
                    <a:pos x="wd2" y="hd2"/>
                  </a:cxn>
                  <a:cxn ang="16200000">
                    <a:pos x="wd2" y="hd2"/>
                  </a:cxn>
                </a:cxnLst>
                <a:rect l="0" t="0" r="r" b="b"/>
                <a:pathLst>
                  <a:path w="17477" h="16290" fill="norm" stroke="1" extrusionOk="0">
                    <a:moveTo>
                      <a:pt x="5148" y="16203"/>
                    </a:moveTo>
                    <a:cubicBezTo>
                      <a:pt x="5148" y="16203"/>
                      <a:pt x="-4123" y="14779"/>
                      <a:pt x="2219" y="4972"/>
                    </a:cubicBezTo>
                    <a:cubicBezTo>
                      <a:pt x="8013" y="-4013"/>
                      <a:pt x="17477" y="1923"/>
                      <a:pt x="17477" y="1923"/>
                    </a:cubicBezTo>
                    <a:cubicBezTo>
                      <a:pt x="17477" y="1923"/>
                      <a:pt x="12455" y="17587"/>
                      <a:pt x="5148" y="16203"/>
                    </a:cubicBezTo>
                    <a:close/>
                  </a:path>
                </a:pathLst>
              </a:custGeom>
              <a:solidFill>
                <a:srgbClr val="999999"/>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26" name="Freeform: Shape 211"/>
              <p:cNvSpPr/>
              <p:nvPr/>
            </p:nvSpPr>
            <p:spPr>
              <a:xfrm>
                <a:off x="-1" y="1649556"/>
                <a:ext cx="556919" cy="703589"/>
              </a:xfrm>
              <a:custGeom>
                <a:avLst/>
                <a:gdLst/>
                <a:ahLst/>
                <a:cxnLst>
                  <a:cxn ang="0">
                    <a:pos x="wd2" y="hd2"/>
                  </a:cxn>
                  <a:cxn ang="5400000">
                    <a:pos x="wd2" y="hd2"/>
                  </a:cxn>
                  <a:cxn ang="10800000">
                    <a:pos x="wd2" y="hd2"/>
                  </a:cxn>
                  <a:cxn ang="16200000">
                    <a:pos x="wd2" y="hd2"/>
                  </a:cxn>
                </a:cxnLst>
                <a:rect l="0" t="0" r="r" b="b"/>
                <a:pathLst>
                  <a:path w="14929" h="19800" fill="norm" stroke="1" extrusionOk="0">
                    <a:moveTo>
                      <a:pt x="13182" y="16524"/>
                    </a:moveTo>
                    <a:cubicBezTo>
                      <a:pt x="13182" y="16524"/>
                      <a:pt x="5415" y="21600"/>
                      <a:pt x="1415" y="19114"/>
                    </a:cubicBezTo>
                    <a:cubicBezTo>
                      <a:pt x="-2618" y="16629"/>
                      <a:pt x="3249" y="0"/>
                      <a:pt x="3249" y="0"/>
                    </a:cubicBezTo>
                    <a:lnTo>
                      <a:pt x="8482" y="2241"/>
                    </a:lnTo>
                    <a:cubicBezTo>
                      <a:pt x="8482" y="2241"/>
                      <a:pt x="18982" y="9802"/>
                      <a:pt x="13182" y="16524"/>
                    </a:cubicBezTo>
                    <a:close/>
                  </a:path>
                </a:pathLst>
              </a:custGeom>
              <a:solidFill>
                <a:srgbClr val="80512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27" name="Freeform: Shape 212"/>
              <p:cNvSpPr/>
              <p:nvPr/>
            </p:nvSpPr>
            <p:spPr>
              <a:xfrm>
                <a:off x="202259" y="2661685"/>
                <a:ext cx="983488" cy="2722824"/>
              </a:xfrm>
              <a:custGeom>
                <a:avLst/>
                <a:gdLst/>
                <a:ahLst/>
                <a:cxnLst>
                  <a:cxn ang="0">
                    <a:pos x="wd2" y="hd2"/>
                  </a:cxn>
                  <a:cxn ang="5400000">
                    <a:pos x="wd2" y="hd2"/>
                  </a:cxn>
                  <a:cxn ang="10800000">
                    <a:pos x="wd2" y="hd2"/>
                  </a:cxn>
                  <a:cxn ang="16200000">
                    <a:pos x="wd2" y="hd2"/>
                  </a:cxn>
                </a:cxnLst>
                <a:rect l="0" t="0" r="r" b="b"/>
                <a:pathLst>
                  <a:path w="19986" h="19938" fill="norm" stroke="1" extrusionOk="0">
                    <a:moveTo>
                      <a:pt x="5569" y="4340"/>
                    </a:moveTo>
                    <a:lnTo>
                      <a:pt x="9363" y="4723"/>
                    </a:lnTo>
                    <a:lnTo>
                      <a:pt x="15610" y="19892"/>
                    </a:lnTo>
                    <a:lnTo>
                      <a:pt x="19986" y="19938"/>
                    </a:lnTo>
                    <a:lnTo>
                      <a:pt x="18519" y="1722"/>
                    </a:lnTo>
                    <a:cubicBezTo>
                      <a:pt x="18519" y="1722"/>
                      <a:pt x="4431" y="-1662"/>
                      <a:pt x="81" y="1056"/>
                    </a:cubicBezTo>
                    <a:cubicBezTo>
                      <a:pt x="81" y="1056"/>
                      <a:pt x="-1614" y="7861"/>
                      <a:pt x="10577" y="19829"/>
                    </a:cubicBezTo>
                    <a:lnTo>
                      <a:pt x="15256" y="19883"/>
                    </a:lnTo>
                    <a:lnTo>
                      <a:pt x="8174" y="5270"/>
                    </a:lnTo>
                    <a:close/>
                  </a:path>
                </a:pathLst>
              </a:custGeom>
              <a:solidFill>
                <a:srgbClr val="1AC1B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28" name="Freeform: Shape 213"/>
              <p:cNvSpPr/>
              <p:nvPr/>
            </p:nvSpPr>
            <p:spPr>
              <a:xfrm>
                <a:off x="476645" y="3254699"/>
                <a:ext cx="493508" cy="21235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161" y="532"/>
                    </a:moveTo>
                    <a:lnTo>
                      <a:pt x="0" y="0"/>
                    </a:lnTo>
                    <a:lnTo>
                      <a:pt x="5604" y="1292"/>
                    </a:lnTo>
                    <a:lnTo>
                      <a:pt x="20838" y="21587"/>
                    </a:lnTo>
                    <a:lnTo>
                      <a:pt x="21600" y="21600"/>
                    </a:lnTo>
                    <a:close/>
                  </a:path>
                </a:pathLst>
              </a:custGeom>
              <a:solidFill>
                <a:srgbClr val="02A8A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29" name="Freeform: Shape 214"/>
              <p:cNvSpPr/>
              <p:nvPr/>
            </p:nvSpPr>
            <p:spPr>
              <a:xfrm>
                <a:off x="206213" y="1295630"/>
                <a:ext cx="1122522" cy="1635927"/>
              </a:xfrm>
              <a:custGeom>
                <a:avLst/>
                <a:gdLst/>
                <a:ahLst/>
                <a:cxnLst>
                  <a:cxn ang="0">
                    <a:pos x="wd2" y="hd2"/>
                  </a:cxn>
                  <a:cxn ang="5400000">
                    <a:pos x="wd2" y="hd2"/>
                  </a:cxn>
                  <a:cxn ang="10800000">
                    <a:pos x="wd2" y="hd2"/>
                  </a:cxn>
                  <a:cxn ang="16200000">
                    <a:pos x="wd2" y="hd2"/>
                  </a:cxn>
                </a:cxnLst>
                <a:rect l="0" t="0" r="r" b="b"/>
                <a:pathLst>
                  <a:path w="17531" h="20577" fill="norm" stroke="1" extrusionOk="0">
                    <a:moveTo>
                      <a:pt x="16526" y="1958"/>
                    </a:moveTo>
                    <a:cubicBezTo>
                      <a:pt x="15982" y="1316"/>
                      <a:pt x="13940" y="752"/>
                      <a:pt x="12949" y="674"/>
                    </a:cubicBezTo>
                    <a:lnTo>
                      <a:pt x="4472" y="0"/>
                    </a:lnTo>
                    <a:cubicBezTo>
                      <a:pt x="4472" y="0"/>
                      <a:pt x="-1730" y="6751"/>
                      <a:pt x="3617" y="10667"/>
                    </a:cubicBezTo>
                    <a:lnTo>
                      <a:pt x="2722" y="15319"/>
                    </a:lnTo>
                    <a:cubicBezTo>
                      <a:pt x="1886" y="15695"/>
                      <a:pt x="98" y="16744"/>
                      <a:pt x="0" y="18984"/>
                    </a:cubicBezTo>
                    <a:cubicBezTo>
                      <a:pt x="0" y="18984"/>
                      <a:pt x="8885" y="21600"/>
                      <a:pt x="14174" y="20128"/>
                    </a:cubicBezTo>
                    <a:lnTo>
                      <a:pt x="13804" y="16619"/>
                    </a:lnTo>
                    <a:cubicBezTo>
                      <a:pt x="13804" y="16619"/>
                      <a:pt x="19870" y="5905"/>
                      <a:pt x="16526" y="1958"/>
                    </a:cubicBezTo>
                    <a:close/>
                  </a:path>
                </a:pathLst>
              </a:custGeom>
              <a:solidFill>
                <a:srgbClr val="B3B3B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30" name="Freeform: Shape 215"/>
              <p:cNvSpPr/>
              <p:nvPr/>
            </p:nvSpPr>
            <p:spPr>
              <a:xfrm>
                <a:off x="388163" y="1739288"/>
                <a:ext cx="579498" cy="367481"/>
              </a:xfrm>
              <a:custGeom>
                <a:avLst/>
                <a:gdLst/>
                <a:ahLst/>
                <a:cxnLst>
                  <a:cxn ang="0">
                    <a:pos x="wd2" y="hd2"/>
                  </a:cxn>
                  <a:cxn ang="5400000">
                    <a:pos x="wd2" y="hd2"/>
                  </a:cxn>
                  <a:cxn ang="10800000">
                    <a:pos x="wd2" y="hd2"/>
                  </a:cxn>
                  <a:cxn ang="16200000">
                    <a:pos x="wd2" y="hd2"/>
                  </a:cxn>
                </a:cxnLst>
                <a:rect l="0" t="0" r="r" b="b"/>
                <a:pathLst>
                  <a:path w="21600" h="17414" fill="norm" stroke="1" extrusionOk="0">
                    <a:moveTo>
                      <a:pt x="0" y="11241"/>
                    </a:moveTo>
                    <a:lnTo>
                      <a:pt x="10985" y="13066"/>
                    </a:lnTo>
                    <a:cubicBezTo>
                      <a:pt x="14184" y="7004"/>
                      <a:pt x="21600" y="0"/>
                      <a:pt x="21600" y="0"/>
                    </a:cubicBezTo>
                    <a:lnTo>
                      <a:pt x="19653" y="4002"/>
                    </a:lnTo>
                    <a:cubicBezTo>
                      <a:pt x="19653" y="4002"/>
                      <a:pt x="13164" y="21600"/>
                      <a:pt x="11403" y="16480"/>
                    </a:cubicBezTo>
                    <a:close/>
                  </a:path>
                </a:pathLst>
              </a:custGeom>
              <a:solidFill>
                <a:srgbClr val="999999"/>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31" name="Freeform: Shape 216"/>
              <p:cNvSpPr/>
              <p:nvPr/>
            </p:nvSpPr>
            <p:spPr>
              <a:xfrm>
                <a:off x="131436" y="1824031"/>
                <a:ext cx="1090452" cy="690042"/>
              </a:xfrm>
              <a:custGeom>
                <a:avLst/>
                <a:gdLst/>
                <a:ahLst/>
                <a:cxnLst>
                  <a:cxn ang="0">
                    <a:pos x="wd2" y="hd2"/>
                  </a:cxn>
                  <a:cxn ang="5400000">
                    <a:pos x="wd2" y="hd2"/>
                  </a:cxn>
                  <a:cxn ang="10800000">
                    <a:pos x="wd2" y="hd2"/>
                  </a:cxn>
                  <a:cxn ang="16200000">
                    <a:pos x="wd2" y="hd2"/>
                  </a:cxn>
                </a:cxnLst>
                <a:rect l="0" t="0" r="r" b="b"/>
                <a:pathLst>
                  <a:path w="21600" h="18988" fill="norm" stroke="1" extrusionOk="0">
                    <a:moveTo>
                      <a:pt x="21600" y="5443"/>
                    </a:moveTo>
                    <a:cubicBezTo>
                      <a:pt x="21600" y="5443"/>
                      <a:pt x="15288" y="21600"/>
                      <a:pt x="9567" y="18622"/>
                    </a:cubicBezTo>
                    <a:cubicBezTo>
                      <a:pt x="3822" y="15678"/>
                      <a:pt x="0" y="2978"/>
                      <a:pt x="0" y="2978"/>
                    </a:cubicBezTo>
                    <a:cubicBezTo>
                      <a:pt x="0" y="2978"/>
                      <a:pt x="5449" y="2636"/>
                      <a:pt x="11836" y="7599"/>
                    </a:cubicBezTo>
                    <a:lnTo>
                      <a:pt x="15534" y="0"/>
                    </a:lnTo>
                    <a:close/>
                  </a:path>
                </a:pathLst>
              </a:custGeom>
              <a:solidFill>
                <a:srgbClr val="A3734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32" name="Freeform: Shape 217"/>
              <p:cNvSpPr/>
              <p:nvPr/>
            </p:nvSpPr>
            <p:spPr>
              <a:xfrm>
                <a:off x="690993" y="1909525"/>
                <a:ext cx="357682" cy="328275"/>
              </a:xfrm>
              <a:custGeom>
                <a:avLst/>
                <a:gdLst/>
                <a:ahLst/>
                <a:cxnLst>
                  <a:cxn ang="0">
                    <a:pos x="wd2" y="hd2"/>
                  </a:cxn>
                  <a:cxn ang="5400000">
                    <a:pos x="wd2" y="hd2"/>
                  </a:cxn>
                  <a:cxn ang="10800000">
                    <a:pos x="wd2" y="hd2"/>
                  </a:cxn>
                  <a:cxn ang="16200000">
                    <a:pos x="wd2" y="hd2"/>
                  </a:cxn>
                </a:cxnLst>
                <a:rect l="0" t="0" r="r" b="b"/>
                <a:pathLst>
                  <a:path w="21232" h="20182" fill="norm" stroke="1" extrusionOk="0">
                    <a:moveTo>
                      <a:pt x="0" y="10411"/>
                    </a:moveTo>
                    <a:cubicBezTo>
                      <a:pt x="0" y="10411"/>
                      <a:pt x="5750" y="-504"/>
                      <a:pt x="10395" y="3389"/>
                    </a:cubicBezTo>
                    <a:cubicBezTo>
                      <a:pt x="10395" y="3389"/>
                      <a:pt x="11279" y="-1267"/>
                      <a:pt x="14007" y="336"/>
                    </a:cubicBezTo>
                    <a:cubicBezTo>
                      <a:pt x="16145" y="1633"/>
                      <a:pt x="21305" y="7358"/>
                      <a:pt x="21231" y="10869"/>
                    </a:cubicBezTo>
                    <a:cubicBezTo>
                      <a:pt x="21158" y="12166"/>
                      <a:pt x="19462" y="12777"/>
                      <a:pt x="18725" y="11708"/>
                    </a:cubicBezTo>
                    <a:lnTo>
                      <a:pt x="14154" y="6137"/>
                    </a:lnTo>
                    <a:cubicBezTo>
                      <a:pt x="14154" y="6137"/>
                      <a:pt x="21600" y="20333"/>
                      <a:pt x="13933" y="20180"/>
                    </a:cubicBezTo>
                    <a:cubicBezTo>
                      <a:pt x="6192" y="20104"/>
                      <a:pt x="0" y="10411"/>
                      <a:pt x="0" y="10411"/>
                    </a:cubicBezTo>
                    <a:close/>
                  </a:path>
                </a:pathLst>
              </a:custGeom>
              <a:solidFill>
                <a:srgbClr val="80512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33" name="Freeform: Shape 218"/>
              <p:cNvSpPr/>
              <p:nvPr/>
            </p:nvSpPr>
            <p:spPr>
              <a:xfrm>
                <a:off x="381126" y="283532"/>
                <a:ext cx="811580" cy="1225154"/>
              </a:xfrm>
              <a:custGeom>
                <a:avLst/>
                <a:gdLst/>
                <a:ahLst/>
                <a:cxnLst>
                  <a:cxn ang="0">
                    <a:pos x="wd2" y="hd2"/>
                  </a:cxn>
                  <a:cxn ang="5400000">
                    <a:pos x="wd2" y="hd2"/>
                  </a:cxn>
                  <a:cxn ang="10800000">
                    <a:pos x="wd2" y="hd2"/>
                  </a:cxn>
                  <a:cxn ang="16200000">
                    <a:pos x="wd2" y="hd2"/>
                  </a:cxn>
                </a:cxnLst>
                <a:rect l="0" t="0" r="r" b="b"/>
                <a:pathLst>
                  <a:path w="13785" h="17073" fill="norm" stroke="1" extrusionOk="0">
                    <a:moveTo>
                      <a:pt x="1620" y="1286"/>
                    </a:moveTo>
                    <a:cubicBezTo>
                      <a:pt x="7516" y="-4006"/>
                      <a:pt x="20451" y="8711"/>
                      <a:pt x="9566" y="9197"/>
                    </a:cubicBezTo>
                    <a:cubicBezTo>
                      <a:pt x="9566" y="9197"/>
                      <a:pt x="9271" y="9926"/>
                      <a:pt x="8615" y="10724"/>
                    </a:cubicBezTo>
                    <a:lnTo>
                      <a:pt x="9503" y="14697"/>
                    </a:lnTo>
                    <a:cubicBezTo>
                      <a:pt x="9503" y="14697"/>
                      <a:pt x="8404" y="15876"/>
                      <a:pt x="7115" y="16709"/>
                    </a:cubicBezTo>
                    <a:cubicBezTo>
                      <a:pt x="5699" y="17594"/>
                      <a:pt x="3670" y="16761"/>
                      <a:pt x="3628" y="15321"/>
                    </a:cubicBezTo>
                    <a:lnTo>
                      <a:pt x="3606" y="14211"/>
                    </a:lnTo>
                    <a:lnTo>
                      <a:pt x="4663" y="14298"/>
                    </a:lnTo>
                    <a:lnTo>
                      <a:pt x="4727" y="13430"/>
                    </a:lnTo>
                    <a:cubicBezTo>
                      <a:pt x="5551" y="13291"/>
                      <a:pt x="7178" y="12806"/>
                      <a:pt x="8024" y="11175"/>
                    </a:cubicBezTo>
                    <a:cubicBezTo>
                      <a:pt x="8024" y="11175"/>
                      <a:pt x="6840" y="12407"/>
                      <a:pt x="4748" y="12840"/>
                    </a:cubicBezTo>
                    <a:cubicBezTo>
                      <a:pt x="4262" y="12892"/>
                      <a:pt x="3712" y="12892"/>
                      <a:pt x="3120" y="12806"/>
                    </a:cubicBezTo>
                    <a:cubicBezTo>
                      <a:pt x="2444" y="12701"/>
                      <a:pt x="1789" y="12476"/>
                      <a:pt x="1472" y="12007"/>
                    </a:cubicBezTo>
                    <a:cubicBezTo>
                      <a:pt x="204" y="10151"/>
                      <a:pt x="-1149" y="3784"/>
                      <a:pt x="1620" y="1286"/>
                    </a:cubicBezTo>
                    <a:close/>
                  </a:path>
                </a:pathLst>
              </a:custGeom>
              <a:solidFill>
                <a:srgbClr val="A3734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34" name="Freeform: Shape 219"/>
              <p:cNvSpPr/>
              <p:nvPr/>
            </p:nvSpPr>
            <p:spPr>
              <a:xfrm>
                <a:off x="658591" y="1086264"/>
                <a:ext cx="193167" cy="1607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6062" y="15618"/>
                      <a:pt x="5400" y="20271"/>
                      <a:pt x="0" y="21600"/>
                    </a:cubicBezTo>
                    <a:lnTo>
                      <a:pt x="138" y="15951"/>
                    </a:lnTo>
                    <a:cubicBezTo>
                      <a:pt x="13846" y="11797"/>
                      <a:pt x="21600" y="0"/>
                      <a:pt x="21600" y="0"/>
                    </a:cubicBezTo>
                    <a:close/>
                  </a:path>
                </a:pathLst>
              </a:custGeom>
              <a:solidFill>
                <a:srgbClr val="80512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35" name="Freeform: Shape 220"/>
              <p:cNvSpPr/>
              <p:nvPr/>
            </p:nvSpPr>
            <p:spPr>
              <a:xfrm>
                <a:off x="535073" y="1238073"/>
                <a:ext cx="131000" cy="260694"/>
              </a:xfrm>
              <a:custGeom>
                <a:avLst/>
                <a:gdLst/>
                <a:ahLst/>
                <a:cxnLst>
                  <a:cxn ang="0">
                    <a:pos x="wd2" y="hd2"/>
                  </a:cxn>
                  <a:cxn ang="5400000">
                    <a:pos x="wd2" y="hd2"/>
                  </a:cxn>
                  <a:cxn ang="10800000">
                    <a:pos x="wd2" y="hd2"/>
                  </a:cxn>
                  <a:cxn ang="16200000">
                    <a:pos x="wd2" y="hd2"/>
                  </a:cxn>
                </a:cxnLst>
                <a:rect l="0" t="0" r="r" b="b"/>
                <a:pathLst>
                  <a:path w="20838" h="19912" fill="norm" stroke="1" extrusionOk="0">
                    <a:moveTo>
                      <a:pt x="18874" y="5512"/>
                    </a:moveTo>
                    <a:cubicBezTo>
                      <a:pt x="18874" y="5512"/>
                      <a:pt x="14162" y="13565"/>
                      <a:pt x="20838" y="19912"/>
                    </a:cubicBezTo>
                    <a:cubicBezTo>
                      <a:pt x="20838" y="19912"/>
                      <a:pt x="11609" y="18586"/>
                      <a:pt x="6700" y="12238"/>
                    </a:cubicBezTo>
                    <a:cubicBezTo>
                      <a:pt x="5325" y="10344"/>
                      <a:pt x="4933" y="8449"/>
                      <a:pt x="4736" y="6459"/>
                    </a:cubicBezTo>
                    <a:cubicBezTo>
                      <a:pt x="4540" y="4754"/>
                      <a:pt x="416" y="3712"/>
                      <a:pt x="23" y="2196"/>
                    </a:cubicBezTo>
                    <a:cubicBezTo>
                      <a:pt x="-762" y="-741"/>
                      <a:pt x="18678" y="-1688"/>
                      <a:pt x="18874" y="5512"/>
                    </a:cubicBezTo>
                    <a:close/>
                  </a:path>
                </a:pathLst>
              </a:custGeom>
              <a:solidFill>
                <a:srgbClr val="E6E6E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36" name="Freeform: Shape 221"/>
              <p:cNvSpPr/>
              <p:nvPr/>
            </p:nvSpPr>
            <p:spPr>
              <a:xfrm>
                <a:off x="667315" y="1284367"/>
                <a:ext cx="348977" cy="236198"/>
              </a:xfrm>
              <a:custGeom>
                <a:avLst/>
                <a:gdLst/>
                <a:ahLst/>
                <a:cxnLst>
                  <a:cxn ang="0">
                    <a:pos x="wd2" y="hd2"/>
                  </a:cxn>
                  <a:cxn ang="5400000">
                    <a:pos x="wd2" y="hd2"/>
                  </a:cxn>
                  <a:cxn ang="10800000">
                    <a:pos x="wd2" y="hd2"/>
                  </a:cxn>
                  <a:cxn ang="16200000">
                    <a:pos x="wd2" y="hd2"/>
                  </a:cxn>
                </a:cxnLst>
                <a:rect l="0" t="0" r="r" b="b"/>
                <a:pathLst>
                  <a:path w="21224" h="16266" fill="norm" stroke="1" extrusionOk="0">
                    <a:moveTo>
                      <a:pt x="0" y="14773"/>
                    </a:moveTo>
                    <a:cubicBezTo>
                      <a:pt x="0" y="14773"/>
                      <a:pt x="14652" y="8541"/>
                      <a:pt x="15860" y="88"/>
                    </a:cubicBezTo>
                    <a:cubicBezTo>
                      <a:pt x="15860" y="88"/>
                      <a:pt x="19183" y="-680"/>
                      <a:pt x="20920" y="2308"/>
                    </a:cubicBezTo>
                    <a:cubicBezTo>
                      <a:pt x="21600" y="3418"/>
                      <a:pt x="21071" y="4784"/>
                      <a:pt x="20014" y="5211"/>
                    </a:cubicBezTo>
                    <a:cubicBezTo>
                      <a:pt x="19863" y="5296"/>
                      <a:pt x="19787" y="5382"/>
                      <a:pt x="19712" y="5382"/>
                    </a:cubicBezTo>
                    <a:cubicBezTo>
                      <a:pt x="18579" y="6150"/>
                      <a:pt x="6269" y="20920"/>
                      <a:pt x="0" y="14773"/>
                    </a:cubicBezTo>
                    <a:close/>
                  </a:path>
                </a:pathLst>
              </a:custGeom>
              <a:solidFill>
                <a:srgbClr val="E6E6E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37" name="Freeform: Shape 222"/>
              <p:cNvSpPr/>
              <p:nvPr/>
            </p:nvSpPr>
            <p:spPr>
              <a:xfrm>
                <a:off x="350096" y="0"/>
                <a:ext cx="1286284" cy="1626884"/>
              </a:xfrm>
              <a:custGeom>
                <a:avLst/>
                <a:gdLst/>
                <a:ahLst/>
                <a:cxnLst>
                  <a:cxn ang="0">
                    <a:pos x="wd2" y="hd2"/>
                  </a:cxn>
                  <a:cxn ang="5400000">
                    <a:pos x="wd2" y="hd2"/>
                  </a:cxn>
                  <a:cxn ang="10800000">
                    <a:pos x="wd2" y="hd2"/>
                  </a:cxn>
                  <a:cxn ang="16200000">
                    <a:pos x="wd2" y="hd2"/>
                  </a:cxn>
                </a:cxnLst>
                <a:rect l="0" t="0" r="r" b="b"/>
                <a:pathLst>
                  <a:path w="20778" h="20404" fill="norm" stroke="1" extrusionOk="0">
                    <a:moveTo>
                      <a:pt x="6406" y="6445"/>
                    </a:moveTo>
                    <a:cubicBezTo>
                      <a:pt x="6607" y="8647"/>
                      <a:pt x="7593" y="9568"/>
                      <a:pt x="8136" y="9568"/>
                    </a:cubicBezTo>
                    <a:cubicBezTo>
                      <a:pt x="8659" y="9568"/>
                      <a:pt x="7733" y="8007"/>
                      <a:pt x="9363" y="8038"/>
                    </a:cubicBezTo>
                    <a:cubicBezTo>
                      <a:pt x="10790" y="8069"/>
                      <a:pt x="11032" y="10818"/>
                      <a:pt x="9644" y="10693"/>
                    </a:cubicBezTo>
                    <a:cubicBezTo>
                      <a:pt x="7894" y="10537"/>
                      <a:pt x="9644" y="12099"/>
                      <a:pt x="8136" y="13036"/>
                    </a:cubicBezTo>
                    <a:cubicBezTo>
                      <a:pt x="7351" y="13535"/>
                      <a:pt x="9001" y="13895"/>
                      <a:pt x="8618" y="15035"/>
                    </a:cubicBezTo>
                    <a:cubicBezTo>
                      <a:pt x="8256" y="16159"/>
                      <a:pt x="9403" y="15909"/>
                      <a:pt x="9141" y="17003"/>
                    </a:cubicBezTo>
                    <a:cubicBezTo>
                      <a:pt x="8880" y="18112"/>
                      <a:pt x="10348" y="19189"/>
                      <a:pt x="12399" y="18939"/>
                    </a:cubicBezTo>
                    <a:cubicBezTo>
                      <a:pt x="14813" y="18643"/>
                      <a:pt x="14069" y="20033"/>
                      <a:pt x="15838" y="20298"/>
                    </a:cubicBezTo>
                    <a:cubicBezTo>
                      <a:pt x="19539" y="20876"/>
                      <a:pt x="21128" y="19033"/>
                      <a:pt x="20263" y="16331"/>
                    </a:cubicBezTo>
                    <a:cubicBezTo>
                      <a:pt x="19760" y="14769"/>
                      <a:pt x="21510" y="14676"/>
                      <a:pt x="20404" y="13083"/>
                    </a:cubicBezTo>
                    <a:cubicBezTo>
                      <a:pt x="19298" y="11489"/>
                      <a:pt x="21148" y="10849"/>
                      <a:pt x="19821" y="9225"/>
                    </a:cubicBezTo>
                    <a:cubicBezTo>
                      <a:pt x="18513" y="7601"/>
                      <a:pt x="19640" y="7116"/>
                      <a:pt x="18996" y="5742"/>
                    </a:cubicBezTo>
                    <a:cubicBezTo>
                      <a:pt x="18373" y="4368"/>
                      <a:pt x="16321" y="4086"/>
                      <a:pt x="15637" y="2759"/>
                    </a:cubicBezTo>
                    <a:cubicBezTo>
                      <a:pt x="14974" y="1431"/>
                      <a:pt x="12580" y="-318"/>
                      <a:pt x="10066" y="713"/>
                    </a:cubicBezTo>
                    <a:cubicBezTo>
                      <a:pt x="9001" y="1150"/>
                      <a:pt x="9624" y="-724"/>
                      <a:pt x="6265" y="322"/>
                    </a:cubicBezTo>
                    <a:cubicBezTo>
                      <a:pt x="4395" y="916"/>
                      <a:pt x="4817" y="447"/>
                      <a:pt x="2987" y="479"/>
                    </a:cubicBezTo>
                    <a:cubicBezTo>
                      <a:pt x="1177" y="494"/>
                      <a:pt x="171" y="3384"/>
                      <a:pt x="11" y="5320"/>
                    </a:cubicBezTo>
                    <a:cubicBezTo>
                      <a:pt x="-90" y="6976"/>
                      <a:pt x="533" y="8225"/>
                      <a:pt x="533" y="8225"/>
                    </a:cubicBezTo>
                    <a:cubicBezTo>
                      <a:pt x="533" y="8225"/>
                      <a:pt x="755" y="6195"/>
                      <a:pt x="1680" y="5148"/>
                    </a:cubicBezTo>
                    <a:cubicBezTo>
                      <a:pt x="2484" y="4258"/>
                      <a:pt x="6285" y="4899"/>
                      <a:pt x="6406" y="6445"/>
                    </a:cubicBezTo>
                    <a:close/>
                  </a:path>
                </a:pathLst>
              </a:custGeom>
              <a:solidFill>
                <a:srgbClr val="00000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882" name="Group 785"/>
            <p:cNvGrpSpPr/>
            <p:nvPr/>
          </p:nvGrpSpPr>
          <p:grpSpPr>
            <a:xfrm>
              <a:off x="2943420" y="4213355"/>
              <a:ext cx="2629942" cy="5345421"/>
              <a:chOff x="0" y="0"/>
              <a:chExt cx="2629940" cy="5345419"/>
            </a:xfrm>
          </p:grpSpPr>
          <p:sp>
            <p:nvSpPr>
              <p:cNvPr id="839" name="Freeform: Shape 223"/>
              <p:cNvSpPr/>
              <p:nvPr/>
            </p:nvSpPr>
            <p:spPr>
              <a:xfrm>
                <a:off x="608328" y="3806133"/>
                <a:ext cx="1239999" cy="12661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455"/>
                    </a:moveTo>
                    <a:lnTo>
                      <a:pt x="10106" y="13742"/>
                    </a:lnTo>
                    <a:lnTo>
                      <a:pt x="10106" y="0"/>
                    </a:lnTo>
                    <a:lnTo>
                      <a:pt x="11386" y="0"/>
                    </a:lnTo>
                    <a:lnTo>
                      <a:pt x="11386" y="13678"/>
                    </a:lnTo>
                    <a:lnTo>
                      <a:pt x="21600" y="19455"/>
                    </a:lnTo>
                    <a:lnTo>
                      <a:pt x="21600" y="20262"/>
                    </a:lnTo>
                    <a:lnTo>
                      <a:pt x="11602" y="16057"/>
                    </a:lnTo>
                    <a:lnTo>
                      <a:pt x="9846" y="21600"/>
                    </a:lnTo>
                    <a:lnTo>
                      <a:pt x="9173" y="21451"/>
                    </a:lnTo>
                    <a:lnTo>
                      <a:pt x="10019" y="15950"/>
                    </a:lnTo>
                    <a:lnTo>
                      <a:pt x="0" y="20262"/>
                    </a:lnTo>
                    <a:close/>
                  </a:path>
                </a:pathLst>
              </a:custGeom>
              <a:solidFill>
                <a:srgbClr val="B3B3B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40" name="Freeform: Shape 224"/>
              <p:cNvSpPr/>
              <p:nvPr/>
            </p:nvSpPr>
            <p:spPr>
              <a:xfrm>
                <a:off x="1231443" y="3910817"/>
                <a:ext cx="16202" cy="669226"/>
              </a:xfrm>
              <a:prstGeom prst="rect">
                <a:avLst/>
              </a:prstGeom>
              <a:solidFill>
                <a:srgbClr val="F2F2F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41" name="Freeform: Shape 225"/>
              <p:cNvSpPr/>
              <p:nvPr/>
            </p:nvSpPr>
            <p:spPr>
              <a:xfrm>
                <a:off x="974723" y="3781209"/>
                <a:ext cx="508463" cy="1445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18" y="21600"/>
                    </a:moveTo>
                    <a:lnTo>
                      <a:pt x="19329" y="21600"/>
                    </a:lnTo>
                    <a:cubicBezTo>
                      <a:pt x="20597" y="21600"/>
                      <a:pt x="21600" y="18277"/>
                      <a:pt x="21600" y="13846"/>
                    </a:cubicBezTo>
                    <a:lnTo>
                      <a:pt x="21600" y="0"/>
                    </a:lnTo>
                    <a:lnTo>
                      <a:pt x="0" y="0"/>
                    </a:lnTo>
                    <a:lnTo>
                      <a:pt x="0" y="13846"/>
                    </a:lnTo>
                    <a:cubicBezTo>
                      <a:pt x="0" y="18277"/>
                      <a:pt x="1003" y="21600"/>
                      <a:pt x="2218" y="21600"/>
                    </a:cubicBezTo>
                    <a:close/>
                  </a:path>
                </a:pathLst>
              </a:custGeom>
              <a:solidFill>
                <a:srgbClr val="5F5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42" name="Freeform: Shape 226"/>
              <p:cNvSpPr/>
              <p:nvPr/>
            </p:nvSpPr>
            <p:spPr>
              <a:xfrm>
                <a:off x="1270076" y="4613690"/>
                <a:ext cx="578252" cy="380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6" y="7624"/>
                    </a:moveTo>
                    <a:lnTo>
                      <a:pt x="0" y="0"/>
                    </a:lnTo>
                    <a:lnTo>
                      <a:pt x="21600" y="18918"/>
                    </a:lnTo>
                    <a:lnTo>
                      <a:pt x="21600" y="21600"/>
                    </a:lnTo>
                    <a:close/>
                  </a:path>
                </a:pathLst>
              </a:custGeom>
              <a:solidFill>
                <a:srgbClr val="D3D2D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43" name="Freeform: Shape 227"/>
              <p:cNvSpPr/>
              <p:nvPr/>
            </p:nvSpPr>
            <p:spPr>
              <a:xfrm>
                <a:off x="1135483" y="4603720"/>
                <a:ext cx="115900" cy="4685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199"/>
                    </a:moveTo>
                    <a:lnTo>
                      <a:pt x="12868" y="0"/>
                    </a:lnTo>
                    <a:lnTo>
                      <a:pt x="21600" y="0"/>
                    </a:lnTo>
                    <a:lnTo>
                      <a:pt x="7123" y="21600"/>
                    </a:lnTo>
                    <a:close/>
                  </a:path>
                </a:pathLst>
              </a:custGeom>
              <a:solidFill>
                <a:srgbClr val="D3D2D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44" name="Freeform: Shape 228"/>
              <p:cNvSpPr/>
              <p:nvPr/>
            </p:nvSpPr>
            <p:spPr>
              <a:xfrm>
                <a:off x="1167889" y="4501529"/>
                <a:ext cx="122131" cy="1183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927" y="21600"/>
                    </a:moveTo>
                    <a:lnTo>
                      <a:pt x="17673" y="21600"/>
                    </a:lnTo>
                    <a:cubicBezTo>
                      <a:pt x="19636" y="21600"/>
                      <a:pt x="21600" y="19800"/>
                      <a:pt x="21600" y="17550"/>
                    </a:cubicBezTo>
                    <a:lnTo>
                      <a:pt x="21600" y="4050"/>
                    </a:lnTo>
                    <a:cubicBezTo>
                      <a:pt x="21600" y="1800"/>
                      <a:pt x="19636" y="0"/>
                      <a:pt x="17673" y="0"/>
                    </a:cubicBezTo>
                    <a:lnTo>
                      <a:pt x="3927" y="0"/>
                    </a:lnTo>
                    <a:cubicBezTo>
                      <a:pt x="1745" y="0"/>
                      <a:pt x="0" y="1800"/>
                      <a:pt x="0" y="4050"/>
                    </a:cubicBezTo>
                    <a:lnTo>
                      <a:pt x="0" y="17550"/>
                    </a:lnTo>
                    <a:cubicBezTo>
                      <a:pt x="0" y="19800"/>
                      <a:pt x="1745" y="21600"/>
                      <a:pt x="3927" y="21600"/>
                    </a:cubicBezTo>
                    <a:close/>
                  </a:path>
                </a:pathLst>
              </a:custGeom>
              <a:solidFill>
                <a:srgbClr val="5F5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45" name="Freeform: Shape 229"/>
              <p:cNvSpPr/>
              <p:nvPr/>
            </p:nvSpPr>
            <p:spPr>
              <a:xfrm>
                <a:off x="1779789" y="4921509"/>
                <a:ext cx="164503" cy="164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81"/>
                    </a:moveTo>
                    <a:cubicBezTo>
                      <a:pt x="0" y="16890"/>
                      <a:pt x="4872" y="21600"/>
                      <a:pt x="10719" y="21600"/>
                    </a:cubicBezTo>
                    <a:cubicBezTo>
                      <a:pt x="16728" y="21600"/>
                      <a:pt x="21600" y="16890"/>
                      <a:pt x="21600" y="10881"/>
                    </a:cubicBezTo>
                    <a:cubicBezTo>
                      <a:pt x="21600" y="4872"/>
                      <a:pt x="16728" y="0"/>
                      <a:pt x="10719" y="0"/>
                    </a:cubicBezTo>
                    <a:cubicBezTo>
                      <a:pt x="4872" y="0"/>
                      <a:pt x="0" y="4872"/>
                      <a:pt x="0" y="10881"/>
                    </a:cubicBezTo>
                    <a:close/>
                  </a:path>
                </a:pathLst>
              </a:custGeom>
              <a:solidFill>
                <a:srgbClr val="2D2F2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46" name="Freeform: Shape 230"/>
              <p:cNvSpPr/>
              <p:nvPr/>
            </p:nvSpPr>
            <p:spPr>
              <a:xfrm>
                <a:off x="1060713" y="5041147"/>
                <a:ext cx="165750" cy="164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81"/>
                    </a:moveTo>
                    <a:cubicBezTo>
                      <a:pt x="0" y="16728"/>
                      <a:pt x="4836" y="21600"/>
                      <a:pt x="10800" y="21600"/>
                    </a:cubicBezTo>
                    <a:cubicBezTo>
                      <a:pt x="16764" y="21600"/>
                      <a:pt x="21600" y="16728"/>
                      <a:pt x="21600" y="10881"/>
                    </a:cubicBezTo>
                    <a:cubicBezTo>
                      <a:pt x="21600" y="4872"/>
                      <a:pt x="16764" y="0"/>
                      <a:pt x="10800" y="0"/>
                    </a:cubicBezTo>
                    <a:cubicBezTo>
                      <a:pt x="4836" y="0"/>
                      <a:pt x="0" y="4872"/>
                      <a:pt x="0" y="10881"/>
                    </a:cubicBezTo>
                    <a:close/>
                  </a:path>
                </a:pathLst>
              </a:custGeom>
              <a:solidFill>
                <a:srgbClr val="2D2F2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47" name="Freeform: Shape 231"/>
              <p:cNvSpPr/>
              <p:nvPr/>
            </p:nvSpPr>
            <p:spPr>
              <a:xfrm>
                <a:off x="483709" y="4909043"/>
                <a:ext cx="164503" cy="1657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16603"/>
                      <a:pt x="4872" y="21600"/>
                      <a:pt x="10719" y="21600"/>
                    </a:cubicBezTo>
                    <a:cubicBezTo>
                      <a:pt x="16728" y="21600"/>
                      <a:pt x="21600" y="16603"/>
                      <a:pt x="21600" y="10800"/>
                    </a:cubicBezTo>
                    <a:cubicBezTo>
                      <a:pt x="21600" y="4836"/>
                      <a:pt x="16728" y="0"/>
                      <a:pt x="10719" y="0"/>
                    </a:cubicBezTo>
                    <a:cubicBezTo>
                      <a:pt x="4872" y="0"/>
                      <a:pt x="0" y="4836"/>
                      <a:pt x="0" y="10800"/>
                    </a:cubicBezTo>
                    <a:close/>
                  </a:path>
                </a:pathLst>
              </a:custGeom>
              <a:solidFill>
                <a:srgbClr val="2D2F2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48" name="Freeform: Shape 232"/>
              <p:cNvSpPr/>
              <p:nvPr/>
            </p:nvSpPr>
            <p:spPr>
              <a:xfrm>
                <a:off x="661920" y="3006054"/>
                <a:ext cx="93468" cy="3103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32" y="0"/>
                    </a:moveTo>
                    <a:lnTo>
                      <a:pt x="21600" y="21600"/>
                    </a:lnTo>
                    <a:lnTo>
                      <a:pt x="11368" y="21600"/>
                    </a:lnTo>
                    <a:lnTo>
                      <a:pt x="0" y="0"/>
                    </a:lnTo>
                    <a:close/>
                  </a:path>
                </a:pathLst>
              </a:custGeom>
              <a:solidFill>
                <a:srgbClr val="B3B3B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49" name="Freeform: Shape 233"/>
              <p:cNvSpPr/>
              <p:nvPr/>
            </p:nvSpPr>
            <p:spPr>
              <a:xfrm>
                <a:off x="968492" y="3006054"/>
                <a:ext cx="69790" cy="3103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442" y="0"/>
                    </a:moveTo>
                    <a:lnTo>
                      <a:pt x="21600" y="21600"/>
                    </a:lnTo>
                    <a:lnTo>
                      <a:pt x="15158" y="21600"/>
                    </a:lnTo>
                    <a:lnTo>
                      <a:pt x="0" y="0"/>
                    </a:lnTo>
                    <a:close/>
                  </a:path>
                </a:pathLst>
              </a:custGeom>
              <a:solidFill>
                <a:srgbClr val="D3D2D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50" name="Freeform: Shape 234"/>
              <p:cNvSpPr/>
              <p:nvPr/>
            </p:nvSpPr>
            <p:spPr>
              <a:xfrm>
                <a:off x="706784" y="3006054"/>
                <a:ext cx="240523" cy="3103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146" y="0"/>
                    </a:moveTo>
                    <a:lnTo>
                      <a:pt x="21600" y="21600"/>
                    </a:lnTo>
                    <a:lnTo>
                      <a:pt x="4454" y="21600"/>
                    </a:lnTo>
                    <a:lnTo>
                      <a:pt x="0" y="0"/>
                    </a:lnTo>
                    <a:close/>
                  </a:path>
                </a:pathLst>
              </a:custGeom>
              <a:solidFill>
                <a:srgbClr val="D3D2D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51" name="Freeform: Shape 235"/>
              <p:cNvSpPr/>
              <p:nvPr/>
            </p:nvSpPr>
            <p:spPr>
              <a:xfrm>
                <a:off x="898703" y="3006054"/>
                <a:ext cx="118393" cy="3103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325" y="0"/>
                    </a:moveTo>
                    <a:lnTo>
                      <a:pt x="12600" y="0"/>
                    </a:lnTo>
                    <a:lnTo>
                      <a:pt x="21600" y="21600"/>
                    </a:lnTo>
                    <a:lnTo>
                      <a:pt x="9000" y="21600"/>
                    </a:lnTo>
                    <a:lnTo>
                      <a:pt x="0" y="0"/>
                    </a:lnTo>
                    <a:close/>
                  </a:path>
                </a:pathLst>
              </a:custGeom>
              <a:solidFill>
                <a:srgbClr val="F2F2F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52" name="Freeform: Shape 236"/>
              <p:cNvSpPr/>
              <p:nvPr/>
            </p:nvSpPr>
            <p:spPr>
              <a:xfrm>
                <a:off x="501153" y="3267762"/>
                <a:ext cx="1501705" cy="2280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16" y="21483"/>
                    </a:moveTo>
                    <a:lnTo>
                      <a:pt x="591" y="4109"/>
                    </a:lnTo>
                    <a:cubicBezTo>
                      <a:pt x="412" y="3757"/>
                      <a:pt x="197" y="3404"/>
                      <a:pt x="0" y="3404"/>
                    </a:cubicBezTo>
                    <a:cubicBezTo>
                      <a:pt x="358" y="1291"/>
                      <a:pt x="824" y="0"/>
                      <a:pt x="1343" y="0"/>
                    </a:cubicBezTo>
                    <a:lnTo>
                      <a:pt x="12501" y="0"/>
                    </a:lnTo>
                    <a:cubicBezTo>
                      <a:pt x="12734" y="0"/>
                      <a:pt x="12985" y="352"/>
                      <a:pt x="13200" y="939"/>
                    </a:cubicBezTo>
                    <a:lnTo>
                      <a:pt x="20973" y="19252"/>
                    </a:lnTo>
                    <a:cubicBezTo>
                      <a:pt x="21206" y="19839"/>
                      <a:pt x="21421" y="20661"/>
                      <a:pt x="21600" y="21600"/>
                    </a:cubicBezTo>
                    <a:cubicBezTo>
                      <a:pt x="21457" y="21483"/>
                      <a:pt x="21313" y="21483"/>
                      <a:pt x="21170" y="21483"/>
                    </a:cubicBezTo>
                    <a:close/>
                  </a:path>
                </a:pathLst>
              </a:custGeom>
              <a:solidFill>
                <a:srgbClr val="5F5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53" name="Freeform: Shape 237"/>
              <p:cNvSpPr/>
              <p:nvPr/>
            </p:nvSpPr>
            <p:spPr>
              <a:xfrm>
                <a:off x="455046" y="3303903"/>
                <a:ext cx="604422" cy="5196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44" y="0"/>
                    </a:moveTo>
                    <a:cubicBezTo>
                      <a:pt x="2133" y="0"/>
                      <a:pt x="2667" y="155"/>
                      <a:pt x="3111" y="310"/>
                    </a:cubicBezTo>
                    <a:lnTo>
                      <a:pt x="21289" y="7958"/>
                    </a:lnTo>
                    <a:lnTo>
                      <a:pt x="21600" y="7958"/>
                    </a:lnTo>
                    <a:lnTo>
                      <a:pt x="21600" y="21600"/>
                    </a:lnTo>
                    <a:cubicBezTo>
                      <a:pt x="21467" y="21600"/>
                      <a:pt x="21333" y="21548"/>
                      <a:pt x="21200" y="21548"/>
                    </a:cubicBezTo>
                    <a:lnTo>
                      <a:pt x="14178" y="19223"/>
                    </a:lnTo>
                    <a:lnTo>
                      <a:pt x="3556" y="15761"/>
                    </a:lnTo>
                    <a:cubicBezTo>
                      <a:pt x="1467" y="15037"/>
                      <a:pt x="0" y="12867"/>
                      <a:pt x="0" y="10335"/>
                    </a:cubicBezTo>
                    <a:lnTo>
                      <a:pt x="0" y="4134"/>
                    </a:lnTo>
                    <a:cubicBezTo>
                      <a:pt x="0" y="2480"/>
                      <a:pt x="622" y="982"/>
                      <a:pt x="1644" y="0"/>
                    </a:cubicBezTo>
                    <a:close/>
                  </a:path>
                </a:pathLst>
              </a:custGeom>
              <a:solidFill>
                <a:srgbClr val="63737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54" name="Freeform: Shape 238"/>
              <p:cNvSpPr/>
              <p:nvPr/>
            </p:nvSpPr>
            <p:spPr>
              <a:xfrm>
                <a:off x="1060713" y="3495822"/>
                <a:ext cx="989507" cy="331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15" y="0"/>
                    </a:moveTo>
                    <a:cubicBezTo>
                      <a:pt x="20133" y="0"/>
                      <a:pt x="20350" y="0"/>
                      <a:pt x="20568" y="81"/>
                    </a:cubicBezTo>
                    <a:cubicBezTo>
                      <a:pt x="21220" y="1780"/>
                      <a:pt x="21600" y="4126"/>
                      <a:pt x="21600" y="6715"/>
                    </a:cubicBezTo>
                    <a:lnTo>
                      <a:pt x="21600" y="12782"/>
                    </a:lnTo>
                    <a:cubicBezTo>
                      <a:pt x="21600" y="17636"/>
                      <a:pt x="20214" y="21600"/>
                      <a:pt x="18530" y="21600"/>
                    </a:cubicBezTo>
                    <a:lnTo>
                      <a:pt x="598" y="21600"/>
                    </a:lnTo>
                    <a:cubicBezTo>
                      <a:pt x="408" y="21600"/>
                      <a:pt x="217" y="21519"/>
                      <a:pt x="0" y="21357"/>
                    </a:cubicBezTo>
                    <a:lnTo>
                      <a:pt x="0" y="0"/>
                    </a:lnTo>
                    <a:close/>
                  </a:path>
                </a:pathLst>
              </a:custGeom>
              <a:solidFill>
                <a:srgbClr val="6D7B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55" name="Freeform: Shape 239"/>
              <p:cNvSpPr/>
              <p:nvPr/>
            </p:nvSpPr>
            <p:spPr>
              <a:xfrm>
                <a:off x="224493" y="1782257"/>
                <a:ext cx="1107780" cy="1227537"/>
              </a:xfrm>
              <a:custGeom>
                <a:avLst/>
                <a:gdLst/>
                <a:ahLst/>
                <a:cxnLst>
                  <a:cxn ang="0">
                    <a:pos x="wd2" y="hd2"/>
                  </a:cxn>
                  <a:cxn ang="5400000">
                    <a:pos x="wd2" y="hd2"/>
                  </a:cxn>
                  <a:cxn ang="10800000">
                    <a:pos x="wd2" y="hd2"/>
                  </a:cxn>
                  <a:cxn ang="16200000">
                    <a:pos x="wd2" y="hd2"/>
                  </a:cxn>
                </a:cxnLst>
                <a:rect l="0" t="0" r="r" b="b"/>
                <a:pathLst>
                  <a:path w="21334" h="21600" fill="norm" stroke="1" extrusionOk="0">
                    <a:moveTo>
                      <a:pt x="6113" y="18467"/>
                    </a:moveTo>
                    <a:lnTo>
                      <a:pt x="3452" y="3133"/>
                    </a:lnTo>
                    <a:cubicBezTo>
                      <a:pt x="3188" y="1555"/>
                      <a:pt x="1678" y="263"/>
                      <a:pt x="0" y="44"/>
                    </a:cubicBezTo>
                    <a:cubicBezTo>
                      <a:pt x="168" y="22"/>
                      <a:pt x="312" y="0"/>
                      <a:pt x="479" y="0"/>
                    </a:cubicBezTo>
                    <a:lnTo>
                      <a:pt x="14648" y="0"/>
                    </a:lnTo>
                    <a:cubicBezTo>
                      <a:pt x="16542" y="0"/>
                      <a:pt x="18340" y="1402"/>
                      <a:pt x="18627" y="3133"/>
                    </a:cubicBezTo>
                    <a:lnTo>
                      <a:pt x="21288" y="18467"/>
                    </a:lnTo>
                    <a:cubicBezTo>
                      <a:pt x="21600" y="20198"/>
                      <a:pt x="20281" y="21600"/>
                      <a:pt x="18388" y="21600"/>
                    </a:cubicBezTo>
                    <a:lnTo>
                      <a:pt x="4243" y="21600"/>
                    </a:lnTo>
                    <a:cubicBezTo>
                      <a:pt x="4051" y="21600"/>
                      <a:pt x="3884" y="21578"/>
                      <a:pt x="3716" y="21556"/>
                    </a:cubicBezTo>
                    <a:cubicBezTo>
                      <a:pt x="5322" y="21337"/>
                      <a:pt x="6377" y="20023"/>
                      <a:pt x="6113" y="18467"/>
                    </a:cubicBezTo>
                    <a:close/>
                  </a:path>
                </a:pathLst>
              </a:custGeom>
              <a:solidFill>
                <a:srgbClr val="5F5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56" name="Freeform: Shape 240"/>
              <p:cNvSpPr/>
              <p:nvPr/>
            </p:nvSpPr>
            <p:spPr>
              <a:xfrm>
                <a:off x="96562" y="1784749"/>
                <a:ext cx="446571" cy="1222552"/>
              </a:xfrm>
              <a:custGeom>
                <a:avLst/>
                <a:gdLst/>
                <a:ahLst/>
                <a:cxnLst>
                  <a:cxn ang="0">
                    <a:pos x="wd2" y="hd2"/>
                  </a:cxn>
                  <a:cxn ang="5400000">
                    <a:pos x="wd2" y="hd2"/>
                  </a:cxn>
                  <a:cxn ang="10800000">
                    <a:pos x="wd2" y="hd2"/>
                  </a:cxn>
                  <a:cxn ang="16200000">
                    <a:pos x="wd2" y="hd2"/>
                  </a:cxn>
                </a:cxnLst>
                <a:rect l="0" t="0" r="r" b="b"/>
                <a:pathLst>
                  <a:path w="20534" h="21600" fill="norm" stroke="1" extrusionOk="0">
                    <a:moveTo>
                      <a:pt x="6437" y="18499"/>
                    </a:moveTo>
                    <a:lnTo>
                      <a:pt x="95" y="3101"/>
                    </a:lnTo>
                    <a:cubicBezTo>
                      <a:pt x="-534" y="1518"/>
                      <a:pt x="2037" y="220"/>
                      <a:pt x="5866" y="0"/>
                    </a:cubicBezTo>
                    <a:cubicBezTo>
                      <a:pt x="9866" y="220"/>
                      <a:pt x="13466" y="1518"/>
                      <a:pt x="14095" y="3101"/>
                    </a:cubicBezTo>
                    <a:lnTo>
                      <a:pt x="20437" y="18499"/>
                    </a:lnTo>
                    <a:cubicBezTo>
                      <a:pt x="21066" y="20060"/>
                      <a:pt x="18552" y="21380"/>
                      <a:pt x="14723" y="21600"/>
                    </a:cubicBezTo>
                    <a:cubicBezTo>
                      <a:pt x="10723" y="21380"/>
                      <a:pt x="7123" y="20060"/>
                      <a:pt x="6437" y="18499"/>
                    </a:cubicBezTo>
                    <a:close/>
                  </a:path>
                </a:pathLst>
              </a:custGeom>
              <a:solidFill>
                <a:srgbClr val="63737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57" name="Freeform: Shape 241"/>
              <p:cNvSpPr/>
              <p:nvPr/>
            </p:nvSpPr>
            <p:spPr>
              <a:xfrm>
                <a:off x="1323664" y="4850474"/>
                <a:ext cx="276664" cy="240815"/>
              </a:xfrm>
              <a:custGeom>
                <a:avLst/>
                <a:gdLst/>
                <a:ahLst/>
                <a:cxnLst>
                  <a:cxn ang="0">
                    <a:pos x="wd2" y="hd2"/>
                  </a:cxn>
                  <a:cxn ang="5400000">
                    <a:pos x="wd2" y="hd2"/>
                  </a:cxn>
                  <a:cxn ang="10800000">
                    <a:pos x="wd2" y="hd2"/>
                  </a:cxn>
                  <a:cxn ang="16200000">
                    <a:pos x="wd2" y="hd2"/>
                  </a:cxn>
                </a:cxnLst>
                <a:rect l="0" t="0" r="r" b="b"/>
                <a:pathLst>
                  <a:path w="21600" h="18730" fill="norm" stroke="1" extrusionOk="0">
                    <a:moveTo>
                      <a:pt x="775" y="0"/>
                    </a:moveTo>
                    <a:lnTo>
                      <a:pt x="0" y="10511"/>
                    </a:lnTo>
                    <a:lnTo>
                      <a:pt x="4359" y="18129"/>
                    </a:lnTo>
                    <a:cubicBezTo>
                      <a:pt x="4359" y="18129"/>
                      <a:pt x="6296" y="21600"/>
                      <a:pt x="21213" y="11861"/>
                    </a:cubicBezTo>
                    <a:lnTo>
                      <a:pt x="21600" y="1639"/>
                    </a:lnTo>
                    <a:cubicBezTo>
                      <a:pt x="15304" y="3182"/>
                      <a:pt x="5037" y="964"/>
                      <a:pt x="775" y="0"/>
                    </a:cubicBezTo>
                    <a:close/>
                  </a:path>
                </a:pathLst>
              </a:custGeom>
              <a:solidFill>
                <a:srgbClr val="F9CC8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58" name="Freeform: Shape 242"/>
              <p:cNvSpPr/>
              <p:nvPr/>
            </p:nvSpPr>
            <p:spPr>
              <a:xfrm>
                <a:off x="1333637" y="4737067"/>
                <a:ext cx="271680" cy="140210"/>
              </a:xfrm>
              <a:custGeom>
                <a:avLst/>
                <a:gdLst/>
                <a:ahLst/>
                <a:cxnLst>
                  <a:cxn ang="0">
                    <a:pos x="wd2" y="hd2"/>
                  </a:cxn>
                  <a:cxn ang="5400000">
                    <a:pos x="wd2" y="hd2"/>
                  </a:cxn>
                  <a:cxn ang="10800000">
                    <a:pos x="wd2" y="hd2"/>
                  </a:cxn>
                  <a:cxn ang="16200000">
                    <a:pos x="wd2" y="hd2"/>
                  </a:cxn>
                </a:cxnLst>
                <a:rect l="0" t="0" r="r" b="b"/>
                <a:pathLst>
                  <a:path w="21600" h="19771" fill="norm" stroke="1" extrusionOk="0">
                    <a:moveTo>
                      <a:pt x="592" y="0"/>
                    </a:moveTo>
                    <a:lnTo>
                      <a:pt x="0" y="15852"/>
                    </a:lnTo>
                    <a:cubicBezTo>
                      <a:pt x="4340" y="17594"/>
                      <a:pt x="14795" y="21600"/>
                      <a:pt x="21205" y="18813"/>
                    </a:cubicBezTo>
                    <a:lnTo>
                      <a:pt x="21600" y="4006"/>
                    </a:lnTo>
                    <a:close/>
                  </a:path>
                </a:pathLst>
              </a:custGeom>
              <a:solidFill>
                <a:srgbClr val="E8B66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59" name="Freeform: Shape 243"/>
              <p:cNvSpPr/>
              <p:nvPr/>
            </p:nvSpPr>
            <p:spPr>
              <a:xfrm>
                <a:off x="1312219" y="4962705"/>
                <a:ext cx="529859" cy="382715"/>
              </a:xfrm>
              <a:custGeom>
                <a:avLst/>
                <a:gdLst/>
                <a:ahLst/>
                <a:cxnLst>
                  <a:cxn ang="0">
                    <a:pos x="wd2" y="hd2"/>
                  </a:cxn>
                  <a:cxn ang="5400000">
                    <a:pos x="wd2" y="hd2"/>
                  </a:cxn>
                  <a:cxn ang="10800000">
                    <a:pos x="wd2" y="hd2"/>
                  </a:cxn>
                  <a:cxn ang="16200000">
                    <a:pos x="wd2" y="hd2"/>
                  </a:cxn>
                </a:cxnLst>
                <a:rect l="0" t="0" r="r" b="b"/>
                <a:pathLst>
                  <a:path w="18447" h="16763" fill="norm" stroke="1" extrusionOk="0">
                    <a:moveTo>
                      <a:pt x="11306" y="4023"/>
                    </a:moveTo>
                    <a:cubicBezTo>
                      <a:pt x="11523" y="3697"/>
                      <a:pt x="11652" y="3153"/>
                      <a:pt x="11436" y="2119"/>
                    </a:cubicBezTo>
                    <a:cubicBezTo>
                      <a:pt x="11393" y="1902"/>
                      <a:pt x="11263" y="1630"/>
                      <a:pt x="11133" y="1466"/>
                    </a:cubicBezTo>
                    <a:cubicBezTo>
                      <a:pt x="6804" y="-3376"/>
                      <a:pt x="2605" y="5329"/>
                      <a:pt x="2605" y="5329"/>
                    </a:cubicBezTo>
                    <a:lnTo>
                      <a:pt x="355" y="1031"/>
                    </a:lnTo>
                    <a:lnTo>
                      <a:pt x="8" y="5493"/>
                    </a:lnTo>
                    <a:cubicBezTo>
                      <a:pt x="-35" y="6091"/>
                      <a:pt x="95" y="6744"/>
                      <a:pt x="398" y="7288"/>
                    </a:cubicBezTo>
                    <a:cubicBezTo>
                      <a:pt x="1956" y="10008"/>
                      <a:pt x="7583" y="18224"/>
                      <a:pt x="17756" y="16537"/>
                    </a:cubicBezTo>
                    <a:cubicBezTo>
                      <a:pt x="17756" y="16537"/>
                      <a:pt x="21565" y="14960"/>
                      <a:pt x="11306" y="4023"/>
                    </a:cubicBezTo>
                    <a:close/>
                  </a:path>
                </a:pathLst>
              </a:custGeom>
              <a:solidFill>
                <a:srgbClr val="0D2B3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60" name="Freeform: Shape 244"/>
              <p:cNvSpPr/>
              <p:nvPr/>
            </p:nvSpPr>
            <p:spPr>
              <a:xfrm>
                <a:off x="2017815" y="4808098"/>
                <a:ext cx="274171" cy="1607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302"/>
                    </a:moveTo>
                    <a:lnTo>
                      <a:pt x="21600" y="0"/>
                    </a:lnTo>
                    <a:cubicBezTo>
                      <a:pt x="13683" y="4985"/>
                      <a:pt x="4594" y="2658"/>
                      <a:pt x="391" y="1163"/>
                    </a:cubicBezTo>
                    <a:lnTo>
                      <a:pt x="0" y="18443"/>
                    </a:lnTo>
                    <a:lnTo>
                      <a:pt x="15052" y="21600"/>
                    </a:lnTo>
                    <a:cubicBezTo>
                      <a:pt x="15052" y="21600"/>
                      <a:pt x="18179" y="14788"/>
                      <a:pt x="21600" y="10302"/>
                    </a:cubicBezTo>
                    <a:close/>
                  </a:path>
                </a:pathLst>
              </a:custGeom>
              <a:solidFill>
                <a:srgbClr val="F9CC8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61" name="Freeform: Shape 246"/>
              <p:cNvSpPr/>
              <p:nvPr/>
            </p:nvSpPr>
            <p:spPr>
              <a:xfrm>
                <a:off x="2017815" y="4855270"/>
                <a:ext cx="612126" cy="273110"/>
              </a:xfrm>
              <a:custGeom>
                <a:avLst/>
                <a:gdLst/>
                <a:ahLst/>
                <a:cxnLst>
                  <a:cxn ang="0">
                    <a:pos x="wd2" y="hd2"/>
                  </a:cxn>
                  <a:cxn ang="5400000">
                    <a:pos x="wd2" y="hd2"/>
                  </a:cxn>
                  <a:cxn ang="10800000">
                    <a:pos x="wd2" y="hd2"/>
                  </a:cxn>
                  <a:cxn ang="16200000">
                    <a:pos x="wd2" y="hd2"/>
                  </a:cxn>
                </a:cxnLst>
                <a:rect l="0" t="0" r="r" b="b"/>
                <a:pathLst>
                  <a:path w="21262" h="19980" fill="norm" stroke="1" extrusionOk="0">
                    <a:moveTo>
                      <a:pt x="20736" y="15533"/>
                    </a:moveTo>
                    <a:lnTo>
                      <a:pt x="13003" y="6730"/>
                    </a:lnTo>
                    <a:cubicBezTo>
                      <a:pt x="13046" y="6730"/>
                      <a:pt x="15120" y="6004"/>
                      <a:pt x="13133" y="1194"/>
                    </a:cubicBezTo>
                    <a:cubicBezTo>
                      <a:pt x="12744" y="286"/>
                      <a:pt x="12312" y="-77"/>
                      <a:pt x="11794" y="14"/>
                    </a:cubicBezTo>
                    <a:cubicBezTo>
                      <a:pt x="11102" y="105"/>
                      <a:pt x="10325" y="1012"/>
                      <a:pt x="9547" y="2192"/>
                    </a:cubicBezTo>
                    <a:cubicBezTo>
                      <a:pt x="8035" y="4642"/>
                      <a:pt x="6653" y="8363"/>
                      <a:pt x="6653" y="8363"/>
                    </a:cubicBezTo>
                    <a:lnTo>
                      <a:pt x="0" y="6639"/>
                    </a:lnTo>
                    <a:lnTo>
                      <a:pt x="43" y="10814"/>
                    </a:lnTo>
                    <a:cubicBezTo>
                      <a:pt x="86" y="12720"/>
                      <a:pt x="734" y="14444"/>
                      <a:pt x="1598" y="15079"/>
                    </a:cubicBezTo>
                    <a:cubicBezTo>
                      <a:pt x="4838" y="17076"/>
                      <a:pt x="12917" y="21523"/>
                      <a:pt x="20390" y="19436"/>
                    </a:cubicBezTo>
                    <a:cubicBezTo>
                      <a:pt x="21341" y="19163"/>
                      <a:pt x="21600" y="16441"/>
                      <a:pt x="20736" y="15533"/>
                    </a:cubicBezTo>
                    <a:close/>
                  </a:path>
                </a:pathLst>
              </a:custGeom>
              <a:solidFill>
                <a:srgbClr val="0D2B3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62" name="Freeform: Shape 247"/>
              <p:cNvSpPr/>
              <p:nvPr/>
            </p:nvSpPr>
            <p:spPr>
              <a:xfrm>
                <a:off x="2022802" y="4644846"/>
                <a:ext cx="269187" cy="184738"/>
              </a:xfrm>
              <a:custGeom>
                <a:avLst/>
                <a:gdLst/>
                <a:ahLst/>
                <a:cxnLst>
                  <a:cxn ang="0">
                    <a:pos x="wd2" y="hd2"/>
                  </a:cxn>
                  <a:cxn ang="5400000">
                    <a:pos x="wd2" y="hd2"/>
                  </a:cxn>
                  <a:cxn ang="10800000">
                    <a:pos x="wd2" y="hd2"/>
                  </a:cxn>
                  <a:cxn ang="16200000">
                    <a:pos x="wd2" y="hd2"/>
                  </a:cxn>
                </a:cxnLst>
                <a:rect l="0" t="0" r="r" b="b"/>
                <a:pathLst>
                  <a:path w="21600" h="20022" fill="norm" stroke="1" extrusionOk="0">
                    <a:moveTo>
                      <a:pt x="21600" y="17575"/>
                    </a:moveTo>
                    <a:lnTo>
                      <a:pt x="21600" y="0"/>
                    </a:lnTo>
                    <a:lnTo>
                      <a:pt x="498" y="1073"/>
                    </a:lnTo>
                    <a:lnTo>
                      <a:pt x="0" y="18514"/>
                    </a:lnTo>
                    <a:cubicBezTo>
                      <a:pt x="4280" y="19722"/>
                      <a:pt x="13537" y="21600"/>
                      <a:pt x="21600" y="17575"/>
                    </a:cubicBezTo>
                    <a:close/>
                  </a:path>
                </a:pathLst>
              </a:custGeom>
              <a:solidFill>
                <a:srgbClr val="E8B66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63" name="Freeform: Shape 248"/>
              <p:cNvSpPr/>
              <p:nvPr/>
            </p:nvSpPr>
            <p:spPr>
              <a:xfrm>
                <a:off x="1169116" y="3013138"/>
                <a:ext cx="1310626" cy="1777797"/>
              </a:xfrm>
              <a:custGeom>
                <a:avLst/>
                <a:gdLst/>
                <a:ahLst/>
                <a:cxnLst>
                  <a:cxn ang="0">
                    <a:pos x="wd2" y="hd2"/>
                  </a:cxn>
                  <a:cxn ang="5400000">
                    <a:pos x="wd2" y="hd2"/>
                  </a:cxn>
                  <a:cxn ang="10800000">
                    <a:pos x="wd2" y="hd2"/>
                  </a:cxn>
                  <a:cxn ang="16200000">
                    <a:pos x="wd2" y="hd2"/>
                  </a:cxn>
                </a:cxnLst>
                <a:rect l="0" t="0" r="r" b="b"/>
                <a:pathLst>
                  <a:path w="14823" h="20639" fill="norm" stroke="1" extrusionOk="0">
                    <a:moveTo>
                      <a:pt x="5886" y="33"/>
                    </a:moveTo>
                    <a:lnTo>
                      <a:pt x="12687" y="1248"/>
                    </a:lnTo>
                    <a:cubicBezTo>
                      <a:pt x="13997" y="1479"/>
                      <a:pt x="14926" y="2708"/>
                      <a:pt x="14813" y="4067"/>
                    </a:cubicBezTo>
                    <a:lnTo>
                      <a:pt x="13264" y="20115"/>
                    </a:lnTo>
                    <a:cubicBezTo>
                      <a:pt x="13264" y="20115"/>
                      <a:pt x="11969" y="21156"/>
                      <a:pt x="9449" y="20303"/>
                    </a:cubicBezTo>
                    <a:lnTo>
                      <a:pt x="9420" y="5614"/>
                    </a:lnTo>
                    <a:lnTo>
                      <a:pt x="4774" y="4342"/>
                    </a:lnTo>
                    <a:cubicBezTo>
                      <a:pt x="4774" y="4342"/>
                      <a:pt x="-6674" y="-444"/>
                      <a:pt x="5886" y="33"/>
                    </a:cubicBezTo>
                    <a:close/>
                  </a:path>
                </a:pathLst>
              </a:custGeom>
              <a:solidFill>
                <a:srgbClr val="0D2B3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64" name="Freeform: Shape 249"/>
              <p:cNvSpPr/>
              <p:nvPr/>
            </p:nvSpPr>
            <p:spPr>
              <a:xfrm>
                <a:off x="417659" y="2996965"/>
                <a:ext cx="1438474" cy="1841696"/>
              </a:xfrm>
              <a:custGeom>
                <a:avLst/>
                <a:gdLst/>
                <a:ahLst/>
                <a:cxnLst>
                  <a:cxn ang="0">
                    <a:pos x="wd2" y="hd2"/>
                  </a:cxn>
                  <a:cxn ang="5400000">
                    <a:pos x="wd2" y="hd2"/>
                  </a:cxn>
                  <a:cxn ang="10800000">
                    <a:pos x="wd2" y="hd2"/>
                  </a:cxn>
                  <a:cxn ang="16200000">
                    <a:pos x="wd2" y="hd2"/>
                  </a:cxn>
                </a:cxnLst>
                <a:rect l="0" t="0" r="r" b="b"/>
                <a:pathLst>
                  <a:path w="20917" h="20688" fill="norm" stroke="1" extrusionOk="0">
                    <a:moveTo>
                      <a:pt x="0" y="130"/>
                    </a:moveTo>
                    <a:cubicBezTo>
                      <a:pt x="0" y="130"/>
                      <a:pt x="0" y="5376"/>
                      <a:pt x="13362" y="5306"/>
                    </a:cubicBezTo>
                    <a:lnTo>
                      <a:pt x="12819" y="20247"/>
                    </a:lnTo>
                    <a:cubicBezTo>
                      <a:pt x="12819" y="20247"/>
                      <a:pt x="16657" y="21170"/>
                      <a:pt x="17979" y="20345"/>
                    </a:cubicBezTo>
                    <a:lnTo>
                      <a:pt x="20894" y="4466"/>
                    </a:lnTo>
                    <a:cubicBezTo>
                      <a:pt x="20894" y="4466"/>
                      <a:pt x="21600" y="1976"/>
                      <a:pt x="15154" y="773"/>
                    </a:cubicBezTo>
                    <a:cubicBezTo>
                      <a:pt x="8691" y="-430"/>
                      <a:pt x="0" y="130"/>
                      <a:pt x="0" y="130"/>
                    </a:cubicBezTo>
                    <a:close/>
                  </a:path>
                </a:pathLst>
              </a:custGeom>
              <a:solidFill>
                <a:srgbClr val="173B4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65" name="Freeform: Shape 250"/>
              <p:cNvSpPr/>
              <p:nvPr/>
            </p:nvSpPr>
            <p:spPr>
              <a:xfrm>
                <a:off x="268111" y="1102221"/>
                <a:ext cx="1435960" cy="1323967"/>
              </a:xfrm>
              <a:custGeom>
                <a:avLst/>
                <a:gdLst/>
                <a:ahLst/>
                <a:cxnLst>
                  <a:cxn ang="0">
                    <a:pos x="wd2" y="hd2"/>
                  </a:cxn>
                  <a:cxn ang="5400000">
                    <a:pos x="wd2" y="hd2"/>
                  </a:cxn>
                  <a:cxn ang="10800000">
                    <a:pos x="wd2" y="hd2"/>
                  </a:cxn>
                  <a:cxn ang="16200000">
                    <a:pos x="wd2" y="hd2"/>
                  </a:cxn>
                </a:cxnLst>
                <a:rect l="0" t="0" r="r" b="b"/>
                <a:pathLst>
                  <a:path w="17654" h="15819" fill="norm" stroke="1" extrusionOk="0">
                    <a:moveTo>
                      <a:pt x="1684" y="14648"/>
                    </a:moveTo>
                    <a:lnTo>
                      <a:pt x="0" y="814"/>
                    </a:lnTo>
                    <a:cubicBezTo>
                      <a:pt x="0" y="814"/>
                      <a:pt x="11665" y="-1388"/>
                      <a:pt x="15140" y="1453"/>
                    </a:cubicBezTo>
                    <a:cubicBezTo>
                      <a:pt x="18600" y="4295"/>
                      <a:pt x="21600" y="20212"/>
                      <a:pt x="1684" y="14648"/>
                    </a:cubicBezTo>
                    <a:close/>
                  </a:path>
                </a:pathLst>
              </a:custGeom>
              <a:solidFill>
                <a:srgbClr val="EF7A7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66" name="Freeform: Shape 251"/>
              <p:cNvSpPr/>
              <p:nvPr/>
            </p:nvSpPr>
            <p:spPr>
              <a:xfrm>
                <a:off x="581367" y="201025"/>
                <a:ext cx="531337" cy="655519"/>
              </a:xfrm>
              <a:custGeom>
                <a:avLst/>
                <a:gdLst/>
                <a:ahLst/>
                <a:cxnLst>
                  <a:cxn ang="0">
                    <a:pos x="wd2" y="hd2"/>
                  </a:cxn>
                  <a:cxn ang="5400000">
                    <a:pos x="wd2" y="hd2"/>
                  </a:cxn>
                  <a:cxn ang="10800000">
                    <a:pos x="wd2" y="hd2"/>
                  </a:cxn>
                  <a:cxn ang="16200000">
                    <a:pos x="wd2" y="hd2"/>
                  </a:cxn>
                </a:cxnLst>
                <a:rect l="0" t="0" r="r" b="b"/>
                <a:pathLst>
                  <a:path w="11568" h="14978" fill="norm" stroke="1" extrusionOk="0">
                    <a:moveTo>
                      <a:pt x="1398" y="1245"/>
                    </a:moveTo>
                    <a:cubicBezTo>
                      <a:pt x="1398" y="1245"/>
                      <a:pt x="-4097" y="13523"/>
                      <a:pt x="6703" y="14916"/>
                    </a:cubicBezTo>
                    <a:cubicBezTo>
                      <a:pt x="17503" y="16280"/>
                      <a:pt x="7867" y="-5320"/>
                      <a:pt x="1398" y="1245"/>
                    </a:cubicBezTo>
                    <a:close/>
                  </a:path>
                </a:pathLst>
              </a:custGeom>
              <a:solidFill>
                <a:srgbClr val="173B4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67" name="Freeform: Shape 252"/>
              <p:cNvSpPr/>
              <p:nvPr/>
            </p:nvSpPr>
            <p:spPr>
              <a:xfrm>
                <a:off x="1187167" y="367013"/>
                <a:ext cx="487938" cy="188942"/>
              </a:xfrm>
              <a:custGeom>
                <a:avLst/>
                <a:gdLst/>
                <a:ahLst/>
                <a:cxnLst>
                  <a:cxn ang="0">
                    <a:pos x="wd2" y="hd2"/>
                  </a:cxn>
                  <a:cxn ang="5400000">
                    <a:pos x="wd2" y="hd2"/>
                  </a:cxn>
                  <a:cxn ang="10800000">
                    <a:pos x="wd2" y="hd2"/>
                  </a:cxn>
                  <a:cxn ang="16200000">
                    <a:pos x="wd2" y="hd2"/>
                  </a:cxn>
                </a:cxnLst>
                <a:rect l="0" t="0" r="r" b="b"/>
                <a:pathLst>
                  <a:path w="16119" h="12876" fill="norm" stroke="1" extrusionOk="0">
                    <a:moveTo>
                      <a:pt x="9959" y="1403"/>
                    </a:moveTo>
                    <a:cubicBezTo>
                      <a:pt x="9959" y="1403"/>
                      <a:pt x="12834" y="4862"/>
                      <a:pt x="16119" y="1234"/>
                    </a:cubicBezTo>
                    <a:cubicBezTo>
                      <a:pt x="16119" y="1234"/>
                      <a:pt x="11643" y="19290"/>
                      <a:pt x="3102" y="10431"/>
                    </a:cubicBezTo>
                    <a:cubicBezTo>
                      <a:pt x="-5481" y="1571"/>
                      <a:pt x="6058" y="-2310"/>
                      <a:pt x="9959" y="1403"/>
                    </a:cubicBezTo>
                    <a:close/>
                  </a:path>
                </a:pathLst>
              </a:custGeom>
              <a:solidFill>
                <a:srgbClr val="0D2B3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68" name="Freeform: Shape 253"/>
              <p:cNvSpPr/>
              <p:nvPr/>
            </p:nvSpPr>
            <p:spPr>
              <a:xfrm>
                <a:off x="628268" y="207447"/>
                <a:ext cx="739544" cy="1182554"/>
              </a:xfrm>
              <a:custGeom>
                <a:avLst/>
                <a:gdLst/>
                <a:ahLst/>
                <a:cxnLst>
                  <a:cxn ang="0">
                    <a:pos x="wd2" y="hd2"/>
                  </a:cxn>
                  <a:cxn ang="5400000">
                    <a:pos x="wd2" y="hd2"/>
                  </a:cxn>
                  <a:cxn ang="10800000">
                    <a:pos x="wd2" y="hd2"/>
                  </a:cxn>
                  <a:cxn ang="16200000">
                    <a:pos x="wd2" y="hd2"/>
                  </a:cxn>
                </a:cxnLst>
                <a:rect l="0" t="0" r="r" b="b"/>
                <a:pathLst>
                  <a:path w="19424" h="17344" fill="norm" stroke="1" extrusionOk="0">
                    <a:moveTo>
                      <a:pt x="18201" y="2550"/>
                    </a:moveTo>
                    <a:cubicBezTo>
                      <a:pt x="14018" y="851"/>
                      <a:pt x="4477" y="-3348"/>
                      <a:pt x="2156" y="5124"/>
                    </a:cubicBezTo>
                    <a:cubicBezTo>
                      <a:pt x="2156" y="5124"/>
                      <a:pt x="-33" y="8064"/>
                      <a:pt x="3921" y="8100"/>
                    </a:cubicBezTo>
                    <a:cubicBezTo>
                      <a:pt x="3921" y="8100"/>
                      <a:pt x="4150" y="8429"/>
                      <a:pt x="4640" y="8904"/>
                    </a:cubicBezTo>
                    <a:lnTo>
                      <a:pt x="0" y="13377"/>
                    </a:lnTo>
                    <a:cubicBezTo>
                      <a:pt x="0" y="13377"/>
                      <a:pt x="4869" y="18252"/>
                      <a:pt x="9803" y="17193"/>
                    </a:cubicBezTo>
                    <a:cubicBezTo>
                      <a:pt x="14737" y="16152"/>
                      <a:pt x="10195" y="13140"/>
                      <a:pt x="10195" y="13140"/>
                    </a:cubicBezTo>
                    <a:cubicBezTo>
                      <a:pt x="10195" y="13140"/>
                      <a:pt x="9770" y="13121"/>
                      <a:pt x="8561" y="13121"/>
                    </a:cubicBezTo>
                    <a:lnTo>
                      <a:pt x="9117" y="12208"/>
                    </a:lnTo>
                    <a:cubicBezTo>
                      <a:pt x="6960" y="11442"/>
                      <a:pt x="5457" y="9324"/>
                      <a:pt x="5457" y="9324"/>
                    </a:cubicBezTo>
                    <a:cubicBezTo>
                      <a:pt x="6666" y="10328"/>
                      <a:pt x="9509" y="11624"/>
                      <a:pt x="9509" y="11624"/>
                    </a:cubicBezTo>
                    <a:cubicBezTo>
                      <a:pt x="10359" y="11898"/>
                      <a:pt x="11339" y="12117"/>
                      <a:pt x="12417" y="12245"/>
                    </a:cubicBezTo>
                    <a:cubicBezTo>
                      <a:pt x="13561" y="12391"/>
                      <a:pt x="14672" y="12081"/>
                      <a:pt x="15195" y="11515"/>
                    </a:cubicBezTo>
                    <a:cubicBezTo>
                      <a:pt x="17123" y="9360"/>
                      <a:pt x="21567" y="3882"/>
                      <a:pt x="18201" y="2550"/>
                    </a:cubicBezTo>
                    <a:close/>
                  </a:path>
                </a:pathLst>
              </a:custGeom>
              <a:solidFill>
                <a:srgbClr val="F9CC8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69" name="Freeform: Shape 254"/>
              <p:cNvSpPr/>
              <p:nvPr/>
            </p:nvSpPr>
            <p:spPr>
              <a:xfrm>
                <a:off x="836392" y="842600"/>
                <a:ext cx="153287" cy="1956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8013" y="15858"/>
                      <a:pt x="19510" y="21600"/>
                    </a:cubicBezTo>
                    <a:lnTo>
                      <a:pt x="21600" y="17225"/>
                    </a:lnTo>
                    <a:cubicBezTo>
                      <a:pt x="21600" y="17225"/>
                      <a:pt x="6445" y="7519"/>
                      <a:pt x="0" y="0"/>
                    </a:cubicBezTo>
                    <a:close/>
                  </a:path>
                </a:pathLst>
              </a:custGeom>
              <a:solidFill>
                <a:srgbClr val="E8B66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70" name="Freeform: Shape 255"/>
              <p:cNvSpPr/>
              <p:nvPr/>
            </p:nvSpPr>
            <p:spPr>
              <a:xfrm>
                <a:off x="612901" y="106466"/>
                <a:ext cx="305037" cy="489382"/>
              </a:xfrm>
              <a:custGeom>
                <a:avLst/>
                <a:gdLst/>
                <a:ahLst/>
                <a:cxnLst>
                  <a:cxn ang="0">
                    <a:pos x="wd2" y="hd2"/>
                  </a:cxn>
                  <a:cxn ang="5400000">
                    <a:pos x="wd2" y="hd2"/>
                  </a:cxn>
                  <a:cxn ang="10800000">
                    <a:pos x="wd2" y="hd2"/>
                  </a:cxn>
                  <a:cxn ang="16200000">
                    <a:pos x="wd2" y="hd2"/>
                  </a:cxn>
                </a:cxnLst>
                <a:rect l="0" t="0" r="r" b="b"/>
                <a:pathLst>
                  <a:path w="14828" h="21101" fill="norm" stroke="1" extrusionOk="0">
                    <a:moveTo>
                      <a:pt x="4485" y="19761"/>
                    </a:moveTo>
                    <a:cubicBezTo>
                      <a:pt x="4485" y="19761"/>
                      <a:pt x="6899" y="15473"/>
                      <a:pt x="10398" y="21101"/>
                    </a:cubicBezTo>
                    <a:cubicBezTo>
                      <a:pt x="10398" y="21101"/>
                      <a:pt x="15225" y="15473"/>
                      <a:pt x="14803" y="7648"/>
                    </a:cubicBezTo>
                    <a:cubicBezTo>
                      <a:pt x="14320" y="841"/>
                      <a:pt x="12570" y="-499"/>
                      <a:pt x="9010" y="144"/>
                    </a:cubicBezTo>
                    <a:cubicBezTo>
                      <a:pt x="5451" y="787"/>
                      <a:pt x="-6375" y="10596"/>
                      <a:pt x="4485" y="19761"/>
                    </a:cubicBezTo>
                    <a:close/>
                  </a:path>
                </a:pathLst>
              </a:custGeom>
              <a:solidFill>
                <a:srgbClr val="173B4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71" name="Freeform: Shape 256"/>
              <p:cNvSpPr/>
              <p:nvPr/>
            </p:nvSpPr>
            <p:spPr>
              <a:xfrm>
                <a:off x="856015" y="0"/>
                <a:ext cx="630910" cy="431808"/>
              </a:xfrm>
              <a:custGeom>
                <a:avLst/>
                <a:gdLst/>
                <a:ahLst/>
                <a:cxnLst>
                  <a:cxn ang="0">
                    <a:pos x="wd2" y="hd2"/>
                  </a:cxn>
                  <a:cxn ang="5400000">
                    <a:pos x="wd2" y="hd2"/>
                  </a:cxn>
                  <a:cxn ang="10800000">
                    <a:pos x="wd2" y="hd2"/>
                  </a:cxn>
                  <a:cxn ang="16200000">
                    <a:pos x="wd2" y="hd2"/>
                  </a:cxn>
                </a:cxnLst>
                <a:rect l="0" t="0" r="r" b="b"/>
                <a:pathLst>
                  <a:path w="18666" h="13951" fill="norm" stroke="1" extrusionOk="0">
                    <a:moveTo>
                      <a:pt x="562" y="8155"/>
                    </a:moveTo>
                    <a:cubicBezTo>
                      <a:pt x="562" y="8155"/>
                      <a:pt x="10166" y="17510"/>
                      <a:pt x="18666" y="12451"/>
                    </a:cubicBezTo>
                    <a:cubicBezTo>
                      <a:pt x="18666" y="12451"/>
                      <a:pt x="16127" y="10885"/>
                      <a:pt x="13478" y="3217"/>
                    </a:cubicBezTo>
                    <a:cubicBezTo>
                      <a:pt x="10939" y="-4090"/>
                      <a:pt x="-2934" y="2575"/>
                      <a:pt x="562" y="8155"/>
                    </a:cubicBezTo>
                    <a:close/>
                  </a:path>
                </a:pathLst>
              </a:custGeom>
              <a:solidFill>
                <a:srgbClr val="173B4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72" name="Freeform: Shape 257"/>
              <p:cNvSpPr/>
              <p:nvPr/>
            </p:nvSpPr>
            <p:spPr>
              <a:xfrm>
                <a:off x="380268" y="1470700"/>
                <a:ext cx="94714" cy="5819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294" y="21600"/>
                    </a:lnTo>
                    <a:lnTo>
                      <a:pt x="13465" y="21415"/>
                    </a:lnTo>
                    <a:lnTo>
                      <a:pt x="21600" y="21277"/>
                    </a:lnTo>
                    <a:close/>
                  </a:path>
                </a:pathLst>
              </a:custGeom>
              <a:solidFill>
                <a:srgbClr val="98231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73" name="Freeform: Shape 258"/>
              <p:cNvSpPr/>
              <p:nvPr/>
            </p:nvSpPr>
            <p:spPr>
              <a:xfrm>
                <a:off x="12631" y="1682559"/>
                <a:ext cx="786372" cy="715355"/>
              </a:xfrm>
              <a:custGeom>
                <a:avLst/>
                <a:gdLst/>
                <a:ahLst/>
                <a:cxnLst>
                  <a:cxn ang="0">
                    <a:pos x="wd2" y="hd2"/>
                  </a:cxn>
                  <a:cxn ang="5400000">
                    <a:pos x="wd2" y="hd2"/>
                  </a:cxn>
                  <a:cxn ang="10800000">
                    <a:pos x="wd2" y="hd2"/>
                  </a:cxn>
                  <a:cxn ang="16200000">
                    <a:pos x="wd2" y="hd2"/>
                  </a:cxn>
                </a:cxnLst>
                <a:rect l="0" t="0" r="r" b="b"/>
                <a:pathLst>
                  <a:path w="21600" h="21563" fill="norm" stroke="1" extrusionOk="0">
                    <a:moveTo>
                      <a:pt x="19652" y="18600"/>
                    </a:moveTo>
                    <a:cubicBezTo>
                      <a:pt x="19652" y="18600"/>
                      <a:pt x="20472" y="18337"/>
                      <a:pt x="21600" y="18150"/>
                    </a:cubicBezTo>
                    <a:cubicBezTo>
                      <a:pt x="21292" y="17962"/>
                      <a:pt x="20951" y="17775"/>
                      <a:pt x="20609" y="17550"/>
                    </a:cubicBezTo>
                    <a:lnTo>
                      <a:pt x="11859" y="10650"/>
                    </a:lnTo>
                    <a:cubicBezTo>
                      <a:pt x="11859" y="10650"/>
                      <a:pt x="10903" y="5775"/>
                      <a:pt x="10492" y="0"/>
                    </a:cubicBezTo>
                    <a:lnTo>
                      <a:pt x="10527" y="75"/>
                    </a:lnTo>
                    <a:lnTo>
                      <a:pt x="0" y="1763"/>
                    </a:lnTo>
                    <a:cubicBezTo>
                      <a:pt x="308" y="4050"/>
                      <a:pt x="820" y="6637"/>
                      <a:pt x="1606" y="9525"/>
                    </a:cubicBezTo>
                    <a:cubicBezTo>
                      <a:pt x="2666" y="13425"/>
                      <a:pt x="5127" y="16650"/>
                      <a:pt x="8442" y="18487"/>
                    </a:cubicBezTo>
                    <a:cubicBezTo>
                      <a:pt x="10527" y="19650"/>
                      <a:pt x="14286" y="21600"/>
                      <a:pt x="19344" y="21562"/>
                    </a:cubicBezTo>
                    <a:cubicBezTo>
                      <a:pt x="18114" y="20775"/>
                      <a:pt x="17772" y="19650"/>
                      <a:pt x="19652" y="18600"/>
                    </a:cubicBezTo>
                    <a:close/>
                  </a:path>
                </a:pathLst>
              </a:custGeom>
              <a:solidFill>
                <a:srgbClr val="F9CC8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74" name="Freeform: Shape 259"/>
              <p:cNvSpPr/>
              <p:nvPr/>
            </p:nvSpPr>
            <p:spPr>
              <a:xfrm>
                <a:off x="0" y="1169112"/>
                <a:ext cx="392735" cy="529648"/>
              </a:xfrm>
              <a:custGeom>
                <a:avLst/>
                <a:gdLst/>
                <a:ahLst/>
                <a:cxnLst>
                  <a:cxn ang="0">
                    <a:pos x="wd2" y="hd2"/>
                  </a:cxn>
                  <a:cxn ang="5400000">
                    <a:pos x="wd2" y="hd2"/>
                  </a:cxn>
                  <a:cxn ang="10800000">
                    <a:pos x="wd2" y="hd2"/>
                  </a:cxn>
                  <a:cxn ang="16200000">
                    <a:pos x="wd2" y="hd2"/>
                  </a:cxn>
                </a:cxnLst>
                <a:rect l="0" t="0" r="r" b="b"/>
                <a:pathLst>
                  <a:path w="19128" h="21600" fill="norm" stroke="1" extrusionOk="0">
                    <a:moveTo>
                      <a:pt x="19128" y="20890"/>
                    </a:moveTo>
                    <a:cubicBezTo>
                      <a:pt x="18402" y="11814"/>
                      <a:pt x="19249" y="1268"/>
                      <a:pt x="12957" y="0"/>
                    </a:cubicBezTo>
                    <a:cubicBezTo>
                      <a:pt x="12957" y="0"/>
                      <a:pt x="-2351" y="1166"/>
                      <a:pt x="311" y="21600"/>
                    </a:cubicBezTo>
                    <a:lnTo>
                      <a:pt x="18886" y="19470"/>
                    </a:lnTo>
                    <a:close/>
                  </a:path>
                </a:pathLst>
              </a:custGeom>
              <a:solidFill>
                <a:srgbClr val="EF7A7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nvGrpSpPr>
              <p:cNvPr id="877" name="Freeform: Shape 260"/>
              <p:cNvGrpSpPr/>
              <p:nvPr/>
            </p:nvGrpSpPr>
            <p:grpSpPr>
              <a:xfrm>
                <a:off x="395227" y="1676832"/>
                <a:ext cx="1" cy="12701"/>
                <a:chOff x="0" y="0"/>
                <a:chExt cx="0" cy="12700"/>
              </a:xfrm>
            </p:grpSpPr>
            <p:sp>
              <p:nvSpPr>
                <p:cNvPr id="875" name="Line"/>
                <p:cNvSpPr/>
                <p:nvPr/>
              </p:nvSpPr>
              <p:spPr>
                <a:xfrm flipV="1">
                  <a:off x="-1" y="0"/>
                  <a:ext cx="2" cy="12700"/>
                </a:xfrm>
                <a:prstGeom prst="line">
                  <a:avLst/>
                </a:prstGeom>
                <a:noFill/>
                <a:ln w="12700" cap="flat">
                  <a:noFill/>
                  <a:miter lim="400000"/>
                </a:ln>
                <a:effectLst/>
              </p:spPr>
              <p:txBody>
                <a:bodyPr wrap="square" lIns="45719" tIns="45719" rIns="45719" bIns="45719" numCol="1" anchor="t">
                  <a:noAutofit/>
                </a:bodyPr>
                <a:lstStyle/>
                <a:p>
                  <a:pPr algn="l" defTabSz="1828433">
                    <a:defRPr sz="3600">
                      <a:solidFill>
                        <a:srgbClr val="747A94"/>
                      </a:solidFill>
                      <a:latin typeface="Calibri"/>
                      <a:ea typeface="Calibri"/>
                      <a:cs typeface="Calibri"/>
                      <a:sym typeface="Calibri"/>
                    </a:defRPr>
                  </a:pPr>
                </a:p>
              </p:txBody>
            </p:sp>
            <p:sp>
              <p:nvSpPr>
                <p:cNvPr id="876" name="Line"/>
                <p:cNvSpPr/>
                <p:nvPr/>
              </p:nvSpPr>
              <p:spPr>
                <a:xfrm flipH="1">
                  <a:off x="-1" y="0"/>
                  <a:ext cx="2" cy="12700"/>
                </a:xfrm>
                <a:prstGeom prst="line">
                  <a:avLst/>
                </a:prstGeom>
                <a:noFill/>
                <a:ln w="12700" cap="flat">
                  <a:noFill/>
                  <a:miter lim="400000"/>
                </a:ln>
                <a:effectLst/>
              </p:spPr>
              <p:txBody>
                <a:bodyPr wrap="square" lIns="45719" tIns="45719" rIns="45719" bIns="45719" numCol="1" anchor="t">
                  <a:noAutofit/>
                </a:bodyPr>
                <a:lstStyle/>
                <a:p>
                  <a:pPr algn="l" defTabSz="1828433">
                    <a:defRPr sz="3600">
                      <a:solidFill>
                        <a:srgbClr val="747A94"/>
                      </a:solidFill>
                      <a:latin typeface="Calibri"/>
                      <a:ea typeface="Calibri"/>
                      <a:cs typeface="Calibri"/>
                      <a:sym typeface="Calibri"/>
                    </a:defRPr>
                  </a:pPr>
                </a:p>
              </p:txBody>
            </p:sp>
          </p:grpSp>
          <p:sp>
            <p:nvSpPr>
              <p:cNvPr id="878" name="Freeform: Shape 261"/>
              <p:cNvSpPr/>
              <p:nvPr/>
            </p:nvSpPr>
            <p:spPr>
              <a:xfrm>
                <a:off x="718000" y="2279368"/>
                <a:ext cx="295357" cy="158291"/>
              </a:xfrm>
              <a:custGeom>
                <a:avLst/>
                <a:gdLst/>
                <a:ahLst/>
                <a:cxnLst>
                  <a:cxn ang="0">
                    <a:pos x="wd2" y="hd2"/>
                  </a:cxn>
                  <a:cxn ang="5400000">
                    <a:pos x="wd2" y="hd2"/>
                  </a:cxn>
                  <a:cxn ang="10800000">
                    <a:pos x="wd2" y="hd2"/>
                  </a:cxn>
                  <a:cxn ang="16200000">
                    <a:pos x="wd2" y="hd2"/>
                  </a:cxn>
                </a:cxnLst>
                <a:rect l="0" t="0" r="r" b="b"/>
                <a:pathLst>
                  <a:path w="21600" h="17725" fill="norm" stroke="1" extrusionOk="0">
                    <a:moveTo>
                      <a:pt x="5990" y="707"/>
                    </a:moveTo>
                    <a:cubicBezTo>
                      <a:pt x="9076" y="3476"/>
                      <a:pt x="11435" y="5415"/>
                      <a:pt x="13523" y="10676"/>
                    </a:cubicBezTo>
                    <a:cubicBezTo>
                      <a:pt x="8713" y="12476"/>
                      <a:pt x="4266" y="13307"/>
                      <a:pt x="0" y="13307"/>
                    </a:cubicBezTo>
                    <a:cubicBezTo>
                      <a:pt x="6353" y="18984"/>
                      <a:pt x="21600" y="20507"/>
                      <a:pt x="21600" y="9845"/>
                    </a:cubicBezTo>
                    <a:cubicBezTo>
                      <a:pt x="21600" y="-1093"/>
                      <a:pt x="12161" y="-678"/>
                      <a:pt x="5990" y="707"/>
                    </a:cubicBezTo>
                    <a:close/>
                  </a:path>
                </a:pathLst>
              </a:custGeom>
              <a:solidFill>
                <a:srgbClr val="F9CC8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79" name="Freeform: Shape 262"/>
              <p:cNvSpPr/>
              <p:nvPr/>
            </p:nvSpPr>
            <p:spPr>
              <a:xfrm>
                <a:off x="681077" y="2285734"/>
                <a:ext cx="221366" cy="112162"/>
              </a:xfrm>
              <a:custGeom>
                <a:avLst/>
                <a:gdLst/>
                <a:ahLst/>
                <a:cxnLst>
                  <a:cxn ang="0">
                    <a:pos x="wd2" y="hd2"/>
                  </a:cxn>
                  <a:cxn ang="5400000">
                    <a:pos x="wd2" y="hd2"/>
                  </a:cxn>
                  <a:cxn ang="10800000">
                    <a:pos x="wd2" y="hd2"/>
                  </a:cxn>
                  <a:cxn ang="16200000">
                    <a:pos x="wd2" y="hd2"/>
                  </a:cxn>
                </a:cxnLst>
                <a:rect l="0" t="0" r="r" b="b"/>
                <a:pathLst>
                  <a:path w="19786" h="21600" fill="norm" stroke="1" extrusionOk="0">
                    <a:moveTo>
                      <a:pt x="10592" y="0"/>
                    </a:moveTo>
                    <a:cubicBezTo>
                      <a:pt x="6937" y="1187"/>
                      <a:pt x="4278" y="2848"/>
                      <a:pt x="4278" y="2848"/>
                    </a:cubicBezTo>
                    <a:cubicBezTo>
                      <a:pt x="-1814" y="9495"/>
                      <a:pt x="-706" y="16615"/>
                      <a:pt x="3281" y="21600"/>
                    </a:cubicBezTo>
                    <a:cubicBezTo>
                      <a:pt x="8488" y="21600"/>
                      <a:pt x="13915" y="20176"/>
                      <a:pt x="19786" y="17090"/>
                    </a:cubicBezTo>
                    <a:cubicBezTo>
                      <a:pt x="17238" y="8070"/>
                      <a:pt x="14358" y="4747"/>
                      <a:pt x="10592" y="0"/>
                    </a:cubicBezTo>
                    <a:close/>
                  </a:path>
                </a:pathLst>
              </a:custGeom>
              <a:solidFill>
                <a:srgbClr val="F9CC8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80" name="Freeform: Shape 263"/>
              <p:cNvSpPr/>
              <p:nvPr/>
            </p:nvSpPr>
            <p:spPr>
              <a:xfrm>
                <a:off x="7649" y="1647664"/>
                <a:ext cx="387578" cy="922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064"/>
                    </a:moveTo>
                    <a:lnTo>
                      <a:pt x="21392" y="0"/>
                    </a:lnTo>
                    <a:lnTo>
                      <a:pt x="0" y="12096"/>
                    </a:lnTo>
                    <a:cubicBezTo>
                      <a:pt x="69" y="15264"/>
                      <a:pt x="208" y="18432"/>
                      <a:pt x="277" y="21600"/>
                    </a:cubicBezTo>
                    <a:lnTo>
                      <a:pt x="21600" y="8640"/>
                    </a:lnTo>
                    <a:close/>
                  </a:path>
                </a:pathLst>
              </a:custGeom>
              <a:solidFill>
                <a:srgbClr val="98231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81" name="Freeform: Shape 264"/>
              <p:cNvSpPr/>
              <p:nvPr/>
            </p:nvSpPr>
            <p:spPr>
              <a:xfrm>
                <a:off x="1378502" y="1322398"/>
                <a:ext cx="157026" cy="6991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17518" y="12683"/>
                      <a:pt x="12076" y="21600"/>
                    </a:cubicBezTo>
                    <a:lnTo>
                      <a:pt x="21600" y="21600"/>
                    </a:lnTo>
                    <a:cubicBezTo>
                      <a:pt x="21600" y="21600"/>
                      <a:pt x="17858" y="6303"/>
                      <a:pt x="0" y="0"/>
                    </a:cubicBezTo>
                    <a:close/>
                  </a:path>
                </a:pathLst>
              </a:custGeom>
              <a:solidFill>
                <a:srgbClr val="98231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sp>
          <p:nvSpPr>
            <p:cNvPr id="883" name="Freeform: Shape 265"/>
            <p:cNvSpPr/>
            <p:nvPr/>
          </p:nvSpPr>
          <p:spPr>
            <a:xfrm>
              <a:off x="2073721" y="6362001"/>
              <a:ext cx="5266568" cy="9695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90" y="8679"/>
                  </a:moveTo>
                  <a:cubicBezTo>
                    <a:pt x="20409" y="3743"/>
                    <a:pt x="16040" y="0"/>
                    <a:pt x="10803" y="0"/>
                  </a:cubicBezTo>
                  <a:cubicBezTo>
                    <a:pt x="5565" y="0"/>
                    <a:pt x="1201" y="3743"/>
                    <a:pt x="210" y="8679"/>
                  </a:cubicBezTo>
                  <a:cubicBezTo>
                    <a:pt x="97" y="8069"/>
                    <a:pt x="0" y="7570"/>
                    <a:pt x="0" y="7487"/>
                  </a:cubicBezTo>
                  <a:lnTo>
                    <a:pt x="0" y="10814"/>
                  </a:lnTo>
                  <a:cubicBezTo>
                    <a:pt x="0" y="16748"/>
                    <a:pt x="4834" y="21600"/>
                    <a:pt x="10803" y="21600"/>
                  </a:cubicBezTo>
                  <a:cubicBezTo>
                    <a:pt x="16766" y="21600"/>
                    <a:pt x="21600" y="16748"/>
                    <a:pt x="21600" y="10814"/>
                  </a:cubicBezTo>
                  <a:lnTo>
                    <a:pt x="21600" y="7487"/>
                  </a:lnTo>
                  <a:cubicBezTo>
                    <a:pt x="21600" y="7570"/>
                    <a:pt x="21508" y="8069"/>
                    <a:pt x="21390" y="8679"/>
                  </a:cubicBezTo>
                  <a:close/>
                </a:path>
              </a:pathLst>
            </a:custGeom>
            <a:solidFill>
              <a:srgbClr val="D77F5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84" name="Freeform: Shape 266"/>
            <p:cNvSpPr/>
            <p:nvPr/>
          </p:nvSpPr>
          <p:spPr>
            <a:xfrm>
              <a:off x="2073721" y="6213703"/>
              <a:ext cx="5266568" cy="968321"/>
            </a:xfrm>
            <a:prstGeom prst="ellipse">
              <a:avLst/>
            </a:prstGeom>
            <a:solidFill>
              <a:srgbClr val="EDC46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85" name="Freeform: Shape 267"/>
            <p:cNvSpPr/>
            <p:nvPr/>
          </p:nvSpPr>
          <p:spPr>
            <a:xfrm>
              <a:off x="2922407" y="7406340"/>
              <a:ext cx="148302" cy="19291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307"/>
                  </a:lnTo>
                  <a:cubicBezTo>
                    <a:pt x="0" y="21461"/>
                    <a:pt x="1620" y="21600"/>
                    <a:pt x="3780" y="21600"/>
                  </a:cubicBezTo>
                  <a:lnTo>
                    <a:pt x="17640" y="21600"/>
                  </a:lnTo>
                  <a:cubicBezTo>
                    <a:pt x="19980" y="21600"/>
                    <a:pt x="21600" y="21461"/>
                    <a:pt x="21600" y="21307"/>
                  </a:cubicBezTo>
                  <a:lnTo>
                    <a:pt x="21600" y="8924"/>
                  </a:lnTo>
                  <a:lnTo>
                    <a:pt x="12240" y="335"/>
                  </a:lnTo>
                  <a:close/>
                </a:path>
              </a:pathLst>
            </a:custGeom>
            <a:solidFill>
              <a:srgbClr val="EDC46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86" name="Freeform: Shape 268"/>
            <p:cNvSpPr/>
            <p:nvPr/>
          </p:nvSpPr>
          <p:spPr>
            <a:xfrm>
              <a:off x="2922407" y="7123451"/>
              <a:ext cx="148302" cy="10792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40" y="0"/>
                  </a:moveTo>
                  <a:lnTo>
                    <a:pt x="3780" y="0"/>
                  </a:lnTo>
                  <a:cubicBezTo>
                    <a:pt x="1620" y="0"/>
                    <a:pt x="0" y="249"/>
                    <a:pt x="0" y="523"/>
                  </a:cubicBezTo>
                  <a:lnTo>
                    <a:pt x="0" y="5655"/>
                  </a:lnTo>
                  <a:lnTo>
                    <a:pt x="12240" y="6253"/>
                  </a:lnTo>
                  <a:lnTo>
                    <a:pt x="21600" y="21600"/>
                  </a:lnTo>
                  <a:lnTo>
                    <a:pt x="21600" y="523"/>
                  </a:lnTo>
                  <a:cubicBezTo>
                    <a:pt x="21600" y="249"/>
                    <a:pt x="19980" y="0"/>
                    <a:pt x="17640" y="0"/>
                  </a:cubicBezTo>
                  <a:close/>
                </a:path>
              </a:pathLst>
            </a:custGeom>
            <a:solidFill>
              <a:srgbClr val="D77F5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87" name="Freeform: Shape 269"/>
            <p:cNvSpPr/>
            <p:nvPr/>
          </p:nvSpPr>
          <p:spPr>
            <a:xfrm>
              <a:off x="6343308" y="7406340"/>
              <a:ext cx="148302" cy="19291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307"/>
                  </a:lnTo>
                  <a:cubicBezTo>
                    <a:pt x="21600" y="21461"/>
                    <a:pt x="19980" y="21600"/>
                    <a:pt x="17820" y="21600"/>
                  </a:cubicBezTo>
                  <a:lnTo>
                    <a:pt x="3780" y="21600"/>
                  </a:lnTo>
                  <a:cubicBezTo>
                    <a:pt x="1800" y="21600"/>
                    <a:pt x="0" y="21461"/>
                    <a:pt x="0" y="21307"/>
                  </a:cubicBezTo>
                  <a:lnTo>
                    <a:pt x="0" y="8924"/>
                  </a:lnTo>
                  <a:lnTo>
                    <a:pt x="9180" y="335"/>
                  </a:lnTo>
                  <a:close/>
                </a:path>
              </a:pathLst>
            </a:custGeom>
            <a:solidFill>
              <a:srgbClr val="EDC46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88" name="Freeform: Shape 270"/>
            <p:cNvSpPr/>
            <p:nvPr/>
          </p:nvSpPr>
          <p:spPr>
            <a:xfrm>
              <a:off x="6343308" y="7123451"/>
              <a:ext cx="148302" cy="10792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780" y="0"/>
                  </a:moveTo>
                  <a:lnTo>
                    <a:pt x="17820" y="0"/>
                  </a:lnTo>
                  <a:cubicBezTo>
                    <a:pt x="19980" y="0"/>
                    <a:pt x="21600" y="249"/>
                    <a:pt x="21600" y="523"/>
                  </a:cubicBezTo>
                  <a:lnTo>
                    <a:pt x="21600" y="5655"/>
                  </a:lnTo>
                  <a:lnTo>
                    <a:pt x="9180" y="6253"/>
                  </a:lnTo>
                  <a:lnTo>
                    <a:pt x="0" y="21600"/>
                  </a:lnTo>
                  <a:lnTo>
                    <a:pt x="0" y="523"/>
                  </a:lnTo>
                  <a:cubicBezTo>
                    <a:pt x="0" y="249"/>
                    <a:pt x="1800" y="0"/>
                    <a:pt x="3780" y="0"/>
                  </a:cubicBezTo>
                  <a:close/>
                </a:path>
              </a:pathLst>
            </a:custGeom>
            <a:solidFill>
              <a:srgbClr val="D77F5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nvGrpSpPr>
            <p:cNvPr id="897" name="Group 786"/>
            <p:cNvGrpSpPr/>
            <p:nvPr/>
          </p:nvGrpSpPr>
          <p:grpSpPr>
            <a:xfrm>
              <a:off x="3293101" y="5892175"/>
              <a:ext cx="2452017" cy="1173946"/>
              <a:chOff x="0" y="0"/>
              <a:chExt cx="2452016" cy="1173944"/>
            </a:xfrm>
          </p:grpSpPr>
          <p:sp>
            <p:nvSpPr>
              <p:cNvPr id="889" name="Freeform: Shape 272"/>
              <p:cNvSpPr/>
              <p:nvPr/>
            </p:nvSpPr>
            <p:spPr>
              <a:xfrm>
                <a:off x="1607072" y="474813"/>
                <a:ext cx="844945" cy="4598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012" y="0"/>
                    </a:moveTo>
                    <a:lnTo>
                      <a:pt x="0" y="17455"/>
                    </a:lnTo>
                    <a:lnTo>
                      <a:pt x="19405" y="21600"/>
                    </a:lnTo>
                    <a:lnTo>
                      <a:pt x="21600" y="2277"/>
                    </a:lnTo>
                    <a:close/>
                  </a:path>
                </a:pathLst>
              </a:custGeom>
              <a:solidFill>
                <a:srgbClr val="E6E6E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90" name="Freeform: Shape 274"/>
              <p:cNvSpPr/>
              <p:nvPr/>
            </p:nvSpPr>
            <p:spPr>
              <a:xfrm>
                <a:off x="1502389" y="416236"/>
                <a:ext cx="843698" cy="4536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10" y="0"/>
                    </a:moveTo>
                    <a:lnTo>
                      <a:pt x="0" y="16688"/>
                    </a:lnTo>
                    <a:lnTo>
                      <a:pt x="20517" y="21600"/>
                    </a:lnTo>
                    <a:lnTo>
                      <a:pt x="21600" y="1894"/>
                    </a:ln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91" name="Freeform: Shape 275"/>
              <p:cNvSpPr/>
              <p:nvPr/>
            </p:nvSpPr>
            <p:spPr>
              <a:xfrm>
                <a:off x="951555" y="979536"/>
                <a:ext cx="706613" cy="735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320"/>
                    </a:moveTo>
                    <a:lnTo>
                      <a:pt x="114" y="21600"/>
                    </a:lnTo>
                    <a:lnTo>
                      <a:pt x="0" y="8280"/>
                    </a:lnTo>
                    <a:lnTo>
                      <a:pt x="21524" y="0"/>
                    </a:lnTo>
                    <a:close/>
                  </a:path>
                </a:pathLst>
              </a:custGeom>
              <a:solidFill>
                <a:srgbClr val="1B8E5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92" name="Freeform: Shape 276"/>
              <p:cNvSpPr/>
              <p:nvPr/>
            </p:nvSpPr>
            <p:spPr>
              <a:xfrm>
                <a:off x="1154691" y="1043090"/>
                <a:ext cx="704121" cy="1308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540"/>
                    </a:moveTo>
                    <a:lnTo>
                      <a:pt x="191" y="21600"/>
                    </a:lnTo>
                    <a:lnTo>
                      <a:pt x="0" y="14060"/>
                    </a:lnTo>
                    <a:lnTo>
                      <a:pt x="21447" y="0"/>
                    </a:lnTo>
                    <a:close/>
                  </a:path>
                </a:pathLst>
              </a:custGeom>
              <a:solidFill>
                <a:srgbClr val="98231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93" name="Freeform: Shape 278"/>
              <p:cNvSpPr/>
              <p:nvPr/>
            </p:nvSpPr>
            <p:spPr>
              <a:xfrm>
                <a:off x="28099" y="689165"/>
                <a:ext cx="441166" cy="573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0322" y="21600"/>
                    </a:lnTo>
                    <a:close/>
                  </a:path>
                </a:pathLst>
              </a:custGeom>
              <a:solidFill>
                <a:srgbClr val="A3B0C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94" name="Freeform: Shape 279"/>
              <p:cNvSpPr/>
              <p:nvPr/>
            </p:nvSpPr>
            <p:spPr>
              <a:xfrm>
                <a:off x="470507" y="0"/>
                <a:ext cx="1114985" cy="778894"/>
              </a:xfrm>
              <a:custGeom>
                <a:avLst/>
                <a:gdLst/>
                <a:ahLst/>
                <a:cxnLst>
                  <a:cxn ang="0">
                    <a:pos x="wd2" y="hd2"/>
                  </a:cxn>
                  <a:cxn ang="5400000">
                    <a:pos x="wd2" y="hd2"/>
                  </a:cxn>
                  <a:cxn ang="10800000">
                    <a:pos x="wd2" y="hd2"/>
                  </a:cxn>
                  <a:cxn ang="16200000">
                    <a:pos x="wd2" y="hd2"/>
                  </a:cxn>
                </a:cxnLst>
                <a:rect l="0" t="0" r="r" b="b"/>
                <a:pathLst>
                  <a:path w="21520" h="21600" fill="norm" stroke="1" extrusionOk="0">
                    <a:moveTo>
                      <a:pt x="2643" y="0"/>
                    </a:moveTo>
                    <a:lnTo>
                      <a:pt x="20807" y="0"/>
                    </a:lnTo>
                    <a:cubicBezTo>
                      <a:pt x="21264" y="0"/>
                      <a:pt x="21600" y="587"/>
                      <a:pt x="21504" y="1277"/>
                    </a:cubicBezTo>
                    <a:lnTo>
                      <a:pt x="18525" y="19426"/>
                    </a:lnTo>
                    <a:cubicBezTo>
                      <a:pt x="18332" y="20703"/>
                      <a:pt x="17539" y="21600"/>
                      <a:pt x="16626" y="21600"/>
                    </a:cubicBezTo>
                    <a:lnTo>
                      <a:pt x="0" y="21600"/>
                    </a:lnTo>
                    <a:lnTo>
                      <a:pt x="3316" y="1277"/>
                    </a:lnTo>
                    <a:cubicBezTo>
                      <a:pt x="3436" y="621"/>
                      <a:pt x="3075" y="0"/>
                      <a:pt x="2643" y="0"/>
                    </a:cubicBezTo>
                    <a:close/>
                  </a:path>
                </a:pathLst>
              </a:custGeom>
              <a:solidFill>
                <a:srgbClr val="A3B0C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95" name="Freeform: Shape 280"/>
              <p:cNvSpPr/>
              <p:nvPr/>
            </p:nvSpPr>
            <p:spPr>
              <a:xfrm>
                <a:off x="-1" y="0"/>
                <a:ext cx="642459" cy="778894"/>
              </a:xfrm>
              <a:custGeom>
                <a:avLst/>
                <a:gdLst/>
                <a:ahLst/>
                <a:cxnLst>
                  <a:cxn ang="0">
                    <a:pos x="wd2" y="hd2"/>
                  </a:cxn>
                  <a:cxn ang="5400000">
                    <a:pos x="wd2" y="hd2"/>
                  </a:cxn>
                  <a:cxn ang="10800000">
                    <a:pos x="wd2" y="hd2"/>
                  </a:cxn>
                  <a:cxn ang="16200000">
                    <a:pos x="wd2" y="hd2"/>
                  </a:cxn>
                </a:cxnLst>
                <a:rect l="0" t="0" r="r" b="b"/>
                <a:pathLst>
                  <a:path w="21251" h="21600" fill="norm" stroke="1" extrusionOk="0">
                    <a:moveTo>
                      <a:pt x="105" y="19461"/>
                    </a:moveTo>
                    <a:cubicBezTo>
                      <a:pt x="270" y="19185"/>
                      <a:pt x="599" y="19012"/>
                      <a:pt x="928" y="19081"/>
                    </a:cubicBezTo>
                    <a:lnTo>
                      <a:pt x="13559" y="19978"/>
                    </a:lnTo>
                    <a:lnTo>
                      <a:pt x="18907" y="794"/>
                    </a:lnTo>
                    <a:cubicBezTo>
                      <a:pt x="19031" y="345"/>
                      <a:pt x="19524" y="0"/>
                      <a:pt x="20059" y="0"/>
                    </a:cubicBezTo>
                    <a:cubicBezTo>
                      <a:pt x="20800" y="0"/>
                      <a:pt x="21417" y="621"/>
                      <a:pt x="21211" y="1277"/>
                    </a:cubicBezTo>
                    <a:lnTo>
                      <a:pt x="15534" y="21600"/>
                    </a:lnTo>
                    <a:lnTo>
                      <a:pt x="13106" y="21600"/>
                    </a:lnTo>
                    <a:lnTo>
                      <a:pt x="804" y="20496"/>
                    </a:lnTo>
                    <a:cubicBezTo>
                      <a:pt x="146" y="20461"/>
                      <a:pt x="-183" y="19909"/>
                      <a:pt x="105" y="19461"/>
                    </a:cubicBezTo>
                    <a:close/>
                  </a:path>
                </a:pathLst>
              </a:custGeom>
              <a:solidFill>
                <a:srgbClr val="8797B9"/>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96" name="Freeform: Shape 281"/>
              <p:cNvSpPr/>
              <p:nvPr/>
            </p:nvSpPr>
            <p:spPr>
              <a:xfrm>
                <a:off x="958603" y="281647"/>
                <a:ext cx="186558" cy="186935"/>
              </a:xfrm>
              <a:custGeom>
                <a:avLst/>
                <a:gdLst/>
                <a:ahLst/>
                <a:cxnLst>
                  <a:cxn ang="0">
                    <a:pos x="wd2" y="hd2"/>
                  </a:cxn>
                  <a:cxn ang="5400000">
                    <a:pos x="wd2" y="hd2"/>
                  </a:cxn>
                  <a:cxn ang="10800000">
                    <a:pos x="wd2" y="hd2"/>
                  </a:cxn>
                  <a:cxn ang="16200000">
                    <a:pos x="wd2" y="hd2"/>
                  </a:cxn>
                </a:cxnLst>
                <a:rect l="0" t="0" r="r" b="b"/>
                <a:pathLst>
                  <a:path w="20601" h="21600" fill="norm" stroke="1" extrusionOk="0">
                    <a:moveTo>
                      <a:pt x="48" y="10728"/>
                    </a:moveTo>
                    <a:cubicBezTo>
                      <a:pt x="-499" y="16736"/>
                      <a:pt x="3739" y="21600"/>
                      <a:pt x="9344" y="21600"/>
                    </a:cubicBezTo>
                    <a:cubicBezTo>
                      <a:pt x="15086" y="21600"/>
                      <a:pt x="20007" y="16736"/>
                      <a:pt x="20554" y="10728"/>
                    </a:cubicBezTo>
                    <a:cubicBezTo>
                      <a:pt x="21101" y="4864"/>
                      <a:pt x="16863" y="0"/>
                      <a:pt x="11258" y="0"/>
                    </a:cubicBezTo>
                    <a:cubicBezTo>
                      <a:pt x="5516" y="0"/>
                      <a:pt x="458" y="4864"/>
                      <a:pt x="48" y="10728"/>
                    </a:cubicBezTo>
                    <a:close/>
                  </a:path>
                </a:pathLst>
              </a:custGeom>
              <a:solidFill>
                <a:srgbClr val="F2F2F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938" name="Group 781"/>
            <p:cNvGrpSpPr/>
            <p:nvPr/>
          </p:nvGrpSpPr>
          <p:grpSpPr>
            <a:xfrm>
              <a:off x="183588" y="4846049"/>
              <a:ext cx="3202290" cy="4543044"/>
              <a:chOff x="0" y="0"/>
              <a:chExt cx="3202289" cy="4543042"/>
            </a:xfrm>
          </p:grpSpPr>
          <p:sp>
            <p:nvSpPr>
              <p:cNvPr id="898" name="Freeform: Shape 271"/>
              <p:cNvSpPr/>
              <p:nvPr/>
            </p:nvSpPr>
            <p:spPr>
              <a:xfrm>
                <a:off x="2037192" y="1737780"/>
                <a:ext cx="906010" cy="2916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65" y="0"/>
                    </a:moveTo>
                    <a:lnTo>
                      <a:pt x="0" y="15717"/>
                    </a:lnTo>
                    <a:lnTo>
                      <a:pt x="17832" y="21600"/>
                    </a:lnTo>
                    <a:lnTo>
                      <a:pt x="21600" y="4504"/>
                    </a:lnTo>
                    <a:close/>
                  </a:path>
                </a:pathLst>
              </a:custGeom>
              <a:solidFill>
                <a:srgbClr val="E6E6E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899" name="Freeform: Shape 273"/>
              <p:cNvSpPr/>
              <p:nvPr/>
            </p:nvSpPr>
            <p:spPr>
              <a:xfrm>
                <a:off x="1969895" y="1676718"/>
                <a:ext cx="924703" cy="2916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55" y="0"/>
                    </a:moveTo>
                    <a:lnTo>
                      <a:pt x="0" y="15717"/>
                    </a:lnTo>
                    <a:lnTo>
                      <a:pt x="18344" y="21600"/>
                    </a:lnTo>
                    <a:lnTo>
                      <a:pt x="21600" y="1838"/>
                    </a:ln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00" name="Freeform: Shape 282"/>
              <p:cNvSpPr/>
              <p:nvPr/>
            </p:nvSpPr>
            <p:spPr>
              <a:xfrm>
                <a:off x="1101653" y="346981"/>
                <a:ext cx="458095" cy="658063"/>
              </a:xfrm>
              <a:custGeom>
                <a:avLst/>
                <a:gdLst/>
                <a:ahLst/>
                <a:cxnLst>
                  <a:cxn ang="0">
                    <a:pos x="wd2" y="hd2"/>
                  </a:cxn>
                  <a:cxn ang="5400000">
                    <a:pos x="wd2" y="hd2"/>
                  </a:cxn>
                  <a:cxn ang="10800000">
                    <a:pos x="wd2" y="hd2"/>
                  </a:cxn>
                  <a:cxn ang="16200000">
                    <a:pos x="wd2" y="hd2"/>
                  </a:cxn>
                </a:cxnLst>
                <a:rect l="0" t="0" r="r" b="b"/>
                <a:pathLst>
                  <a:path w="12738" h="18919" fill="norm" stroke="1" extrusionOk="0">
                    <a:moveTo>
                      <a:pt x="5830" y="287"/>
                    </a:moveTo>
                    <a:cubicBezTo>
                      <a:pt x="7074" y="-822"/>
                      <a:pt x="9528" y="1216"/>
                      <a:pt x="11705" y="7653"/>
                    </a:cubicBezTo>
                    <a:cubicBezTo>
                      <a:pt x="13848" y="14055"/>
                      <a:pt x="12742" y="18096"/>
                      <a:pt x="7593" y="18775"/>
                    </a:cubicBezTo>
                    <a:cubicBezTo>
                      <a:pt x="-7752" y="20778"/>
                      <a:pt x="4724" y="1288"/>
                      <a:pt x="5830" y="287"/>
                    </a:cubicBezTo>
                    <a:close/>
                  </a:path>
                </a:pathLst>
              </a:custGeom>
              <a:solidFill>
                <a:srgbClr val="381F0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01" name="Freeform: Shape 283"/>
              <p:cNvSpPr/>
              <p:nvPr/>
            </p:nvSpPr>
            <p:spPr>
              <a:xfrm>
                <a:off x="1269817" y="233840"/>
                <a:ext cx="373189" cy="604432"/>
              </a:xfrm>
              <a:custGeom>
                <a:avLst/>
                <a:gdLst/>
                <a:ahLst/>
                <a:cxnLst>
                  <a:cxn ang="0">
                    <a:pos x="wd2" y="hd2"/>
                  </a:cxn>
                  <a:cxn ang="5400000">
                    <a:pos x="wd2" y="hd2"/>
                  </a:cxn>
                  <a:cxn ang="10800000">
                    <a:pos x="wd2" y="hd2"/>
                  </a:cxn>
                  <a:cxn ang="16200000">
                    <a:pos x="wd2" y="hd2"/>
                  </a:cxn>
                </a:cxnLst>
                <a:rect l="0" t="0" r="r" b="b"/>
                <a:pathLst>
                  <a:path w="17260" h="16506" fill="norm" stroke="1" extrusionOk="0">
                    <a:moveTo>
                      <a:pt x="905" y="570"/>
                    </a:moveTo>
                    <a:cubicBezTo>
                      <a:pt x="2169" y="-822"/>
                      <a:pt x="7454" y="129"/>
                      <a:pt x="12912" y="5733"/>
                    </a:cubicBezTo>
                    <a:cubicBezTo>
                      <a:pt x="18312" y="11336"/>
                      <a:pt x="18886" y="13884"/>
                      <a:pt x="13486" y="15616"/>
                    </a:cubicBezTo>
                    <a:cubicBezTo>
                      <a:pt x="-2714" y="20778"/>
                      <a:pt x="-359" y="1861"/>
                      <a:pt x="905" y="570"/>
                    </a:cubicBezTo>
                    <a:close/>
                  </a:path>
                </a:pathLst>
              </a:custGeom>
              <a:solidFill>
                <a:srgbClr val="381F0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02" name="Freeform: Shape 284"/>
              <p:cNvSpPr/>
              <p:nvPr/>
            </p:nvSpPr>
            <p:spPr>
              <a:xfrm>
                <a:off x="511803" y="3143530"/>
                <a:ext cx="1239999" cy="12661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476"/>
                    </a:moveTo>
                    <a:lnTo>
                      <a:pt x="10084" y="13742"/>
                    </a:lnTo>
                    <a:lnTo>
                      <a:pt x="10084" y="0"/>
                    </a:lnTo>
                    <a:lnTo>
                      <a:pt x="11364" y="0"/>
                    </a:lnTo>
                    <a:lnTo>
                      <a:pt x="11364" y="13678"/>
                    </a:lnTo>
                    <a:lnTo>
                      <a:pt x="21600" y="19476"/>
                    </a:lnTo>
                    <a:lnTo>
                      <a:pt x="21600" y="20262"/>
                    </a:lnTo>
                    <a:lnTo>
                      <a:pt x="11581" y="16057"/>
                    </a:lnTo>
                    <a:lnTo>
                      <a:pt x="9846" y="21600"/>
                    </a:lnTo>
                    <a:lnTo>
                      <a:pt x="9173" y="21473"/>
                    </a:lnTo>
                    <a:lnTo>
                      <a:pt x="9998" y="15950"/>
                    </a:lnTo>
                    <a:lnTo>
                      <a:pt x="0" y="20262"/>
                    </a:lnTo>
                    <a:close/>
                  </a:path>
                </a:pathLst>
              </a:custGeom>
              <a:solidFill>
                <a:srgbClr val="B3B3B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03" name="Freeform: Shape 285"/>
              <p:cNvSpPr/>
              <p:nvPr/>
            </p:nvSpPr>
            <p:spPr>
              <a:xfrm>
                <a:off x="1133675" y="3248213"/>
                <a:ext cx="17448" cy="669226"/>
              </a:xfrm>
              <a:prstGeom prst="rect">
                <a:avLst/>
              </a:prstGeom>
              <a:solidFill>
                <a:srgbClr val="F2F2F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04" name="Freeform: Shape 286"/>
              <p:cNvSpPr/>
              <p:nvPr/>
            </p:nvSpPr>
            <p:spPr>
              <a:xfrm>
                <a:off x="876949" y="3118605"/>
                <a:ext cx="508463" cy="1458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71" y="21600"/>
                    </a:moveTo>
                    <a:lnTo>
                      <a:pt x="19382" y="21600"/>
                    </a:lnTo>
                    <a:cubicBezTo>
                      <a:pt x="20597" y="21600"/>
                      <a:pt x="21600" y="18122"/>
                      <a:pt x="21600" y="13912"/>
                    </a:cubicBezTo>
                    <a:lnTo>
                      <a:pt x="21600" y="0"/>
                    </a:lnTo>
                    <a:lnTo>
                      <a:pt x="0" y="0"/>
                    </a:lnTo>
                    <a:lnTo>
                      <a:pt x="0" y="13912"/>
                    </a:lnTo>
                    <a:cubicBezTo>
                      <a:pt x="0" y="18122"/>
                      <a:pt x="1003" y="21600"/>
                      <a:pt x="2271" y="21600"/>
                    </a:cubicBezTo>
                    <a:close/>
                  </a:path>
                </a:pathLst>
              </a:custGeom>
              <a:solidFill>
                <a:srgbClr val="5F5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05" name="Freeform: Shape 287"/>
              <p:cNvSpPr/>
              <p:nvPr/>
            </p:nvSpPr>
            <p:spPr>
              <a:xfrm>
                <a:off x="1172308" y="3951083"/>
                <a:ext cx="579498" cy="380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 y="7624"/>
                    </a:moveTo>
                    <a:lnTo>
                      <a:pt x="0" y="0"/>
                    </a:lnTo>
                    <a:lnTo>
                      <a:pt x="21600" y="18988"/>
                    </a:lnTo>
                    <a:lnTo>
                      <a:pt x="21600" y="21600"/>
                    </a:lnTo>
                    <a:close/>
                  </a:path>
                </a:pathLst>
              </a:custGeom>
              <a:solidFill>
                <a:srgbClr val="D3D2D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06" name="Freeform: Shape 288"/>
              <p:cNvSpPr/>
              <p:nvPr/>
            </p:nvSpPr>
            <p:spPr>
              <a:xfrm>
                <a:off x="1038958" y="3941117"/>
                <a:ext cx="115900" cy="4685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256"/>
                    </a:moveTo>
                    <a:lnTo>
                      <a:pt x="12868" y="0"/>
                    </a:lnTo>
                    <a:lnTo>
                      <a:pt x="21600" y="0"/>
                    </a:lnTo>
                    <a:lnTo>
                      <a:pt x="7123" y="21600"/>
                    </a:lnTo>
                    <a:close/>
                  </a:path>
                </a:pathLst>
              </a:custGeom>
              <a:solidFill>
                <a:srgbClr val="D3D2D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07" name="Freeform: Shape 289"/>
              <p:cNvSpPr/>
              <p:nvPr/>
            </p:nvSpPr>
            <p:spPr>
              <a:xfrm>
                <a:off x="1071360" y="3838926"/>
                <a:ext cx="120885" cy="1183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747" y="21600"/>
                    </a:moveTo>
                    <a:lnTo>
                      <a:pt x="17633" y="21600"/>
                    </a:lnTo>
                    <a:cubicBezTo>
                      <a:pt x="19837" y="21600"/>
                      <a:pt x="21600" y="19800"/>
                      <a:pt x="21600" y="17550"/>
                    </a:cubicBezTo>
                    <a:lnTo>
                      <a:pt x="21600" y="4050"/>
                    </a:lnTo>
                    <a:cubicBezTo>
                      <a:pt x="21600" y="1800"/>
                      <a:pt x="19837" y="0"/>
                      <a:pt x="17633" y="0"/>
                    </a:cubicBezTo>
                    <a:lnTo>
                      <a:pt x="3747" y="0"/>
                    </a:lnTo>
                    <a:cubicBezTo>
                      <a:pt x="1763" y="0"/>
                      <a:pt x="0" y="1800"/>
                      <a:pt x="0" y="4050"/>
                    </a:cubicBezTo>
                    <a:lnTo>
                      <a:pt x="0" y="17550"/>
                    </a:lnTo>
                    <a:cubicBezTo>
                      <a:pt x="0" y="19800"/>
                      <a:pt x="1763" y="21600"/>
                      <a:pt x="3747" y="21600"/>
                    </a:cubicBezTo>
                    <a:close/>
                  </a:path>
                </a:pathLst>
              </a:custGeom>
              <a:solidFill>
                <a:srgbClr val="5F5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08" name="Freeform: Shape 290"/>
              <p:cNvSpPr/>
              <p:nvPr/>
            </p:nvSpPr>
            <p:spPr>
              <a:xfrm>
                <a:off x="1683263" y="4260151"/>
                <a:ext cx="164503" cy="1632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16855"/>
                      <a:pt x="4872" y="21600"/>
                      <a:pt x="10881" y="21600"/>
                    </a:cubicBezTo>
                    <a:cubicBezTo>
                      <a:pt x="16890" y="21600"/>
                      <a:pt x="21600" y="16855"/>
                      <a:pt x="21600" y="10800"/>
                    </a:cubicBezTo>
                    <a:cubicBezTo>
                      <a:pt x="21600" y="4745"/>
                      <a:pt x="16890" y="0"/>
                      <a:pt x="10881" y="0"/>
                    </a:cubicBezTo>
                    <a:cubicBezTo>
                      <a:pt x="4872" y="0"/>
                      <a:pt x="0" y="4745"/>
                      <a:pt x="0" y="10800"/>
                    </a:cubicBezTo>
                    <a:close/>
                  </a:path>
                </a:pathLst>
              </a:custGeom>
              <a:solidFill>
                <a:srgbClr val="2D2F2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09" name="Freeform: Shape 291"/>
              <p:cNvSpPr/>
              <p:nvPr/>
            </p:nvSpPr>
            <p:spPr>
              <a:xfrm>
                <a:off x="964185" y="4378540"/>
                <a:ext cx="164503" cy="164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81"/>
                    </a:moveTo>
                    <a:cubicBezTo>
                      <a:pt x="0" y="16890"/>
                      <a:pt x="4872" y="21600"/>
                      <a:pt x="10881" y="21600"/>
                    </a:cubicBezTo>
                    <a:cubicBezTo>
                      <a:pt x="16728" y="21600"/>
                      <a:pt x="21600" y="16890"/>
                      <a:pt x="21600" y="10881"/>
                    </a:cubicBezTo>
                    <a:cubicBezTo>
                      <a:pt x="21600" y="4872"/>
                      <a:pt x="16728" y="0"/>
                      <a:pt x="10881" y="0"/>
                    </a:cubicBezTo>
                    <a:cubicBezTo>
                      <a:pt x="4872" y="0"/>
                      <a:pt x="0" y="4872"/>
                      <a:pt x="0" y="10881"/>
                    </a:cubicBezTo>
                    <a:close/>
                  </a:path>
                </a:pathLst>
              </a:custGeom>
              <a:solidFill>
                <a:srgbClr val="2D2F2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10" name="Freeform: Shape 292"/>
              <p:cNvSpPr/>
              <p:nvPr/>
            </p:nvSpPr>
            <p:spPr>
              <a:xfrm>
                <a:off x="387184" y="4246443"/>
                <a:ext cx="163257" cy="1657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16764"/>
                      <a:pt x="4745" y="21600"/>
                      <a:pt x="10800" y="21600"/>
                    </a:cubicBezTo>
                    <a:cubicBezTo>
                      <a:pt x="16691" y="21600"/>
                      <a:pt x="21600" y="16764"/>
                      <a:pt x="21600" y="10800"/>
                    </a:cubicBezTo>
                    <a:cubicBezTo>
                      <a:pt x="21600" y="4836"/>
                      <a:pt x="16691" y="0"/>
                      <a:pt x="10800" y="0"/>
                    </a:cubicBezTo>
                    <a:cubicBezTo>
                      <a:pt x="4745" y="0"/>
                      <a:pt x="0" y="4836"/>
                      <a:pt x="0" y="10800"/>
                    </a:cubicBezTo>
                    <a:close/>
                  </a:path>
                </a:pathLst>
              </a:custGeom>
              <a:solidFill>
                <a:srgbClr val="2D2F2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11" name="Freeform: Shape 293"/>
              <p:cNvSpPr/>
              <p:nvPr/>
            </p:nvSpPr>
            <p:spPr>
              <a:xfrm>
                <a:off x="565395" y="2343451"/>
                <a:ext cx="93468" cy="3103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32" y="0"/>
                    </a:moveTo>
                    <a:lnTo>
                      <a:pt x="21600" y="21600"/>
                    </a:lnTo>
                    <a:lnTo>
                      <a:pt x="11084" y="21600"/>
                    </a:lnTo>
                    <a:lnTo>
                      <a:pt x="0" y="0"/>
                    </a:lnTo>
                    <a:close/>
                  </a:path>
                </a:pathLst>
              </a:custGeom>
              <a:solidFill>
                <a:srgbClr val="B3B3B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12" name="Freeform: Shape 294"/>
              <p:cNvSpPr/>
              <p:nvPr/>
            </p:nvSpPr>
            <p:spPr>
              <a:xfrm>
                <a:off x="870721" y="2343451"/>
                <a:ext cx="69790" cy="3103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821" y="0"/>
                    </a:moveTo>
                    <a:lnTo>
                      <a:pt x="21600" y="21600"/>
                    </a:lnTo>
                    <a:lnTo>
                      <a:pt x="15158" y="21600"/>
                    </a:lnTo>
                    <a:lnTo>
                      <a:pt x="0" y="0"/>
                    </a:lnTo>
                    <a:close/>
                  </a:path>
                </a:pathLst>
              </a:custGeom>
              <a:solidFill>
                <a:srgbClr val="D3D2D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13" name="Freeform: Shape 295"/>
              <p:cNvSpPr/>
              <p:nvPr/>
            </p:nvSpPr>
            <p:spPr>
              <a:xfrm>
                <a:off x="610259" y="2343451"/>
                <a:ext cx="240523" cy="3103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146" y="0"/>
                    </a:moveTo>
                    <a:lnTo>
                      <a:pt x="21600" y="21600"/>
                    </a:lnTo>
                    <a:lnTo>
                      <a:pt x="4454" y="21600"/>
                    </a:lnTo>
                    <a:lnTo>
                      <a:pt x="0" y="0"/>
                    </a:lnTo>
                    <a:close/>
                  </a:path>
                </a:pathLst>
              </a:custGeom>
              <a:solidFill>
                <a:srgbClr val="D3D2D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14" name="Freeform: Shape 296"/>
              <p:cNvSpPr/>
              <p:nvPr/>
            </p:nvSpPr>
            <p:spPr>
              <a:xfrm>
                <a:off x="802178" y="2343451"/>
                <a:ext cx="117147" cy="3103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413" y="0"/>
                    </a:moveTo>
                    <a:lnTo>
                      <a:pt x="12505" y="0"/>
                    </a:lnTo>
                    <a:lnTo>
                      <a:pt x="21600" y="21600"/>
                    </a:lnTo>
                    <a:lnTo>
                      <a:pt x="9095" y="21600"/>
                    </a:lnTo>
                    <a:lnTo>
                      <a:pt x="0" y="0"/>
                    </a:lnTo>
                    <a:close/>
                  </a:path>
                </a:pathLst>
              </a:custGeom>
              <a:solidFill>
                <a:srgbClr val="F2F2F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15" name="Freeform: Shape 297"/>
              <p:cNvSpPr/>
              <p:nvPr/>
            </p:nvSpPr>
            <p:spPr>
              <a:xfrm>
                <a:off x="404631" y="2606405"/>
                <a:ext cx="1501704" cy="2280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899" y="21365"/>
                    </a:moveTo>
                    <a:lnTo>
                      <a:pt x="591" y="3991"/>
                    </a:lnTo>
                    <a:cubicBezTo>
                      <a:pt x="394" y="3639"/>
                      <a:pt x="197" y="3287"/>
                      <a:pt x="0" y="3287"/>
                    </a:cubicBezTo>
                    <a:cubicBezTo>
                      <a:pt x="358" y="1291"/>
                      <a:pt x="824" y="0"/>
                      <a:pt x="1343" y="0"/>
                    </a:cubicBezTo>
                    <a:lnTo>
                      <a:pt x="12501" y="0"/>
                    </a:lnTo>
                    <a:cubicBezTo>
                      <a:pt x="12734" y="0"/>
                      <a:pt x="12967" y="235"/>
                      <a:pt x="13200" y="822"/>
                    </a:cubicBezTo>
                    <a:lnTo>
                      <a:pt x="20955" y="19135"/>
                    </a:lnTo>
                    <a:cubicBezTo>
                      <a:pt x="21206" y="19722"/>
                      <a:pt x="21403" y="20543"/>
                      <a:pt x="21600" y="21600"/>
                    </a:cubicBezTo>
                    <a:cubicBezTo>
                      <a:pt x="21457" y="21483"/>
                      <a:pt x="21296" y="21365"/>
                      <a:pt x="21152" y="21365"/>
                    </a:cubicBezTo>
                    <a:close/>
                  </a:path>
                </a:pathLst>
              </a:custGeom>
              <a:solidFill>
                <a:srgbClr val="5F5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16" name="Freeform: Shape 298"/>
              <p:cNvSpPr/>
              <p:nvPr/>
            </p:nvSpPr>
            <p:spPr>
              <a:xfrm>
                <a:off x="357274" y="2641299"/>
                <a:ext cx="604422" cy="5209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9" y="0"/>
                    </a:moveTo>
                    <a:cubicBezTo>
                      <a:pt x="2178" y="0"/>
                      <a:pt x="2667" y="155"/>
                      <a:pt x="3156" y="309"/>
                    </a:cubicBezTo>
                    <a:lnTo>
                      <a:pt x="21289" y="7939"/>
                    </a:lnTo>
                    <a:lnTo>
                      <a:pt x="21600" y="7939"/>
                    </a:lnTo>
                    <a:lnTo>
                      <a:pt x="21600" y="21600"/>
                    </a:lnTo>
                    <a:cubicBezTo>
                      <a:pt x="21511" y="21548"/>
                      <a:pt x="21333" y="21548"/>
                      <a:pt x="21244" y="21497"/>
                    </a:cubicBezTo>
                    <a:lnTo>
                      <a:pt x="14178" y="19177"/>
                    </a:lnTo>
                    <a:lnTo>
                      <a:pt x="3600" y="15723"/>
                    </a:lnTo>
                    <a:cubicBezTo>
                      <a:pt x="1467" y="15001"/>
                      <a:pt x="0" y="12836"/>
                      <a:pt x="0" y="10310"/>
                    </a:cubicBezTo>
                    <a:lnTo>
                      <a:pt x="0" y="4124"/>
                    </a:lnTo>
                    <a:cubicBezTo>
                      <a:pt x="0" y="2474"/>
                      <a:pt x="622" y="979"/>
                      <a:pt x="1689" y="0"/>
                    </a:cubicBezTo>
                    <a:close/>
                  </a:path>
                </a:pathLst>
              </a:custGeom>
              <a:solidFill>
                <a:srgbClr val="63737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17" name="Freeform: Shape 299"/>
              <p:cNvSpPr/>
              <p:nvPr/>
            </p:nvSpPr>
            <p:spPr>
              <a:xfrm>
                <a:off x="962942" y="2833219"/>
                <a:ext cx="990753" cy="331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890" y="0"/>
                    </a:moveTo>
                    <a:cubicBezTo>
                      <a:pt x="20108" y="0"/>
                      <a:pt x="20352" y="81"/>
                      <a:pt x="20569" y="162"/>
                    </a:cubicBezTo>
                    <a:cubicBezTo>
                      <a:pt x="21193" y="1780"/>
                      <a:pt x="21600" y="4126"/>
                      <a:pt x="21600" y="6715"/>
                    </a:cubicBezTo>
                    <a:lnTo>
                      <a:pt x="21600" y="12782"/>
                    </a:lnTo>
                    <a:cubicBezTo>
                      <a:pt x="21600" y="17636"/>
                      <a:pt x="20216" y="21600"/>
                      <a:pt x="18534" y="21600"/>
                    </a:cubicBezTo>
                    <a:lnTo>
                      <a:pt x="624" y="21600"/>
                    </a:lnTo>
                    <a:cubicBezTo>
                      <a:pt x="434" y="21600"/>
                      <a:pt x="217" y="21519"/>
                      <a:pt x="0" y="21438"/>
                    </a:cubicBezTo>
                    <a:lnTo>
                      <a:pt x="0" y="0"/>
                    </a:lnTo>
                    <a:close/>
                  </a:path>
                </a:pathLst>
              </a:custGeom>
              <a:solidFill>
                <a:srgbClr val="6D7B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18" name="Freeform: Shape 300"/>
              <p:cNvSpPr/>
              <p:nvPr/>
            </p:nvSpPr>
            <p:spPr>
              <a:xfrm>
                <a:off x="126722" y="1119653"/>
                <a:ext cx="1108733" cy="1227537"/>
              </a:xfrm>
              <a:custGeom>
                <a:avLst/>
                <a:gdLst/>
                <a:ahLst/>
                <a:cxnLst>
                  <a:cxn ang="0">
                    <a:pos x="wd2" y="hd2"/>
                  </a:cxn>
                  <a:cxn ang="5400000">
                    <a:pos x="wd2" y="hd2"/>
                  </a:cxn>
                  <a:cxn ang="10800000">
                    <a:pos x="wd2" y="hd2"/>
                  </a:cxn>
                  <a:cxn ang="16200000">
                    <a:pos x="wd2" y="hd2"/>
                  </a:cxn>
                </a:cxnLst>
                <a:rect l="0" t="0" r="r" b="b"/>
                <a:pathLst>
                  <a:path w="21352" h="21600" fill="norm" stroke="1" extrusionOk="0">
                    <a:moveTo>
                      <a:pt x="6137" y="18467"/>
                    </a:moveTo>
                    <a:lnTo>
                      <a:pt x="3476" y="3133"/>
                    </a:lnTo>
                    <a:cubicBezTo>
                      <a:pt x="3188" y="1577"/>
                      <a:pt x="1678" y="263"/>
                      <a:pt x="0" y="44"/>
                    </a:cubicBezTo>
                    <a:cubicBezTo>
                      <a:pt x="168" y="22"/>
                      <a:pt x="336" y="0"/>
                      <a:pt x="503" y="0"/>
                    </a:cubicBezTo>
                    <a:lnTo>
                      <a:pt x="14672" y="0"/>
                    </a:lnTo>
                    <a:cubicBezTo>
                      <a:pt x="16566" y="0"/>
                      <a:pt x="18340" y="1402"/>
                      <a:pt x="18651" y="3133"/>
                    </a:cubicBezTo>
                    <a:lnTo>
                      <a:pt x="21312" y="18467"/>
                    </a:lnTo>
                    <a:cubicBezTo>
                      <a:pt x="21600" y="20198"/>
                      <a:pt x="20305" y="21600"/>
                      <a:pt x="18412" y="21600"/>
                    </a:cubicBezTo>
                    <a:lnTo>
                      <a:pt x="4243" y="21600"/>
                    </a:lnTo>
                    <a:cubicBezTo>
                      <a:pt x="4075" y="21600"/>
                      <a:pt x="3908" y="21578"/>
                      <a:pt x="3740" y="21556"/>
                    </a:cubicBezTo>
                    <a:cubicBezTo>
                      <a:pt x="5346" y="21337"/>
                      <a:pt x="6401" y="20045"/>
                      <a:pt x="6137" y="18467"/>
                    </a:cubicBezTo>
                    <a:close/>
                  </a:path>
                </a:pathLst>
              </a:custGeom>
              <a:solidFill>
                <a:srgbClr val="5F5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19" name="Freeform: Shape 301"/>
              <p:cNvSpPr/>
              <p:nvPr/>
            </p:nvSpPr>
            <p:spPr>
              <a:xfrm>
                <a:off x="0" y="1122146"/>
                <a:ext cx="446607" cy="1222552"/>
              </a:xfrm>
              <a:custGeom>
                <a:avLst/>
                <a:gdLst/>
                <a:ahLst/>
                <a:cxnLst>
                  <a:cxn ang="0">
                    <a:pos x="wd2" y="hd2"/>
                  </a:cxn>
                  <a:cxn ang="5400000">
                    <a:pos x="wd2" y="hd2"/>
                  </a:cxn>
                  <a:cxn ang="10800000">
                    <a:pos x="wd2" y="hd2"/>
                  </a:cxn>
                  <a:cxn ang="16200000">
                    <a:pos x="wd2" y="hd2"/>
                  </a:cxn>
                </a:cxnLst>
                <a:rect l="0" t="0" r="r" b="b"/>
                <a:pathLst>
                  <a:path w="20535" h="21600" fill="norm" stroke="1" extrusionOk="0">
                    <a:moveTo>
                      <a:pt x="6439" y="18499"/>
                    </a:moveTo>
                    <a:lnTo>
                      <a:pt x="97" y="3101"/>
                    </a:lnTo>
                    <a:cubicBezTo>
                      <a:pt x="-532" y="1540"/>
                      <a:pt x="1982" y="220"/>
                      <a:pt x="5811" y="0"/>
                    </a:cubicBezTo>
                    <a:cubicBezTo>
                      <a:pt x="9811" y="220"/>
                      <a:pt x="13411" y="1540"/>
                      <a:pt x="14097" y="3101"/>
                    </a:cubicBezTo>
                    <a:lnTo>
                      <a:pt x="20439" y="18499"/>
                    </a:lnTo>
                    <a:cubicBezTo>
                      <a:pt x="21068" y="20082"/>
                      <a:pt x="18554" y="21380"/>
                      <a:pt x="14725" y="21600"/>
                    </a:cubicBezTo>
                    <a:cubicBezTo>
                      <a:pt x="10668" y="21380"/>
                      <a:pt x="7068" y="20082"/>
                      <a:pt x="6439" y="18499"/>
                    </a:cubicBezTo>
                    <a:close/>
                  </a:path>
                </a:pathLst>
              </a:custGeom>
              <a:solidFill>
                <a:srgbClr val="63737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20" name="Freeform: Shape 302"/>
              <p:cNvSpPr/>
              <p:nvPr/>
            </p:nvSpPr>
            <p:spPr>
              <a:xfrm>
                <a:off x="1063883" y="1060671"/>
                <a:ext cx="676063" cy="1010259"/>
              </a:xfrm>
              <a:custGeom>
                <a:avLst/>
                <a:gdLst/>
                <a:ahLst/>
                <a:cxnLst>
                  <a:cxn ang="0">
                    <a:pos x="wd2" y="hd2"/>
                  </a:cxn>
                  <a:cxn ang="5400000">
                    <a:pos x="wd2" y="hd2"/>
                  </a:cxn>
                  <a:cxn ang="10800000">
                    <a:pos x="wd2" y="hd2"/>
                  </a:cxn>
                  <a:cxn ang="16200000">
                    <a:pos x="wd2" y="hd2"/>
                  </a:cxn>
                </a:cxnLst>
                <a:rect l="0" t="0" r="r" b="b"/>
                <a:pathLst>
                  <a:path w="17495" h="16278" fill="norm" stroke="1" extrusionOk="0">
                    <a:moveTo>
                      <a:pt x="12361" y="16191"/>
                    </a:moveTo>
                    <a:cubicBezTo>
                      <a:pt x="12361" y="16191"/>
                      <a:pt x="21600" y="14767"/>
                      <a:pt x="15291" y="4980"/>
                    </a:cubicBezTo>
                    <a:cubicBezTo>
                      <a:pt x="9496" y="-4025"/>
                      <a:pt x="0" y="1932"/>
                      <a:pt x="0" y="1932"/>
                    </a:cubicBezTo>
                    <a:cubicBezTo>
                      <a:pt x="0" y="1932"/>
                      <a:pt x="5054" y="17575"/>
                      <a:pt x="12361" y="16191"/>
                    </a:cubicBezTo>
                    <a:close/>
                  </a:path>
                </a:pathLst>
              </a:custGeom>
              <a:solidFill>
                <a:srgbClr val="02A8A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21" name="Freeform: Shape 303"/>
              <p:cNvSpPr/>
              <p:nvPr/>
            </p:nvSpPr>
            <p:spPr>
              <a:xfrm>
                <a:off x="1238493" y="1418749"/>
                <a:ext cx="556990" cy="702343"/>
              </a:xfrm>
              <a:custGeom>
                <a:avLst/>
                <a:gdLst/>
                <a:ahLst/>
                <a:cxnLst>
                  <a:cxn ang="0">
                    <a:pos x="wd2" y="hd2"/>
                  </a:cxn>
                  <a:cxn ang="5400000">
                    <a:pos x="wd2" y="hd2"/>
                  </a:cxn>
                  <a:cxn ang="10800000">
                    <a:pos x="wd2" y="hd2"/>
                  </a:cxn>
                  <a:cxn ang="16200000">
                    <a:pos x="wd2" y="hd2"/>
                  </a:cxn>
                </a:cxnLst>
                <a:rect l="0" t="0" r="r" b="b"/>
                <a:pathLst>
                  <a:path w="14954" h="19797" fill="norm" stroke="1" extrusionOk="0">
                    <a:moveTo>
                      <a:pt x="1733" y="16516"/>
                    </a:moveTo>
                    <a:cubicBezTo>
                      <a:pt x="1733" y="16516"/>
                      <a:pt x="9511" y="21600"/>
                      <a:pt x="13551" y="19110"/>
                    </a:cubicBezTo>
                    <a:cubicBezTo>
                      <a:pt x="17557" y="16621"/>
                      <a:pt x="11715" y="0"/>
                      <a:pt x="11715" y="0"/>
                    </a:cubicBezTo>
                    <a:lnTo>
                      <a:pt x="6473" y="2244"/>
                    </a:lnTo>
                    <a:cubicBezTo>
                      <a:pt x="6473" y="2244"/>
                      <a:pt x="-4043" y="9818"/>
                      <a:pt x="1733" y="16516"/>
                    </a:cubicBezTo>
                    <a:close/>
                  </a:path>
                </a:pathLst>
              </a:custGeom>
              <a:solidFill>
                <a:srgbClr val="80512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22" name="Freeform: Shape 304"/>
              <p:cNvSpPr/>
              <p:nvPr/>
            </p:nvSpPr>
            <p:spPr>
              <a:xfrm>
                <a:off x="2024695" y="4197836"/>
                <a:ext cx="618387" cy="286634"/>
              </a:xfrm>
              <a:custGeom>
                <a:avLst/>
                <a:gdLst/>
                <a:ahLst/>
                <a:cxnLst>
                  <a:cxn ang="0">
                    <a:pos x="wd2" y="hd2"/>
                  </a:cxn>
                  <a:cxn ang="5400000">
                    <a:pos x="wd2" y="hd2"/>
                  </a:cxn>
                  <a:cxn ang="10800000">
                    <a:pos x="wd2" y="hd2"/>
                  </a:cxn>
                  <a:cxn ang="16200000">
                    <a:pos x="wd2" y="hd2"/>
                  </a:cxn>
                </a:cxnLst>
                <a:rect l="0" t="0" r="r" b="b"/>
                <a:pathLst>
                  <a:path w="20773" h="21600" fill="norm" stroke="1" extrusionOk="0">
                    <a:moveTo>
                      <a:pt x="3469" y="21600"/>
                    </a:moveTo>
                    <a:lnTo>
                      <a:pt x="5349" y="21600"/>
                    </a:lnTo>
                    <a:lnTo>
                      <a:pt x="4221" y="8977"/>
                    </a:lnTo>
                    <a:lnTo>
                      <a:pt x="8608" y="17018"/>
                    </a:lnTo>
                    <a:cubicBezTo>
                      <a:pt x="9903" y="19449"/>
                      <a:pt x="11616" y="20665"/>
                      <a:pt x="13287" y="20384"/>
                    </a:cubicBezTo>
                    <a:lnTo>
                      <a:pt x="20055" y="19356"/>
                    </a:lnTo>
                    <a:cubicBezTo>
                      <a:pt x="20849" y="19169"/>
                      <a:pt x="21058" y="16738"/>
                      <a:pt x="20306" y="15990"/>
                    </a:cubicBezTo>
                    <a:lnTo>
                      <a:pt x="17423" y="13184"/>
                    </a:lnTo>
                    <a:cubicBezTo>
                      <a:pt x="17005" y="12717"/>
                      <a:pt x="16588" y="12156"/>
                      <a:pt x="16212" y="11595"/>
                    </a:cubicBezTo>
                    <a:cubicBezTo>
                      <a:pt x="9819" y="12623"/>
                      <a:pt x="2926" y="3740"/>
                      <a:pt x="294" y="0"/>
                    </a:cubicBezTo>
                    <a:cubicBezTo>
                      <a:pt x="-208" y="4301"/>
                      <a:pt x="-542" y="13278"/>
                      <a:pt x="3469" y="21600"/>
                    </a:cubicBezTo>
                    <a:close/>
                  </a:path>
                </a:pathLst>
              </a:custGeom>
              <a:solidFill>
                <a:srgbClr val="EF7A7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23" name="Freeform: Shape 305"/>
              <p:cNvSpPr/>
              <p:nvPr/>
            </p:nvSpPr>
            <p:spPr>
              <a:xfrm>
                <a:off x="2027218" y="4073217"/>
                <a:ext cx="479799" cy="279007"/>
              </a:xfrm>
              <a:custGeom>
                <a:avLst/>
                <a:gdLst/>
                <a:ahLst/>
                <a:cxnLst>
                  <a:cxn ang="0">
                    <a:pos x="wd2" y="hd2"/>
                  </a:cxn>
                  <a:cxn ang="5400000">
                    <a:pos x="wd2" y="hd2"/>
                  </a:cxn>
                  <a:cxn ang="10800000">
                    <a:pos x="wd2" y="hd2"/>
                  </a:cxn>
                  <a:cxn ang="16200000">
                    <a:pos x="wd2" y="hd2"/>
                  </a:cxn>
                </a:cxnLst>
                <a:rect l="0" t="0" r="r" b="b"/>
                <a:pathLst>
                  <a:path w="21600" h="20670" fill="norm" stroke="1" extrusionOk="0">
                    <a:moveTo>
                      <a:pt x="20537" y="19302"/>
                    </a:moveTo>
                    <a:lnTo>
                      <a:pt x="10912" y="6066"/>
                    </a:lnTo>
                    <a:lnTo>
                      <a:pt x="10688" y="551"/>
                    </a:lnTo>
                    <a:lnTo>
                      <a:pt x="0" y="0"/>
                    </a:lnTo>
                    <a:lnTo>
                      <a:pt x="783" y="6618"/>
                    </a:lnTo>
                    <a:cubicBezTo>
                      <a:pt x="783" y="6618"/>
                      <a:pt x="560" y="7537"/>
                      <a:pt x="280" y="9191"/>
                    </a:cubicBezTo>
                    <a:cubicBezTo>
                      <a:pt x="3805" y="12868"/>
                      <a:pt x="13038" y="21600"/>
                      <a:pt x="21600" y="20589"/>
                    </a:cubicBezTo>
                    <a:cubicBezTo>
                      <a:pt x="21208" y="20221"/>
                      <a:pt x="20817" y="19762"/>
                      <a:pt x="20537" y="19302"/>
                    </a:cubicBezTo>
                    <a:close/>
                  </a:path>
                </a:pathLst>
              </a:custGeom>
              <a:solidFill>
                <a:srgbClr val="A3734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24" name="Freeform: Shape 306"/>
              <p:cNvSpPr/>
              <p:nvPr/>
            </p:nvSpPr>
            <p:spPr>
              <a:xfrm>
                <a:off x="1996066" y="3929901"/>
                <a:ext cx="267940" cy="1495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00" y="1607"/>
                    </a:moveTo>
                    <a:lnTo>
                      <a:pt x="0" y="0"/>
                    </a:lnTo>
                    <a:lnTo>
                      <a:pt x="2500" y="20529"/>
                    </a:lnTo>
                    <a:lnTo>
                      <a:pt x="21600" y="21600"/>
                    </a:lnTo>
                    <a:close/>
                  </a:path>
                </a:pathLst>
              </a:custGeom>
              <a:solidFill>
                <a:srgbClr val="80512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25" name="Freeform: Shape 307"/>
              <p:cNvSpPr/>
              <p:nvPr/>
            </p:nvSpPr>
            <p:spPr>
              <a:xfrm>
                <a:off x="2555561" y="3873820"/>
                <a:ext cx="646729" cy="256724"/>
              </a:xfrm>
              <a:custGeom>
                <a:avLst/>
                <a:gdLst/>
                <a:ahLst/>
                <a:cxnLst>
                  <a:cxn ang="0">
                    <a:pos x="wd2" y="hd2"/>
                  </a:cxn>
                  <a:cxn ang="5400000">
                    <a:pos x="wd2" y="hd2"/>
                  </a:cxn>
                  <a:cxn ang="10800000">
                    <a:pos x="wd2" y="hd2"/>
                  </a:cxn>
                  <a:cxn ang="16200000">
                    <a:pos x="wd2" y="hd2"/>
                  </a:cxn>
                </a:cxnLst>
                <a:rect l="0" t="0" r="r" b="b"/>
                <a:pathLst>
                  <a:path w="21351" h="21600" fill="norm" stroke="1" extrusionOk="0">
                    <a:moveTo>
                      <a:pt x="5176" y="21600"/>
                    </a:moveTo>
                    <a:lnTo>
                      <a:pt x="6983" y="20661"/>
                    </a:lnTo>
                    <a:lnTo>
                      <a:pt x="4642" y="7409"/>
                    </a:lnTo>
                    <a:lnTo>
                      <a:pt x="9652" y="13774"/>
                    </a:lnTo>
                    <a:cubicBezTo>
                      <a:pt x="11131" y="15652"/>
                      <a:pt x="12855" y="15965"/>
                      <a:pt x="14457" y="14817"/>
                    </a:cubicBezTo>
                    <a:lnTo>
                      <a:pt x="20822" y="9704"/>
                    </a:lnTo>
                    <a:cubicBezTo>
                      <a:pt x="21561" y="9183"/>
                      <a:pt x="21520" y="6365"/>
                      <a:pt x="20740" y="6052"/>
                    </a:cubicBezTo>
                    <a:lnTo>
                      <a:pt x="17701" y="4591"/>
                    </a:lnTo>
                    <a:cubicBezTo>
                      <a:pt x="17249" y="4383"/>
                      <a:pt x="16798" y="3965"/>
                      <a:pt x="16346" y="3548"/>
                    </a:cubicBezTo>
                    <a:cubicBezTo>
                      <a:pt x="10350" y="8243"/>
                      <a:pt x="2877" y="2504"/>
                      <a:pt x="2" y="0"/>
                    </a:cubicBezTo>
                    <a:cubicBezTo>
                      <a:pt x="-39" y="4904"/>
                      <a:pt x="495" y="14817"/>
                      <a:pt x="5176" y="21600"/>
                    </a:cubicBezTo>
                    <a:close/>
                  </a:path>
                </a:pathLst>
              </a:custGeom>
              <a:solidFill>
                <a:srgbClr val="EF7A7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26" name="Freeform: Shape 308"/>
              <p:cNvSpPr/>
              <p:nvPr/>
            </p:nvSpPr>
            <p:spPr>
              <a:xfrm>
                <a:off x="2512005" y="3686882"/>
                <a:ext cx="538372" cy="249448"/>
              </a:xfrm>
              <a:custGeom>
                <a:avLst/>
                <a:gdLst/>
                <a:ahLst/>
                <a:cxnLst>
                  <a:cxn ang="0">
                    <a:pos x="wd2" y="hd2"/>
                  </a:cxn>
                  <a:cxn ang="5400000">
                    <a:pos x="wd2" y="hd2"/>
                  </a:cxn>
                  <a:cxn ang="10800000">
                    <a:pos x="wd2" y="hd2"/>
                  </a:cxn>
                  <a:cxn ang="16200000">
                    <a:pos x="wd2" y="hd2"/>
                  </a:cxn>
                </a:cxnLst>
                <a:rect l="0" t="0" r="r" b="b"/>
                <a:pathLst>
                  <a:path w="21600" h="18974" fill="norm" stroke="1" extrusionOk="0">
                    <a:moveTo>
                      <a:pt x="20552" y="16507"/>
                    </a:moveTo>
                    <a:lnTo>
                      <a:pt x="10625" y="6886"/>
                    </a:lnTo>
                    <a:lnTo>
                      <a:pt x="9727" y="1509"/>
                    </a:lnTo>
                    <a:lnTo>
                      <a:pt x="9478" y="0"/>
                    </a:lnTo>
                    <a:lnTo>
                      <a:pt x="0" y="3773"/>
                    </a:lnTo>
                    <a:lnTo>
                      <a:pt x="349" y="5093"/>
                    </a:lnTo>
                    <a:lnTo>
                      <a:pt x="1846" y="11319"/>
                    </a:lnTo>
                    <a:cubicBezTo>
                      <a:pt x="1846" y="11319"/>
                      <a:pt x="1746" y="12356"/>
                      <a:pt x="1746" y="14148"/>
                    </a:cubicBezTo>
                    <a:cubicBezTo>
                      <a:pt x="5238" y="16412"/>
                      <a:pt x="14317" y="21600"/>
                      <a:pt x="21600" y="17355"/>
                    </a:cubicBezTo>
                    <a:cubicBezTo>
                      <a:pt x="21251" y="17167"/>
                      <a:pt x="20902" y="16790"/>
                      <a:pt x="20552" y="16507"/>
                    </a:cubicBezTo>
                    <a:close/>
                  </a:path>
                </a:pathLst>
              </a:custGeom>
              <a:solidFill>
                <a:srgbClr val="A3734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27" name="Freeform: Shape 309"/>
              <p:cNvSpPr/>
              <p:nvPr/>
            </p:nvSpPr>
            <p:spPr>
              <a:xfrm>
                <a:off x="2458417" y="3573479"/>
                <a:ext cx="289126" cy="162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04" y="0"/>
                    </a:moveTo>
                    <a:lnTo>
                      <a:pt x="0" y="6266"/>
                    </a:lnTo>
                    <a:lnTo>
                      <a:pt x="3986" y="21600"/>
                    </a:lnTo>
                    <a:lnTo>
                      <a:pt x="21600" y="15005"/>
                    </a:lnTo>
                    <a:close/>
                  </a:path>
                </a:pathLst>
              </a:custGeom>
              <a:solidFill>
                <a:srgbClr val="80512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28" name="Freeform: Shape 310"/>
              <p:cNvSpPr/>
              <p:nvPr/>
            </p:nvSpPr>
            <p:spPr>
              <a:xfrm>
                <a:off x="415641" y="1064819"/>
                <a:ext cx="1118075" cy="1456405"/>
              </a:xfrm>
              <a:custGeom>
                <a:avLst/>
                <a:gdLst/>
                <a:ahLst/>
                <a:cxnLst>
                  <a:cxn ang="0">
                    <a:pos x="wd2" y="hd2"/>
                  </a:cxn>
                  <a:cxn ang="5400000">
                    <a:pos x="wd2" y="hd2"/>
                  </a:cxn>
                  <a:cxn ang="10800000">
                    <a:pos x="wd2" y="hd2"/>
                  </a:cxn>
                  <a:cxn ang="16200000">
                    <a:pos x="wd2" y="hd2"/>
                  </a:cxn>
                </a:cxnLst>
                <a:rect l="0" t="0" r="r" b="b"/>
                <a:pathLst>
                  <a:path w="15658" h="19846" fill="norm" stroke="1" extrusionOk="0">
                    <a:moveTo>
                      <a:pt x="3664" y="19191"/>
                    </a:moveTo>
                    <a:cubicBezTo>
                      <a:pt x="3664" y="19191"/>
                      <a:pt x="-3623" y="5650"/>
                      <a:pt x="2357" y="1561"/>
                    </a:cubicBezTo>
                    <a:cubicBezTo>
                      <a:pt x="3071" y="1086"/>
                      <a:pt x="3908" y="797"/>
                      <a:pt x="4797" y="713"/>
                    </a:cubicBezTo>
                    <a:lnTo>
                      <a:pt x="12416" y="0"/>
                    </a:lnTo>
                    <a:cubicBezTo>
                      <a:pt x="12416" y="0"/>
                      <a:pt x="17977" y="7296"/>
                      <a:pt x="13165" y="11538"/>
                    </a:cubicBezTo>
                    <a:lnTo>
                      <a:pt x="15658" y="16595"/>
                    </a:lnTo>
                    <a:cubicBezTo>
                      <a:pt x="15658" y="16595"/>
                      <a:pt x="5686" y="21600"/>
                      <a:pt x="3664" y="19191"/>
                    </a:cubicBezTo>
                    <a:close/>
                  </a:path>
                </a:pathLst>
              </a:custGeom>
              <a:solidFill>
                <a:srgbClr val="1AC1B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29" name="Freeform: Shape 311"/>
              <p:cNvSpPr/>
              <p:nvPr/>
            </p:nvSpPr>
            <p:spPr>
              <a:xfrm>
                <a:off x="678802" y="2166373"/>
                <a:ext cx="2067496" cy="1529234"/>
              </a:xfrm>
              <a:custGeom>
                <a:avLst/>
                <a:gdLst/>
                <a:ahLst/>
                <a:cxnLst>
                  <a:cxn ang="0">
                    <a:pos x="wd2" y="hd2"/>
                  </a:cxn>
                  <a:cxn ang="5400000">
                    <a:pos x="wd2" y="hd2"/>
                  </a:cxn>
                  <a:cxn ang="10800000">
                    <a:pos x="wd2" y="hd2"/>
                  </a:cxn>
                  <a:cxn ang="16200000">
                    <a:pos x="wd2" y="hd2"/>
                  </a:cxn>
                </a:cxnLst>
                <a:rect l="0" t="0" r="r" b="b"/>
                <a:pathLst>
                  <a:path w="21600" h="21204" fill="norm" stroke="1" extrusionOk="0">
                    <a:moveTo>
                      <a:pt x="17462" y="3195"/>
                    </a:moveTo>
                    <a:cubicBezTo>
                      <a:pt x="16903" y="933"/>
                      <a:pt x="15146" y="-396"/>
                      <a:pt x="13389" y="105"/>
                    </a:cubicBezTo>
                    <a:lnTo>
                      <a:pt x="12908" y="243"/>
                    </a:lnTo>
                    <a:lnTo>
                      <a:pt x="0" y="4266"/>
                    </a:lnTo>
                    <a:cubicBezTo>
                      <a:pt x="0" y="4266"/>
                      <a:pt x="1275" y="10672"/>
                      <a:pt x="6090" y="9273"/>
                    </a:cubicBezTo>
                    <a:cubicBezTo>
                      <a:pt x="6974" y="9014"/>
                      <a:pt x="7950" y="8513"/>
                      <a:pt x="9069" y="7650"/>
                    </a:cubicBezTo>
                    <a:lnTo>
                      <a:pt x="12830" y="5146"/>
                    </a:lnTo>
                    <a:lnTo>
                      <a:pt x="12934" y="5077"/>
                    </a:lnTo>
                    <a:cubicBezTo>
                      <a:pt x="15146" y="3541"/>
                      <a:pt x="15927" y="5854"/>
                      <a:pt x="15979" y="6942"/>
                    </a:cubicBezTo>
                    <a:lnTo>
                      <a:pt x="16330" y="14280"/>
                    </a:lnTo>
                    <a:lnTo>
                      <a:pt x="18907" y="21204"/>
                    </a:lnTo>
                    <a:lnTo>
                      <a:pt x="21600" y="20634"/>
                    </a:lnTo>
                    <a:cubicBezTo>
                      <a:pt x="21600" y="19978"/>
                      <a:pt x="18946" y="9187"/>
                      <a:pt x="17462" y="3195"/>
                    </a:cubicBezTo>
                    <a:close/>
                  </a:path>
                </a:pathLst>
              </a:custGeom>
              <a:solidFill>
                <a:srgbClr val="C3B399"/>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30" name="Freeform: Shape 312"/>
              <p:cNvSpPr/>
              <p:nvPr/>
            </p:nvSpPr>
            <p:spPr>
              <a:xfrm>
                <a:off x="1262037" y="2497216"/>
                <a:ext cx="1034372" cy="1534877"/>
              </a:xfrm>
              <a:custGeom>
                <a:avLst/>
                <a:gdLst/>
                <a:ahLst/>
                <a:cxnLst>
                  <a:cxn ang="0">
                    <a:pos x="wd2" y="hd2"/>
                  </a:cxn>
                  <a:cxn ang="5400000">
                    <a:pos x="wd2" y="hd2"/>
                  </a:cxn>
                  <a:cxn ang="10800000">
                    <a:pos x="wd2" y="hd2"/>
                  </a:cxn>
                  <a:cxn ang="16200000">
                    <a:pos x="wd2" y="hd2"/>
                  </a:cxn>
                </a:cxnLst>
                <a:rect l="0" t="0" r="r" b="b"/>
                <a:pathLst>
                  <a:path w="21600" h="20607" fill="norm" stroke="1" extrusionOk="0">
                    <a:moveTo>
                      <a:pt x="20456" y="9406"/>
                    </a:moveTo>
                    <a:lnTo>
                      <a:pt x="19755" y="2300"/>
                    </a:lnTo>
                    <a:cubicBezTo>
                      <a:pt x="19651" y="1247"/>
                      <a:pt x="18091" y="-993"/>
                      <a:pt x="13672" y="495"/>
                    </a:cubicBezTo>
                    <a:cubicBezTo>
                      <a:pt x="13594" y="528"/>
                      <a:pt x="13542" y="545"/>
                      <a:pt x="13464" y="562"/>
                    </a:cubicBezTo>
                    <a:lnTo>
                      <a:pt x="5952" y="2986"/>
                    </a:lnTo>
                    <a:cubicBezTo>
                      <a:pt x="3717" y="3822"/>
                      <a:pt x="1768" y="4307"/>
                      <a:pt x="0" y="4557"/>
                    </a:cubicBezTo>
                    <a:lnTo>
                      <a:pt x="10917" y="3989"/>
                    </a:lnTo>
                    <a:lnTo>
                      <a:pt x="15258" y="20607"/>
                    </a:lnTo>
                    <a:lnTo>
                      <a:pt x="21600" y="20607"/>
                    </a:lnTo>
                    <a:close/>
                  </a:path>
                </a:pathLst>
              </a:custGeom>
              <a:solidFill>
                <a:srgbClr val="B1927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31" name="Freeform: Shape 313"/>
              <p:cNvSpPr/>
              <p:nvPr/>
            </p:nvSpPr>
            <p:spPr>
              <a:xfrm>
                <a:off x="827103" y="1508474"/>
                <a:ext cx="580744" cy="366289"/>
              </a:xfrm>
              <a:custGeom>
                <a:avLst/>
                <a:gdLst/>
                <a:ahLst/>
                <a:cxnLst>
                  <a:cxn ang="0">
                    <a:pos x="wd2" y="hd2"/>
                  </a:cxn>
                  <a:cxn ang="5400000">
                    <a:pos x="wd2" y="hd2"/>
                  </a:cxn>
                  <a:cxn ang="10800000">
                    <a:pos x="wd2" y="hd2"/>
                  </a:cxn>
                  <a:cxn ang="16200000">
                    <a:pos x="wd2" y="hd2"/>
                  </a:cxn>
                </a:cxnLst>
                <a:rect l="0" t="0" r="r" b="b"/>
                <a:pathLst>
                  <a:path w="21600" h="17405" fill="norm" stroke="1" extrusionOk="0">
                    <a:moveTo>
                      <a:pt x="21600" y="11272"/>
                    </a:moveTo>
                    <a:lnTo>
                      <a:pt x="10592" y="13102"/>
                    </a:lnTo>
                    <a:cubicBezTo>
                      <a:pt x="7400" y="7023"/>
                      <a:pt x="0" y="0"/>
                      <a:pt x="0" y="0"/>
                    </a:cubicBezTo>
                    <a:lnTo>
                      <a:pt x="1943" y="4013"/>
                    </a:lnTo>
                    <a:cubicBezTo>
                      <a:pt x="1943" y="4013"/>
                      <a:pt x="8464" y="21600"/>
                      <a:pt x="10222" y="16466"/>
                    </a:cubicBezTo>
                    <a:close/>
                  </a:path>
                </a:pathLst>
              </a:custGeom>
              <a:solidFill>
                <a:srgbClr val="02A8A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32" name="Freeform: Shape 314"/>
              <p:cNvSpPr/>
              <p:nvPr/>
            </p:nvSpPr>
            <p:spPr>
              <a:xfrm>
                <a:off x="574118" y="1593221"/>
                <a:ext cx="1090452" cy="688821"/>
              </a:xfrm>
              <a:custGeom>
                <a:avLst/>
                <a:gdLst/>
                <a:ahLst/>
                <a:cxnLst>
                  <a:cxn ang="0">
                    <a:pos x="wd2" y="hd2"/>
                  </a:cxn>
                  <a:cxn ang="5400000">
                    <a:pos x="wd2" y="hd2"/>
                  </a:cxn>
                  <a:cxn ang="10800000">
                    <a:pos x="wd2" y="hd2"/>
                  </a:cxn>
                  <a:cxn ang="16200000">
                    <a:pos x="wd2" y="hd2"/>
                  </a:cxn>
                </a:cxnLst>
                <a:rect l="0" t="0" r="r" b="b"/>
                <a:pathLst>
                  <a:path w="21600" h="18985" fill="norm" stroke="1" extrusionOk="0">
                    <a:moveTo>
                      <a:pt x="0" y="5451"/>
                    </a:moveTo>
                    <a:cubicBezTo>
                      <a:pt x="0" y="5451"/>
                      <a:pt x="6312" y="21600"/>
                      <a:pt x="12033" y="18617"/>
                    </a:cubicBezTo>
                    <a:cubicBezTo>
                      <a:pt x="17753" y="15669"/>
                      <a:pt x="21600" y="2983"/>
                      <a:pt x="21600" y="2983"/>
                    </a:cubicBezTo>
                    <a:cubicBezTo>
                      <a:pt x="21600" y="2983"/>
                      <a:pt x="16126" y="2606"/>
                      <a:pt x="9764" y="7577"/>
                    </a:cubicBezTo>
                    <a:lnTo>
                      <a:pt x="6041" y="0"/>
                    </a:lnTo>
                    <a:close/>
                  </a:path>
                </a:pathLst>
              </a:custGeom>
              <a:solidFill>
                <a:srgbClr val="A3734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33" name="Freeform: Shape 315"/>
              <p:cNvSpPr/>
              <p:nvPr/>
            </p:nvSpPr>
            <p:spPr>
              <a:xfrm>
                <a:off x="747328" y="1677540"/>
                <a:ext cx="356436" cy="329435"/>
              </a:xfrm>
              <a:custGeom>
                <a:avLst/>
                <a:gdLst/>
                <a:ahLst/>
                <a:cxnLst>
                  <a:cxn ang="0">
                    <a:pos x="wd2" y="hd2"/>
                  </a:cxn>
                  <a:cxn ang="5400000">
                    <a:pos x="wd2" y="hd2"/>
                  </a:cxn>
                  <a:cxn ang="10800000">
                    <a:pos x="wd2" y="hd2"/>
                  </a:cxn>
                  <a:cxn ang="16200000">
                    <a:pos x="wd2" y="hd2"/>
                  </a:cxn>
                </a:cxnLst>
                <a:rect l="0" t="0" r="r" b="b"/>
                <a:pathLst>
                  <a:path w="21158" h="20253" fill="norm" stroke="1" extrusionOk="0">
                    <a:moveTo>
                      <a:pt x="21158" y="10483"/>
                    </a:moveTo>
                    <a:cubicBezTo>
                      <a:pt x="21158" y="10483"/>
                      <a:pt x="15482" y="-508"/>
                      <a:pt x="10837" y="3461"/>
                    </a:cubicBezTo>
                    <a:cubicBezTo>
                      <a:pt x="10837" y="3461"/>
                      <a:pt x="9879" y="-1271"/>
                      <a:pt x="7151" y="332"/>
                    </a:cubicBezTo>
                    <a:cubicBezTo>
                      <a:pt x="5013" y="1629"/>
                      <a:pt x="-73" y="7430"/>
                      <a:pt x="0" y="10941"/>
                    </a:cubicBezTo>
                    <a:cubicBezTo>
                      <a:pt x="0" y="12239"/>
                      <a:pt x="1696" y="12773"/>
                      <a:pt x="2507" y="11781"/>
                    </a:cubicBezTo>
                    <a:lnTo>
                      <a:pt x="7077" y="6209"/>
                    </a:lnTo>
                    <a:cubicBezTo>
                      <a:pt x="7077" y="6209"/>
                      <a:pt x="-442" y="20329"/>
                      <a:pt x="7299" y="20253"/>
                    </a:cubicBezTo>
                    <a:cubicBezTo>
                      <a:pt x="15039" y="20100"/>
                      <a:pt x="21158" y="10483"/>
                      <a:pt x="21158" y="10483"/>
                    </a:cubicBezTo>
                    <a:close/>
                  </a:path>
                </a:pathLst>
              </a:custGeom>
              <a:solidFill>
                <a:srgbClr val="80512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34" name="Freeform: Shape 316"/>
              <p:cNvSpPr/>
              <p:nvPr/>
            </p:nvSpPr>
            <p:spPr>
              <a:xfrm>
                <a:off x="725825" y="62437"/>
                <a:ext cx="703579" cy="1214413"/>
              </a:xfrm>
              <a:custGeom>
                <a:avLst/>
                <a:gdLst/>
                <a:ahLst/>
                <a:cxnLst>
                  <a:cxn ang="0">
                    <a:pos x="wd2" y="hd2"/>
                  </a:cxn>
                  <a:cxn ang="5400000">
                    <a:pos x="wd2" y="hd2"/>
                  </a:cxn>
                  <a:cxn ang="10800000">
                    <a:pos x="wd2" y="hd2"/>
                  </a:cxn>
                  <a:cxn ang="16200000">
                    <a:pos x="wd2" y="hd2"/>
                  </a:cxn>
                </a:cxnLst>
                <a:rect l="0" t="0" r="r" b="b"/>
                <a:pathLst>
                  <a:path w="14578" h="17932" fill="norm" stroke="1" extrusionOk="0">
                    <a:moveTo>
                      <a:pt x="12276" y="1219"/>
                    </a:moveTo>
                    <a:cubicBezTo>
                      <a:pt x="3538" y="-3119"/>
                      <a:pt x="-5200" y="5043"/>
                      <a:pt x="3770" y="11220"/>
                    </a:cubicBezTo>
                    <a:lnTo>
                      <a:pt x="2687" y="15411"/>
                    </a:lnTo>
                    <a:cubicBezTo>
                      <a:pt x="2687" y="15411"/>
                      <a:pt x="4002" y="16679"/>
                      <a:pt x="5600" y="17543"/>
                    </a:cubicBezTo>
                    <a:cubicBezTo>
                      <a:pt x="7301" y="18481"/>
                      <a:pt x="9801" y="17617"/>
                      <a:pt x="9853" y="16073"/>
                    </a:cubicBezTo>
                    <a:lnTo>
                      <a:pt x="9879" y="14915"/>
                    </a:lnTo>
                    <a:lnTo>
                      <a:pt x="8590" y="15007"/>
                    </a:lnTo>
                    <a:lnTo>
                      <a:pt x="8513" y="14069"/>
                    </a:lnTo>
                    <a:cubicBezTo>
                      <a:pt x="7507" y="13940"/>
                      <a:pt x="5497" y="13426"/>
                      <a:pt x="4492" y="11698"/>
                    </a:cubicBezTo>
                    <a:cubicBezTo>
                      <a:pt x="4492" y="11698"/>
                      <a:pt x="5935" y="13003"/>
                      <a:pt x="8461" y="13444"/>
                    </a:cubicBezTo>
                    <a:cubicBezTo>
                      <a:pt x="9080" y="13499"/>
                      <a:pt x="9750" y="13499"/>
                      <a:pt x="10446" y="13407"/>
                    </a:cubicBezTo>
                    <a:cubicBezTo>
                      <a:pt x="11296" y="13315"/>
                      <a:pt x="12070" y="13076"/>
                      <a:pt x="12482" y="12580"/>
                    </a:cubicBezTo>
                    <a:cubicBezTo>
                      <a:pt x="14029" y="10595"/>
                      <a:pt x="16400" y="3260"/>
                      <a:pt x="12276" y="1219"/>
                    </a:cubicBezTo>
                    <a:close/>
                  </a:path>
                </a:pathLst>
              </a:custGeom>
              <a:solidFill>
                <a:srgbClr val="A3734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35" name="Freeform: Shape 317"/>
              <p:cNvSpPr/>
              <p:nvPr/>
            </p:nvSpPr>
            <p:spPr>
              <a:xfrm>
                <a:off x="944248" y="855449"/>
                <a:ext cx="193167" cy="1595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400" y="15740"/>
                      <a:pt x="16200" y="20428"/>
                      <a:pt x="21600" y="21600"/>
                    </a:cubicBezTo>
                    <a:lnTo>
                      <a:pt x="21323" y="15907"/>
                    </a:lnTo>
                    <a:cubicBezTo>
                      <a:pt x="7754" y="11888"/>
                      <a:pt x="0" y="0"/>
                      <a:pt x="0" y="0"/>
                    </a:cubicBezTo>
                    <a:close/>
                  </a:path>
                </a:pathLst>
              </a:custGeom>
              <a:solidFill>
                <a:srgbClr val="80512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36" name="Freeform: Shape 318"/>
              <p:cNvSpPr/>
              <p:nvPr/>
            </p:nvSpPr>
            <p:spPr>
              <a:xfrm>
                <a:off x="464797" y="-1"/>
                <a:ext cx="1013613" cy="1029830"/>
              </a:xfrm>
              <a:custGeom>
                <a:avLst/>
                <a:gdLst/>
                <a:ahLst/>
                <a:cxnLst>
                  <a:cxn ang="0">
                    <a:pos x="wd2" y="hd2"/>
                  </a:cxn>
                  <a:cxn ang="5400000">
                    <a:pos x="wd2" y="hd2"/>
                  </a:cxn>
                  <a:cxn ang="10800000">
                    <a:pos x="wd2" y="hd2"/>
                  </a:cxn>
                  <a:cxn ang="16200000">
                    <a:pos x="wd2" y="hd2"/>
                  </a:cxn>
                </a:cxnLst>
                <a:rect l="0" t="0" r="r" b="b"/>
                <a:pathLst>
                  <a:path w="18853" h="17538" fill="norm" stroke="1" extrusionOk="0">
                    <a:moveTo>
                      <a:pt x="14533" y="4778"/>
                    </a:moveTo>
                    <a:cubicBezTo>
                      <a:pt x="13583" y="4694"/>
                      <a:pt x="11847" y="4715"/>
                      <a:pt x="11847" y="4715"/>
                    </a:cubicBezTo>
                    <a:cubicBezTo>
                      <a:pt x="11847" y="4715"/>
                      <a:pt x="9370" y="7470"/>
                      <a:pt x="9764" y="13490"/>
                    </a:cubicBezTo>
                    <a:cubicBezTo>
                      <a:pt x="9972" y="16055"/>
                      <a:pt x="7356" y="18069"/>
                      <a:pt x="4647" y="17412"/>
                    </a:cubicBezTo>
                    <a:cubicBezTo>
                      <a:pt x="2517" y="16903"/>
                      <a:pt x="549" y="15992"/>
                      <a:pt x="156" y="14423"/>
                    </a:cubicBezTo>
                    <a:cubicBezTo>
                      <a:pt x="-886" y="10438"/>
                      <a:pt x="3374" y="-3531"/>
                      <a:pt x="10828" y="836"/>
                    </a:cubicBezTo>
                    <a:cubicBezTo>
                      <a:pt x="10828" y="836"/>
                      <a:pt x="12843" y="-76"/>
                      <a:pt x="14625" y="433"/>
                    </a:cubicBezTo>
                    <a:cubicBezTo>
                      <a:pt x="16385" y="942"/>
                      <a:pt x="20714" y="1514"/>
                      <a:pt x="17959" y="7661"/>
                    </a:cubicBezTo>
                    <a:lnTo>
                      <a:pt x="17704" y="6177"/>
                    </a:lnTo>
                    <a:cubicBezTo>
                      <a:pt x="17496" y="4948"/>
                      <a:pt x="17241" y="5011"/>
                      <a:pt x="14533" y="4778"/>
                    </a:cubicBezTo>
                    <a:close/>
                  </a:path>
                </a:pathLst>
              </a:custGeom>
              <a:solidFill>
                <a:srgbClr val="381F0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37" name="Freeform: Shape 319"/>
              <p:cNvSpPr/>
              <p:nvPr/>
            </p:nvSpPr>
            <p:spPr>
              <a:xfrm>
                <a:off x="306997" y="192263"/>
                <a:ext cx="385650" cy="620424"/>
              </a:xfrm>
              <a:custGeom>
                <a:avLst/>
                <a:gdLst/>
                <a:ahLst/>
                <a:cxnLst>
                  <a:cxn ang="0">
                    <a:pos x="wd2" y="hd2"/>
                  </a:cxn>
                  <a:cxn ang="5400000">
                    <a:pos x="wd2" y="hd2"/>
                  </a:cxn>
                  <a:cxn ang="10800000">
                    <a:pos x="wd2" y="hd2"/>
                  </a:cxn>
                  <a:cxn ang="16200000">
                    <a:pos x="wd2" y="hd2"/>
                  </a:cxn>
                </a:cxnLst>
                <a:rect l="0" t="0" r="r" b="b"/>
                <a:pathLst>
                  <a:path w="18372" h="18903" fill="norm" stroke="1" extrusionOk="0">
                    <a:moveTo>
                      <a:pt x="18129" y="574"/>
                    </a:moveTo>
                    <a:cubicBezTo>
                      <a:pt x="16590" y="-904"/>
                      <a:pt x="11678" y="309"/>
                      <a:pt x="4991" y="6107"/>
                    </a:cubicBezTo>
                    <a:cubicBezTo>
                      <a:pt x="-1696" y="11942"/>
                      <a:pt x="-2051" y="16831"/>
                      <a:pt x="6293" y="18763"/>
                    </a:cubicBezTo>
                    <a:cubicBezTo>
                      <a:pt x="14637" y="20696"/>
                      <a:pt x="19549" y="1938"/>
                      <a:pt x="18129" y="574"/>
                    </a:cubicBezTo>
                    <a:close/>
                  </a:path>
                </a:pathLst>
              </a:custGeom>
              <a:solidFill>
                <a:srgbClr val="381F0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973" name="Group 782"/>
            <p:cNvGrpSpPr/>
            <p:nvPr/>
          </p:nvGrpSpPr>
          <p:grpSpPr>
            <a:xfrm>
              <a:off x="5801197" y="4629228"/>
              <a:ext cx="3209005" cy="4759865"/>
              <a:chOff x="0" y="0"/>
              <a:chExt cx="3209003" cy="4759863"/>
            </a:xfrm>
          </p:grpSpPr>
          <p:sp>
            <p:nvSpPr>
              <p:cNvPr id="939" name="Freeform: Shape 277"/>
              <p:cNvSpPr/>
              <p:nvPr/>
            </p:nvSpPr>
            <p:spPr>
              <a:xfrm>
                <a:off x="0" y="1897278"/>
                <a:ext cx="924702" cy="3863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74" y="0"/>
                    </a:moveTo>
                    <a:lnTo>
                      <a:pt x="21600" y="15766"/>
                    </a:lnTo>
                    <a:lnTo>
                      <a:pt x="3285" y="21600"/>
                    </a:lnTo>
                    <a:lnTo>
                      <a:pt x="0" y="1806"/>
                    </a:lnTo>
                    <a:close/>
                  </a:path>
                </a:pathLst>
              </a:custGeom>
              <a:solidFill>
                <a:srgbClr val="F2F2F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40" name="Freeform: Shape 320"/>
              <p:cNvSpPr/>
              <p:nvPr/>
            </p:nvSpPr>
            <p:spPr>
              <a:xfrm>
                <a:off x="1456841" y="3360351"/>
                <a:ext cx="1240000" cy="12661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9476"/>
                    </a:moveTo>
                    <a:lnTo>
                      <a:pt x="11516" y="13742"/>
                    </a:lnTo>
                    <a:lnTo>
                      <a:pt x="11516" y="0"/>
                    </a:lnTo>
                    <a:lnTo>
                      <a:pt x="10258" y="0"/>
                    </a:lnTo>
                    <a:lnTo>
                      <a:pt x="10258" y="13678"/>
                    </a:lnTo>
                    <a:lnTo>
                      <a:pt x="0" y="19476"/>
                    </a:lnTo>
                    <a:lnTo>
                      <a:pt x="0" y="20262"/>
                    </a:lnTo>
                    <a:lnTo>
                      <a:pt x="10019" y="16057"/>
                    </a:lnTo>
                    <a:lnTo>
                      <a:pt x="11776" y="21600"/>
                    </a:lnTo>
                    <a:lnTo>
                      <a:pt x="12427" y="21473"/>
                    </a:lnTo>
                    <a:lnTo>
                      <a:pt x="11624" y="15950"/>
                    </a:lnTo>
                    <a:lnTo>
                      <a:pt x="21600" y="20262"/>
                    </a:lnTo>
                    <a:close/>
                  </a:path>
                </a:pathLst>
              </a:custGeom>
              <a:solidFill>
                <a:srgbClr val="B3B3B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41" name="Freeform: Shape 321"/>
              <p:cNvSpPr/>
              <p:nvPr/>
            </p:nvSpPr>
            <p:spPr>
              <a:xfrm>
                <a:off x="2058771" y="3465035"/>
                <a:ext cx="16202" cy="669226"/>
              </a:xfrm>
              <a:prstGeom prst="rect">
                <a:avLst/>
              </a:prstGeom>
              <a:solidFill>
                <a:srgbClr val="F2F2F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42" name="Freeform: Shape 322"/>
              <p:cNvSpPr/>
              <p:nvPr/>
            </p:nvSpPr>
            <p:spPr>
              <a:xfrm>
                <a:off x="1823234" y="3335427"/>
                <a:ext cx="508463" cy="1458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29" y="21600"/>
                    </a:moveTo>
                    <a:lnTo>
                      <a:pt x="2271" y="21600"/>
                    </a:lnTo>
                    <a:cubicBezTo>
                      <a:pt x="1003" y="21600"/>
                      <a:pt x="0" y="18122"/>
                      <a:pt x="0" y="13912"/>
                    </a:cubicBezTo>
                    <a:lnTo>
                      <a:pt x="0" y="0"/>
                    </a:lnTo>
                    <a:lnTo>
                      <a:pt x="21600" y="0"/>
                    </a:lnTo>
                    <a:lnTo>
                      <a:pt x="21600" y="13912"/>
                    </a:lnTo>
                    <a:cubicBezTo>
                      <a:pt x="21600" y="18122"/>
                      <a:pt x="20597" y="21600"/>
                      <a:pt x="19329" y="21600"/>
                    </a:cubicBezTo>
                    <a:close/>
                  </a:path>
                </a:pathLst>
              </a:custGeom>
              <a:solidFill>
                <a:srgbClr val="5F5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43" name="Freeform: Shape 323"/>
              <p:cNvSpPr/>
              <p:nvPr/>
            </p:nvSpPr>
            <p:spPr>
              <a:xfrm>
                <a:off x="1456841" y="4167904"/>
                <a:ext cx="579498" cy="380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15" y="7624"/>
                    </a:moveTo>
                    <a:lnTo>
                      <a:pt x="21600" y="0"/>
                    </a:lnTo>
                    <a:lnTo>
                      <a:pt x="0" y="18988"/>
                    </a:lnTo>
                    <a:lnTo>
                      <a:pt x="0" y="21600"/>
                    </a:lnTo>
                    <a:close/>
                  </a:path>
                </a:pathLst>
              </a:custGeom>
              <a:solidFill>
                <a:srgbClr val="D3D2D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44" name="Freeform: Shape 324"/>
              <p:cNvSpPr/>
              <p:nvPr/>
            </p:nvSpPr>
            <p:spPr>
              <a:xfrm>
                <a:off x="2053786" y="4157938"/>
                <a:ext cx="115900" cy="4685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256"/>
                    </a:moveTo>
                    <a:lnTo>
                      <a:pt x="8962" y="0"/>
                    </a:lnTo>
                    <a:lnTo>
                      <a:pt x="0" y="0"/>
                    </a:lnTo>
                    <a:lnTo>
                      <a:pt x="14706" y="21600"/>
                    </a:lnTo>
                    <a:close/>
                  </a:path>
                </a:pathLst>
              </a:custGeom>
              <a:solidFill>
                <a:srgbClr val="D3D2D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45" name="Freeform: Shape 325"/>
              <p:cNvSpPr/>
              <p:nvPr/>
            </p:nvSpPr>
            <p:spPr>
              <a:xfrm>
                <a:off x="2016399" y="4055747"/>
                <a:ext cx="122131" cy="1183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73" y="21600"/>
                    </a:moveTo>
                    <a:lnTo>
                      <a:pt x="3927" y="21600"/>
                    </a:lnTo>
                    <a:cubicBezTo>
                      <a:pt x="1745" y="21600"/>
                      <a:pt x="0" y="19800"/>
                      <a:pt x="0" y="17550"/>
                    </a:cubicBezTo>
                    <a:lnTo>
                      <a:pt x="0" y="4050"/>
                    </a:lnTo>
                    <a:cubicBezTo>
                      <a:pt x="0" y="1800"/>
                      <a:pt x="1745" y="0"/>
                      <a:pt x="3927" y="0"/>
                    </a:cubicBezTo>
                    <a:lnTo>
                      <a:pt x="17673" y="0"/>
                    </a:lnTo>
                    <a:cubicBezTo>
                      <a:pt x="19855" y="0"/>
                      <a:pt x="21600" y="1800"/>
                      <a:pt x="21600" y="4050"/>
                    </a:cubicBezTo>
                    <a:lnTo>
                      <a:pt x="21600" y="17550"/>
                    </a:lnTo>
                    <a:cubicBezTo>
                      <a:pt x="21600" y="19800"/>
                      <a:pt x="19855" y="21600"/>
                      <a:pt x="17673" y="21600"/>
                    </a:cubicBezTo>
                    <a:close/>
                  </a:path>
                </a:pathLst>
              </a:custGeom>
              <a:solidFill>
                <a:srgbClr val="5F5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46" name="Freeform: Shape 326"/>
              <p:cNvSpPr/>
              <p:nvPr/>
            </p:nvSpPr>
            <p:spPr>
              <a:xfrm>
                <a:off x="1360883" y="4476972"/>
                <a:ext cx="164503" cy="1632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55"/>
                      <a:pt x="16728" y="21600"/>
                      <a:pt x="10719" y="21600"/>
                    </a:cubicBezTo>
                    <a:cubicBezTo>
                      <a:pt x="4872" y="21600"/>
                      <a:pt x="0" y="16855"/>
                      <a:pt x="0" y="10800"/>
                    </a:cubicBezTo>
                    <a:cubicBezTo>
                      <a:pt x="0" y="4745"/>
                      <a:pt x="4872" y="0"/>
                      <a:pt x="10719" y="0"/>
                    </a:cubicBezTo>
                    <a:cubicBezTo>
                      <a:pt x="16728" y="0"/>
                      <a:pt x="21600" y="4745"/>
                      <a:pt x="21600" y="10800"/>
                    </a:cubicBezTo>
                    <a:close/>
                  </a:path>
                </a:pathLst>
              </a:custGeom>
              <a:solidFill>
                <a:srgbClr val="2D2F2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47" name="Freeform: Shape 327"/>
              <p:cNvSpPr/>
              <p:nvPr/>
            </p:nvSpPr>
            <p:spPr>
              <a:xfrm>
                <a:off x="2079956" y="4595361"/>
                <a:ext cx="164503" cy="164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1"/>
                    </a:moveTo>
                    <a:cubicBezTo>
                      <a:pt x="21600" y="16890"/>
                      <a:pt x="16728" y="21600"/>
                      <a:pt x="10881" y="21600"/>
                    </a:cubicBezTo>
                    <a:cubicBezTo>
                      <a:pt x="4872" y="21600"/>
                      <a:pt x="0" y="16890"/>
                      <a:pt x="0" y="10881"/>
                    </a:cubicBezTo>
                    <a:cubicBezTo>
                      <a:pt x="0" y="4872"/>
                      <a:pt x="4872" y="0"/>
                      <a:pt x="10881" y="0"/>
                    </a:cubicBezTo>
                    <a:cubicBezTo>
                      <a:pt x="16728" y="0"/>
                      <a:pt x="21600" y="4872"/>
                      <a:pt x="21600" y="10881"/>
                    </a:cubicBezTo>
                    <a:close/>
                  </a:path>
                </a:pathLst>
              </a:custGeom>
              <a:solidFill>
                <a:srgbClr val="2D2F2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48" name="Freeform: Shape 328"/>
              <p:cNvSpPr/>
              <p:nvPr/>
            </p:nvSpPr>
            <p:spPr>
              <a:xfrm>
                <a:off x="2658208" y="4463264"/>
                <a:ext cx="164503" cy="1657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64"/>
                      <a:pt x="16890" y="21600"/>
                      <a:pt x="10719" y="21600"/>
                    </a:cubicBezTo>
                    <a:cubicBezTo>
                      <a:pt x="4872" y="21600"/>
                      <a:pt x="0" y="16764"/>
                      <a:pt x="0" y="10800"/>
                    </a:cubicBezTo>
                    <a:cubicBezTo>
                      <a:pt x="0" y="4836"/>
                      <a:pt x="4872" y="0"/>
                      <a:pt x="10719" y="0"/>
                    </a:cubicBezTo>
                    <a:cubicBezTo>
                      <a:pt x="16890" y="0"/>
                      <a:pt x="21600" y="4836"/>
                      <a:pt x="21600" y="10800"/>
                    </a:cubicBezTo>
                    <a:close/>
                  </a:path>
                </a:pathLst>
              </a:custGeom>
              <a:solidFill>
                <a:srgbClr val="2D2F2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49" name="Freeform: Shape 329"/>
              <p:cNvSpPr/>
              <p:nvPr/>
            </p:nvSpPr>
            <p:spPr>
              <a:xfrm>
                <a:off x="2551032" y="2560272"/>
                <a:ext cx="92222" cy="3103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20" y="0"/>
                    </a:moveTo>
                    <a:lnTo>
                      <a:pt x="0" y="21600"/>
                    </a:lnTo>
                    <a:lnTo>
                      <a:pt x="10368" y="21600"/>
                    </a:lnTo>
                    <a:lnTo>
                      <a:pt x="21600" y="0"/>
                    </a:lnTo>
                    <a:close/>
                  </a:path>
                </a:pathLst>
              </a:custGeom>
              <a:solidFill>
                <a:srgbClr val="B3B3B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50" name="Freeform: Shape 330"/>
              <p:cNvSpPr/>
              <p:nvPr/>
            </p:nvSpPr>
            <p:spPr>
              <a:xfrm>
                <a:off x="2268138" y="2560272"/>
                <a:ext cx="71036" cy="3103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897" y="0"/>
                    </a:moveTo>
                    <a:lnTo>
                      <a:pt x="0" y="21600"/>
                    </a:lnTo>
                    <a:lnTo>
                      <a:pt x="6703" y="21600"/>
                    </a:lnTo>
                    <a:lnTo>
                      <a:pt x="21600" y="0"/>
                    </a:lnTo>
                    <a:close/>
                  </a:path>
                </a:pathLst>
              </a:custGeom>
              <a:solidFill>
                <a:srgbClr val="D3D2D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51" name="Freeform: Shape 331"/>
              <p:cNvSpPr/>
              <p:nvPr/>
            </p:nvSpPr>
            <p:spPr>
              <a:xfrm>
                <a:off x="2359112" y="2560272"/>
                <a:ext cx="240523" cy="3103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454" y="0"/>
                    </a:moveTo>
                    <a:lnTo>
                      <a:pt x="0" y="21600"/>
                    </a:lnTo>
                    <a:lnTo>
                      <a:pt x="17146" y="21600"/>
                    </a:lnTo>
                    <a:lnTo>
                      <a:pt x="21600" y="0"/>
                    </a:lnTo>
                    <a:close/>
                  </a:path>
                </a:pathLst>
              </a:custGeom>
              <a:solidFill>
                <a:srgbClr val="D3D2D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52" name="Freeform: Shape 332"/>
              <p:cNvSpPr/>
              <p:nvPr/>
            </p:nvSpPr>
            <p:spPr>
              <a:xfrm>
                <a:off x="2290570" y="2560272"/>
                <a:ext cx="117147" cy="3103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87" y="0"/>
                    </a:moveTo>
                    <a:lnTo>
                      <a:pt x="9095" y="0"/>
                    </a:lnTo>
                    <a:lnTo>
                      <a:pt x="0" y="21600"/>
                    </a:lnTo>
                    <a:lnTo>
                      <a:pt x="12505" y="21600"/>
                    </a:lnTo>
                    <a:lnTo>
                      <a:pt x="21600" y="0"/>
                    </a:lnTo>
                    <a:close/>
                  </a:path>
                </a:pathLst>
              </a:custGeom>
              <a:solidFill>
                <a:srgbClr val="F2F2F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53" name="Freeform: Shape 333"/>
              <p:cNvSpPr/>
              <p:nvPr/>
            </p:nvSpPr>
            <p:spPr>
              <a:xfrm>
                <a:off x="1303556" y="2823226"/>
                <a:ext cx="1501704" cy="2280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684" y="21365"/>
                    </a:moveTo>
                    <a:lnTo>
                      <a:pt x="20991" y="3991"/>
                    </a:lnTo>
                    <a:cubicBezTo>
                      <a:pt x="21188" y="3639"/>
                      <a:pt x="21385" y="3287"/>
                      <a:pt x="21600" y="3287"/>
                    </a:cubicBezTo>
                    <a:cubicBezTo>
                      <a:pt x="21242" y="1291"/>
                      <a:pt x="20758" y="0"/>
                      <a:pt x="20257" y="0"/>
                    </a:cubicBezTo>
                    <a:lnTo>
                      <a:pt x="9099" y="0"/>
                    </a:lnTo>
                    <a:cubicBezTo>
                      <a:pt x="8848" y="0"/>
                      <a:pt x="8615" y="235"/>
                      <a:pt x="8382" y="822"/>
                    </a:cubicBezTo>
                    <a:lnTo>
                      <a:pt x="627" y="19135"/>
                    </a:lnTo>
                    <a:cubicBezTo>
                      <a:pt x="394" y="19722"/>
                      <a:pt x="179" y="20543"/>
                      <a:pt x="0" y="21600"/>
                    </a:cubicBezTo>
                    <a:cubicBezTo>
                      <a:pt x="143" y="21483"/>
                      <a:pt x="287" y="21365"/>
                      <a:pt x="430" y="21365"/>
                    </a:cubicBezTo>
                    <a:close/>
                  </a:path>
                </a:pathLst>
              </a:custGeom>
              <a:solidFill>
                <a:srgbClr val="5F5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54" name="Freeform: Shape 334"/>
              <p:cNvSpPr/>
              <p:nvPr/>
            </p:nvSpPr>
            <p:spPr>
              <a:xfrm>
                <a:off x="2245702" y="2858120"/>
                <a:ext cx="606915" cy="5209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18" y="0"/>
                    </a:moveTo>
                    <a:cubicBezTo>
                      <a:pt x="19387" y="0"/>
                      <a:pt x="18900" y="155"/>
                      <a:pt x="18413" y="309"/>
                    </a:cubicBezTo>
                    <a:lnTo>
                      <a:pt x="354" y="7939"/>
                    </a:lnTo>
                    <a:lnTo>
                      <a:pt x="0" y="7939"/>
                    </a:lnTo>
                    <a:lnTo>
                      <a:pt x="0" y="21600"/>
                    </a:lnTo>
                    <a:cubicBezTo>
                      <a:pt x="177" y="21548"/>
                      <a:pt x="310" y="21548"/>
                      <a:pt x="443" y="21497"/>
                    </a:cubicBezTo>
                    <a:lnTo>
                      <a:pt x="7436" y="19177"/>
                    </a:lnTo>
                    <a:lnTo>
                      <a:pt x="18015" y="15723"/>
                    </a:lnTo>
                    <a:cubicBezTo>
                      <a:pt x="20139" y="15001"/>
                      <a:pt x="21600" y="12836"/>
                      <a:pt x="21600" y="10310"/>
                    </a:cubicBezTo>
                    <a:lnTo>
                      <a:pt x="21600" y="4124"/>
                    </a:lnTo>
                    <a:cubicBezTo>
                      <a:pt x="21600" y="2474"/>
                      <a:pt x="20936" y="979"/>
                      <a:pt x="19918" y="0"/>
                    </a:cubicBezTo>
                    <a:close/>
                  </a:path>
                </a:pathLst>
              </a:custGeom>
              <a:solidFill>
                <a:srgbClr val="63737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55" name="Freeform: Shape 335"/>
              <p:cNvSpPr/>
              <p:nvPr/>
            </p:nvSpPr>
            <p:spPr>
              <a:xfrm>
                <a:off x="1256199" y="3050040"/>
                <a:ext cx="988262" cy="331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7" y="0"/>
                    </a:moveTo>
                    <a:cubicBezTo>
                      <a:pt x="1469" y="0"/>
                      <a:pt x="1251" y="81"/>
                      <a:pt x="1034" y="162"/>
                    </a:cubicBezTo>
                    <a:cubicBezTo>
                      <a:pt x="381" y="1780"/>
                      <a:pt x="0" y="4126"/>
                      <a:pt x="0" y="6715"/>
                    </a:cubicBezTo>
                    <a:lnTo>
                      <a:pt x="0" y="12782"/>
                    </a:lnTo>
                    <a:cubicBezTo>
                      <a:pt x="0" y="17636"/>
                      <a:pt x="1360" y="21600"/>
                      <a:pt x="3047" y="21600"/>
                    </a:cubicBezTo>
                    <a:lnTo>
                      <a:pt x="21002" y="21600"/>
                    </a:lnTo>
                    <a:cubicBezTo>
                      <a:pt x="21219" y="21600"/>
                      <a:pt x="21410" y="21519"/>
                      <a:pt x="21600" y="21438"/>
                    </a:cubicBezTo>
                    <a:lnTo>
                      <a:pt x="21600" y="0"/>
                    </a:lnTo>
                    <a:close/>
                  </a:path>
                </a:pathLst>
              </a:custGeom>
              <a:solidFill>
                <a:srgbClr val="6D7B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56" name="Freeform: Shape 336"/>
              <p:cNvSpPr/>
              <p:nvPr/>
            </p:nvSpPr>
            <p:spPr>
              <a:xfrm>
                <a:off x="1975655" y="1336474"/>
                <a:ext cx="1107518" cy="1227538"/>
              </a:xfrm>
              <a:custGeom>
                <a:avLst/>
                <a:gdLst/>
                <a:ahLst/>
                <a:cxnLst>
                  <a:cxn ang="0">
                    <a:pos x="wd2" y="hd2"/>
                  </a:cxn>
                  <a:cxn ang="5400000">
                    <a:pos x="wd2" y="hd2"/>
                  </a:cxn>
                  <a:cxn ang="10800000">
                    <a:pos x="wd2" y="hd2"/>
                  </a:cxn>
                  <a:cxn ang="16200000">
                    <a:pos x="wd2" y="hd2"/>
                  </a:cxn>
                </a:cxnLst>
                <a:rect l="0" t="0" r="r" b="b"/>
                <a:pathLst>
                  <a:path w="21353" h="21600" fill="norm" stroke="1" extrusionOk="0">
                    <a:moveTo>
                      <a:pt x="15233" y="18467"/>
                    </a:moveTo>
                    <a:lnTo>
                      <a:pt x="17897" y="3133"/>
                    </a:lnTo>
                    <a:cubicBezTo>
                      <a:pt x="18161" y="1577"/>
                      <a:pt x="19673" y="263"/>
                      <a:pt x="21353" y="44"/>
                    </a:cubicBezTo>
                    <a:cubicBezTo>
                      <a:pt x="21209" y="22"/>
                      <a:pt x="21041" y="0"/>
                      <a:pt x="20873" y="0"/>
                    </a:cubicBezTo>
                    <a:lnTo>
                      <a:pt x="6689" y="0"/>
                    </a:lnTo>
                    <a:cubicBezTo>
                      <a:pt x="4793" y="0"/>
                      <a:pt x="2993" y="1402"/>
                      <a:pt x="2705" y="3133"/>
                    </a:cubicBezTo>
                    <a:lnTo>
                      <a:pt x="41" y="18467"/>
                    </a:lnTo>
                    <a:cubicBezTo>
                      <a:pt x="-247" y="20198"/>
                      <a:pt x="1025" y="21600"/>
                      <a:pt x="2921" y="21600"/>
                    </a:cubicBezTo>
                    <a:lnTo>
                      <a:pt x="17129" y="21600"/>
                    </a:lnTo>
                    <a:cubicBezTo>
                      <a:pt x="17273" y="21600"/>
                      <a:pt x="17465" y="21578"/>
                      <a:pt x="17633" y="21556"/>
                    </a:cubicBezTo>
                    <a:cubicBezTo>
                      <a:pt x="16001" y="21337"/>
                      <a:pt x="14945" y="20045"/>
                      <a:pt x="15233" y="18467"/>
                    </a:cubicBezTo>
                    <a:close/>
                  </a:path>
                </a:pathLst>
              </a:custGeom>
              <a:solidFill>
                <a:srgbClr val="5F5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57" name="Freeform: Shape 337"/>
              <p:cNvSpPr/>
              <p:nvPr/>
            </p:nvSpPr>
            <p:spPr>
              <a:xfrm>
                <a:off x="2762928" y="1338967"/>
                <a:ext cx="446076" cy="1222552"/>
              </a:xfrm>
              <a:custGeom>
                <a:avLst/>
                <a:gdLst/>
                <a:ahLst/>
                <a:cxnLst>
                  <a:cxn ang="0">
                    <a:pos x="wd2" y="hd2"/>
                  </a:cxn>
                  <a:cxn ang="5400000">
                    <a:pos x="wd2" y="hd2"/>
                  </a:cxn>
                  <a:cxn ang="10800000">
                    <a:pos x="wd2" y="hd2"/>
                  </a:cxn>
                  <a:cxn ang="16200000">
                    <a:pos x="wd2" y="hd2"/>
                  </a:cxn>
                </a:cxnLst>
                <a:rect l="0" t="0" r="r" b="b"/>
                <a:pathLst>
                  <a:path w="20457" h="21600" fill="norm" stroke="1" extrusionOk="0">
                    <a:moveTo>
                      <a:pt x="14018" y="18499"/>
                    </a:moveTo>
                    <a:lnTo>
                      <a:pt x="20344" y="3101"/>
                    </a:lnTo>
                    <a:cubicBezTo>
                      <a:pt x="21028" y="1540"/>
                      <a:pt x="18520" y="220"/>
                      <a:pt x="14645" y="0"/>
                    </a:cubicBezTo>
                    <a:cubicBezTo>
                      <a:pt x="10655" y="220"/>
                      <a:pt x="7065" y="1540"/>
                      <a:pt x="6438" y="3101"/>
                    </a:cubicBezTo>
                    <a:lnTo>
                      <a:pt x="112" y="18499"/>
                    </a:lnTo>
                    <a:cubicBezTo>
                      <a:pt x="-572" y="20082"/>
                      <a:pt x="1936" y="21380"/>
                      <a:pt x="5811" y="21600"/>
                    </a:cubicBezTo>
                    <a:cubicBezTo>
                      <a:pt x="9801" y="21380"/>
                      <a:pt x="13391" y="20082"/>
                      <a:pt x="14018" y="18499"/>
                    </a:cubicBezTo>
                    <a:close/>
                  </a:path>
                </a:pathLst>
              </a:custGeom>
              <a:solidFill>
                <a:srgbClr val="63737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58" name="Freeform: Shape 338"/>
              <p:cNvSpPr/>
              <p:nvPr/>
            </p:nvSpPr>
            <p:spPr>
              <a:xfrm>
                <a:off x="521992" y="4323686"/>
                <a:ext cx="699314" cy="435906"/>
              </a:xfrm>
              <a:custGeom>
                <a:avLst/>
                <a:gdLst/>
                <a:ahLst/>
                <a:cxnLst>
                  <a:cxn ang="0">
                    <a:pos x="wd2" y="hd2"/>
                  </a:cxn>
                  <a:cxn ang="5400000">
                    <a:pos x="wd2" y="hd2"/>
                  </a:cxn>
                  <a:cxn ang="10800000">
                    <a:pos x="wd2" y="hd2"/>
                  </a:cxn>
                  <a:cxn ang="16200000">
                    <a:pos x="wd2" y="hd2"/>
                  </a:cxn>
                </a:cxnLst>
                <a:rect l="0" t="0" r="r" b="b"/>
                <a:pathLst>
                  <a:path w="19584" h="20478" fill="norm" stroke="1" extrusionOk="0">
                    <a:moveTo>
                      <a:pt x="12268" y="0"/>
                    </a:moveTo>
                    <a:lnTo>
                      <a:pt x="11919" y="8290"/>
                    </a:lnTo>
                    <a:cubicBezTo>
                      <a:pt x="11919" y="8290"/>
                      <a:pt x="-2016" y="14244"/>
                      <a:pt x="249" y="20141"/>
                    </a:cubicBezTo>
                    <a:cubicBezTo>
                      <a:pt x="249" y="20141"/>
                      <a:pt x="17250" y="21600"/>
                      <a:pt x="18992" y="18448"/>
                    </a:cubicBezTo>
                    <a:lnTo>
                      <a:pt x="19584" y="1401"/>
                    </a:lnTo>
                    <a:close/>
                  </a:path>
                </a:pathLst>
              </a:custGeom>
              <a:solidFill>
                <a:srgbClr val="00000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59" name="Freeform: Shape 339"/>
              <p:cNvSpPr/>
              <p:nvPr/>
            </p:nvSpPr>
            <p:spPr>
              <a:xfrm>
                <a:off x="307617" y="1951100"/>
                <a:ext cx="469679" cy="296366"/>
              </a:xfrm>
              <a:custGeom>
                <a:avLst/>
                <a:gdLst/>
                <a:ahLst/>
                <a:cxnLst>
                  <a:cxn ang="0">
                    <a:pos x="wd2" y="hd2"/>
                  </a:cxn>
                  <a:cxn ang="5400000">
                    <a:pos x="wd2" y="hd2"/>
                  </a:cxn>
                  <a:cxn ang="10800000">
                    <a:pos x="wd2" y="hd2"/>
                  </a:cxn>
                  <a:cxn ang="16200000">
                    <a:pos x="wd2" y="hd2"/>
                  </a:cxn>
                </a:cxnLst>
                <a:rect l="0" t="0" r="r" b="b"/>
                <a:pathLst>
                  <a:path w="17705" h="17024" fill="norm" stroke="1" extrusionOk="0">
                    <a:moveTo>
                      <a:pt x="15282" y="3907"/>
                    </a:moveTo>
                    <a:cubicBezTo>
                      <a:pt x="12424" y="1270"/>
                      <a:pt x="4552" y="-4576"/>
                      <a:pt x="148" y="6545"/>
                    </a:cubicBezTo>
                    <a:cubicBezTo>
                      <a:pt x="148" y="6545"/>
                      <a:pt x="-2523" y="14101"/>
                      <a:pt x="14813" y="17024"/>
                    </a:cubicBezTo>
                    <a:cubicBezTo>
                      <a:pt x="14813" y="17024"/>
                      <a:pt x="19077" y="13174"/>
                      <a:pt x="17250" y="7186"/>
                    </a:cubicBezTo>
                    <a:cubicBezTo>
                      <a:pt x="16828" y="5761"/>
                      <a:pt x="16078" y="4691"/>
                      <a:pt x="15282" y="3907"/>
                    </a:cubicBezTo>
                    <a:close/>
                  </a:path>
                </a:pathLst>
              </a:custGeom>
              <a:solidFill>
                <a:srgbClr val="E8B66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60" name="Freeform: Shape 340"/>
              <p:cNvSpPr/>
              <p:nvPr/>
            </p:nvSpPr>
            <p:spPr>
              <a:xfrm>
                <a:off x="809896" y="2288925"/>
                <a:ext cx="1271308" cy="2089597"/>
              </a:xfrm>
              <a:custGeom>
                <a:avLst/>
                <a:gdLst/>
                <a:ahLst/>
                <a:cxnLst>
                  <a:cxn ang="0">
                    <a:pos x="wd2" y="hd2"/>
                  </a:cxn>
                  <a:cxn ang="5400000">
                    <a:pos x="wd2" y="hd2"/>
                  </a:cxn>
                  <a:cxn ang="10800000">
                    <a:pos x="wd2" y="hd2"/>
                  </a:cxn>
                  <a:cxn ang="16200000">
                    <a:pos x="wd2" y="hd2"/>
                  </a:cxn>
                </a:cxnLst>
                <a:rect l="0" t="0" r="r" b="b"/>
                <a:pathLst>
                  <a:path w="21455" h="19781" fill="norm" stroke="1" extrusionOk="0">
                    <a:moveTo>
                      <a:pt x="10172" y="457"/>
                    </a:moveTo>
                    <a:lnTo>
                      <a:pt x="10865" y="1836"/>
                    </a:lnTo>
                    <a:lnTo>
                      <a:pt x="2061" y="4795"/>
                    </a:lnTo>
                    <a:cubicBezTo>
                      <a:pt x="590" y="5291"/>
                      <a:pt x="-145" y="6198"/>
                      <a:pt x="23" y="7271"/>
                    </a:cubicBezTo>
                    <a:lnTo>
                      <a:pt x="2082" y="19710"/>
                    </a:lnTo>
                    <a:lnTo>
                      <a:pt x="7314" y="19781"/>
                    </a:lnTo>
                    <a:lnTo>
                      <a:pt x="6600" y="8439"/>
                    </a:lnTo>
                    <a:lnTo>
                      <a:pt x="21455" y="5149"/>
                    </a:lnTo>
                    <a:cubicBezTo>
                      <a:pt x="21455" y="5149"/>
                      <a:pt x="21392" y="-1819"/>
                      <a:pt x="10172" y="457"/>
                    </a:cubicBezTo>
                    <a:close/>
                  </a:path>
                </a:pathLst>
              </a:custGeom>
              <a:solidFill>
                <a:srgbClr val="0D2B3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61" name="Freeform: Shape 341"/>
              <p:cNvSpPr/>
              <p:nvPr/>
            </p:nvSpPr>
            <p:spPr>
              <a:xfrm>
                <a:off x="923536" y="4323686"/>
                <a:ext cx="699056" cy="435906"/>
              </a:xfrm>
              <a:custGeom>
                <a:avLst/>
                <a:gdLst/>
                <a:ahLst/>
                <a:cxnLst>
                  <a:cxn ang="0">
                    <a:pos x="wd2" y="hd2"/>
                  </a:cxn>
                  <a:cxn ang="5400000">
                    <a:pos x="wd2" y="hd2"/>
                  </a:cxn>
                  <a:cxn ang="10800000">
                    <a:pos x="wd2" y="hd2"/>
                  </a:cxn>
                  <a:cxn ang="16200000">
                    <a:pos x="wd2" y="hd2"/>
                  </a:cxn>
                </a:cxnLst>
                <a:rect l="0" t="0" r="r" b="b"/>
                <a:pathLst>
                  <a:path w="19609" h="20478" fill="norm" stroke="1" extrusionOk="0">
                    <a:moveTo>
                      <a:pt x="12281" y="0"/>
                    </a:moveTo>
                    <a:lnTo>
                      <a:pt x="11967" y="8290"/>
                    </a:lnTo>
                    <a:cubicBezTo>
                      <a:pt x="11967" y="8290"/>
                      <a:pt x="-1991" y="14244"/>
                      <a:pt x="242" y="20141"/>
                    </a:cubicBezTo>
                    <a:cubicBezTo>
                      <a:pt x="242" y="20141"/>
                      <a:pt x="17271" y="21600"/>
                      <a:pt x="19016" y="18448"/>
                    </a:cubicBezTo>
                    <a:lnTo>
                      <a:pt x="19609" y="1401"/>
                    </a:lnTo>
                    <a:close/>
                  </a:path>
                </a:pathLst>
              </a:custGeom>
              <a:solidFill>
                <a:srgbClr val="0D2B3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62" name="Freeform: Shape 342"/>
              <p:cNvSpPr/>
              <p:nvPr/>
            </p:nvSpPr>
            <p:spPr>
              <a:xfrm>
                <a:off x="1304739" y="2283609"/>
                <a:ext cx="1165312" cy="2105171"/>
              </a:xfrm>
              <a:custGeom>
                <a:avLst/>
                <a:gdLst/>
                <a:ahLst/>
                <a:cxnLst>
                  <a:cxn ang="0">
                    <a:pos x="wd2" y="hd2"/>
                  </a:cxn>
                  <a:cxn ang="5400000">
                    <a:pos x="wd2" y="hd2"/>
                  </a:cxn>
                  <a:cxn ang="10800000">
                    <a:pos x="wd2" y="hd2"/>
                  </a:cxn>
                  <a:cxn ang="16200000">
                    <a:pos x="wd2" y="hd2"/>
                  </a:cxn>
                </a:cxnLst>
                <a:rect l="0" t="0" r="r" b="b"/>
                <a:pathLst>
                  <a:path w="21556" h="21552" fill="norm" stroke="1" extrusionOk="0">
                    <a:moveTo>
                      <a:pt x="20680" y="1836"/>
                    </a:moveTo>
                    <a:lnTo>
                      <a:pt x="18677" y="0"/>
                    </a:lnTo>
                    <a:lnTo>
                      <a:pt x="14532" y="2219"/>
                    </a:lnTo>
                    <a:lnTo>
                      <a:pt x="2695" y="1862"/>
                    </a:lnTo>
                    <a:lnTo>
                      <a:pt x="2764" y="2027"/>
                    </a:lnTo>
                    <a:lnTo>
                      <a:pt x="24" y="2971"/>
                    </a:lnTo>
                    <a:lnTo>
                      <a:pt x="8268" y="4386"/>
                    </a:lnTo>
                    <a:lnTo>
                      <a:pt x="876" y="6847"/>
                    </a:lnTo>
                    <a:cubicBezTo>
                      <a:pt x="300" y="7115"/>
                      <a:pt x="-22" y="7498"/>
                      <a:pt x="1" y="7969"/>
                    </a:cubicBezTo>
                    <a:lnTo>
                      <a:pt x="416" y="21498"/>
                    </a:lnTo>
                    <a:cubicBezTo>
                      <a:pt x="416" y="21498"/>
                      <a:pt x="4123" y="21600"/>
                      <a:pt x="6311" y="21523"/>
                    </a:cubicBezTo>
                    <a:lnTo>
                      <a:pt x="8360" y="9997"/>
                    </a:lnTo>
                    <a:cubicBezTo>
                      <a:pt x="8452" y="9436"/>
                      <a:pt x="9074" y="9028"/>
                      <a:pt x="10041" y="8875"/>
                    </a:cubicBezTo>
                    <a:cubicBezTo>
                      <a:pt x="13703" y="8263"/>
                      <a:pt x="21555" y="6924"/>
                      <a:pt x="21555" y="5687"/>
                    </a:cubicBezTo>
                    <a:cubicBezTo>
                      <a:pt x="21578" y="4144"/>
                      <a:pt x="20680" y="1836"/>
                      <a:pt x="20680" y="1836"/>
                    </a:cubicBezTo>
                    <a:close/>
                  </a:path>
                </a:pathLst>
              </a:custGeom>
              <a:solidFill>
                <a:srgbClr val="173B4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63" name="Freeform: Shape 343"/>
              <p:cNvSpPr/>
              <p:nvPr/>
            </p:nvSpPr>
            <p:spPr>
              <a:xfrm>
                <a:off x="699279" y="1009505"/>
                <a:ext cx="1723392" cy="1524503"/>
              </a:xfrm>
              <a:custGeom>
                <a:avLst/>
                <a:gdLst/>
                <a:ahLst/>
                <a:cxnLst>
                  <a:cxn ang="0">
                    <a:pos x="wd2" y="hd2"/>
                  </a:cxn>
                  <a:cxn ang="5400000">
                    <a:pos x="wd2" y="hd2"/>
                  </a:cxn>
                  <a:cxn ang="10800000">
                    <a:pos x="wd2" y="hd2"/>
                  </a:cxn>
                  <a:cxn ang="16200000">
                    <a:pos x="wd2" y="hd2"/>
                  </a:cxn>
                </a:cxnLst>
                <a:rect l="0" t="0" r="r" b="b"/>
                <a:pathLst>
                  <a:path w="20335" h="20202" fill="norm" stroke="1" extrusionOk="0">
                    <a:moveTo>
                      <a:pt x="17484" y="3125"/>
                    </a:moveTo>
                    <a:cubicBezTo>
                      <a:pt x="17117" y="1145"/>
                      <a:pt x="15471" y="-192"/>
                      <a:pt x="13693" y="23"/>
                    </a:cubicBezTo>
                    <a:lnTo>
                      <a:pt x="7786" y="765"/>
                    </a:lnTo>
                    <a:cubicBezTo>
                      <a:pt x="6244" y="963"/>
                      <a:pt x="4995" y="2102"/>
                      <a:pt x="4157" y="3570"/>
                    </a:cubicBezTo>
                    <a:cubicBezTo>
                      <a:pt x="2144" y="7052"/>
                      <a:pt x="-1265" y="13091"/>
                      <a:pt x="484" y="13916"/>
                    </a:cubicBezTo>
                    <a:cubicBezTo>
                      <a:pt x="2497" y="14857"/>
                      <a:pt x="2026" y="18058"/>
                      <a:pt x="6582" y="9428"/>
                    </a:cubicBezTo>
                    <a:lnTo>
                      <a:pt x="8888" y="19230"/>
                    </a:lnTo>
                    <a:cubicBezTo>
                      <a:pt x="17734" y="21408"/>
                      <a:pt x="20335" y="19246"/>
                      <a:pt x="20335" y="19246"/>
                    </a:cubicBezTo>
                    <a:close/>
                  </a:path>
                </a:pathLst>
              </a:custGeom>
              <a:solidFill>
                <a:srgbClr val="0D2B3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64" name="Freeform: Shape 344"/>
              <p:cNvSpPr/>
              <p:nvPr/>
            </p:nvSpPr>
            <p:spPr>
              <a:xfrm>
                <a:off x="1404222" y="1019932"/>
                <a:ext cx="381626" cy="877402"/>
              </a:xfrm>
              <a:custGeom>
                <a:avLst/>
                <a:gdLst/>
                <a:ahLst/>
                <a:cxnLst>
                  <a:cxn ang="0">
                    <a:pos x="wd2" y="hd2"/>
                  </a:cxn>
                  <a:cxn ang="5400000">
                    <a:pos x="wd2" y="hd2"/>
                  </a:cxn>
                  <a:cxn ang="10800000">
                    <a:pos x="wd2" y="hd2"/>
                  </a:cxn>
                  <a:cxn ang="16200000">
                    <a:pos x="wd2" y="hd2"/>
                  </a:cxn>
                </a:cxnLst>
                <a:rect l="0" t="0" r="r" b="b"/>
                <a:pathLst>
                  <a:path w="19235" h="18087" fill="norm" stroke="1" extrusionOk="0">
                    <a:moveTo>
                      <a:pt x="1204" y="795"/>
                    </a:moveTo>
                    <a:cubicBezTo>
                      <a:pt x="-2365" y="3745"/>
                      <a:pt x="2581" y="21600"/>
                      <a:pt x="8466" y="17470"/>
                    </a:cubicBezTo>
                    <a:cubicBezTo>
                      <a:pt x="8466" y="17470"/>
                      <a:pt x="18922" y="5823"/>
                      <a:pt x="19235" y="0"/>
                    </a:cubicBezTo>
                    <a:close/>
                  </a:path>
                </a:pathLst>
              </a:custGeom>
              <a:solidFill>
                <a:srgbClr val="CCCCC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65" name="Freeform: Shape 345"/>
              <p:cNvSpPr/>
              <p:nvPr/>
            </p:nvSpPr>
            <p:spPr>
              <a:xfrm>
                <a:off x="920065" y="173414"/>
                <a:ext cx="295971" cy="448458"/>
              </a:xfrm>
              <a:custGeom>
                <a:avLst/>
                <a:gdLst/>
                <a:ahLst/>
                <a:cxnLst>
                  <a:cxn ang="0">
                    <a:pos x="wd2" y="hd2"/>
                  </a:cxn>
                  <a:cxn ang="5400000">
                    <a:pos x="wd2" y="hd2"/>
                  </a:cxn>
                  <a:cxn ang="10800000">
                    <a:pos x="wd2" y="hd2"/>
                  </a:cxn>
                  <a:cxn ang="16200000">
                    <a:pos x="wd2" y="hd2"/>
                  </a:cxn>
                </a:cxnLst>
                <a:rect l="0" t="0" r="r" b="b"/>
                <a:pathLst>
                  <a:path w="14114" h="18126" fill="norm" stroke="1" extrusionOk="0">
                    <a:moveTo>
                      <a:pt x="13062" y="265"/>
                    </a:moveTo>
                    <a:cubicBezTo>
                      <a:pt x="13062" y="265"/>
                      <a:pt x="-5816" y="-3101"/>
                      <a:pt x="1818" y="14179"/>
                    </a:cubicBezTo>
                    <a:cubicBezTo>
                      <a:pt x="2528" y="15837"/>
                      <a:pt x="3948" y="17193"/>
                      <a:pt x="5901" y="17846"/>
                    </a:cubicBezTo>
                    <a:cubicBezTo>
                      <a:pt x="7972" y="18499"/>
                      <a:pt x="10695" y="18298"/>
                      <a:pt x="12470" y="14079"/>
                    </a:cubicBezTo>
                    <a:cubicBezTo>
                      <a:pt x="15784" y="6242"/>
                      <a:pt x="13062" y="265"/>
                      <a:pt x="13062" y="265"/>
                    </a:cubicBezTo>
                    <a:close/>
                  </a:path>
                </a:pathLst>
              </a:custGeom>
              <a:solidFill>
                <a:srgbClr val="65411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66" name="Freeform: Shape 346"/>
              <p:cNvSpPr/>
              <p:nvPr/>
            </p:nvSpPr>
            <p:spPr>
              <a:xfrm>
                <a:off x="1077269" y="164197"/>
                <a:ext cx="680538" cy="865076"/>
              </a:xfrm>
              <a:custGeom>
                <a:avLst/>
                <a:gdLst/>
                <a:ahLst/>
                <a:cxnLst>
                  <a:cxn ang="0">
                    <a:pos x="wd2" y="hd2"/>
                  </a:cxn>
                  <a:cxn ang="5400000">
                    <a:pos x="wd2" y="hd2"/>
                  </a:cxn>
                  <a:cxn ang="10800000">
                    <a:pos x="wd2" y="hd2"/>
                  </a:cxn>
                  <a:cxn ang="16200000">
                    <a:pos x="wd2" y="hd2"/>
                  </a:cxn>
                </a:cxnLst>
                <a:rect l="0" t="0" r="r" b="b"/>
                <a:pathLst>
                  <a:path w="17877" h="16871" fill="norm" stroke="1" extrusionOk="0">
                    <a:moveTo>
                      <a:pt x="17730" y="15597"/>
                    </a:moveTo>
                    <a:lnTo>
                      <a:pt x="14789" y="11835"/>
                    </a:lnTo>
                    <a:cubicBezTo>
                      <a:pt x="15279" y="11204"/>
                      <a:pt x="15508" y="10767"/>
                      <a:pt x="15508" y="10767"/>
                    </a:cubicBezTo>
                    <a:cubicBezTo>
                      <a:pt x="19462" y="10743"/>
                      <a:pt x="17273" y="6811"/>
                      <a:pt x="17273" y="6811"/>
                    </a:cubicBezTo>
                    <a:cubicBezTo>
                      <a:pt x="14920" y="-4450"/>
                      <a:pt x="5411" y="1132"/>
                      <a:pt x="1228" y="3389"/>
                    </a:cubicBezTo>
                    <a:cubicBezTo>
                      <a:pt x="-2138" y="5161"/>
                      <a:pt x="2273" y="12417"/>
                      <a:pt x="4234" y="15306"/>
                    </a:cubicBezTo>
                    <a:cubicBezTo>
                      <a:pt x="4757" y="16058"/>
                      <a:pt x="5868" y="16470"/>
                      <a:pt x="7012" y="16276"/>
                    </a:cubicBezTo>
                    <a:cubicBezTo>
                      <a:pt x="8090" y="16106"/>
                      <a:pt x="9070" y="15815"/>
                      <a:pt x="9920" y="15475"/>
                    </a:cubicBezTo>
                    <a:cubicBezTo>
                      <a:pt x="9920" y="15475"/>
                      <a:pt x="12763" y="13728"/>
                      <a:pt x="13972" y="12393"/>
                    </a:cubicBezTo>
                    <a:cubicBezTo>
                      <a:pt x="13972" y="12393"/>
                      <a:pt x="12469" y="15208"/>
                      <a:pt x="10312" y="16228"/>
                    </a:cubicBezTo>
                    <a:lnTo>
                      <a:pt x="10508" y="16689"/>
                    </a:lnTo>
                    <a:cubicBezTo>
                      <a:pt x="12273" y="16956"/>
                      <a:pt x="15345" y="17150"/>
                      <a:pt x="17730" y="15597"/>
                    </a:cubicBezTo>
                    <a:close/>
                  </a:path>
                </a:pathLst>
              </a:custGeom>
              <a:solidFill>
                <a:srgbClr val="F9CC8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67" name="Freeform: Shape 347"/>
              <p:cNvSpPr/>
              <p:nvPr/>
            </p:nvSpPr>
            <p:spPr>
              <a:xfrm>
                <a:off x="1504198" y="1095949"/>
                <a:ext cx="194413" cy="7053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876"/>
                    </a:moveTo>
                    <a:lnTo>
                      <a:pt x="11282" y="5562"/>
                    </a:lnTo>
                    <a:lnTo>
                      <a:pt x="20087" y="3200"/>
                    </a:lnTo>
                    <a:lnTo>
                      <a:pt x="9355" y="0"/>
                    </a:lnTo>
                    <a:lnTo>
                      <a:pt x="688" y="2324"/>
                    </a:lnTo>
                    <a:cubicBezTo>
                      <a:pt x="688" y="2324"/>
                      <a:pt x="2614" y="4457"/>
                      <a:pt x="6054" y="5600"/>
                    </a:cubicBezTo>
                    <a:lnTo>
                      <a:pt x="0" y="21600"/>
                    </a:lnTo>
                    <a:close/>
                  </a:path>
                </a:pathLst>
              </a:custGeom>
              <a:solidFill>
                <a:srgbClr val="98231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68" name="Freeform: Shape 348"/>
              <p:cNvSpPr/>
              <p:nvPr/>
            </p:nvSpPr>
            <p:spPr>
              <a:xfrm>
                <a:off x="1454349" y="799350"/>
                <a:ext cx="153288" cy="1956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5155" y="7519"/>
                      <a:pt x="0" y="17362"/>
                      <a:pt x="0" y="17362"/>
                    </a:cubicBezTo>
                    <a:lnTo>
                      <a:pt x="2090" y="21600"/>
                    </a:lnTo>
                    <a:cubicBezTo>
                      <a:pt x="13587" y="15858"/>
                      <a:pt x="21600" y="0"/>
                      <a:pt x="21600" y="0"/>
                    </a:cubicBezTo>
                    <a:close/>
                  </a:path>
                </a:pathLst>
              </a:custGeom>
              <a:solidFill>
                <a:srgbClr val="E8B66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69" name="Freeform: Shape 349"/>
              <p:cNvSpPr/>
              <p:nvPr/>
            </p:nvSpPr>
            <p:spPr>
              <a:xfrm>
                <a:off x="1408988" y="963848"/>
                <a:ext cx="379096" cy="346453"/>
              </a:xfrm>
              <a:custGeom>
                <a:avLst/>
                <a:gdLst/>
                <a:ahLst/>
                <a:cxnLst>
                  <a:cxn ang="0">
                    <a:pos x="wd2" y="hd2"/>
                  </a:cxn>
                  <a:cxn ang="5400000">
                    <a:pos x="wd2" y="hd2"/>
                  </a:cxn>
                  <a:cxn ang="10800000">
                    <a:pos x="wd2" y="hd2"/>
                  </a:cxn>
                  <a:cxn ang="16200000">
                    <a:pos x="wd2" y="hd2"/>
                  </a:cxn>
                </a:cxnLst>
                <a:rect l="0" t="0" r="r" b="b"/>
                <a:pathLst>
                  <a:path w="18998" h="21600" fill="norm" stroke="1" extrusionOk="0">
                    <a:moveTo>
                      <a:pt x="16956" y="21600"/>
                    </a:moveTo>
                    <a:cubicBezTo>
                      <a:pt x="19695" y="14942"/>
                      <a:pt x="18886" y="3484"/>
                      <a:pt x="18886" y="3484"/>
                    </a:cubicBezTo>
                    <a:lnTo>
                      <a:pt x="17143" y="0"/>
                    </a:lnTo>
                    <a:cubicBezTo>
                      <a:pt x="12599" y="4955"/>
                      <a:pt x="6747" y="4335"/>
                      <a:pt x="3386" y="3484"/>
                    </a:cubicBezTo>
                    <a:lnTo>
                      <a:pt x="3946" y="5497"/>
                    </a:lnTo>
                    <a:cubicBezTo>
                      <a:pt x="1954" y="5729"/>
                      <a:pt x="958" y="5884"/>
                      <a:pt x="958" y="5884"/>
                    </a:cubicBezTo>
                    <a:cubicBezTo>
                      <a:pt x="958" y="5884"/>
                      <a:pt x="-1905" y="15484"/>
                      <a:pt x="2266" y="20284"/>
                    </a:cubicBezTo>
                    <a:lnTo>
                      <a:pt x="9113" y="10065"/>
                    </a:lnTo>
                    <a:close/>
                  </a:path>
                </a:pathLst>
              </a:custGeom>
              <a:solidFill>
                <a:srgbClr val="E6E6E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70" name="Freeform: Shape 350"/>
              <p:cNvSpPr/>
              <p:nvPr/>
            </p:nvSpPr>
            <p:spPr>
              <a:xfrm>
                <a:off x="498491" y="1028371"/>
                <a:ext cx="1688043" cy="1407282"/>
              </a:xfrm>
              <a:custGeom>
                <a:avLst/>
                <a:gdLst/>
                <a:ahLst/>
                <a:cxnLst>
                  <a:cxn ang="0">
                    <a:pos x="wd2" y="hd2"/>
                  </a:cxn>
                  <a:cxn ang="5400000">
                    <a:pos x="wd2" y="hd2"/>
                  </a:cxn>
                  <a:cxn ang="10800000">
                    <a:pos x="wd2" y="hd2"/>
                  </a:cxn>
                  <a:cxn ang="16200000">
                    <a:pos x="wd2" y="hd2"/>
                  </a:cxn>
                </a:cxnLst>
                <a:rect l="0" t="0" r="r" b="b"/>
                <a:pathLst>
                  <a:path w="20605" h="20884" fill="norm" stroke="1" extrusionOk="0">
                    <a:moveTo>
                      <a:pt x="0" y="18296"/>
                    </a:moveTo>
                    <a:cubicBezTo>
                      <a:pt x="0" y="18296"/>
                      <a:pt x="821" y="13714"/>
                      <a:pt x="3846" y="13806"/>
                    </a:cubicBezTo>
                    <a:lnTo>
                      <a:pt x="10564" y="14490"/>
                    </a:lnTo>
                    <a:cubicBezTo>
                      <a:pt x="10990" y="14527"/>
                      <a:pt x="11400" y="14231"/>
                      <a:pt x="11552" y="13732"/>
                    </a:cubicBezTo>
                    <a:cubicBezTo>
                      <a:pt x="12525" y="10554"/>
                      <a:pt x="16097" y="-569"/>
                      <a:pt x="18119" y="22"/>
                    </a:cubicBezTo>
                    <a:cubicBezTo>
                      <a:pt x="20506" y="724"/>
                      <a:pt x="21600" y="4808"/>
                      <a:pt x="19457" y="8984"/>
                    </a:cubicBezTo>
                    <a:cubicBezTo>
                      <a:pt x="18317" y="11164"/>
                      <a:pt x="15641" y="16726"/>
                      <a:pt x="14289" y="19516"/>
                    </a:cubicBezTo>
                    <a:cubicBezTo>
                      <a:pt x="13802" y="20514"/>
                      <a:pt x="12875" y="21031"/>
                      <a:pt x="11932" y="20846"/>
                    </a:cubicBezTo>
                    <a:close/>
                  </a:path>
                </a:pathLst>
              </a:custGeom>
              <a:solidFill>
                <a:srgbClr val="173B4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71" name="Freeform: Shape 351"/>
              <p:cNvSpPr/>
              <p:nvPr/>
            </p:nvSpPr>
            <p:spPr>
              <a:xfrm>
                <a:off x="1141546" y="1846959"/>
                <a:ext cx="388963" cy="363953"/>
              </a:xfrm>
              <a:custGeom>
                <a:avLst/>
                <a:gdLst/>
                <a:ahLst/>
                <a:cxnLst>
                  <a:cxn ang="0">
                    <a:pos x="wd2" y="hd2"/>
                  </a:cxn>
                  <a:cxn ang="5400000">
                    <a:pos x="wd2" y="hd2"/>
                  </a:cxn>
                  <a:cxn ang="10800000">
                    <a:pos x="wd2" y="hd2"/>
                  </a:cxn>
                  <a:cxn ang="16200000">
                    <a:pos x="wd2" y="hd2"/>
                  </a:cxn>
                </a:cxnLst>
                <a:rect l="0" t="0" r="r" b="b"/>
                <a:pathLst>
                  <a:path w="21004" h="18562" fill="norm" stroke="1" extrusionOk="0">
                    <a:moveTo>
                      <a:pt x="0" y="7245"/>
                    </a:moveTo>
                    <a:cubicBezTo>
                      <a:pt x="0" y="7245"/>
                      <a:pt x="7580" y="-1686"/>
                      <a:pt x="11471" y="2685"/>
                    </a:cubicBezTo>
                    <a:cubicBezTo>
                      <a:pt x="11471" y="2685"/>
                      <a:pt x="13215" y="-1433"/>
                      <a:pt x="15630" y="531"/>
                    </a:cubicBezTo>
                    <a:cubicBezTo>
                      <a:pt x="17575" y="2051"/>
                      <a:pt x="21600" y="8132"/>
                      <a:pt x="20929" y="11299"/>
                    </a:cubicBezTo>
                    <a:cubicBezTo>
                      <a:pt x="20594" y="12503"/>
                      <a:pt x="18917" y="12756"/>
                      <a:pt x="18246" y="11616"/>
                    </a:cubicBezTo>
                    <a:lnTo>
                      <a:pt x="14758" y="5788"/>
                    </a:lnTo>
                    <a:cubicBezTo>
                      <a:pt x="14758" y="5788"/>
                      <a:pt x="19588" y="19914"/>
                      <a:pt x="12007" y="18457"/>
                    </a:cubicBezTo>
                    <a:cubicBezTo>
                      <a:pt x="4360" y="17000"/>
                      <a:pt x="0" y="7245"/>
                      <a:pt x="0" y="7245"/>
                    </a:cubicBezTo>
                    <a:close/>
                  </a:path>
                </a:pathLst>
              </a:custGeom>
              <a:solidFill>
                <a:srgbClr val="E8B66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972" name="Freeform: Shape 352"/>
              <p:cNvSpPr/>
              <p:nvPr/>
            </p:nvSpPr>
            <p:spPr>
              <a:xfrm>
                <a:off x="920145" y="0"/>
                <a:ext cx="903743" cy="769556"/>
              </a:xfrm>
              <a:custGeom>
                <a:avLst/>
                <a:gdLst/>
                <a:ahLst/>
                <a:cxnLst>
                  <a:cxn ang="0">
                    <a:pos x="wd2" y="hd2"/>
                  </a:cxn>
                  <a:cxn ang="5400000">
                    <a:pos x="wd2" y="hd2"/>
                  </a:cxn>
                  <a:cxn ang="10800000">
                    <a:pos x="wd2" y="hd2"/>
                  </a:cxn>
                  <a:cxn ang="16200000">
                    <a:pos x="wd2" y="hd2"/>
                  </a:cxn>
                </a:cxnLst>
                <a:rect l="0" t="0" r="r" b="b"/>
                <a:pathLst>
                  <a:path w="17487" h="19140" fill="norm" stroke="1" extrusionOk="0">
                    <a:moveTo>
                      <a:pt x="13356" y="14186"/>
                    </a:moveTo>
                    <a:cubicBezTo>
                      <a:pt x="13356" y="14186"/>
                      <a:pt x="10057" y="10132"/>
                      <a:pt x="9985" y="6450"/>
                    </a:cubicBezTo>
                    <a:cubicBezTo>
                      <a:pt x="9985" y="6450"/>
                      <a:pt x="3869" y="7502"/>
                      <a:pt x="2978" y="11587"/>
                    </a:cubicBezTo>
                    <a:cubicBezTo>
                      <a:pt x="2978" y="11587"/>
                      <a:pt x="-875" y="13165"/>
                      <a:pt x="185" y="6759"/>
                    </a:cubicBezTo>
                    <a:cubicBezTo>
                      <a:pt x="1244" y="384"/>
                      <a:pt x="5314" y="4469"/>
                      <a:pt x="5314" y="4469"/>
                    </a:cubicBezTo>
                    <a:cubicBezTo>
                      <a:pt x="5314" y="4469"/>
                      <a:pt x="7047" y="-2246"/>
                      <a:pt x="11936" y="787"/>
                    </a:cubicBezTo>
                    <a:cubicBezTo>
                      <a:pt x="16824" y="3850"/>
                      <a:pt x="15692" y="6852"/>
                      <a:pt x="15692" y="6852"/>
                    </a:cubicBezTo>
                    <a:cubicBezTo>
                      <a:pt x="15692" y="6852"/>
                      <a:pt x="20725" y="19354"/>
                      <a:pt x="13934" y="19137"/>
                    </a:cubicBezTo>
                    <a:lnTo>
                      <a:pt x="14464" y="16940"/>
                    </a:lnTo>
                    <a:cubicBezTo>
                      <a:pt x="14464" y="16940"/>
                      <a:pt x="16511" y="15857"/>
                      <a:pt x="15090" y="13784"/>
                    </a:cubicBezTo>
                    <a:cubicBezTo>
                      <a:pt x="13742" y="11834"/>
                      <a:pt x="13356" y="14186"/>
                      <a:pt x="13356" y="14186"/>
                    </a:cubicBezTo>
                    <a:close/>
                  </a:path>
                </a:pathLst>
              </a:custGeom>
              <a:solidFill>
                <a:srgbClr val="764C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sp>
        <p:nvSpPr>
          <p:cNvPr id="975" name="TextBox 779"/>
          <p:cNvSpPr txBox="1"/>
          <p:nvPr/>
        </p:nvSpPr>
        <p:spPr>
          <a:xfrm>
            <a:off x="1533643" y="748565"/>
            <a:ext cx="21244562" cy="161526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lnSpc>
                <a:spcPts val="9400"/>
              </a:lnSpc>
              <a:defRPr b="1" sz="9800">
                <a:solidFill>
                  <a:srgbClr val="111340"/>
                </a:solidFill>
                <a:latin typeface="TH Sarabun New"/>
                <a:ea typeface="TH Sarabun New"/>
                <a:cs typeface="TH Sarabun New"/>
                <a:sym typeface="TH Sarabun New"/>
              </a:defRPr>
            </a:lvl1pPr>
          </a:lstStyle>
          <a:p>
            <a:pPr/>
            <a:r>
              <a:t>ประเภทของนวัตกรรมตามขอบข่ายของการจัดการศึกษา</a:t>
            </a:r>
          </a:p>
        </p:txBody>
      </p:sp>
      <p:sp>
        <p:nvSpPr>
          <p:cNvPr id="976" name="TextBox 794"/>
          <p:cNvSpPr txBox="1"/>
          <p:nvPr/>
        </p:nvSpPr>
        <p:spPr>
          <a:xfrm>
            <a:off x="1326406" y="3336442"/>
            <a:ext cx="4236502" cy="137150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l" defTabSz="1828433">
              <a:lnSpc>
                <a:spcPts val="9400"/>
              </a:lnSpc>
              <a:defRPr b="1" sz="5600">
                <a:solidFill>
                  <a:srgbClr val="111340"/>
                </a:solidFill>
                <a:latin typeface="TH Sarabun New"/>
                <a:ea typeface="TH Sarabun New"/>
                <a:cs typeface="TH Sarabun New"/>
                <a:sym typeface="TH Sarabun New"/>
              </a:defRPr>
            </a:lvl1pPr>
          </a:lstStyle>
          <a:p>
            <a:pPr/>
            <a:r>
              <a:t>1. ด้านหลักสูตร</a:t>
            </a:r>
          </a:p>
        </p:txBody>
      </p:sp>
      <p:sp>
        <p:nvSpPr>
          <p:cNvPr id="977" name="TextBox 795"/>
          <p:cNvSpPr txBox="1"/>
          <p:nvPr/>
        </p:nvSpPr>
        <p:spPr>
          <a:xfrm>
            <a:off x="1406270" y="4764730"/>
            <a:ext cx="5596270" cy="167045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92100" indent="-292100" algn="l" defTabSz="1828433">
              <a:lnSpc>
                <a:spcPct val="70000"/>
              </a:lnSpc>
              <a:buSzPct val="123000"/>
              <a:buChar char="•"/>
              <a:defRPr sz="3900">
                <a:solidFill>
                  <a:srgbClr val="000000"/>
                </a:solidFill>
                <a:latin typeface="TH Sarabun New"/>
                <a:ea typeface="TH Sarabun New"/>
                <a:cs typeface="TH Sarabun New"/>
                <a:sym typeface="TH Sarabun New"/>
              </a:defRPr>
            </a:pPr>
            <a:r>
              <a:t>หลักสูตรบูรณาการ </a:t>
            </a:r>
          </a:p>
          <a:p>
            <a:pPr marL="292100" indent="-292100" algn="l" defTabSz="1828433">
              <a:lnSpc>
                <a:spcPct val="70000"/>
              </a:lnSpc>
              <a:buSzPct val="123000"/>
              <a:buChar char="•"/>
              <a:defRPr sz="3900">
                <a:solidFill>
                  <a:srgbClr val="000000"/>
                </a:solidFill>
                <a:latin typeface="TH Sarabun New"/>
                <a:ea typeface="TH Sarabun New"/>
                <a:cs typeface="TH Sarabun New"/>
                <a:sym typeface="TH Sarabun New"/>
              </a:defRPr>
            </a:pPr>
            <a:r>
              <a:t>หลักสูตรรายบุคคล </a:t>
            </a:r>
          </a:p>
          <a:p>
            <a:pPr marL="292100" indent="-292100" algn="l" defTabSz="1828433">
              <a:lnSpc>
                <a:spcPct val="70000"/>
              </a:lnSpc>
              <a:buSzPct val="123000"/>
              <a:buChar char="•"/>
              <a:defRPr sz="3900">
                <a:solidFill>
                  <a:srgbClr val="000000"/>
                </a:solidFill>
                <a:latin typeface="TH Sarabun New"/>
                <a:ea typeface="TH Sarabun New"/>
                <a:cs typeface="TH Sarabun New"/>
                <a:sym typeface="TH Sarabun New"/>
              </a:defRPr>
            </a:pPr>
            <a:r>
              <a:t>หลักสูตรกิจกรรมและประสบการณ์</a:t>
            </a:r>
          </a:p>
        </p:txBody>
      </p:sp>
      <p:sp>
        <p:nvSpPr>
          <p:cNvPr id="978" name="TextBox 794"/>
          <p:cNvSpPr txBox="1"/>
          <p:nvPr/>
        </p:nvSpPr>
        <p:spPr>
          <a:xfrm>
            <a:off x="1086677" y="6756769"/>
            <a:ext cx="5789259" cy="137150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lnSpc>
                <a:spcPts val="9400"/>
              </a:lnSpc>
              <a:defRPr b="1" sz="5600">
                <a:solidFill>
                  <a:srgbClr val="111340"/>
                </a:solidFill>
                <a:latin typeface="TH Sarabun New"/>
                <a:ea typeface="TH Sarabun New"/>
                <a:cs typeface="TH Sarabun New"/>
                <a:sym typeface="TH Sarabun New"/>
              </a:defRPr>
            </a:lvl1pPr>
          </a:lstStyle>
          <a:p>
            <a:pPr/>
            <a:r>
              <a:t>2. ด้านการเรียนการสอน</a:t>
            </a:r>
          </a:p>
        </p:txBody>
      </p:sp>
      <p:sp>
        <p:nvSpPr>
          <p:cNvPr id="979" name="TextBox 794"/>
          <p:cNvSpPr txBox="1"/>
          <p:nvPr/>
        </p:nvSpPr>
        <p:spPr>
          <a:xfrm>
            <a:off x="17493502" y="3336442"/>
            <a:ext cx="5344092" cy="137150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lnSpc>
                <a:spcPts val="9400"/>
              </a:lnSpc>
              <a:defRPr b="1" sz="5600">
                <a:solidFill>
                  <a:srgbClr val="111340"/>
                </a:solidFill>
                <a:latin typeface="TH Sarabun New"/>
                <a:ea typeface="TH Sarabun New"/>
                <a:cs typeface="TH Sarabun New"/>
                <a:sym typeface="TH Sarabun New"/>
              </a:defRPr>
            </a:lvl1pPr>
          </a:lstStyle>
          <a:p>
            <a:pPr/>
            <a:r>
              <a:t>4. ด้านการประเมินผล</a:t>
            </a:r>
          </a:p>
        </p:txBody>
      </p:sp>
      <p:sp>
        <p:nvSpPr>
          <p:cNvPr id="980" name="TextBox 794"/>
          <p:cNvSpPr txBox="1"/>
          <p:nvPr/>
        </p:nvSpPr>
        <p:spPr>
          <a:xfrm>
            <a:off x="17753986" y="9216719"/>
            <a:ext cx="5451339" cy="137150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lnSpc>
                <a:spcPts val="9400"/>
              </a:lnSpc>
              <a:defRPr b="1" sz="5600">
                <a:solidFill>
                  <a:srgbClr val="111340"/>
                </a:solidFill>
                <a:latin typeface="TH Sarabun New"/>
                <a:ea typeface="TH Sarabun New"/>
                <a:cs typeface="TH Sarabun New"/>
                <a:sym typeface="TH Sarabun New"/>
              </a:defRPr>
            </a:lvl1pPr>
          </a:lstStyle>
          <a:p>
            <a:pPr/>
            <a:r>
              <a:t>5. ด้านการบริหารจัดการ</a:t>
            </a:r>
          </a:p>
        </p:txBody>
      </p:sp>
      <p:sp>
        <p:nvSpPr>
          <p:cNvPr id="981" name="TextBox 794"/>
          <p:cNvSpPr txBox="1"/>
          <p:nvPr/>
        </p:nvSpPr>
        <p:spPr>
          <a:xfrm>
            <a:off x="1554182" y="10544762"/>
            <a:ext cx="5789259" cy="1371499"/>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lnSpc>
                <a:spcPts val="9400"/>
              </a:lnSpc>
              <a:defRPr b="1" sz="5600">
                <a:solidFill>
                  <a:srgbClr val="111340"/>
                </a:solidFill>
                <a:latin typeface="TH Sarabun New"/>
                <a:ea typeface="TH Sarabun New"/>
                <a:cs typeface="TH Sarabun New"/>
                <a:sym typeface="TH Sarabun New"/>
              </a:defRPr>
            </a:lvl1pPr>
          </a:lstStyle>
          <a:p>
            <a:pPr/>
            <a:r>
              <a:t>3. ด้านสื่อการเรียนสอน</a:t>
            </a:r>
          </a:p>
        </p:txBody>
      </p:sp>
      <p:sp>
        <p:nvSpPr>
          <p:cNvPr id="982" name="TextBox 795"/>
          <p:cNvSpPr txBox="1"/>
          <p:nvPr/>
        </p:nvSpPr>
        <p:spPr>
          <a:xfrm>
            <a:off x="2848515" y="11601329"/>
            <a:ext cx="4236505" cy="120372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92100" indent="-292100" algn="l" defTabSz="1828433">
              <a:lnSpc>
                <a:spcPct val="70000"/>
              </a:lnSpc>
              <a:buSzPct val="123000"/>
              <a:buChar char="•"/>
              <a:defRPr sz="3900">
                <a:solidFill>
                  <a:srgbClr val="000000"/>
                </a:solidFill>
                <a:latin typeface="TH Sarabun New"/>
                <a:ea typeface="TH Sarabun New"/>
                <a:cs typeface="TH Sarabun New"/>
                <a:sym typeface="TH Sarabun New"/>
              </a:defRPr>
            </a:pPr>
            <a:r>
              <a:t>e-Learning </a:t>
            </a:r>
          </a:p>
          <a:p>
            <a:pPr marL="292100" indent="-292100" algn="l" defTabSz="1828433">
              <a:lnSpc>
                <a:spcPct val="70000"/>
              </a:lnSpc>
              <a:buSzPct val="123000"/>
              <a:buChar char="•"/>
              <a:defRPr sz="3900">
                <a:solidFill>
                  <a:srgbClr val="000000"/>
                </a:solidFill>
                <a:latin typeface="TH Sarabun New"/>
                <a:ea typeface="TH Sarabun New"/>
                <a:cs typeface="TH Sarabun New"/>
                <a:sym typeface="TH Sarabun New"/>
              </a:defRPr>
            </a:pPr>
            <a:r>
              <a:t>การฝึกอบรมผ่านเว็บ (WBT)</a:t>
            </a:r>
          </a:p>
        </p:txBody>
      </p:sp>
      <p:sp>
        <p:nvSpPr>
          <p:cNvPr id="983" name="TextBox 795"/>
          <p:cNvSpPr txBox="1"/>
          <p:nvPr/>
        </p:nvSpPr>
        <p:spPr>
          <a:xfrm>
            <a:off x="2072138" y="8183029"/>
            <a:ext cx="5789259" cy="167045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92100" indent="-292100" algn="l" defTabSz="1828433">
              <a:lnSpc>
                <a:spcPct val="70000"/>
              </a:lnSpc>
              <a:buSzPct val="123000"/>
              <a:buChar char="•"/>
              <a:defRPr sz="3900">
                <a:solidFill>
                  <a:srgbClr val="000000"/>
                </a:solidFill>
                <a:latin typeface="TH Sarabun New"/>
                <a:ea typeface="TH Sarabun New"/>
                <a:cs typeface="TH Sarabun New"/>
                <a:sym typeface="TH Sarabun New"/>
              </a:defRPr>
            </a:pPr>
            <a:r>
              <a:t>การสอนแบบเรียนรู้ร่วมกัน </a:t>
            </a:r>
          </a:p>
          <a:p>
            <a:pPr marL="292100" indent="-292100" algn="l" defTabSz="1828433">
              <a:lnSpc>
                <a:spcPct val="70000"/>
              </a:lnSpc>
              <a:buSzPct val="123000"/>
              <a:buChar char="•"/>
              <a:defRPr sz="3900">
                <a:solidFill>
                  <a:srgbClr val="000000"/>
                </a:solidFill>
                <a:latin typeface="TH Sarabun New"/>
                <a:ea typeface="TH Sarabun New"/>
                <a:cs typeface="TH Sarabun New"/>
                <a:sym typeface="TH Sarabun New"/>
              </a:defRPr>
            </a:pPr>
            <a:r>
              <a:t>การเรียนผ่านอินเทอร์เน็ต</a:t>
            </a:r>
          </a:p>
          <a:p>
            <a:pPr marL="292100" indent="-292100" algn="l" defTabSz="1828433">
              <a:lnSpc>
                <a:spcPct val="70000"/>
              </a:lnSpc>
              <a:buSzPct val="123000"/>
              <a:buChar char="•"/>
              <a:defRPr sz="3900">
                <a:solidFill>
                  <a:srgbClr val="000000"/>
                </a:solidFill>
                <a:latin typeface="TH Sarabun New"/>
                <a:ea typeface="TH Sarabun New"/>
                <a:cs typeface="TH Sarabun New"/>
                <a:sym typeface="TH Sarabun New"/>
              </a:defRPr>
            </a:pPr>
            <a:r>
              <a:t>การใช้กระบวนการกลุ่มสัมพันธ์</a:t>
            </a:r>
          </a:p>
        </p:txBody>
      </p:sp>
      <p:sp>
        <p:nvSpPr>
          <p:cNvPr id="984" name="TextBox 795"/>
          <p:cNvSpPr txBox="1"/>
          <p:nvPr/>
        </p:nvSpPr>
        <p:spPr>
          <a:xfrm>
            <a:off x="18331477" y="4854424"/>
            <a:ext cx="5596271" cy="167045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92100" indent="-292100" algn="l" defTabSz="1828433">
              <a:lnSpc>
                <a:spcPct val="70000"/>
              </a:lnSpc>
              <a:buSzPct val="123000"/>
              <a:buChar char="•"/>
              <a:defRPr sz="3900">
                <a:solidFill>
                  <a:srgbClr val="000000"/>
                </a:solidFill>
                <a:latin typeface="TH Sarabun New"/>
                <a:ea typeface="TH Sarabun New"/>
                <a:cs typeface="TH Sarabun New"/>
                <a:sym typeface="TH Sarabun New"/>
              </a:defRPr>
            </a:pPr>
            <a:r>
              <a:t>การพัฒนาคลังข้อสอบ </a:t>
            </a:r>
          </a:p>
          <a:p>
            <a:pPr marL="292100" indent="-292100" algn="l" defTabSz="1828433">
              <a:lnSpc>
                <a:spcPct val="70000"/>
              </a:lnSpc>
              <a:buSzPct val="123000"/>
              <a:buChar char="•"/>
              <a:defRPr sz="3900">
                <a:solidFill>
                  <a:srgbClr val="000000"/>
                </a:solidFill>
                <a:latin typeface="TH Sarabun New"/>
                <a:ea typeface="TH Sarabun New"/>
                <a:cs typeface="TH Sarabun New"/>
                <a:sym typeface="TH Sarabun New"/>
              </a:defRPr>
            </a:pPr>
            <a:r>
              <a:t>การลงทะเบียนผ่านอินเตอร์เน็ต </a:t>
            </a:r>
          </a:p>
          <a:p>
            <a:pPr marL="292100" indent="-292100" algn="l" defTabSz="1828433">
              <a:lnSpc>
                <a:spcPct val="70000"/>
              </a:lnSpc>
              <a:buSzPct val="123000"/>
              <a:buChar char="•"/>
              <a:defRPr sz="3900">
                <a:solidFill>
                  <a:srgbClr val="000000"/>
                </a:solidFill>
                <a:latin typeface="TH Sarabun New"/>
                <a:ea typeface="TH Sarabun New"/>
                <a:cs typeface="TH Sarabun New"/>
                <a:sym typeface="TH Sarabun New"/>
              </a:defRPr>
            </a:pPr>
            <a:r>
              <a:t>การใช้คอมพิวเตอร์ในการตัดเกรด</a:t>
            </a:r>
          </a:p>
        </p:txBody>
      </p:sp>
      <p:sp>
        <p:nvSpPr>
          <p:cNvPr id="985" name="TextBox 795"/>
          <p:cNvSpPr txBox="1"/>
          <p:nvPr/>
        </p:nvSpPr>
        <p:spPr>
          <a:xfrm>
            <a:off x="18403943" y="10395283"/>
            <a:ext cx="5451339" cy="167045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92100" indent="-292100" algn="l" defTabSz="1828433">
              <a:lnSpc>
                <a:spcPct val="70000"/>
              </a:lnSpc>
              <a:buSzPct val="123000"/>
              <a:buChar char="•"/>
              <a:defRPr sz="3900">
                <a:solidFill>
                  <a:srgbClr val="000000"/>
                </a:solidFill>
                <a:latin typeface="TH Sarabun New"/>
                <a:ea typeface="TH Sarabun New"/>
                <a:cs typeface="TH Sarabun New"/>
                <a:sym typeface="TH Sarabun New"/>
              </a:defRPr>
            </a:pPr>
            <a:r>
              <a:t>ฐานข้อมูลนักศึกษา </a:t>
            </a:r>
          </a:p>
          <a:p>
            <a:pPr marL="292100" indent="-292100" algn="l" defTabSz="1828433">
              <a:lnSpc>
                <a:spcPct val="70000"/>
              </a:lnSpc>
              <a:buSzPct val="123000"/>
              <a:buChar char="•"/>
              <a:defRPr sz="3900">
                <a:solidFill>
                  <a:srgbClr val="000000"/>
                </a:solidFill>
                <a:latin typeface="TH Sarabun New"/>
                <a:ea typeface="TH Sarabun New"/>
                <a:cs typeface="TH Sarabun New"/>
                <a:sym typeface="TH Sarabun New"/>
              </a:defRPr>
            </a:pPr>
            <a:r>
              <a:t>ฐานข้อมูลคณะอาจารย์และบุคลากร </a:t>
            </a:r>
            <a:br/>
            <a:r>
              <a:t>ด้านการเงิน บัญชี พัสดุ และครุภัณฑ์</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007" name="Group"/>
          <p:cNvGrpSpPr/>
          <p:nvPr/>
        </p:nvGrpSpPr>
        <p:grpSpPr>
          <a:xfrm>
            <a:off x="6681591" y="247563"/>
            <a:ext cx="16880564" cy="13556724"/>
            <a:chOff x="0" y="0"/>
            <a:chExt cx="16880563" cy="13556723"/>
          </a:xfrm>
        </p:grpSpPr>
        <p:pic>
          <p:nvPicPr>
            <p:cNvPr id="990" name="Image" descr="Image"/>
            <p:cNvPicPr>
              <a:picLocks noChangeAspect="1"/>
            </p:cNvPicPr>
            <p:nvPr/>
          </p:nvPicPr>
          <p:blipFill>
            <a:blip r:embed="rId2">
              <a:extLst/>
            </a:blip>
            <a:stretch>
              <a:fillRect/>
            </a:stretch>
          </p:blipFill>
          <p:spPr>
            <a:xfrm>
              <a:off x="364907" y="0"/>
              <a:ext cx="15760701" cy="6832600"/>
            </a:xfrm>
            <a:prstGeom prst="rect">
              <a:avLst/>
            </a:prstGeom>
            <a:ln w="12700" cap="flat">
              <a:noFill/>
              <a:miter lim="400000"/>
            </a:ln>
            <a:effectLst/>
          </p:spPr>
        </p:pic>
        <p:pic>
          <p:nvPicPr>
            <p:cNvPr id="991" name="Image" descr="Image"/>
            <p:cNvPicPr>
              <a:picLocks noChangeAspect="1"/>
            </p:cNvPicPr>
            <p:nvPr/>
          </p:nvPicPr>
          <p:blipFill>
            <a:blip r:embed="rId3">
              <a:extLst/>
            </a:blip>
            <a:stretch>
              <a:fillRect/>
            </a:stretch>
          </p:blipFill>
          <p:spPr>
            <a:xfrm>
              <a:off x="0" y="10046048"/>
              <a:ext cx="3327400" cy="3149601"/>
            </a:xfrm>
            <a:prstGeom prst="rect">
              <a:avLst/>
            </a:prstGeom>
            <a:ln w="12700" cap="flat">
              <a:noFill/>
              <a:miter lim="400000"/>
            </a:ln>
            <a:effectLst/>
          </p:spPr>
        </p:pic>
        <p:pic>
          <p:nvPicPr>
            <p:cNvPr id="992" name="Image" descr="Image"/>
            <p:cNvPicPr>
              <a:picLocks noChangeAspect="1"/>
            </p:cNvPicPr>
            <p:nvPr/>
          </p:nvPicPr>
          <p:blipFill>
            <a:blip r:embed="rId4">
              <a:extLst/>
            </a:blip>
            <a:stretch>
              <a:fillRect/>
            </a:stretch>
          </p:blipFill>
          <p:spPr>
            <a:xfrm>
              <a:off x="3448245" y="10478891"/>
              <a:ext cx="3098801" cy="2743201"/>
            </a:xfrm>
            <a:prstGeom prst="rect">
              <a:avLst/>
            </a:prstGeom>
            <a:ln w="12700" cap="flat">
              <a:noFill/>
              <a:miter lim="400000"/>
            </a:ln>
            <a:effectLst/>
          </p:spPr>
        </p:pic>
        <p:pic>
          <p:nvPicPr>
            <p:cNvPr id="993" name="Image" descr="Image"/>
            <p:cNvPicPr>
              <a:picLocks noChangeAspect="1"/>
            </p:cNvPicPr>
            <p:nvPr/>
          </p:nvPicPr>
          <p:blipFill>
            <a:blip r:embed="rId5">
              <a:extLst/>
            </a:blip>
            <a:stretch>
              <a:fillRect/>
            </a:stretch>
          </p:blipFill>
          <p:spPr>
            <a:xfrm>
              <a:off x="6893751" y="7376438"/>
              <a:ext cx="3162301" cy="2768601"/>
            </a:xfrm>
            <a:prstGeom prst="rect">
              <a:avLst/>
            </a:prstGeom>
            <a:ln w="12700" cap="flat">
              <a:noFill/>
              <a:miter lim="400000"/>
            </a:ln>
            <a:effectLst/>
          </p:spPr>
        </p:pic>
        <p:pic>
          <p:nvPicPr>
            <p:cNvPr id="994" name="Image" descr="Image"/>
            <p:cNvPicPr>
              <a:picLocks noChangeAspect="1"/>
            </p:cNvPicPr>
            <p:nvPr/>
          </p:nvPicPr>
          <p:blipFill>
            <a:blip r:embed="rId6">
              <a:extLst/>
            </a:blip>
            <a:stretch>
              <a:fillRect/>
            </a:stretch>
          </p:blipFill>
          <p:spPr>
            <a:xfrm>
              <a:off x="10286652" y="7382788"/>
              <a:ext cx="3060701" cy="2755901"/>
            </a:xfrm>
            <a:prstGeom prst="rect">
              <a:avLst/>
            </a:prstGeom>
            <a:ln w="12700" cap="flat">
              <a:noFill/>
              <a:miter lim="400000"/>
            </a:ln>
            <a:effectLst/>
          </p:spPr>
        </p:pic>
        <p:pic>
          <p:nvPicPr>
            <p:cNvPr id="995" name="Image" descr="Image"/>
            <p:cNvPicPr>
              <a:picLocks noChangeAspect="1"/>
            </p:cNvPicPr>
            <p:nvPr/>
          </p:nvPicPr>
          <p:blipFill>
            <a:blip r:embed="rId7">
              <a:extLst/>
            </a:blip>
            <a:stretch>
              <a:fillRect/>
            </a:stretch>
          </p:blipFill>
          <p:spPr>
            <a:xfrm>
              <a:off x="13622402" y="7252048"/>
              <a:ext cx="3073401" cy="2641601"/>
            </a:xfrm>
            <a:prstGeom prst="rect">
              <a:avLst/>
            </a:prstGeom>
            <a:ln w="12700" cap="flat">
              <a:noFill/>
              <a:miter lim="400000"/>
            </a:ln>
            <a:effectLst/>
          </p:spPr>
        </p:pic>
        <p:pic>
          <p:nvPicPr>
            <p:cNvPr id="996" name="Image" descr="Image"/>
            <p:cNvPicPr>
              <a:picLocks noChangeAspect="1"/>
            </p:cNvPicPr>
            <p:nvPr/>
          </p:nvPicPr>
          <p:blipFill>
            <a:blip r:embed="rId8">
              <a:extLst/>
            </a:blip>
            <a:stretch>
              <a:fillRect/>
            </a:stretch>
          </p:blipFill>
          <p:spPr>
            <a:xfrm>
              <a:off x="3372806" y="7363738"/>
              <a:ext cx="3060701" cy="2794001"/>
            </a:xfrm>
            <a:prstGeom prst="rect">
              <a:avLst/>
            </a:prstGeom>
            <a:ln w="12700" cap="flat">
              <a:noFill/>
              <a:miter lim="400000"/>
            </a:ln>
            <a:effectLst/>
          </p:spPr>
        </p:pic>
        <p:pic>
          <p:nvPicPr>
            <p:cNvPr id="997" name="Image" descr="Image"/>
            <p:cNvPicPr>
              <a:picLocks noChangeAspect="1"/>
            </p:cNvPicPr>
            <p:nvPr/>
          </p:nvPicPr>
          <p:blipFill>
            <a:blip r:embed="rId9">
              <a:extLst/>
            </a:blip>
            <a:stretch>
              <a:fillRect/>
            </a:stretch>
          </p:blipFill>
          <p:spPr>
            <a:xfrm>
              <a:off x="13914589" y="10313096"/>
              <a:ext cx="2727440" cy="1871151"/>
            </a:xfrm>
            <a:prstGeom prst="rect">
              <a:avLst/>
            </a:prstGeom>
            <a:ln w="12700" cap="flat">
              <a:noFill/>
              <a:miter lim="400000"/>
            </a:ln>
            <a:effectLst/>
          </p:spPr>
        </p:pic>
        <p:pic>
          <p:nvPicPr>
            <p:cNvPr id="998" name="Image" descr="Image"/>
            <p:cNvPicPr>
              <a:picLocks noChangeAspect="1"/>
            </p:cNvPicPr>
            <p:nvPr/>
          </p:nvPicPr>
          <p:blipFill>
            <a:blip r:embed="rId10">
              <a:extLst/>
            </a:blip>
            <a:stretch>
              <a:fillRect/>
            </a:stretch>
          </p:blipFill>
          <p:spPr>
            <a:xfrm>
              <a:off x="13945643" y="12284681"/>
              <a:ext cx="2934921" cy="1097796"/>
            </a:xfrm>
            <a:prstGeom prst="rect">
              <a:avLst/>
            </a:prstGeom>
            <a:ln w="12700" cap="flat">
              <a:noFill/>
              <a:miter lim="400000"/>
            </a:ln>
            <a:effectLst/>
          </p:spPr>
        </p:pic>
        <p:grpSp>
          <p:nvGrpSpPr>
            <p:cNvPr id="1001" name="Group"/>
            <p:cNvGrpSpPr/>
            <p:nvPr/>
          </p:nvGrpSpPr>
          <p:grpSpPr>
            <a:xfrm>
              <a:off x="95250" y="7252047"/>
              <a:ext cx="3136900" cy="3028959"/>
              <a:chOff x="0" y="0"/>
              <a:chExt cx="3136900" cy="3028957"/>
            </a:xfrm>
          </p:grpSpPr>
          <p:pic>
            <p:nvPicPr>
              <p:cNvPr id="999" name="Image" descr="Image"/>
              <p:cNvPicPr>
                <a:picLocks noChangeAspect="1"/>
              </p:cNvPicPr>
              <p:nvPr/>
            </p:nvPicPr>
            <p:blipFill>
              <a:blip r:embed="rId11">
                <a:extLst/>
              </a:blip>
              <a:stretch>
                <a:fillRect/>
              </a:stretch>
            </p:blipFill>
            <p:spPr>
              <a:xfrm>
                <a:off x="38100" y="0"/>
                <a:ext cx="2570360" cy="1850659"/>
              </a:xfrm>
              <a:prstGeom prst="rect">
                <a:avLst/>
              </a:prstGeom>
              <a:ln w="12700" cap="flat">
                <a:noFill/>
                <a:miter lim="400000"/>
              </a:ln>
              <a:effectLst/>
            </p:spPr>
          </p:pic>
          <p:pic>
            <p:nvPicPr>
              <p:cNvPr id="1000" name="Image" descr="Image"/>
              <p:cNvPicPr>
                <a:picLocks noChangeAspect="1"/>
              </p:cNvPicPr>
              <p:nvPr/>
            </p:nvPicPr>
            <p:blipFill>
              <a:blip r:embed="rId12">
                <a:extLst/>
              </a:blip>
              <a:stretch>
                <a:fillRect/>
              </a:stretch>
            </p:blipFill>
            <p:spPr>
              <a:xfrm>
                <a:off x="0" y="1820670"/>
                <a:ext cx="3136900" cy="1208288"/>
              </a:xfrm>
              <a:prstGeom prst="rect">
                <a:avLst/>
              </a:prstGeom>
              <a:ln w="12700" cap="flat">
                <a:noFill/>
                <a:miter lim="400000"/>
              </a:ln>
              <a:effectLst/>
            </p:spPr>
          </p:pic>
        </p:grpSp>
        <p:pic>
          <p:nvPicPr>
            <p:cNvPr id="1002" name="Image" descr="Image"/>
            <p:cNvPicPr>
              <a:picLocks noChangeAspect="1"/>
            </p:cNvPicPr>
            <p:nvPr/>
          </p:nvPicPr>
          <p:blipFill>
            <a:blip r:embed="rId13">
              <a:extLst/>
            </a:blip>
            <a:stretch>
              <a:fillRect/>
            </a:stretch>
          </p:blipFill>
          <p:spPr>
            <a:xfrm>
              <a:off x="10358794" y="9987314"/>
              <a:ext cx="2727440" cy="2188687"/>
            </a:xfrm>
            <a:prstGeom prst="rect">
              <a:avLst/>
            </a:prstGeom>
            <a:ln w="12700" cap="flat">
              <a:noFill/>
              <a:miter lim="400000"/>
            </a:ln>
            <a:effectLst/>
          </p:spPr>
        </p:pic>
        <p:pic>
          <p:nvPicPr>
            <p:cNvPr id="1003" name="Image" descr="Image"/>
            <p:cNvPicPr>
              <a:picLocks noChangeAspect="1"/>
            </p:cNvPicPr>
            <p:nvPr/>
          </p:nvPicPr>
          <p:blipFill>
            <a:blip r:embed="rId14">
              <a:extLst/>
            </a:blip>
            <a:stretch>
              <a:fillRect/>
            </a:stretch>
          </p:blipFill>
          <p:spPr>
            <a:xfrm>
              <a:off x="10564907" y="12209102"/>
              <a:ext cx="3060701" cy="1347622"/>
            </a:xfrm>
            <a:prstGeom prst="rect">
              <a:avLst/>
            </a:prstGeom>
            <a:ln w="12700" cap="flat">
              <a:noFill/>
              <a:miter lim="400000"/>
            </a:ln>
            <a:effectLst/>
          </p:spPr>
        </p:pic>
        <p:grpSp>
          <p:nvGrpSpPr>
            <p:cNvPr id="1006" name="Group"/>
            <p:cNvGrpSpPr/>
            <p:nvPr/>
          </p:nvGrpSpPr>
          <p:grpSpPr>
            <a:xfrm>
              <a:off x="7212128" y="10453632"/>
              <a:ext cx="2481583" cy="2793720"/>
              <a:chOff x="0" y="0"/>
              <a:chExt cx="2481581" cy="2793719"/>
            </a:xfrm>
          </p:grpSpPr>
          <p:pic>
            <p:nvPicPr>
              <p:cNvPr id="1004" name="Image" descr="Image"/>
              <p:cNvPicPr>
                <a:picLocks noChangeAspect="1"/>
              </p:cNvPicPr>
              <p:nvPr/>
            </p:nvPicPr>
            <p:blipFill>
              <a:blip r:embed="rId15">
                <a:extLst/>
              </a:blip>
              <a:stretch>
                <a:fillRect/>
              </a:stretch>
            </p:blipFill>
            <p:spPr>
              <a:xfrm>
                <a:off x="172493" y="0"/>
                <a:ext cx="1841501" cy="1752600"/>
              </a:xfrm>
              <a:prstGeom prst="rect">
                <a:avLst/>
              </a:prstGeom>
              <a:ln w="12700" cap="flat">
                <a:noFill/>
                <a:miter lim="400000"/>
              </a:ln>
              <a:effectLst/>
            </p:spPr>
          </p:pic>
          <p:pic>
            <p:nvPicPr>
              <p:cNvPr id="1005" name="Image" descr="Image"/>
              <p:cNvPicPr>
                <a:picLocks noChangeAspect="1"/>
              </p:cNvPicPr>
              <p:nvPr/>
            </p:nvPicPr>
            <p:blipFill>
              <a:blip r:embed="rId16">
                <a:extLst/>
              </a:blip>
              <a:srcRect l="0" t="0" r="22542" b="0"/>
              <a:stretch>
                <a:fillRect/>
              </a:stretch>
            </p:blipFill>
            <p:spPr>
              <a:xfrm>
                <a:off x="-1" y="1664179"/>
                <a:ext cx="2481583" cy="1129541"/>
              </a:xfrm>
              <a:prstGeom prst="rect">
                <a:avLst/>
              </a:prstGeom>
              <a:ln w="12700" cap="flat">
                <a:noFill/>
                <a:miter lim="400000"/>
              </a:ln>
              <a:effectLst/>
            </p:spPr>
          </p:pic>
        </p:grpSp>
      </p:grpSp>
      <p:sp>
        <p:nvSpPr>
          <p:cNvPr id="1008" name="TextBox 5"/>
          <p:cNvSpPr txBox="1"/>
          <p:nvPr/>
        </p:nvSpPr>
        <p:spPr>
          <a:xfrm>
            <a:off x="1489265" y="4908926"/>
            <a:ext cx="4041395" cy="117729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defTabSz="1828433">
              <a:lnSpc>
                <a:spcPct val="90000"/>
              </a:lnSpc>
              <a:defRPr spc="59" sz="3000">
                <a:solidFill>
                  <a:srgbClr val="000000"/>
                </a:solidFill>
                <a:latin typeface="Kanit Regular"/>
                <a:ea typeface="Kanit Regular"/>
                <a:cs typeface="Kanit Regular"/>
                <a:sym typeface="Kanit Regular"/>
              </a:defRPr>
            </a:pPr>
            <a:r>
              <a:t>นวัตกรรมทางการศึกษา</a:t>
            </a:r>
            <a:br/>
            <a:r>
              <a:t>ด้านการบริหารจัดการ</a:t>
            </a:r>
          </a:p>
        </p:txBody>
      </p:sp>
      <p:sp>
        <p:nvSpPr>
          <p:cNvPr id="1009" name="ฐานข้อมูลนักศึกษา…"/>
          <p:cNvSpPr txBox="1"/>
          <p:nvPr/>
        </p:nvSpPr>
        <p:spPr>
          <a:xfrm>
            <a:off x="1635402" y="6726239"/>
            <a:ext cx="4041395" cy="151485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03200" indent="-203200" algn="l" defTabSz="914216">
              <a:lnSpc>
                <a:spcPct val="90000"/>
              </a:lnSpc>
              <a:buSzPct val="123000"/>
              <a:buChar char="•"/>
              <a:defRPr sz="3000">
                <a:latin typeface="TH Sarabun New"/>
                <a:ea typeface="TH Sarabun New"/>
                <a:cs typeface="TH Sarabun New"/>
                <a:sym typeface="TH Sarabun New"/>
              </a:defRPr>
            </a:pPr>
            <a:r>
              <a:t>ฐานข้อมูลนักศึกษา </a:t>
            </a:r>
          </a:p>
          <a:p>
            <a:pPr marL="203200" indent="-203200" algn="l" defTabSz="914216">
              <a:lnSpc>
                <a:spcPct val="90000"/>
              </a:lnSpc>
              <a:buSzPct val="123000"/>
              <a:buChar char="•"/>
              <a:defRPr sz="3000">
                <a:latin typeface="TH Sarabun New"/>
                <a:ea typeface="TH Sarabun New"/>
                <a:cs typeface="TH Sarabun New"/>
                <a:sym typeface="TH Sarabun New"/>
              </a:defRPr>
            </a:pPr>
            <a:r>
              <a:t>ฐานข้อมูลคณะอาจารย์และบุคลากร </a:t>
            </a:r>
            <a:br/>
            <a:r>
              <a:t>ด้านการเงิน บัญชี พัสดุ และครุภัณฑ์</a:t>
            </a:r>
          </a:p>
        </p:txBody>
      </p:sp>
      <p:grpSp>
        <p:nvGrpSpPr>
          <p:cNvPr id="1012" name="Group"/>
          <p:cNvGrpSpPr/>
          <p:nvPr/>
        </p:nvGrpSpPr>
        <p:grpSpPr>
          <a:xfrm>
            <a:off x="2357046" y="2187566"/>
            <a:ext cx="2305834" cy="2305833"/>
            <a:chOff x="0" y="0"/>
            <a:chExt cx="2305833" cy="2305832"/>
          </a:xfrm>
        </p:grpSpPr>
        <p:sp>
          <p:nvSpPr>
            <p:cNvPr id="1010" name="Group"/>
            <p:cNvSpPr/>
            <p:nvPr/>
          </p:nvSpPr>
          <p:spPr>
            <a:xfrm>
              <a:off x="0" y="0"/>
              <a:ext cx="2305834" cy="2305833"/>
            </a:xfrm>
            <a:prstGeom prst="ellipse">
              <a:avLst/>
            </a:prstGeom>
            <a:solidFill>
              <a:srgbClr val="EAC1A4"/>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011" name="Shape"/>
            <p:cNvSpPr/>
            <p:nvPr/>
          </p:nvSpPr>
          <p:spPr>
            <a:xfrm>
              <a:off x="570732" y="624659"/>
              <a:ext cx="1164369" cy="10565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725"/>
                  </a:moveTo>
                  <a:cubicBezTo>
                    <a:pt x="21600" y="6075"/>
                    <a:pt x="21600" y="6075"/>
                    <a:pt x="21600" y="6075"/>
                  </a:cubicBezTo>
                  <a:cubicBezTo>
                    <a:pt x="20329" y="6075"/>
                    <a:pt x="20329" y="6075"/>
                    <a:pt x="20329" y="6075"/>
                  </a:cubicBezTo>
                  <a:cubicBezTo>
                    <a:pt x="20329" y="6750"/>
                    <a:pt x="20012" y="7088"/>
                    <a:pt x="19376" y="7088"/>
                  </a:cubicBezTo>
                  <a:cubicBezTo>
                    <a:pt x="2224" y="7088"/>
                    <a:pt x="2224" y="7088"/>
                    <a:pt x="2224" y="7088"/>
                  </a:cubicBezTo>
                  <a:cubicBezTo>
                    <a:pt x="1588" y="7088"/>
                    <a:pt x="1271" y="6750"/>
                    <a:pt x="1271" y="6075"/>
                  </a:cubicBezTo>
                  <a:cubicBezTo>
                    <a:pt x="0" y="6075"/>
                    <a:pt x="0" y="6075"/>
                    <a:pt x="0" y="6075"/>
                  </a:cubicBezTo>
                  <a:cubicBezTo>
                    <a:pt x="0" y="4725"/>
                    <a:pt x="0" y="4725"/>
                    <a:pt x="0" y="4725"/>
                  </a:cubicBezTo>
                  <a:cubicBezTo>
                    <a:pt x="10800" y="0"/>
                    <a:pt x="10800" y="0"/>
                    <a:pt x="10800" y="0"/>
                  </a:cubicBezTo>
                  <a:lnTo>
                    <a:pt x="21600" y="4725"/>
                  </a:lnTo>
                  <a:close/>
                  <a:moveTo>
                    <a:pt x="21600" y="20250"/>
                  </a:moveTo>
                  <a:cubicBezTo>
                    <a:pt x="21600" y="21600"/>
                    <a:pt x="21600" y="21600"/>
                    <a:pt x="21600" y="21600"/>
                  </a:cubicBezTo>
                  <a:cubicBezTo>
                    <a:pt x="0" y="21600"/>
                    <a:pt x="0" y="21600"/>
                    <a:pt x="0" y="21600"/>
                  </a:cubicBezTo>
                  <a:cubicBezTo>
                    <a:pt x="0" y="20250"/>
                    <a:pt x="0" y="20250"/>
                    <a:pt x="0" y="20250"/>
                  </a:cubicBezTo>
                  <a:cubicBezTo>
                    <a:pt x="0" y="19575"/>
                    <a:pt x="318" y="19238"/>
                    <a:pt x="635" y="19238"/>
                  </a:cubicBezTo>
                  <a:cubicBezTo>
                    <a:pt x="20965" y="19238"/>
                    <a:pt x="20965" y="19238"/>
                    <a:pt x="20965" y="19238"/>
                  </a:cubicBezTo>
                  <a:cubicBezTo>
                    <a:pt x="21282" y="19238"/>
                    <a:pt x="21600" y="19575"/>
                    <a:pt x="21600" y="20250"/>
                  </a:cubicBezTo>
                  <a:close/>
                  <a:moveTo>
                    <a:pt x="5718" y="7762"/>
                  </a:moveTo>
                  <a:cubicBezTo>
                    <a:pt x="5718" y="16875"/>
                    <a:pt x="5718" y="16875"/>
                    <a:pt x="5718" y="16875"/>
                  </a:cubicBezTo>
                  <a:cubicBezTo>
                    <a:pt x="7306" y="16875"/>
                    <a:pt x="7306" y="16875"/>
                    <a:pt x="7306" y="16875"/>
                  </a:cubicBezTo>
                  <a:cubicBezTo>
                    <a:pt x="7306" y="7762"/>
                    <a:pt x="7306" y="7762"/>
                    <a:pt x="7306" y="7762"/>
                  </a:cubicBezTo>
                  <a:cubicBezTo>
                    <a:pt x="10165" y="7762"/>
                    <a:pt x="10165" y="7762"/>
                    <a:pt x="10165" y="7762"/>
                  </a:cubicBezTo>
                  <a:cubicBezTo>
                    <a:pt x="10165" y="16875"/>
                    <a:pt x="10165" y="16875"/>
                    <a:pt x="10165" y="16875"/>
                  </a:cubicBezTo>
                  <a:cubicBezTo>
                    <a:pt x="11435" y="16875"/>
                    <a:pt x="11435" y="16875"/>
                    <a:pt x="11435" y="16875"/>
                  </a:cubicBezTo>
                  <a:cubicBezTo>
                    <a:pt x="11435" y="7762"/>
                    <a:pt x="11435" y="7762"/>
                    <a:pt x="11435" y="7762"/>
                  </a:cubicBezTo>
                  <a:cubicBezTo>
                    <a:pt x="14294" y="7762"/>
                    <a:pt x="14294" y="7762"/>
                    <a:pt x="14294" y="7762"/>
                  </a:cubicBezTo>
                  <a:cubicBezTo>
                    <a:pt x="14294" y="16875"/>
                    <a:pt x="14294" y="16875"/>
                    <a:pt x="14294" y="16875"/>
                  </a:cubicBezTo>
                  <a:cubicBezTo>
                    <a:pt x="15882" y="16875"/>
                    <a:pt x="15882" y="16875"/>
                    <a:pt x="15882" y="16875"/>
                  </a:cubicBezTo>
                  <a:cubicBezTo>
                    <a:pt x="15882" y="7762"/>
                    <a:pt x="15882" y="7762"/>
                    <a:pt x="15882" y="7762"/>
                  </a:cubicBezTo>
                  <a:cubicBezTo>
                    <a:pt x="18741" y="7762"/>
                    <a:pt x="18741" y="7762"/>
                    <a:pt x="18741" y="7762"/>
                  </a:cubicBezTo>
                  <a:cubicBezTo>
                    <a:pt x="18741" y="16875"/>
                    <a:pt x="18741" y="16875"/>
                    <a:pt x="18741" y="16875"/>
                  </a:cubicBezTo>
                  <a:cubicBezTo>
                    <a:pt x="19376" y="16875"/>
                    <a:pt x="19376" y="16875"/>
                    <a:pt x="19376" y="16875"/>
                  </a:cubicBezTo>
                  <a:cubicBezTo>
                    <a:pt x="20012" y="16875"/>
                    <a:pt x="20329" y="17213"/>
                    <a:pt x="20329" y="17887"/>
                  </a:cubicBezTo>
                  <a:cubicBezTo>
                    <a:pt x="20329" y="18562"/>
                    <a:pt x="20329" y="18562"/>
                    <a:pt x="20329" y="18562"/>
                  </a:cubicBezTo>
                  <a:cubicBezTo>
                    <a:pt x="1271" y="18562"/>
                    <a:pt x="1271" y="18562"/>
                    <a:pt x="1271" y="18562"/>
                  </a:cubicBezTo>
                  <a:cubicBezTo>
                    <a:pt x="1271" y="17887"/>
                    <a:pt x="1271" y="17887"/>
                    <a:pt x="1271" y="17887"/>
                  </a:cubicBezTo>
                  <a:cubicBezTo>
                    <a:pt x="1271" y="17213"/>
                    <a:pt x="1588" y="16875"/>
                    <a:pt x="2224" y="16875"/>
                  </a:cubicBezTo>
                  <a:cubicBezTo>
                    <a:pt x="2859" y="16875"/>
                    <a:pt x="2859" y="16875"/>
                    <a:pt x="2859" y="16875"/>
                  </a:cubicBezTo>
                  <a:cubicBezTo>
                    <a:pt x="2859" y="7762"/>
                    <a:pt x="2859" y="7762"/>
                    <a:pt x="2859" y="7762"/>
                  </a:cubicBezTo>
                  <a:lnTo>
                    <a:pt x="5718" y="7762"/>
                  </a:lnTo>
                  <a:close/>
                </a:path>
              </a:pathLst>
            </a:custGeom>
            <a:solidFill>
              <a:srgbClr val="FFFFFF"/>
            </a:solidFill>
            <a:ln w="12700" cap="flat">
              <a:noFill/>
              <a:miter lim="400000"/>
            </a:ln>
            <a:effectLst/>
          </p:spPr>
          <p:txBody>
            <a:bodyPr wrap="square" lIns="45719" tIns="45719" rIns="45719" bIns="45719" numCol="1" anchor="t">
              <a:noAutofit/>
            </a:bodyPr>
            <a:lstStyle/>
            <a:p>
              <a:pPr algn="l" defTabSz="1217612">
                <a:defRPr>
                  <a:solidFill>
                    <a:srgbClr val="91969B"/>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14" name="new.jpg" descr="new.jpg"/>
          <p:cNvPicPr>
            <a:picLocks noChangeAspect="1"/>
          </p:cNvPicPr>
          <p:nvPr/>
        </p:nvPicPr>
        <p:blipFill>
          <a:blip r:embed="rId3">
            <a:extLst/>
          </a:blip>
          <a:srcRect l="3667" t="0" r="19332" b="16973"/>
          <a:stretch>
            <a:fillRect/>
          </a:stretch>
        </p:blipFill>
        <p:spPr>
          <a:xfrm>
            <a:off x="-3439" y="-23785"/>
            <a:ext cx="24390878" cy="13763571"/>
          </a:xfrm>
          <a:prstGeom prst="rect">
            <a:avLst/>
          </a:prstGeom>
          <a:ln w="12700">
            <a:miter lim="400000"/>
          </a:ln>
        </p:spPr>
      </p:pic>
      <p:sp>
        <p:nvSpPr>
          <p:cNvPr id="1015" name="Slide Number"/>
          <p:cNvSpPr txBox="1"/>
          <p:nvPr>
            <p:ph type="sldNum" sz="quarter" idx="2"/>
          </p:nvPr>
        </p:nvSpPr>
        <p:spPr>
          <a:xfrm>
            <a:off x="22651715" y="12557015"/>
            <a:ext cx="324816" cy="5054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16" name="การจัดการเทคโนโลยีและนวัตกรรมทางการศึกษา"/>
          <p:cNvSpPr txBox="1"/>
          <p:nvPr/>
        </p:nvSpPr>
        <p:spPr>
          <a:xfrm>
            <a:off x="1059680" y="282921"/>
            <a:ext cx="19342978" cy="1336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1087636">
              <a:lnSpc>
                <a:spcPct val="90000"/>
              </a:lnSpc>
              <a:spcBef>
                <a:spcPts val="500"/>
              </a:spcBef>
              <a:defRPr sz="6500">
                <a:solidFill>
                  <a:schemeClr val="accent5">
                    <a:hueOff val="-82419"/>
                    <a:satOff val="-9513"/>
                    <a:lumOff val="-16343"/>
                  </a:schemeClr>
                </a:solidFill>
                <a:latin typeface="Kanit Regular"/>
                <a:ea typeface="Kanit Regular"/>
                <a:cs typeface="Kanit Regular"/>
                <a:sym typeface="Kanit Regular"/>
              </a:defRPr>
            </a:lvl1pPr>
          </a:lstStyle>
          <a:p>
            <a:pPr/>
            <a:r>
              <a:t>การจัดการเทคโนโลยีและนวัตกรรมทางการศึกษา</a:t>
            </a:r>
          </a:p>
        </p:txBody>
      </p:sp>
      <p:sp>
        <p:nvSpPr>
          <p:cNvPr id="1017" name="Educational Technology…"/>
          <p:cNvSpPr txBox="1"/>
          <p:nvPr/>
        </p:nvSpPr>
        <p:spPr>
          <a:xfrm>
            <a:off x="1132957" y="1422615"/>
            <a:ext cx="17149817" cy="205931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1828433">
              <a:lnSpc>
                <a:spcPct val="70000"/>
              </a:lnSpc>
              <a:defRPr b="1" sz="6900">
                <a:solidFill>
                  <a:srgbClr val="FFFFFF"/>
                </a:solidFill>
                <a:latin typeface="TH Sarabun New"/>
                <a:ea typeface="TH Sarabun New"/>
                <a:cs typeface="TH Sarabun New"/>
                <a:sym typeface="TH Sarabun New"/>
              </a:defRPr>
            </a:pPr>
            <a:r>
              <a:t>Educational Technology </a:t>
            </a:r>
          </a:p>
          <a:p>
            <a:pPr algn="l" defTabSz="1828433">
              <a:lnSpc>
                <a:spcPct val="70000"/>
              </a:lnSpc>
              <a:defRPr b="1" sz="6900">
                <a:solidFill>
                  <a:srgbClr val="FFFFFF"/>
                </a:solidFill>
                <a:latin typeface="TH Sarabun New"/>
                <a:ea typeface="TH Sarabun New"/>
                <a:cs typeface="TH Sarabun New"/>
                <a:sym typeface="TH Sarabun New"/>
              </a:defRPr>
            </a:pPr>
            <a:r>
              <a:t>and Innovation Management</a:t>
            </a:r>
          </a:p>
        </p:txBody>
      </p:sp>
      <p:grpSp>
        <p:nvGrpSpPr>
          <p:cNvPr id="1025" name="Group"/>
          <p:cNvGrpSpPr/>
          <p:nvPr/>
        </p:nvGrpSpPr>
        <p:grpSpPr>
          <a:xfrm>
            <a:off x="1478499" y="6040831"/>
            <a:ext cx="18987634" cy="7080789"/>
            <a:chOff x="0" y="0"/>
            <a:chExt cx="18987633" cy="7080788"/>
          </a:xfrm>
        </p:grpSpPr>
        <p:grpSp>
          <p:nvGrpSpPr>
            <p:cNvPr id="1020" name="Group"/>
            <p:cNvGrpSpPr/>
            <p:nvPr/>
          </p:nvGrpSpPr>
          <p:grpSpPr>
            <a:xfrm>
              <a:off x="277269" y="0"/>
              <a:ext cx="2417163" cy="1634339"/>
              <a:chOff x="0" y="0"/>
              <a:chExt cx="2417161" cy="1634338"/>
            </a:xfrm>
          </p:grpSpPr>
          <p:sp>
            <p:nvSpPr>
              <p:cNvPr id="1018" name="Shape"/>
              <p:cNvSpPr/>
              <p:nvPr/>
            </p:nvSpPr>
            <p:spPr>
              <a:xfrm>
                <a:off x="0" y="0"/>
                <a:ext cx="2417162" cy="16343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6105" y="0"/>
                    </a:lnTo>
                    <a:lnTo>
                      <a:pt x="21600" y="0"/>
                    </a:lnTo>
                    <a:lnTo>
                      <a:pt x="15495" y="21600"/>
                    </a:lnTo>
                    <a:close/>
                  </a:path>
                </a:pathLst>
              </a:custGeom>
              <a:solidFill>
                <a:srgbClr val="FDB92E"/>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Helvetica"/>
                    <a:ea typeface="Helvetica"/>
                    <a:cs typeface="Helvetica"/>
                    <a:sym typeface="Helvetica"/>
                  </a:defRPr>
                </a:pPr>
              </a:p>
            </p:txBody>
          </p:sp>
          <p:sp>
            <p:nvSpPr>
              <p:cNvPr id="1019" name="Shape"/>
              <p:cNvSpPr/>
              <p:nvPr/>
            </p:nvSpPr>
            <p:spPr>
              <a:xfrm>
                <a:off x="749462" y="358051"/>
                <a:ext cx="918237" cy="918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762" y="11050"/>
                    </a:moveTo>
                    <a:lnTo>
                      <a:pt x="15762" y="12653"/>
                    </a:lnTo>
                    <a:lnTo>
                      <a:pt x="16011" y="12653"/>
                    </a:lnTo>
                    <a:cubicBezTo>
                      <a:pt x="16160" y="12653"/>
                      <a:pt x="16260" y="12549"/>
                      <a:pt x="16260" y="12394"/>
                    </a:cubicBezTo>
                    <a:lnTo>
                      <a:pt x="16260" y="11334"/>
                    </a:lnTo>
                    <a:cubicBezTo>
                      <a:pt x="16260" y="11179"/>
                      <a:pt x="16160" y="11050"/>
                      <a:pt x="16011" y="11050"/>
                    </a:cubicBezTo>
                    <a:lnTo>
                      <a:pt x="15762" y="11050"/>
                    </a:lnTo>
                    <a:close/>
                    <a:moveTo>
                      <a:pt x="11616" y="11050"/>
                    </a:moveTo>
                    <a:lnTo>
                      <a:pt x="11616" y="12653"/>
                    </a:lnTo>
                    <a:lnTo>
                      <a:pt x="12139" y="12653"/>
                    </a:lnTo>
                    <a:lnTo>
                      <a:pt x="12139" y="11050"/>
                    </a:lnTo>
                    <a:lnTo>
                      <a:pt x="11616" y="11050"/>
                    </a:lnTo>
                    <a:close/>
                    <a:moveTo>
                      <a:pt x="15488" y="10533"/>
                    </a:moveTo>
                    <a:lnTo>
                      <a:pt x="16011" y="10533"/>
                    </a:lnTo>
                    <a:cubicBezTo>
                      <a:pt x="16459" y="10533"/>
                      <a:pt x="16782" y="10869"/>
                      <a:pt x="16782" y="11334"/>
                    </a:cubicBezTo>
                    <a:lnTo>
                      <a:pt x="16782" y="12394"/>
                    </a:lnTo>
                    <a:cubicBezTo>
                      <a:pt x="16782" y="12834"/>
                      <a:pt x="16459" y="13196"/>
                      <a:pt x="16011" y="13196"/>
                    </a:cubicBezTo>
                    <a:lnTo>
                      <a:pt x="15488" y="13196"/>
                    </a:lnTo>
                    <a:cubicBezTo>
                      <a:pt x="15338" y="13196"/>
                      <a:pt x="15239" y="13067"/>
                      <a:pt x="15239" y="12911"/>
                    </a:cubicBezTo>
                    <a:lnTo>
                      <a:pt x="15239" y="10791"/>
                    </a:lnTo>
                    <a:cubicBezTo>
                      <a:pt x="15239" y="10636"/>
                      <a:pt x="15338" y="10533"/>
                      <a:pt x="15488" y="10533"/>
                    </a:cubicBezTo>
                    <a:close/>
                    <a:moveTo>
                      <a:pt x="13471" y="10533"/>
                    </a:moveTo>
                    <a:cubicBezTo>
                      <a:pt x="13620" y="10533"/>
                      <a:pt x="13745" y="10636"/>
                      <a:pt x="13745" y="10791"/>
                    </a:cubicBezTo>
                    <a:lnTo>
                      <a:pt x="13745" y="12653"/>
                    </a:lnTo>
                    <a:lnTo>
                      <a:pt x="14517" y="12653"/>
                    </a:lnTo>
                    <a:cubicBezTo>
                      <a:pt x="14641" y="12653"/>
                      <a:pt x="14766" y="12782"/>
                      <a:pt x="14766" y="12911"/>
                    </a:cubicBezTo>
                    <a:cubicBezTo>
                      <a:pt x="14766" y="13067"/>
                      <a:pt x="14641" y="13196"/>
                      <a:pt x="14517" y="13196"/>
                    </a:cubicBezTo>
                    <a:lnTo>
                      <a:pt x="13471" y="13196"/>
                    </a:lnTo>
                    <a:cubicBezTo>
                      <a:pt x="13321" y="13196"/>
                      <a:pt x="13222" y="13067"/>
                      <a:pt x="13222" y="12911"/>
                    </a:cubicBezTo>
                    <a:lnTo>
                      <a:pt x="13222" y="10791"/>
                    </a:lnTo>
                    <a:cubicBezTo>
                      <a:pt x="13222" y="10636"/>
                      <a:pt x="13321" y="10533"/>
                      <a:pt x="13471" y="10533"/>
                    </a:cubicBezTo>
                    <a:close/>
                    <a:moveTo>
                      <a:pt x="11367" y="10533"/>
                    </a:moveTo>
                    <a:lnTo>
                      <a:pt x="12388" y="10533"/>
                    </a:lnTo>
                    <a:cubicBezTo>
                      <a:pt x="12512" y="10533"/>
                      <a:pt x="12637" y="10636"/>
                      <a:pt x="12637" y="10791"/>
                    </a:cubicBezTo>
                    <a:lnTo>
                      <a:pt x="12637" y="12911"/>
                    </a:lnTo>
                    <a:cubicBezTo>
                      <a:pt x="12637" y="13067"/>
                      <a:pt x="12512" y="13196"/>
                      <a:pt x="12388" y="13196"/>
                    </a:cubicBezTo>
                    <a:lnTo>
                      <a:pt x="11367" y="13196"/>
                    </a:lnTo>
                    <a:cubicBezTo>
                      <a:pt x="11217" y="13196"/>
                      <a:pt x="11093" y="13067"/>
                      <a:pt x="11093" y="12911"/>
                    </a:cubicBezTo>
                    <a:lnTo>
                      <a:pt x="11093" y="10791"/>
                    </a:lnTo>
                    <a:cubicBezTo>
                      <a:pt x="11093" y="10636"/>
                      <a:pt x="11217" y="10533"/>
                      <a:pt x="11367" y="10533"/>
                    </a:cubicBezTo>
                    <a:close/>
                    <a:moveTo>
                      <a:pt x="9238" y="10533"/>
                    </a:moveTo>
                    <a:lnTo>
                      <a:pt x="10259" y="10533"/>
                    </a:lnTo>
                    <a:cubicBezTo>
                      <a:pt x="10408" y="10533"/>
                      <a:pt x="10508" y="10636"/>
                      <a:pt x="10508" y="10791"/>
                    </a:cubicBezTo>
                    <a:cubicBezTo>
                      <a:pt x="10508" y="10920"/>
                      <a:pt x="10408" y="11050"/>
                      <a:pt x="10259" y="11050"/>
                    </a:cubicBezTo>
                    <a:lnTo>
                      <a:pt x="9487" y="11050"/>
                    </a:lnTo>
                    <a:lnTo>
                      <a:pt x="9487" y="11593"/>
                    </a:lnTo>
                    <a:lnTo>
                      <a:pt x="10259" y="11593"/>
                    </a:lnTo>
                    <a:cubicBezTo>
                      <a:pt x="10408" y="11593"/>
                      <a:pt x="10508" y="11696"/>
                      <a:pt x="10508" y="11851"/>
                    </a:cubicBezTo>
                    <a:lnTo>
                      <a:pt x="10508" y="12911"/>
                    </a:lnTo>
                    <a:cubicBezTo>
                      <a:pt x="10508" y="13067"/>
                      <a:pt x="10408" y="13196"/>
                      <a:pt x="10259" y="13196"/>
                    </a:cubicBezTo>
                    <a:lnTo>
                      <a:pt x="9238" y="13196"/>
                    </a:lnTo>
                    <a:cubicBezTo>
                      <a:pt x="9088" y="13196"/>
                      <a:pt x="8964" y="13067"/>
                      <a:pt x="8964" y="12911"/>
                    </a:cubicBezTo>
                    <a:cubicBezTo>
                      <a:pt x="8964" y="12782"/>
                      <a:pt x="9088" y="12653"/>
                      <a:pt x="9238" y="12653"/>
                    </a:cubicBezTo>
                    <a:lnTo>
                      <a:pt x="10010" y="12653"/>
                    </a:lnTo>
                    <a:lnTo>
                      <a:pt x="10010" y="12110"/>
                    </a:lnTo>
                    <a:lnTo>
                      <a:pt x="9238" y="12110"/>
                    </a:lnTo>
                    <a:cubicBezTo>
                      <a:pt x="9088" y="12110"/>
                      <a:pt x="8964" y="12006"/>
                      <a:pt x="8964" y="11851"/>
                    </a:cubicBezTo>
                    <a:lnTo>
                      <a:pt x="8964" y="10791"/>
                    </a:lnTo>
                    <a:cubicBezTo>
                      <a:pt x="8964" y="10636"/>
                      <a:pt x="9088" y="10533"/>
                      <a:pt x="9238" y="10533"/>
                    </a:cubicBezTo>
                    <a:close/>
                    <a:moveTo>
                      <a:pt x="5794" y="6845"/>
                    </a:moveTo>
                    <a:lnTo>
                      <a:pt x="5794" y="16835"/>
                    </a:lnTo>
                    <a:lnTo>
                      <a:pt x="19999" y="16835"/>
                    </a:lnTo>
                    <a:lnTo>
                      <a:pt x="19999" y="6845"/>
                    </a:lnTo>
                    <a:lnTo>
                      <a:pt x="5794" y="6845"/>
                    </a:lnTo>
                    <a:close/>
                    <a:moveTo>
                      <a:pt x="2385" y="5266"/>
                    </a:moveTo>
                    <a:cubicBezTo>
                      <a:pt x="2539" y="5266"/>
                      <a:pt x="2667" y="5393"/>
                      <a:pt x="2667" y="5546"/>
                    </a:cubicBezTo>
                    <a:lnTo>
                      <a:pt x="2667" y="21091"/>
                    </a:lnTo>
                    <a:lnTo>
                      <a:pt x="4255" y="21091"/>
                    </a:lnTo>
                    <a:lnTo>
                      <a:pt x="4255" y="5546"/>
                    </a:lnTo>
                    <a:cubicBezTo>
                      <a:pt x="4255" y="5393"/>
                      <a:pt x="4383" y="5266"/>
                      <a:pt x="4511" y="5266"/>
                    </a:cubicBezTo>
                    <a:cubicBezTo>
                      <a:pt x="4664" y="5266"/>
                      <a:pt x="4792" y="5393"/>
                      <a:pt x="4792" y="5546"/>
                    </a:cubicBezTo>
                    <a:lnTo>
                      <a:pt x="4792" y="21346"/>
                    </a:lnTo>
                    <a:cubicBezTo>
                      <a:pt x="4792" y="21473"/>
                      <a:pt x="4664" y="21600"/>
                      <a:pt x="4511" y="21600"/>
                    </a:cubicBezTo>
                    <a:lnTo>
                      <a:pt x="2385" y="21600"/>
                    </a:lnTo>
                    <a:cubicBezTo>
                      <a:pt x="2257" y="21600"/>
                      <a:pt x="2129" y="21473"/>
                      <a:pt x="2129" y="21346"/>
                    </a:cubicBezTo>
                    <a:lnTo>
                      <a:pt x="2129" y="5546"/>
                    </a:lnTo>
                    <a:cubicBezTo>
                      <a:pt x="2129" y="5393"/>
                      <a:pt x="2257" y="5266"/>
                      <a:pt x="2385" y="5266"/>
                    </a:cubicBezTo>
                    <a:close/>
                    <a:moveTo>
                      <a:pt x="9860" y="4766"/>
                    </a:moveTo>
                    <a:lnTo>
                      <a:pt x="8284" y="6313"/>
                    </a:lnTo>
                    <a:lnTo>
                      <a:pt x="17534" y="6313"/>
                    </a:lnTo>
                    <a:lnTo>
                      <a:pt x="15959" y="4766"/>
                    </a:lnTo>
                    <a:lnTo>
                      <a:pt x="9860" y="4766"/>
                    </a:lnTo>
                    <a:close/>
                    <a:moveTo>
                      <a:pt x="788" y="2661"/>
                    </a:moveTo>
                    <a:cubicBezTo>
                      <a:pt x="661" y="2661"/>
                      <a:pt x="534" y="2763"/>
                      <a:pt x="534" y="2915"/>
                    </a:cubicBezTo>
                    <a:lnTo>
                      <a:pt x="534" y="3980"/>
                    </a:lnTo>
                    <a:cubicBezTo>
                      <a:pt x="534" y="4107"/>
                      <a:pt x="661" y="4233"/>
                      <a:pt x="788" y="4233"/>
                    </a:cubicBezTo>
                    <a:lnTo>
                      <a:pt x="20787" y="4233"/>
                    </a:lnTo>
                    <a:cubicBezTo>
                      <a:pt x="20939" y="4233"/>
                      <a:pt x="21066" y="4107"/>
                      <a:pt x="21066" y="3980"/>
                    </a:cubicBezTo>
                    <a:lnTo>
                      <a:pt x="21066" y="2915"/>
                    </a:lnTo>
                    <a:cubicBezTo>
                      <a:pt x="21066" y="2763"/>
                      <a:pt x="20939" y="2661"/>
                      <a:pt x="20787" y="2661"/>
                    </a:cubicBezTo>
                    <a:lnTo>
                      <a:pt x="788" y="2661"/>
                    </a:lnTo>
                    <a:close/>
                    <a:moveTo>
                      <a:pt x="788" y="2129"/>
                    </a:moveTo>
                    <a:lnTo>
                      <a:pt x="20787" y="2129"/>
                    </a:lnTo>
                    <a:cubicBezTo>
                      <a:pt x="21219" y="2129"/>
                      <a:pt x="21600" y="2484"/>
                      <a:pt x="21600" y="2915"/>
                    </a:cubicBezTo>
                    <a:lnTo>
                      <a:pt x="21600" y="3980"/>
                    </a:lnTo>
                    <a:cubicBezTo>
                      <a:pt x="21600" y="4411"/>
                      <a:pt x="21219" y="4766"/>
                      <a:pt x="20787" y="4766"/>
                    </a:cubicBezTo>
                    <a:lnTo>
                      <a:pt x="16696" y="4766"/>
                    </a:lnTo>
                    <a:lnTo>
                      <a:pt x="18271" y="6313"/>
                    </a:lnTo>
                    <a:lnTo>
                      <a:pt x="20279" y="6313"/>
                    </a:lnTo>
                    <a:cubicBezTo>
                      <a:pt x="20406" y="6313"/>
                      <a:pt x="20533" y="6439"/>
                      <a:pt x="20533" y="6591"/>
                    </a:cubicBezTo>
                    <a:lnTo>
                      <a:pt x="20533" y="17089"/>
                    </a:lnTo>
                    <a:cubicBezTo>
                      <a:pt x="20533" y="17241"/>
                      <a:pt x="20406" y="17342"/>
                      <a:pt x="20279" y="17342"/>
                    </a:cubicBezTo>
                    <a:lnTo>
                      <a:pt x="5540" y="17342"/>
                    </a:lnTo>
                    <a:cubicBezTo>
                      <a:pt x="5387" y="17342"/>
                      <a:pt x="5260" y="17241"/>
                      <a:pt x="5260" y="17089"/>
                    </a:cubicBezTo>
                    <a:lnTo>
                      <a:pt x="5260" y="6591"/>
                    </a:lnTo>
                    <a:cubicBezTo>
                      <a:pt x="5260" y="6439"/>
                      <a:pt x="5387" y="6313"/>
                      <a:pt x="5540" y="6313"/>
                    </a:cubicBezTo>
                    <a:lnTo>
                      <a:pt x="7522" y="6313"/>
                    </a:lnTo>
                    <a:lnTo>
                      <a:pt x="9123" y="4766"/>
                    </a:lnTo>
                    <a:lnTo>
                      <a:pt x="788" y="4766"/>
                    </a:lnTo>
                    <a:cubicBezTo>
                      <a:pt x="356" y="4766"/>
                      <a:pt x="0" y="4411"/>
                      <a:pt x="0" y="3980"/>
                    </a:cubicBezTo>
                    <a:lnTo>
                      <a:pt x="0" y="2915"/>
                    </a:lnTo>
                    <a:cubicBezTo>
                      <a:pt x="0" y="2484"/>
                      <a:pt x="356" y="2129"/>
                      <a:pt x="788" y="2129"/>
                    </a:cubicBezTo>
                    <a:close/>
                    <a:moveTo>
                      <a:pt x="2923" y="0"/>
                    </a:moveTo>
                    <a:lnTo>
                      <a:pt x="3973" y="0"/>
                    </a:lnTo>
                    <a:cubicBezTo>
                      <a:pt x="4434" y="0"/>
                      <a:pt x="4792" y="324"/>
                      <a:pt x="4792" y="772"/>
                    </a:cubicBezTo>
                    <a:lnTo>
                      <a:pt x="4792" y="1295"/>
                    </a:lnTo>
                    <a:cubicBezTo>
                      <a:pt x="4792" y="1419"/>
                      <a:pt x="4664" y="1544"/>
                      <a:pt x="4511" y="1544"/>
                    </a:cubicBezTo>
                    <a:cubicBezTo>
                      <a:pt x="4383" y="1544"/>
                      <a:pt x="4255" y="1419"/>
                      <a:pt x="4255" y="1295"/>
                    </a:cubicBezTo>
                    <a:lnTo>
                      <a:pt x="4255" y="772"/>
                    </a:lnTo>
                    <a:cubicBezTo>
                      <a:pt x="4255" y="622"/>
                      <a:pt x="4127" y="523"/>
                      <a:pt x="3973" y="523"/>
                    </a:cubicBezTo>
                    <a:lnTo>
                      <a:pt x="2923" y="523"/>
                    </a:lnTo>
                    <a:cubicBezTo>
                      <a:pt x="2769" y="523"/>
                      <a:pt x="2667" y="622"/>
                      <a:pt x="2667" y="772"/>
                    </a:cubicBezTo>
                    <a:lnTo>
                      <a:pt x="2667" y="1295"/>
                    </a:lnTo>
                    <a:cubicBezTo>
                      <a:pt x="2667" y="1419"/>
                      <a:pt x="2539" y="1544"/>
                      <a:pt x="2385" y="1544"/>
                    </a:cubicBezTo>
                    <a:cubicBezTo>
                      <a:pt x="2257" y="1544"/>
                      <a:pt x="2129" y="1419"/>
                      <a:pt x="2129" y="1295"/>
                    </a:cubicBezTo>
                    <a:lnTo>
                      <a:pt x="2129" y="772"/>
                    </a:lnTo>
                    <a:cubicBezTo>
                      <a:pt x="2129" y="324"/>
                      <a:pt x="2487" y="0"/>
                      <a:pt x="2923"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600">
                    <a:solidFill>
                      <a:srgbClr val="424242"/>
                    </a:solidFill>
                    <a:latin typeface="Helvetica"/>
                    <a:ea typeface="Helvetica"/>
                    <a:cs typeface="Helvetica"/>
                    <a:sym typeface="Helvetica"/>
                  </a:defRPr>
                </a:pPr>
              </a:p>
            </p:txBody>
          </p:sp>
        </p:grpSp>
        <p:grpSp>
          <p:nvGrpSpPr>
            <p:cNvPr id="1023" name="Group"/>
            <p:cNvGrpSpPr/>
            <p:nvPr/>
          </p:nvGrpSpPr>
          <p:grpSpPr>
            <a:xfrm>
              <a:off x="0" y="2141992"/>
              <a:ext cx="18987634" cy="4938797"/>
              <a:chOff x="0" y="0"/>
              <a:chExt cx="18987633" cy="4938795"/>
            </a:xfrm>
          </p:grpSpPr>
          <p:sp>
            <p:nvSpPr>
              <p:cNvPr id="1021" name="Rounded Rectangle"/>
              <p:cNvSpPr/>
              <p:nvPr/>
            </p:nvSpPr>
            <p:spPr>
              <a:xfrm>
                <a:off x="0" y="0"/>
                <a:ext cx="18987634" cy="4938796"/>
              </a:xfrm>
              <a:prstGeom prst="roundRect">
                <a:avLst>
                  <a:gd name="adj" fmla="val 19957"/>
                </a:avLst>
              </a:prstGeom>
              <a:solidFill>
                <a:srgbClr val="000000">
                  <a:alpha val="47832"/>
                </a:srgb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022" name="กระบวนการนำเอาสิ่งใหม่ซึ่งอาจจะอยู่ในรูปของความคิด หลักการ เทคนิค วิธีการ กระบวนการ รวมทั้งผลิตผลทางวิทยาศาสตร์ และสิ่งประดิษฐ์ต่างๆ เข้ามาใช้ในระบบ…"/>
              <p:cNvSpPr txBox="1"/>
              <p:nvPr/>
            </p:nvSpPr>
            <p:spPr>
              <a:xfrm>
                <a:off x="545672" y="472450"/>
                <a:ext cx="17896290" cy="39938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defTabSz="1087636">
                  <a:spcBef>
                    <a:spcPts val="500"/>
                  </a:spcBef>
                  <a:defRPr sz="3900">
                    <a:solidFill>
                      <a:srgbClr val="FFFFFF"/>
                    </a:solidFill>
                    <a:latin typeface="Kanit Regular"/>
                    <a:ea typeface="Kanit Regular"/>
                    <a:cs typeface="Kanit Regular"/>
                    <a:sym typeface="Kanit Regular"/>
                  </a:defRPr>
                </a:pPr>
                <a:r>
                  <a:t>กระบวนการนำเอาสิ่งใหม่ซึ่งอาจจะอยู่ในรูปของความคิด หลักการ เทคนิค วิธีการ กระบวนการ รวมทั้งผลิตผลทางวิทยาศาสตร์ และสิ่งประดิษฐ์ต่างๆ เข้ามาใช้ในระบบ</a:t>
                </a:r>
              </a:p>
              <a:p>
                <a:pPr defTabSz="1087636">
                  <a:spcBef>
                    <a:spcPts val="500"/>
                  </a:spcBef>
                  <a:defRPr sz="3900">
                    <a:solidFill>
                      <a:srgbClr val="FFFFFF"/>
                    </a:solidFill>
                    <a:latin typeface="Kanit Regular"/>
                    <a:ea typeface="Kanit Regular"/>
                    <a:cs typeface="Kanit Regular"/>
                    <a:sym typeface="Kanit Regular"/>
                  </a:defRPr>
                </a:pPr>
                <a:r>
                  <a:t>การศึกษา เพื่อมุ่งหวังที่จะเปลี่ยนแปลงสิ่งที่มีอยู่เดิมให้ระบบการจัดการศึกษา</a:t>
                </a:r>
              </a:p>
              <a:p>
                <a:pPr defTabSz="1087636">
                  <a:spcBef>
                    <a:spcPts val="500"/>
                  </a:spcBef>
                  <a:defRPr sz="3900">
                    <a:solidFill>
                      <a:srgbClr val="FFFFFF"/>
                    </a:solidFill>
                    <a:latin typeface="Kanit Regular"/>
                    <a:ea typeface="Kanit Regular"/>
                    <a:cs typeface="Kanit Regular"/>
                    <a:sym typeface="Kanit Regular"/>
                  </a:defRPr>
                </a:pPr>
                <a:r>
                  <a:t>มีประสิทธิภาพยิ่งขึ้น ทำให้ผู้เรียนสามารถเกิดการเรียนรู้ได้อย่างรวดเร็ว </a:t>
                </a:r>
              </a:p>
              <a:p>
                <a:pPr defTabSz="1087636">
                  <a:spcBef>
                    <a:spcPts val="500"/>
                  </a:spcBef>
                  <a:defRPr sz="3900">
                    <a:solidFill>
                      <a:srgbClr val="FFFFFF"/>
                    </a:solidFill>
                    <a:latin typeface="Kanit Regular"/>
                    <a:ea typeface="Kanit Regular"/>
                    <a:cs typeface="Kanit Regular"/>
                    <a:sym typeface="Kanit Regular"/>
                  </a:defRPr>
                </a:pPr>
                <a:r>
                  <a:t>เกิดแรงจูงใจในการเรียน และช่วยให้ประหยัดเวลาในการเรียน </a:t>
                </a:r>
              </a:p>
            </p:txBody>
          </p:sp>
        </p:grpSp>
        <p:sp>
          <p:nvSpPr>
            <p:cNvPr id="1024" name="ความหมาย"/>
            <p:cNvSpPr txBox="1"/>
            <p:nvPr/>
          </p:nvSpPr>
          <p:spPr>
            <a:xfrm>
              <a:off x="3297446" y="37893"/>
              <a:ext cx="4530650" cy="19410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l" defTabSz="1828433">
                <a:defRPr b="1" sz="11200">
                  <a:solidFill>
                    <a:srgbClr val="FFFFFF"/>
                  </a:solidFill>
                  <a:latin typeface="TH Sarabun New"/>
                  <a:ea typeface="TH Sarabun New"/>
                  <a:cs typeface="TH Sarabun New"/>
                  <a:sym typeface="TH Sarabun New"/>
                </a:defRPr>
              </a:lvl1pPr>
            </a:lstStyle>
            <a:p>
              <a:pPr/>
              <a:r>
                <a:t>ความหมาย</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0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25"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9" name="TextBox 577"/>
          <p:cNvSpPr txBox="1"/>
          <p:nvPr/>
        </p:nvSpPr>
        <p:spPr>
          <a:xfrm>
            <a:off x="1111002" y="9179414"/>
            <a:ext cx="3721345" cy="133624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defTabSz="1828433">
              <a:lnSpc>
                <a:spcPct val="80000"/>
              </a:lnSpc>
              <a:defRPr b="1" spc="-36" sz="4100">
                <a:solidFill>
                  <a:srgbClr val="009DB6"/>
                </a:solidFill>
                <a:latin typeface="TH Sarabun New"/>
                <a:ea typeface="TH Sarabun New"/>
                <a:cs typeface="TH Sarabun New"/>
                <a:sym typeface="TH Sarabun New"/>
              </a:defRPr>
            </a:pPr>
            <a:r>
              <a:t>การวิเคราะห์</a:t>
            </a:r>
            <a:br/>
            <a:r>
              <a:t>ปัญหาการเรียนรู้</a:t>
            </a:r>
          </a:p>
        </p:txBody>
      </p:sp>
      <p:sp>
        <p:nvSpPr>
          <p:cNvPr id="1030" name="TextBox 579"/>
          <p:cNvSpPr txBox="1"/>
          <p:nvPr/>
        </p:nvSpPr>
        <p:spPr>
          <a:xfrm>
            <a:off x="4972513" y="7941448"/>
            <a:ext cx="3721344" cy="553719"/>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defRPr spc="-22" sz="2600">
                <a:solidFill>
                  <a:srgbClr val="F6B856"/>
                </a:solidFill>
                <a:latin typeface="Poppins Bold"/>
                <a:ea typeface="Poppins Bold"/>
                <a:cs typeface="Poppins Bold"/>
                <a:sym typeface="Poppins Bold"/>
              </a:defRPr>
            </a:lvl1pPr>
          </a:lstStyle>
          <a:p>
            <a:pPr/>
            <a:r>
              <a:t>STEP 02</a:t>
            </a:r>
          </a:p>
        </p:txBody>
      </p:sp>
      <p:sp>
        <p:nvSpPr>
          <p:cNvPr id="1031" name="TextBox 581"/>
          <p:cNvSpPr txBox="1"/>
          <p:nvPr/>
        </p:nvSpPr>
        <p:spPr>
          <a:xfrm>
            <a:off x="8350369" y="7941448"/>
            <a:ext cx="3721345" cy="553719"/>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defRPr spc="-22" sz="2600">
                <a:solidFill>
                  <a:srgbClr val="ED475E"/>
                </a:solidFill>
                <a:latin typeface="Poppins Bold"/>
                <a:ea typeface="Poppins Bold"/>
                <a:cs typeface="Poppins Bold"/>
                <a:sym typeface="Poppins Bold"/>
              </a:defRPr>
            </a:lvl1pPr>
          </a:lstStyle>
          <a:p>
            <a:pPr/>
            <a:r>
              <a:t>STEP 03</a:t>
            </a:r>
          </a:p>
        </p:txBody>
      </p:sp>
      <p:sp>
        <p:nvSpPr>
          <p:cNvPr id="1032" name="TextBox 583"/>
          <p:cNvSpPr txBox="1"/>
          <p:nvPr/>
        </p:nvSpPr>
        <p:spPr>
          <a:xfrm>
            <a:off x="11727249" y="7941448"/>
            <a:ext cx="3721345" cy="553719"/>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defRPr spc="-22" sz="2600">
                <a:solidFill>
                  <a:srgbClr val="00608E"/>
                </a:solidFill>
                <a:latin typeface="Poppins Bold"/>
                <a:ea typeface="Poppins Bold"/>
                <a:cs typeface="Poppins Bold"/>
                <a:sym typeface="Poppins Bold"/>
              </a:defRPr>
            </a:lvl1pPr>
          </a:lstStyle>
          <a:p>
            <a:pPr/>
            <a:r>
              <a:t>STEP 04</a:t>
            </a:r>
          </a:p>
        </p:txBody>
      </p:sp>
      <p:sp>
        <p:nvSpPr>
          <p:cNvPr id="1033" name="TextBox 585"/>
          <p:cNvSpPr txBox="1"/>
          <p:nvPr/>
        </p:nvSpPr>
        <p:spPr>
          <a:xfrm>
            <a:off x="18481985" y="7941448"/>
            <a:ext cx="3721344" cy="553719"/>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defRPr spc="-22" sz="2600">
                <a:solidFill>
                  <a:srgbClr val="000000"/>
                </a:solidFill>
                <a:latin typeface="Poppins Bold"/>
                <a:ea typeface="Poppins Bold"/>
                <a:cs typeface="Poppins Bold"/>
                <a:sym typeface="Poppins Bold"/>
              </a:defRPr>
            </a:lvl1pPr>
          </a:lstStyle>
          <a:p>
            <a:pPr/>
            <a:r>
              <a:t>STEP 06</a:t>
            </a:r>
          </a:p>
        </p:txBody>
      </p:sp>
      <p:sp>
        <p:nvSpPr>
          <p:cNvPr id="1034" name="TextBox 779"/>
          <p:cNvSpPr txBox="1"/>
          <p:nvPr/>
        </p:nvSpPr>
        <p:spPr>
          <a:xfrm>
            <a:off x="1533643" y="748565"/>
            <a:ext cx="21244562" cy="161526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lnSpc>
                <a:spcPts val="9400"/>
              </a:lnSpc>
              <a:defRPr b="1" sz="9800">
                <a:solidFill>
                  <a:srgbClr val="111340"/>
                </a:solidFill>
                <a:latin typeface="TH Sarabun New"/>
                <a:ea typeface="TH Sarabun New"/>
                <a:cs typeface="TH Sarabun New"/>
                <a:sym typeface="TH Sarabun New"/>
              </a:defRPr>
            </a:lvl1pPr>
          </a:lstStyle>
          <a:p>
            <a:pPr/>
            <a:r>
              <a:t>ขั้นตอนการพัฒนานวัตกรรมการจัดการเรียนรู้ </a:t>
            </a:r>
          </a:p>
        </p:txBody>
      </p:sp>
      <p:sp>
        <p:nvSpPr>
          <p:cNvPr id="1035" name="Freeform: Shape 82"/>
          <p:cNvSpPr/>
          <p:nvPr/>
        </p:nvSpPr>
        <p:spPr>
          <a:xfrm>
            <a:off x="-118399" y="7177700"/>
            <a:ext cx="24620798" cy="147386"/>
          </a:xfrm>
          <a:prstGeom prst="rect">
            <a:avLst/>
          </a:prstGeom>
          <a:solidFill>
            <a:srgbClr val="C4C8C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36" name="Freeform: Shape 83"/>
          <p:cNvSpPr/>
          <p:nvPr/>
        </p:nvSpPr>
        <p:spPr>
          <a:xfrm>
            <a:off x="16109825" y="4834401"/>
            <a:ext cx="1711905" cy="17119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697" y="2774"/>
                </a:moveTo>
                <a:cubicBezTo>
                  <a:pt x="3637" y="2774"/>
                  <a:pt x="2774" y="3637"/>
                  <a:pt x="2774" y="4697"/>
                </a:cubicBezTo>
                <a:lnTo>
                  <a:pt x="2774" y="16903"/>
                </a:lnTo>
                <a:cubicBezTo>
                  <a:pt x="2774" y="17963"/>
                  <a:pt x="3637" y="18838"/>
                  <a:pt x="4697" y="18838"/>
                </a:cubicBezTo>
                <a:lnTo>
                  <a:pt x="16915" y="18838"/>
                </a:lnTo>
                <a:cubicBezTo>
                  <a:pt x="17975" y="18838"/>
                  <a:pt x="18838" y="17963"/>
                  <a:pt x="18838" y="16903"/>
                </a:cubicBezTo>
                <a:lnTo>
                  <a:pt x="18838" y="4697"/>
                </a:lnTo>
                <a:cubicBezTo>
                  <a:pt x="18838" y="3637"/>
                  <a:pt x="17975" y="2774"/>
                  <a:pt x="16915" y="2774"/>
                </a:cubicBezTo>
                <a:close/>
                <a:moveTo>
                  <a:pt x="16915" y="21600"/>
                </a:moveTo>
                <a:lnTo>
                  <a:pt x="4697" y="21600"/>
                </a:lnTo>
                <a:cubicBezTo>
                  <a:pt x="2121" y="21600"/>
                  <a:pt x="0" y="19492"/>
                  <a:pt x="0" y="16903"/>
                </a:cubicBezTo>
                <a:lnTo>
                  <a:pt x="0" y="4697"/>
                </a:lnTo>
                <a:cubicBezTo>
                  <a:pt x="0" y="2108"/>
                  <a:pt x="2121" y="0"/>
                  <a:pt x="4697" y="0"/>
                </a:cubicBezTo>
                <a:lnTo>
                  <a:pt x="16915" y="0"/>
                </a:lnTo>
                <a:cubicBezTo>
                  <a:pt x="19492" y="0"/>
                  <a:pt x="21600" y="2108"/>
                  <a:pt x="21600" y="4697"/>
                </a:cubicBezTo>
                <a:lnTo>
                  <a:pt x="21600" y="16903"/>
                </a:lnTo>
                <a:cubicBezTo>
                  <a:pt x="21600" y="19492"/>
                  <a:pt x="19492" y="21600"/>
                  <a:pt x="16915" y="21600"/>
                </a:cubicBezTo>
                <a:close/>
              </a:path>
            </a:pathLst>
          </a:custGeom>
          <a:solidFill>
            <a:srgbClr val="2979B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37" name="Freeform: Shape 521"/>
          <p:cNvSpPr/>
          <p:nvPr/>
        </p:nvSpPr>
        <p:spPr>
          <a:xfrm>
            <a:off x="16572506" y="5287067"/>
            <a:ext cx="787058" cy="787027"/>
          </a:xfrm>
          <a:custGeom>
            <a:avLst/>
            <a:gdLst/>
            <a:ahLst/>
            <a:cxnLst>
              <a:cxn ang="0">
                <a:pos x="wd2" y="hd2"/>
              </a:cxn>
              <a:cxn ang="5400000">
                <a:pos x="wd2" y="hd2"/>
              </a:cxn>
              <a:cxn ang="10800000">
                <a:pos x="wd2" y="hd2"/>
              </a:cxn>
              <a:cxn ang="16200000">
                <a:pos x="wd2" y="hd2"/>
              </a:cxn>
            </a:cxnLst>
            <a:rect l="0" t="0" r="r" b="b"/>
            <a:pathLst>
              <a:path w="19762" h="21600" fill="norm" stroke="1" extrusionOk="0">
                <a:moveTo>
                  <a:pt x="9899" y="11256"/>
                </a:moveTo>
                <a:lnTo>
                  <a:pt x="7324" y="14069"/>
                </a:lnTo>
                <a:cubicBezTo>
                  <a:pt x="7226" y="14177"/>
                  <a:pt x="7104" y="14203"/>
                  <a:pt x="7006" y="14150"/>
                </a:cubicBezTo>
                <a:cubicBezTo>
                  <a:pt x="6883" y="14096"/>
                  <a:pt x="6834" y="13989"/>
                  <a:pt x="6834" y="13855"/>
                </a:cubicBezTo>
                <a:lnTo>
                  <a:pt x="6834" y="11899"/>
                </a:lnTo>
                <a:lnTo>
                  <a:pt x="2372" y="16776"/>
                </a:lnTo>
                <a:cubicBezTo>
                  <a:pt x="2642" y="17205"/>
                  <a:pt x="2960" y="17607"/>
                  <a:pt x="3304" y="18009"/>
                </a:cubicBezTo>
                <a:cubicBezTo>
                  <a:pt x="5069" y="19912"/>
                  <a:pt x="7398" y="20957"/>
                  <a:pt x="9899" y="20957"/>
                </a:cubicBezTo>
                <a:cubicBezTo>
                  <a:pt x="12277" y="20957"/>
                  <a:pt x="14533" y="19992"/>
                  <a:pt x="16249" y="18223"/>
                </a:cubicBezTo>
                <a:close/>
                <a:moveTo>
                  <a:pt x="14857" y="10357"/>
                </a:moveTo>
                <a:cubicBezTo>
                  <a:pt x="15047" y="10357"/>
                  <a:pt x="15213" y="10565"/>
                  <a:pt x="15213" y="10773"/>
                </a:cubicBezTo>
                <a:cubicBezTo>
                  <a:pt x="15213" y="11007"/>
                  <a:pt x="15047" y="11189"/>
                  <a:pt x="14857" y="11189"/>
                </a:cubicBezTo>
                <a:cubicBezTo>
                  <a:pt x="14643" y="11189"/>
                  <a:pt x="14477" y="11007"/>
                  <a:pt x="14477" y="10773"/>
                </a:cubicBezTo>
                <a:cubicBezTo>
                  <a:pt x="14477" y="10565"/>
                  <a:pt x="14643" y="10357"/>
                  <a:pt x="14857" y="10357"/>
                </a:cubicBezTo>
                <a:close/>
                <a:moveTo>
                  <a:pt x="16699" y="9042"/>
                </a:moveTo>
                <a:cubicBezTo>
                  <a:pt x="16913" y="9042"/>
                  <a:pt x="17079" y="9224"/>
                  <a:pt x="17079" y="9458"/>
                </a:cubicBezTo>
                <a:cubicBezTo>
                  <a:pt x="17079" y="9692"/>
                  <a:pt x="16913" y="9847"/>
                  <a:pt x="16699" y="9847"/>
                </a:cubicBezTo>
                <a:cubicBezTo>
                  <a:pt x="16485" y="9847"/>
                  <a:pt x="16318" y="9692"/>
                  <a:pt x="16318" y="9458"/>
                </a:cubicBezTo>
                <a:cubicBezTo>
                  <a:pt x="16318" y="9224"/>
                  <a:pt x="16485" y="9042"/>
                  <a:pt x="16699" y="9042"/>
                </a:cubicBezTo>
                <a:close/>
                <a:moveTo>
                  <a:pt x="14624" y="8854"/>
                </a:moveTo>
                <a:cubicBezTo>
                  <a:pt x="14745" y="8748"/>
                  <a:pt x="14915" y="8748"/>
                  <a:pt x="15037" y="8854"/>
                </a:cubicBezTo>
                <a:lnTo>
                  <a:pt x="16884" y="10900"/>
                </a:lnTo>
                <a:cubicBezTo>
                  <a:pt x="17005" y="11032"/>
                  <a:pt x="17005" y="11245"/>
                  <a:pt x="16884" y="11351"/>
                </a:cubicBezTo>
                <a:cubicBezTo>
                  <a:pt x="16835" y="11404"/>
                  <a:pt x="16762" y="11457"/>
                  <a:pt x="16689" y="11457"/>
                </a:cubicBezTo>
                <a:cubicBezTo>
                  <a:pt x="16616" y="11457"/>
                  <a:pt x="16543" y="11404"/>
                  <a:pt x="16495" y="11351"/>
                </a:cubicBezTo>
                <a:lnTo>
                  <a:pt x="14624" y="9332"/>
                </a:lnTo>
                <a:cubicBezTo>
                  <a:pt x="14526" y="9199"/>
                  <a:pt x="14526" y="8987"/>
                  <a:pt x="14624" y="8854"/>
                </a:cubicBezTo>
                <a:close/>
                <a:moveTo>
                  <a:pt x="16666" y="3859"/>
                </a:moveTo>
                <a:lnTo>
                  <a:pt x="10291" y="10800"/>
                </a:lnTo>
                <a:lnTo>
                  <a:pt x="16666" y="17768"/>
                </a:lnTo>
                <a:cubicBezTo>
                  <a:pt x="20025" y="13855"/>
                  <a:pt x="20025" y="7745"/>
                  <a:pt x="16666" y="3859"/>
                </a:cubicBezTo>
                <a:close/>
                <a:moveTo>
                  <a:pt x="3107" y="3859"/>
                </a:moveTo>
                <a:cubicBezTo>
                  <a:pt x="165" y="7289"/>
                  <a:pt x="-202" y="12408"/>
                  <a:pt x="2029" y="16240"/>
                </a:cubicBezTo>
                <a:lnTo>
                  <a:pt x="6883" y="10907"/>
                </a:lnTo>
                <a:cubicBezTo>
                  <a:pt x="6981" y="10827"/>
                  <a:pt x="7104" y="10800"/>
                  <a:pt x="7202" y="10854"/>
                </a:cubicBezTo>
                <a:cubicBezTo>
                  <a:pt x="7324" y="10907"/>
                  <a:pt x="7398" y="11014"/>
                  <a:pt x="7398" y="11148"/>
                </a:cubicBezTo>
                <a:lnTo>
                  <a:pt x="7398" y="13078"/>
                </a:lnTo>
                <a:lnTo>
                  <a:pt x="9482" y="10800"/>
                </a:lnTo>
                <a:close/>
                <a:moveTo>
                  <a:pt x="10193" y="643"/>
                </a:moveTo>
                <a:lnTo>
                  <a:pt x="10193" y="10023"/>
                </a:lnTo>
                <a:lnTo>
                  <a:pt x="16249" y="3403"/>
                </a:lnTo>
                <a:cubicBezTo>
                  <a:pt x="14582" y="1688"/>
                  <a:pt x="12449" y="724"/>
                  <a:pt x="10193" y="643"/>
                </a:cubicBezTo>
                <a:close/>
                <a:moveTo>
                  <a:pt x="9605" y="643"/>
                </a:moveTo>
                <a:cubicBezTo>
                  <a:pt x="7324" y="724"/>
                  <a:pt x="5191" y="1688"/>
                  <a:pt x="3524" y="3403"/>
                </a:cubicBezTo>
                <a:lnTo>
                  <a:pt x="9605" y="10023"/>
                </a:lnTo>
                <a:close/>
                <a:moveTo>
                  <a:pt x="9899" y="0"/>
                </a:moveTo>
                <a:cubicBezTo>
                  <a:pt x="12424" y="0"/>
                  <a:pt x="14827" y="1045"/>
                  <a:pt x="16666" y="2948"/>
                </a:cubicBezTo>
                <a:lnTo>
                  <a:pt x="18161" y="1313"/>
                </a:lnTo>
                <a:lnTo>
                  <a:pt x="17622" y="1313"/>
                </a:lnTo>
                <a:cubicBezTo>
                  <a:pt x="17475" y="1313"/>
                  <a:pt x="17328" y="1179"/>
                  <a:pt x="17328" y="1018"/>
                </a:cubicBezTo>
                <a:cubicBezTo>
                  <a:pt x="17328" y="831"/>
                  <a:pt x="17475" y="670"/>
                  <a:pt x="17622" y="670"/>
                </a:cubicBezTo>
                <a:lnTo>
                  <a:pt x="18872" y="670"/>
                </a:lnTo>
                <a:cubicBezTo>
                  <a:pt x="19019" y="670"/>
                  <a:pt x="19142" y="831"/>
                  <a:pt x="19142" y="1018"/>
                </a:cubicBezTo>
                <a:lnTo>
                  <a:pt x="19142" y="2332"/>
                </a:lnTo>
                <a:cubicBezTo>
                  <a:pt x="19142" y="2519"/>
                  <a:pt x="19019" y="2680"/>
                  <a:pt x="18872" y="2680"/>
                </a:cubicBezTo>
                <a:cubicBezTo>
                  <a:pt x="18701" y="2680"/>
                  <a:pt x="18578" y="2519"/>
                  <a:pt x="18578" y="2332"/>
                </a:cubicBezTo>
                <a:lnTo>
                  <a:pt x="18578" y="1769"/>
                </a:lnTo>
                <a:lnTo>
                  <a:pt x="17082" y="3403"/>
                </a:lnTo>
                <a:cubicBezTo>
                  <a:pt x="20711" y="7638"/>
                  <a:pt x="20662" y="14311"/>
                  <a:pt x="16886" y="18438"/>
                </a:cubicBezTo>
                <a:cubicBezTo>
                  <a:pt x="14998" y="20501"/>
                  <a:pt x="12522" y="21600"/>
                  <a:pt x="9899" y="21600"/>
                </a:cubicBezTo>
                <a:cubicBezTo>
                  <a:pt x="7251" y="21600"/>
                  <a:pt x="4775" y="20501"/>
                  <a:pt x="2911" y="18438"/>
                </a:cubicBezTo>
                <a:cubicBezTo>
                  <a:pt x="2543" y="18063"/>
                  <a:pt x="2225" y="17661"/>
                  <a:pt x="1955" y="17232"/>
                </a:cubicBezTo>
                <a:lnTo>
                  <a:pt x="509" y="18813"/>
                </a:lnTo>
                <a:cubicBezTo>
                  <a:pt x="459" y="18866"/>
                  <a:pt x="361" y="18893"/>
                  <a:pt x="288" y="18893"/>
                </a:cubicBezTo>
                <a:cubicBezTo>
                  <a:pt x="214" y="18893"/>
                  <a:pt x="141" y="18866"/>
                  <a:pt x="92" y="18813"/>
                </a:cubicBezTo>
                <a:cubicBezTo>
                  <a:pt x="-31" y="18679"/>
                  <a:pt x="-31" y="18491"/>
                  <a:pt x="92" y="18357"/>
                </a:cubicBezTo>
                <a:lnTo>
                  <a:pt x="1612" y="16696"/>
                </a:lnTo>
                <a:cubicBezTo>
                  <a:pt x="-889" y="12515"/>
                  <a:pt x="-448" y="6834"/>
                  <a:pt x="2911" y="3162"/>
                </a:cubicBezTo>
                <a:cubicBezTo>
                  <a:pt x="4775" y="1126"/>
                  <a:pt x="7251" y="0"/>
                  <a:pt x="9899" y="0"/>
                </a:cubicBezTo>
                <a:close/>
              </a:path>
            </a:pathLst>
          </a:custGeom>
          <a:solidFill>
            <a:srgbClr val="2979B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38" name="Freeform: Shape 169"/>
          <p:cNvSpPr/>
          <p:nvPr/>
        </p:nvSpPr>
        <p:spPr>
          <a:xfrm>
            <a:off x="9355089" y="4834401"/>
            <a:ext cx="1711905" cy="17119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697" y="2774"/>
                </a:moveTo>
                <a:cubicBezTo>
                  <a:pt x="3637" y="2774"/>
                  <a:pt x="2762" y="3637"/>
                  <a:pt x="2762" y="4697"/>
                </a:cubicBezTo>
                <a:lnTo>
                  <a:pt x="2762" y="16903"/>
                </a:lnTo>
                <a:cubicBezTo>
                  <a:pt x="2762" y="17963"/>
                  <a:pt x="3637" y="18838"/>
                  <a:pt x="4697" y="18838"/>
                </a:cubicBezTo>
                <a:lnTo>
                  <a:pt x="16903" y="18838"/>
                </a:lnTo>
                <a:cubicBezTo>
                  <a:pt x="17975" y="18838"/>
                  <a:pt x="18838" y="17963"/>
                  <a:pt x="18838" y="16903"/>
                </a:cubicBezTo>
                <a:lnTo>
                  <a:pt x="18838" y="4697"/>
                </a:lnTo>
                <a:cubicBezTo>
                  <a:pt x="18838" y="3637"/>
                  <a:pt x="17975" y="2774"/>
                  <a:pt x="16903" y="2774"/>
                </a:cubicBezTo>
                <a:close/>
                <a:moveTo>
                  <a:pt x="16903" y="21600"/>
                </a:moveTo>
                <a:lnTo>
                  <a:pt x="4697" y="21600"/>
                </a:lnTo>
                <a:cubicBezTo>
                  <a:pt x="2108" y="21600"/>
                  <a:pt x="0" y="19492"/>
                  <a:pt x="0" y="16903"/>
                </a:cubicBezTo>
                <a:lnTo>
                  <a:pt x="0" y="4697"/>
                </a:lnTo>
                <a:cubicBezTo>
                  <a:pt x="0" y="2108"/>
                  <a:pt x="2108" y="0"/>
                  <a:pt x="4697" y="0"/>
                </a:cubicBezTo>
                <a:lnTo>
                  <a:pt x="16903" y="0"/>
                </a:lnTo>
                <a:cubicBezTo>
                  <a:pt x="19492" y="0"/>
                  <a:pt x="21600" y="2108"/>
                  <a:pt x="21600" y="4697"/>
                </a:cubicBezTo>
                <a:lnTo>
                  <a:pt x="21600" y="16903"/>
                </a:lnTo>
                <a:cubicBezTo>
                  <a:pt x="21600" y="19492"/>
                  <a:pt x="19492" y="21600"/>
                  <a:pt x="16903" y="21600"/>
                </a:cubicBezTo>
                <a:close/>
              </a:path>
            </a:pathLst>
          </a:custGeom>
          <a:solidFill>
            <a:srgbClr val="ED475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39" name="Freeform: Shape 519"/>
          <p:cNvSpPr/>
          <p:nvPr/>
        </p:nvSpPr>
        <p:spPr>
          <a:xfrm>
            <a:off x="9796020" y="5264580"/>
            <a:ext cx="831022" cy="831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670" y="17341"/>
                </a:moveTo>
                <a:lnTo>
                  <a:pt x="3782" y="18203"/>
                </a:lnTo>
                <a:cubicBezTo>
                  <a:pt x="5609" y="19927"/>
                  <a:pt x="8097" y="20992"/>
                  <a:pt x="10787" y="20992"/>
                </a:cubicBezTo>
                <a:cubicBezTo>
                  <a:pt x="13503" y="20992"/>
                  <a:pt x="15965" y="19927"/>
                  <a:pt x="17793" y="18203"/>
                </a:cubicBezTo>
                <a:lnTo>
                  <a:pt x="16904" y="17341"/>
                </a:lnTo>
                <a:cubicBezTo>
                  <a:pt x="15305" y="18862"/>
                  <a:pt x="13148" y="19775"/>
                  <a:pt x="10787" y="19775"/>
                </a:cubicBezTo>
                <a:cubicBezTo>
                  <a:pt x="8427" y="19775"/>
                  <a:pt x="6269" y="18862"/>
                  <a:pt x="4670" y="17341"/>
                </a:cubicBezTo>
                <a:close/>
                <a:moveTo>
                  <a:pt x="12566" y="11999"/>
                </a:moveTo>
                <a:cubicBezTo>
                  <a:pt x="12239" y="11999"/>
                  <a:pt x="11963" y="12250"/>
                  <a:pt x="11963" y="12577"/>
                </a:cubicBezTo>
                <a:cubicBezTo>
                  <a:pt x="11963" y="12928"/>
                  <a:pt x="12239" y="13180"/>
                  <a:pt x="12566" y="13180"/>
                </a:cubicBezTo>
                <a:cubicBezTo>
                  <a:pt x="12893" y="13180"/>
                  <a:pt x="13170" y="12928"/>
                  <a:pt x="13170" y="12577"/>
                </a:cubicBezTo>
                <a:cubicBezTo>
                  <a:pt x="13170" y="12250"/>
                  <a:pt x="12893" y="11999"/>
                  <a:pt x="12566" y="11999"/>
                </a:cubicBezTo>
                <a:close/>
                <a:moveTo>
                  <a:pt x="12566" y="11396"/>
                </a:moveTo>
                <a:cubicBezTo>
                  <a:pt x="13220" y="11396"/>
                  <a:pt x="13748" y="11924"/>
                  <a:pt x="13748" y="12577"/>
                </a:cubicBezTo>
                <a:cubicBezTo>
                  <a:pt x="13748" y="13230"/>
                  <a:pt x="13220" y="13782"/>
                  <a:pt x="12566" y="13782"/>
                </a:cubicBezTo>
                <a:cubicBezTo>
                  <a:pt x="11912" y="13782"/>
                  <a:pt x="11384" y="13230"/>
                  <a:pt x="11384" y="12577"/>
                </a:cubicBezTo>
                <a:cubicBezTo>
                  <a:pt x="11384" y="11924"/>
                  <a:pt x="11912" y="11396"/>
                  <a:pt x="12566" y="11396"/>
                </a:cubicBezTo>
                <a:close/>
                <a:moveTo>
                  <a:pt x="8983" y="8420"/>
                </a:moveTo>
                <a:cubicBezTo>
                  <a:pt x="8656" y="8420"/>
                  <a:pt x="8380" y="8697"/>
                  <a:pt x="8380" y="8998"/>
                </a:cubicBezTo>
                <a:cubicBezTo>
                  <a:pt x="8380" y="9324"/>
                  <a:pt x="8656" y="9601"/>
                  <a:pt x="8983" y="9601"/>
                </a:cubicBezTo>
                <a:cubicBezTo>
                  <a:pt x="9310" y="9601"/>
                  <a:pt x="9586" y="9324"/>
                  <a:pt x="9586" y="8998"/>
                </a:cubicBezTo>
                <a:cubicBezTo>
                  <a:pt x="9586" y="8697"/>
                  <a:pt x="9310" y="8420"/>
                  <a:pt x="8983" y="8420"/>
                </a:cubicBezTo>
                <a:close/>
                <a:moveTo>
                  <a:pt x="8983" y="7818"/>
                </a:moveTo>
                <a:cubicBezTo>
                  <a:pt x="9637" y="7818"/>
                  <a:pt x="10165" y="8345"/>
                  <a:pt x="10165" y="8998"/>
                </a:cubicBezTo>
                <a:cubicBezTo>
                  <a:pt x="10165" y="9676"/>
                  <a:pt x="9637" y="10178"/>
                  <a:pt x="8983" y="10178"/>
                </a:cubicBezTo>
                <a:cubicBezTo>
                  <a:pt x="8329" y="10178"/>
                  <a:pt x="7801" y="9676"/>
                  <a:pt x="7801" y="8998"/>
                </a:cubicBezTo>
                <a:cubicBezTo>
                  <a:pt x="7801" y="8345"/>
                  <a:pt x="8329" y="7818"/>
                  <a:pt x="8983" y="7818"/>
                </a:cubicBezTo>
                <a:close/>
                <a:moveTo>
                  <a:pt x="12260" y="7799"/>
                </a:moveTo>
                <a:cubicBezTo>
                  <a:pt x="12333" y="7780"/>
                  <a:pt x="12415" y="7792"/>
                  <a:pt x="12478" y="7843"/>
                </a:cubicBezTo>
                <a:cubicBezTo>
                  <a:pt x="12630" y="7919"/>
                  <a:pt x="12680" y="8096"/>
                  <a:pt x="12604" y="8247"/>
                </a:cubicBezTo>
                <a:lnTo>
                  <a:pt x="9500" y="13631"/>
                </a:lnTo>
                <a:cubicBezTo>
                  <a:pt x="9450" y="13706"/>
                  <a:pt x="9349" y="13757"/>
                  <a:pt x="9248" y="13757"/>
                </a:cubicBezTo>
                <a:cubicBezTo>
                  <a:pt x="9197" y="13757"/>
                  <a:pt x="9147" y="13757"/>
                  <a:pt x="9096" y="13732"/>
                </a:cubicBezTo>
                <a:cubicBezTo>
                  <a:pt x="8945" y="13631"/>
                  <a:pt x="8920" y="13479"/>
                  <a:pt x="8995" y="13327"/>
                </a:cubicBezTo>
                <a:lnTo>
                  <a:pt x="12100" y="7944"/>
                </a:lnTo>
                <a:cubicBezTo>
                  <a:pt x="12125" y="7868"/>
                  <a:pt x="12188" y="7818"/>
                  <a:pt x="12260" y="7799"/>
                </a:cubicBezTo>
                <a:close/>
                <a:moveTo>
                  <a:pt x="10787" y="2459"/>
                </a:moveTo>
                <a:cubicBezTo>
                  <a:pt x="6168" y="2459"/>
                  <a:pt x="2411" y="6211"/>
                  <a:pt x="2411" y="10800"/>
                </a:cubicBezTo>
                <a:cubicBezTo>
                  <a:pt x="2411" y="15414"/>
                  <a:pt x="6168" y="19166"/>
                  <a:pt x="10787" y="19166"/>
                </a:cubicBezTo>
                <a:cubicBezTo>
                  <a:pt x="15407" y="19166"/>
                  <a:pt x="19163" y="15414"/>
                  <a:pt x="19163" y="10800"/>
                </a:cubicBezTo>
                <a:cubicBezTo>
                  <a:pt x="19163" y="6211"/>
                  <a:pt x="15407" y="2459"/>
                  <a:pt x="10787" y="2459"/>
                </a:cubicBezTo>
                <a:close/>
                <a:moveTo>
                  <a:pt x="11092" y="608"/>
                </a:moveTo>
                <a:lnTo>
                  <a:pt x="11092" y="1851"/>
                </a:lnTo>
                <a:cubicBezTo>
                  <a:pt x="15889" y="2003"/>
                  <a:pt x="19773" y="5958"/>
                  <a:pt x="19773" y="10800"/>
                </a:cubicBezTo>
                <a:cubicBezTo>
                  <a:pt x="19773" y="13183"/>
                  <a:pt x="18833" y="15313"/>
                  <a:pt x="17336" y="16935"/>
                </a:cubicBezTo>
                <a:lnTo>
                  <a:pt x="18199" y="17797"/>
                </a:lnTo>
                <a:cubicBezTo>
                  <a:pt x="19925" y="15972"/>
                  <a:pt x="20991" y="13513"/>
                  <a:pt x="20991" y="10800"/>
                </a:cubicBezTo>
                <a:cubicBezTo>
                  <a:pt x="20991" y="5273"/>
                  <a:pt x="16574" y="761"/>
                  <a:pt x="11092" y="608"/>
                </a:cubicBezTo>
                <a:close/>
                <a:moveTo>
                  <a:pt x="10508" y="608"/>
                </a:moveTo>
                <a:cubicBezTo>
                  <a:pt x="5000" y="761"/>
                  <a:pt x="584" y="5273"/>
                  <a:pt x="584" y="10800"/>
                </a:cubicBezTo>
                <a:cubicBezTo>
                  <a:pt x="584" y="13513"/>
                  <a:pt x="1650" y="15972"/>
                  <a:pt x="3376" y="17797"/>
                </a:cubicBezTo>
                <a:lnTo>
                  <a:pt x="4239" y="16935"/>
                </a:lnTo>
                <a:cubicBezTo>
                  <a:pt x="2741" y="15313"/>
                  <a:pt x="1827" y="13183"/>
                  <a:pt x="1827" y="10800"/>
                </a:cubicBezTo>
                <a:cubicBezTo>
                  <a:pt x="1827" y="5958"/>
                  <a:pt x="5686" y="2003"/>
                  <a:pt x="10508" y="1851"/>
                </a:cubicBezTo>
                <a:close/>
                <a:moveTo>
                  <a:pt x="10787" y="0"/>
                </a:moveTo>
                <a:cubicBezTo>
                  <a:pt x="16752" y="0"/>
                  <a:pt x="21600" y="4842"/>
                  <a:pt x="21600" y="10800"/>
                </a:cubicBezTo>
                <a:cubicBezTo>
                  <a:pt x="21600" y="13766"/>
                  <a:pt x="20407" y="16454"/>
                  <a:pt x="18453" y="18406"/>
                </a:cubicBezTo>
                <a:cubicBezTo>
                  <a:pt x="18453" y="18406"/>
                  <a:pt x="18453" y="18431"/>
                  <a:pt x="18427" y="18456"/>
                </a:cubicBezTo>
                <a:lnTo>
                  <a:pt x="18402" y="18456"/>
                </a:lnTo>
                <a:cubicBezTo>
                  <a:pt x="16447" y="20408"/>
                  <a:pt x="13757" y="21600"/>
                  <a:pt x="10787" y="21600"/>
                </a:cubicBezTo>
                <a:cubicBezTo>
                  <a:pt x="7818" y="21600"/>
                  <a:pt x="5127" y="20408"/>
                  <a:pt x="3173" y="18456"/>
                </a:cubicBezTo>
                <a:lnTo>
                  <a:pt x="3147" y="18456"/>
                </a:lnTo>
                <a:cubicBezTo>
                  <a:pt x="3147" y="18431"/>
                  <a:pt x="3147" y="18406"/>
                  <a:pt x="3147" y="18406"/>
                </a:cubicBezTo>
                <a:cubicBezTo>
                  <a:pt x="1193" y="16454"/>
                  <a:pt x="0" y="13766"/>
                  <a:pt x="0" y="10800"/>
                </a:cubicBezTo>
                <a:cubicBezTo>
                  <a:pt x="0" y="4842"/>
                  <a:pt x="4823" y="0"/>
                  <a:pt x="10787" y="0"/>
                </a:cubicBezTo>
                <a:close/>
              </a:path>
            </a:pathLst>
          </a:custGeom>
          <a:solidFill>
            <a:srgbClr val="ED475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40" name="Freeform: Shape 255"/>
          <p:cNvSpPr/>
          <p:nvPr/>
        </p:nvSpPr>
        <p:spPr>
          <a:xfrm>
            <a:off x="12731969" y="4834401"/>
            <a:ext cx="1711905" cy="17119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697" y="2774"/>
                </a:moveTo>
                <a:cubicBezTo>
                  <a:pt x="3637" y="2774"/>
                  <a:pt x="2762" y="3637"/>
                  <a:pt x="2762" y="4697"/>
                </a:cubicBezTo>
                <a:lnTo>
                  <a:pt x="2762" y="16903"/>
                </a:lnTo>
                <a:cubicBezTo>
                  <a:pt x="2762" y="17963"/>
                  <a:pt x="3637" y="18838"/>
                  <a:pt x="4697" y="18838"/>
                </a:cubicBezTo>
                <a:lnTo>
                  <a:pt x="16903" y="18838"/>
                </a:lnTo>
                <a:cubicBezTo>
                  <a:pt x="17963" y="18838"/>
                  <a:pt x="18838" y="17963"/>
                  <a:pt x="18838" y="16903"/>
                </a:cubicBezTo>
                <a:lnTo>
                  <a:pt x="18838" y="4697"/>
                </a:lnTo>
                <a:cubicBezTo>
                  <a:pt x="18838" y="3637"/>
                  <a:pt x="17963" y="2774"/>
                  <a:pt x="16903" y="2774"/>
                </a:cubicBezTo>
                <a:close/>
                <a:moveTo>
                  <a:pt x="16903" y="21600"/>
                </a:moveTo>
                <a:lnTo>
                  <a:pt x="4697" y="21600"/>
                </a:lnTo>
                <a:cubicBezTo>
                  <a:pt x="2108" y="21600"/>
                  <a:pt x="0" y="19492"/>
                  <a:pt x="0" y="16903"/>
                </a:cubicBezTo>
                <a:lnTo>
                  <a:pt x="0" y="4697"/>
                </a:lnTo>
                <a:cubicBezTo>
                  <a:pt x="0" y="2108"/>
                  <a:pt x="2108" y="0"/>
                  <a:pt x="4697" y="0"/>
                </a:cubicBezTo>
                <a:lnTo>
                  <a:pt x="16903" y="0"/>
                </a:lnTo>
                <a:cubicBezTo>
                  <a:pt x="19504" y="0"/>
                  <a:pt x="21600" y="2108"/>
                  <a:pt x="21600" y="4697"/>
                </a:cubicBezTo>
                <a:lnTo>
                  <a:pt x="21600" y="16903"/>
                </a:lnTo>
                <a:cubicBezTo>
                  <a:pt x="21600" y="19492"/>
                  <a:pt x="19504" y="21600"/>
                  <a:pt x="16903" y="21600"/>
                </a:cubicBezTo>
                <a:close/>
              </a:path>
            </a:pathLst>
          </a:custGeom>
          <a:solidFill>
            <a:srgbClr val="00608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41" name="Freeform: Shape 520"/>
          <p:cNvSpPr/>
          <p:nvPr/>
        </p:nvSpPr>
        <p:spPr>
          <a:xfrm>
            <a:off x="13191475" y="5286121"/>
            <a:ext cx="792859" cy="788950"/>
          </a:xfrm>
          <a:custGeom>
            <a:avLst/>
            <a:gdLst/>
            <a:ahLst/>
            <a:cxnLst>
              <a:cxn ang="0">
                <a:pos x="wd2" y="hd2"/>
              </a:cxn>
              <a:cxn ang="5400000">
                <a:pos x="wd2" y="hd2"/>
              </a:cxn>
              <a:cxn ang="10800000">
                <a:pos x="wd2" y="hd2"/>
              </a:cxn>
              <a:cxn ang="16200000">
                <a:pos x="wd2" y="hd2"/>
              </a:cxn>
            </a:cxnLst>
            <a:rect l="0" t="0" r="r" b="b"/>
            <a:pathLst>
              <a:path w="21573" h="21572" fill="norm" stroke="1" extrusionOk="0">
                <a:moveTo>
                  <a:pt x="10015" y="18631"/>
                </a:moveTo>
                <a:cubicBezTo>
                  <a:pt x="10168" y="18631"/>
                  <a:pt x="10321" y="18763"/>
                  <a:pt x="10321" y="18948"/>
                </a:cubicBezTo>
                <a:lnTo>
                  <a:pt x="10321" y="20293"/>
                </a:lnTo>
                <a:cubicBezTo>
                  <a:pt x="10321" y="20451"/>
                  <a:pt x="10168" y="20583"/>
                  <a:pt x="10015" y="20583"/>
                </a:cubicBezTo>
                <a:cubicBezTo>
                  <a:pt x="9837" y="20583"/>
                  <a:pt x="9709" y="20451"/>
                  <a:pt x="9709" y="20293"/>
                </a:cubicBezTo>
                <a:lnTo>
                  <a:pt x="9709" y="18948"/>
                </a:lnTo>
                <a:cubicBezTo>
                  <a:pt x="9709" y="18763"/>
                  <a:pt x="9837" y="18631"/>
                  <a:pt x="10015" y="18631"/>
                </a:cubicBezTo>
                <a:close/>
                <a:moveTo>
                  <a:pt x="18598" y="12815"/>
                </a:moveTo>
                <a:cubicBezTo>
                  <a:pt x="18385" y="12815"/>
                  <a:pt x="18173" y="12948"/>
                  <a:pt x="18093" y="13135"/>
                </a:cubicBezTo>
                <a:lnTo>
                  <a:pt x="18066" y="13188"/>
                </a:lnTo>
                <a:cubicBezTo>
                  <a:pt x="18066" y="13188"/>
                  <a:pt x="18040" y="13188"/>
                  <a:pt x="18040" y="13215"/>
                </a:cubicBezTo>
                <a:lnTo>
                  <a:pt x="18013" y="13349"/>
                </a:lnTo>
                <a:lnTo>
                  <a:pt x="18013" y="13429"/>
                </a:lnTo>
                <a:cubicBezTo>
                  <a:pt x="18040" y="13669"/>
                  <a:pt x="18226" y="13883"/>
                  <a:pt x="18491" y="13936"/>
                </a:cubicBezTo>
                <a:lnTo>
                  <a:pt x="20218" y="14310"/>
                </a:lnTo>
                <a:lnTo>
                  <a:pt x="20086" y="14069"/>
                </a:lnTo>
                <a:cubicBezTo>
                  <a:pt x="19926" y="13829"/>
                  <a:pt x="20006" y="13482"/>
                  <a:pt x="20245" y="13322"/>
                </a:cubicBezTo>
                <a:lnTo>
                  <a:pt x="20458" y="13188"/>
                </a:lnTo>
                <a:lnTo>
                  <a:pt x="18704" y="12841"/>
                </a:lnTo>
                <a:cubicBezTo>
                  <a:pt x="18651" y="12815"/>
                  <a:pt x="18624" y="12815"/>
                  <a:pt x="18598" y="12815"/>
                </a:cubicBezTo>
                <a:close/>
                <a:moveTo>
                  <a:pt x="12142" y="9851"/>
                </a:moveTo>
                <a:lnTo>
                  <a:pt x="10813" y="11213"/>
                </a:lnTo>
                <a:cubicBezTo>
                  <a:pt x="10840" y="11266"/>
                  <a:pt x="10840" y="11319"/>
                  <a:pt x="10866" y="11399"/>
                </a:cubicBezTo>
                <a:lnTo>
                  <a:pt x="12700" y="11800"/>
                </a:lnTo>
                <a:cubicBezTo>
                  <a:pt x="12726" y="11720"/>
                  <a:pt x="12726" y="11613"/>
                  <a:pt x="12726" y="11533"/>
                </a:cubicBezTo>
                <a:cubicBezTo>
                  <a:pt x="12726" y="10919"/>
                  <a:pt x="12514" y="10331"/>
                  <a:pt x="12142" y="9851"/>
                </a:cubicBezTo>
                <a:close/>
                <a:moveTo>
                  <a:pt x="10016" y="8836"/>
                </a:moveTo>
                <a:cubicBezTo>
                  <a:pt x="8528" y="8836"/>
                  <a:pt x="7306" y="10038"/>
                  <a:pt x="7306" y="11533"/>
                </a:cubicBezTo>
                <a:cubicBezTo>
                  <a:pt x="7306" y="13055"/>
                  <a:pt x="8528" y="14256"/>
                  <a:pt x="10016" y="14256"/>
                </a:cubicBezTo>
                <a:cubicBezTo>
                  <a:pt x="11212" y="14256"/>
                  <a:pt x="12221" y="13482"/>
                  <a:pt x="12567" y="12414"/>
                </a:cubicBezTo>
                <a:lnTo>
                  <a:pt x="10734" y="12014"/>
                </a:lnTo>
                <a:cubicBezTo>
                  <a:pt x="10574" y="12254"/>
                  <a:pt x="10308" y="12414"/>
                  <a:pt x="10016" y="12414"/>
                </a:cubicBezTo>
                <a:cubicBezTo>
                  <a:pt x="9538" y="12414"/>
                  <a:pt x="9139" y="12040"/>
                  <a:pt x="9139" y="11533"/>
                </a:cubicBezTo>
                <a:cubicBezTo>
                  <a:pt x="9139" y="11079"/>
                  <a:pt x="9538" y="10679"/>
                  <a:pt x="10016" y="10679"/>
                </a:cubicBezTo>
                <a:cubicBezTo>
                  <a:pt x="10123" y="10679"/>
                  <a:pt x="10255" y="10705"/>
                  <a:pt x="10362" y="10732"/>
                </a:cubicBezTo>
                <a:lnTo>
                  <a:pt x="11690" y="9424"/>
                </a:lnTo>
                <a:cubicBezTo>
                  <a:pt x="11557" y="9317"/>
                  <a:pt x="11398" y="9210"/>
                  <a:pt x="11265" y="9130"/>
                </a:cubicBezTo>
                <a:cubicBezTo>
                  <a:pt x="10866" y="8916"/>
                  <a:pt x="10441" y="8836"/>
                  <a:pt x="10016" y="8836"/>
                </a:cubicBezTo>
                <a:close/>
                <a:moveTo>
                  <a:pt x="14506" y="7475"/>
                </a:moveTo>
                <a:lnTo>
                  <a:pt x="12593" y="9397"/>
                </a:lnTo>
                <a:cubicBezTo>
                  <a:pt x="13072" y="10011"/>
                  <a:pt x="13364" y="10732"/>
                  <a:pt x="13364" y="11533"/>
                </a:cubicBezTo>
                <a:cubicBezTo>
                  <a:pt x="13364" y="11666"/>
                  <a:pt x="13337" y="11800"/>
                  <a:pt x="13311" y="11933"/>
                </a:cubicBezTo>
                <a:lnTo>
                  <a:pt x="15994" y="12494"/>
                </a:lnTo>
                <a:cubicBezTo>
                  <a:pt x="16047" y="12200"/>
                  <a:pt x="16074" y="11853"/>
                  <a:pt x="16074" y="11533"/>
                </a:cubicBezTo>
                <a:cubicBezTo>
                  <a:pt x="16074" y="9984"/>
                  <a:pt x="15489" y="8569"/>
                  <a:pt x="14506" y="7475"/>
                </a:cubicBezTo>
                <a:close/>
                <a:moveTo>
                  <a:pt x="10016" y="5445"/>
                </a:moveTo>
                <a:cubicBezTo>
                  <a:pt x="6669" y="5445"/>
                  <a:pt x="3959" y="8195"/>
                  <a:pt x="3959" y="11533"/>
                </a:cubicBezTo>
                <a:cubicBezTo>
                  <a:pt x="3959" y="14897"/>
                  <a:pt x="6669" y="17647"/>
                  <a:pt x="10016" y="17647"/>
                </a:cubicBezTo>
                <a:cubicBezTo>
                  <a:pt x="12806" y="17647"/>
                  <a:pt x="15170" y="15725"/>
                  <a:pt x="15861" y="13135"/>
                </a:cubicBezTo>
                <a:lnTo>
                  <a:pt x="13178" y="12548"/>
                </a:lnTo>
                <a:cubicBezTo>
                  <a:pt x="12779" y="13909"/>
                  <a:pt x="11504" y="14897"/>
                  <a:pt x="10016" y="14897"/>
                </a:cubicBezTo>
                <a:cubicBezTo>
                  <a:pt x="8183" y="14897"/>
                  <a:pt x="6695" y="13375"/>
                  <a:pt x="6695" y="11533"/>
                </a:cubicBezTo>
                <a:cubicBezTo>
                  <a:pt x="6695" y="9691"/>
                  <a:pt x="8183" y="8195"/>
                  <a:pt x="10016" y="8195"/>
                </a:cubicBezTo>
                <a:cubicBezTo>
                  <a:pt x="10548" y="8195"/>
                  <a:pt x="11079" y="8329"/>
                  <a:pt x="11531" y="8569"/>
                </a:cubicBezTo>
                <a:cubicBezTo>
                  <a:pt x="11743" y="8676"/>
                  <a:pt x="11956" y="8810"/>
                  <a:pt x="12142" y="8970"/>
                </a:cubicBezTo>
                <a:lnTo>
                  <a:pt x="14055" y="7021"/>
                </a:lnTo>
                <a:cubicBezTo>
                  <a:pt x="12992" y="6060"/>
                  <a:pt x="11557" y="5445"/>
                  <a:pt x="10016" y="5445"/>
                </a:cubicBezTo>
                <a:close/>
                <a:moveTo>
                  <a:pt x="16844" y="5125"/>
                </a:moveTo>
                <a:lnTo>
                  <a:pt x="14958" y="7021"/>
                </a:lnTo>
                <a:cubicBezTo>
                  <a:pt x="16021" y="8222"/>
                  <a:pt x="16685" y="9824"/>
                  <a:pt x="16685" y="11533"/>
                </a:cubicBezTo>
                <a:cubicBezTo>
                  <a:pt x="16685" y="11907"/>
                  <a:pt x="16658" y="12281"/>
                  <a:pt x="16605" y="12628"/>
                </a:cubicBezTo>
                <a:lnTo>
                  <a:pt x="17535" y="12841"/>
                </a:lnTo>
                <a:cubicBezTo>
                  <a:pt x="17774" y="12361"/>
                  <a:pt x="18306" y="12120"/>
                  <a:pt x="18837" y="12200"/>
                </a:cubicBezTo>
                <a:lnTo>
                  <a:pt x="19342" y="12307"/>
                </a:lnTo>
                <a:cubicBezTo>
                  <a:pt x="19368" y="12067"/>
                  <a:pt x="19368" y="11800"/>
                  <a:pt x="19368" y="11533"/>
                </a:cubicBezTo>
                <a:cubicBezTo>
                  <a:pt x="19368" y="9050"/>
                  <a:pt x="18412" y="6807"/>
                  <a:pt x="16844" y="5125"/>
                </a:cubicBezTo>
                <a:close/>
                <a:moveTo>
                  <a:pt x="10015" y="2458"/>
                </a:moveTo>
                <a:cubicBezTo>
                  <a:pt x="10168" y="2458"/>
                  <a:pt x="10321" y="2616"/>
                  <a:pt x="10321" y="2775"/>
                </a:cubicBezTo>
                <a:lnTo>
                  <a:pt x="10321" y="4120"/>
                </a:lnTo>
                <a:cubicBezTo>
                  <a:pt x="10321" y="4278"/>
                  <a:pt x="10168" y="4436"/>
                  <a:pt x="10015" y="4436"/>
                </a:cubicBezTo>
                <a:cubicBezTo>
                  <a:pt x="9837" y="4436"/>
                  <a:pt x="9709" y="4278"/>
                  <a:pt x="9709" y="4120"/>
                </a:cubicBezTo>
                <a:lnTo>
                  <a:pt x="9709" y="2775"/>
                </a:lnTo>
                <a:cubicBezTo>
                  <a:pt x="9709" y="2616"/>
                  <a:pt x="9837" y="2458"/>
                  <a:pt x="10015" y="2458"/>
                </a:cubicBezTo>
                <a:close/>
                <a:moveTo>
                  <a:pt x="10016" y="2135"/>
                </a:moveTo>
                <a:cubicBezTo>
                  <a:pt x="4862" y="2135"/>
                  <a:pt x="638" y="6353"/>
                  <a:pt x="638" y="11533"/>
                </a:cubicBezTo>
                <a:cubicBezTo>
                  <a:pt x="638" y="16739"/>
                  <a:pt x="4862" y="20958"/>
                  <a:pt x="10016" y="20958"/>
                </a:cubicBezTo>
                <a:cubicBezTo>
                  <a:pt x="14001" y="20958"/>
                  <a:pt x="17535" y="18421"/>
                  <a:pt x="18837" y="14657"/>
                </a:cubicBezTo>
                <a:lnTo>
                  <a:pt x="18359" y="14577"/>
                </a:lnTo>
                <a:cubicBezTo>
                  <a:pt x="17827" y="14470"/>
                  <a:pt x="17455" y="14016"/>
                  <a:pt x="17402" y="13482"/>
                </a:cubicBezTo>
                <a:cubicBezTo>
                  <a:pt x="17402" y="13482"/>
                  <a:pt x="17402" y="13482"/>
                  <a:pt x="17402" y="13455"/>
                </a:cubicBezTo>
                <a:lnTo>
                  <a:pt x="16472" y="13242"/>
                </a:lnTo>
                <a:cubicBezTo>
                  <a:pt x="15728" y="16125"/>
                  <a:pt x="13098" y="18261"/>
                  <a:pt x="10016" y="18261"/>
                </a:cubicBezTo>
                <a:cubicBezTo>
                  <a:pt x="6323" y="18261"/>
                  <a:pt x="3321" y="15244"/>
                  <a:pt x="3321" y="11533"/>
                </a:cubicBezTo>
                <a:cubicBezTo>
                  <a:pt x="3321" y="7822"/>
                  <a:pt x="6323" y="4831"/>
                  <a:pt x="10016" y="4831"/>
                </a:cubicBezTo>
                <a:cubicBezTo>
                  <a:pt x="11743" y="4831"/>
                  <a:pt x="13311" y="5499"/>
                  <a:pt x="14506" y="6593"/>
                </a:cubicBezTo>
                <a:lnTo>
                  <a:pt x="16419" y="4671"/>
                </a:lnTo>
                <a:cubicBezTo>
                  <a:pt x="14745" y="3096"/>
                  <a:pt x="12487" y="2135"/>
                  <a:pt x="10016" y="2135"/>
                </a:cubicBezTo>
                <a:close/>
                <a:moveTo>
                  <a:pt x="19873" y="906"/>
                </a:moveTo>
                <a:lnTo>
                  <a:pt x="18598" y="2161"/>
                </a:lnTo>
                <a:cubicBezTo>
                  <a:pt x="18412" y="2348"/>
                  <a:pt x="18385" y="2642"/>
                  <a:pt x="18518" y="2856"/>
                </a:cubicBezTo>
                <a:lnTo>
                  <a:pt x="18545" y="2909"/>
                </a:lnTo>
                <a:cubicBezTo>
                  <a:pt x="18545" y="2909"/>
                  <a:pt x="18545" y="2909"/>
                  <a:pt x="18545" y="2936"/>
                </a:cubicBezTo>
                <a:lnTo>
                  <a:pt x="18651" y="3042"/>
                </a:lnTo>
                <a:cubicBezTo>
                  <a:pt x="18651" y="3042"/>
                  <a:pt x="18651" y="3042"/>
                  <a:pt x="18678" y="3042"/>
                </a:cubicBezTo>
                <a:lnTo>
                  <a:pt x="18731" y="3069"/>
                </a:lnTo>
                <a:cubicBezTo>
                  <a:pt x="18943" y="3203"/>
                  <a:pt x="19235" y="3176"/>
                  <a:pt x="19395" y="2989"/>
                </a:cubicBezTo>
                <a:lnTo>
                  <a:pt x="20670" y="1707"/>
                </a:lnTo>
                <a:lnTo>
                  <a:pt x="20404" y="1707"/>
                </a:lnTo>
                <a:cubicBezTo>
                  <a:pt x="20112" y="1707"/>
                  <a:pt x="19873" y="1467"/>
                  <a:pt x="19873" y="1173"/>
                </a:cubicBezTo>
                <a:close/>
                <a:moveTo>
                  <a:pt x="20218" y="25"/>
                </a:moveTo>
                <a:cubicBezTo>
                  <a:pt x="20378" y="105"/>
                  <a:pt x="20511" y="266"/>
                  <a:pt x="20511" y="453"/>
                </a:cubicBezTo>
                <a:lnTo>
                  <a:pt x="20511" y="1067"/>
                </a:lnTo>
                <a:lnTo>
                  <a:pt x="21122" y="1067"/>
                </a:lnTo>
                <a:cubicBezTo>
                  <a:pt x="21308" y="1067"/>
                  <a:pt x="21467" y="1200"/>
                  <a:pt x="21547" y="1360"/>
                </a:cubicBezTo>
                <a:cubicBezTo>
                  <a:pt x="21600" y="1521"/>
                  <a:pt x="21573" y="1707"/>
                  <a:pt x="21441" y="1841"/>
                </a:cubicBezTo>
                <a:lnTo>
                  <a:pt x="19846" y="3416"/>
                </a:lnTo>
                <a:cubicBezTo>
                  <a:pt x="19634" y="3657"/>
                  <a:pt x="19315" y="3763"/>
                  <a:pt x="18996" y="3763"/>
                </a:cubicBezTo>
                <a:cubicBezTo>
                  <a:pt x="18810" y="3763"/>
                  <a:pt x="18624" y="3710"/>
                  <a:pt x="18412" y="3630"/>
                </a:cubicBezTo>
                <a:cubicBezTo>
                  <a:pt x="18412" y="3603"/>
                  <a:pt x="18385" y="3603"/>
                  <a:pt x="18359" y="3576"/>
                </a:cubicBezTo>
                <a:lnTo>
                  <a:pt x="17296" y="4671"/>
                </a:lnTo>
                <a:cubicBezTo>
                  <a:pt x="18970" y="6487"/>
                  <a:pt x="20006" y="8890"/>
                  <a:pt x="20006" y="11533"/>
                </a:cubicBezTo>
                <a:cubicBezTo>
                  <a:pt x="20006" y="11827"/>
                  <a:pt x="20006" y="12147"/>
                  <a:pt x="19953" y="12441"/>
                </a:cubicBezTo>
                <a:lnTo>
                  <a:pt x="21042" y="12654"/>
                </a:lnTo>
                <a:cubicBezTo>
                  <a:pt x="21201" y="12681"/>
                  <a:pt x="21334" y="12841"/>
                  <a:pt x="21387" y="13001"/>
                </a:cubicBezTo>
                <a:cubicBezTo>
                  <a:pt x="21414" y="13188"/>
                  <a:pt x="21334" y="13349"/>
                  <a:pt x="21201" y="13455"/>
                </a:cubicBezTo>
                <a:lnTo>
                  <a:pt x="20670" y="13802"/>
                </a:lnTo>
                <a:lnTo>
                  <a:pt x="21015" y="14336"/>
                </a:lnTo>
                <a:cubicBezTo>
                  <a:pt x="21122" y="14470"/>
                  <a:pt x="21122" y="14684"/>
                  <a:pt x="21015" y="14817"/>
                </a:cubicBezTo>
                <a:cubicBezTo>
                  <a:pt x="20936" y="14950"/>
                  <a:pt x="20776" y="15031"/>
                  <a:pt x="20670" y="15031"/>
                </a:cubicBezTo>
                <a:cubicBezTo>
                  <a:pt x="20617" y="15031"/>
                  <a:pt x="20590" y="15031"/>
                  <a:pt x="20564" y="15004"/>
                </a:cubicBezTo>
                <a:lnTo>
                  <a:pt x="19475" y="14790"/>
                </a:lnTo>
                <a:cubicBezTo>
                  <a:pt x="18093" y="18849"/>
                  <a:pt x="14320" y="21572"/>
                  <a:pt x="10016" y="21572"/>
                </a:cubicBezTo>
                <a:cubicBezTo>
                  <a:pt x="4490" y="21572"/>
                  <a:pt x="0" y="17086"/>
                  <a:pt x="0" y="11533"/>
                </a:cubicBezTo>
                <a:cubicBezTo>
                  <a:pt x="0" y="6006"/>
                  <a:pt x="4490" y="1494"/>
                  <a:pt x="10016" y="1494"/>
                </a:cubicBezTo>
                <a:cubicBezTo>
                  <a:pt x="12646" y="1494"/>
                  <a:pt x="15064" y="2535"/>
                  <a:pt x="16844" y="4217"/>
                </a:cubicBezTo>
                <a:lnTo>
                  <a:pt x="17960" y="3123"/>
                </a:lnTo>
                <a:cubicBezTo>
                  <a:pt x="17694" y="2669"/>
                  <a:pt x="17801" y="2108"/>
                  <a:pt x="18146" y="1734"/>
                </a:cubicBezTo>
                <a:lnTo>
                  <a:pt x="19740" y="132"/>
                </a:lnTo>
                <a:cubicBezTo>
                  <a:pt x="19873" y="-1"/>
                  <a:pt x="20059" y="-28"/>
                  <a:pt x="20218" y="25"/>
                </a:cubicBezTo>
                <a:close/>
              </a:path>
            </a:pathLst>
          </a:custGeom>
          <a:solidFill>
            <a:srgbClr val="00608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42" name="Freeform: Shape 340"/>
          <p:cNvSpPr/>
          <p:nvPr/>
        </p:nvSpPr>
        <p:spPr>
          <a:xfrm>
            <a:off x="5977233" y="4834401"/>
            <a:ext cx="1711905" cy="17119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697" y="2774"/>
                </a:moveTo>
                <a:cubicBezTo>
                  <a:pt x="3637" y="2774"/>
                  <a:pt x="2762" y="3637"/>
                  <a:pt x="2762" y="4697"/>
                </a:cubicBezTo>
                <a:lnTo>
                  <a:pt x="2762" y="16903"/>
                </a:lnTo>
                <a:cubicBezTo>
                  <a:pt x="2762" y="17963"/>
                  <a:pt x="3637" y="18838"/>
                  <a:pt x="4697" y="18838"/>
                </a:cubicBezTo>
                <a:lnTo>
                  <a:pt x="16903" y="18838"/>
                </a:lnTo>
                <a:cubicBezTo>
                  <a:pt x="17963" y="18838"/>
                  <a:pt x="18838" y="17963"/>
                  <a:pt x="18838" y="16903"/>
                </a:cubicBezTo>
                <a:lnTo>
                  <a:pt x="18838" y="4697"/>
                </a:lnTo>
                <a:cubicBezTo>
                  <a:pt x="18838" y="3637"/>
                  <a:pt x="17963" y="2774"/>
                  <a:pt x="16903" y="2774"/>
                </a:cubicBezTo>
                <a:close/>
                <a:moveTo>
                  <a:pt x="16903" y="21600"/>
                </a:moveTo>
                <a:lnTo>
                  <a:pt x="4697" y="21600"/>
                </a:lnTo>
                <a:cubicBezTo>
                  <a:pt x="2096" y="21600"/>
                  <a:pt x="0" y="19492"/>
                  <a:pt x="0" y="16903"/>
                </a:cubicBezTo>
                <a:lnTo>
                  <a:pt x="0" y="4697"/>
                </a:lnTo>
                <a:cubicBezTo>
                  <a:pt x="0" y="2108"/>
                  <a:pt x="2096" y="0"/>
                  <a:pt x="4697" y="0"/>
                </a:cubicBezTo>
                <a:lnTo>
                  <a:pt x="16903" y="0"/>
                </a:lnTo>
                <a:cubicBezTo>
                  <a:pt x="19492" y="0"/>
                  <a:pt x="21600" y="2108"/>
                  <a:pt x="21600" y="4697"/>
                </a:cubicBezTo>
                <a:lnTo>
                  <a:pt x="21600" y="16903"/>
                </a:lnTo>
                <a:cubicBezTo>
                  <a:pt x="21600" y="19492"/>
                  <a:pt x="19492" y="21600"/>
                  <a:pt x="16903" y="21600"/>
                </a:cubicBezTo>
                <a:close/>
              </a:path>
            </a:pathLst>
          </a:custGeom>
          <a:solidFill>
            <a:srgbClr val="F6B85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43" name="Freeform: Shape 518"/>
          <p:cNvSpPr/>
          <p:nvPr/>
        </p:nvSpPr>
        <p:spPr>
          <a:xfrm>
            <a:off x="6428917" y="5276312"/>
            <a:ext cx="808536" cy="8085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791" y="16800"/>
                </a:moveTo>
                <a:cubicBezTo>
                  <a:pt x="14243" y="18652"/>
                  <a:pt x="13461" y="20087"/>
                  <a:pt x="12548" y="20896"/>
                </a:cubicBezTo>
                <a:cubicBezTo>
                  <a:pt x="14583" y="20530"/>
                  <a:pt x="16383" y="19591"/>
                  <a:pt x="17817" y="18235"/>
                </a:cubicBezTo>
                <a:cubicBezTo>
                  <a:pt x="16878" y="17635"/>
                  <a:pt x="15861" y="17165"/>
                  <a:pt x="14791" y="16800"/>
                </a:cubicBezTo>
                <a:close/>
                <a:moveTo>
                  <a:pt x="6783" y="16800"/>
                </a:moveTo>
                <a:cubicBezTo>
                  <a:pt x="5713" y="17165"/>
                  <a:pt x="4696" y="17635"/>
                  <a:pt x="3783" y="18235"/>
                </a:cubicBezTo>
                <a:cubicBezTo>
                  <a:pt x="5217" y="19591"/>
                  <a:pt x="7017" y="20530"/>
                  <a:pt x="9052" y="20896"/>
                </a:cubicBezTo>
                <a:cubicBezTo>
                  <a:pt x="8113" y="20087"/>
                  <a:pt x="7330" y="18652"/>
                  <a:pt x="6783" y="16800"/>
                </a:cubicBezTo>
                <a:close/>
                <a:moveTo>
                  <a:pt x="10800" y="16200"/>
                </a:moveTo>
                <a:cubicBezTo>
                  <a:pt x="9600" y="16200"/>
                  <a:pt x="8452" y="16357"/>
                  <a:pt x="7357" y="16643"/>
                </a:cubicBezTo>
                <a:cubicBezTo>
                  <a:pt x="8113" y="19278"/>
                  <a:pt x="9391" y="21052"/>
                  <a:pt x="10800" y="21052"/>
                </a:cubicBezTo>
                <a:cubicBezTo>
                  <a:pt x="11857" y="21052"/>
                  <a:pt x="12825" y="20054"/>
                  <a:pt x="13573" y="18444"/>
                </a:cubicBezTo>
                <a:lnTo>
                  <a:pt x="13966" y="17388"/>
                </a:lnTo>
                <a:lnTo>
                  <a:pt x="14243" y="16643"/>
                </a:lnTo>
                <a:cubicBezTo>
                  <a:pt x="13148" y="16357"/>
                  <a:pt x="12000" y="16200"/>
                  <a:pt x="10800" y="16200"/>
                </a:cubicBezTo>
                <a:close/>
                <a:moveTo>
                  <a:pt x="15574" y="10800"/>
                </a:moveTo>
                <a:cubicBezTo>
                  <a:pt x="15574" y="12809"/>
                  <a:pt x="15365" y="14661"/>
                  <a:pt x="14948" y="16252"/>
                </a:cubicBezTo>
                <a:cubicBezTo>
                  <a:pt x="16122" y="16617"/>
                  <a:pt x="17217" y="17165"/>
                  <a:pt x="18235" y="17843"/>
                </a:cubicBezTo>
                <a:cubicBezTo>
                  <a:pt x="19826" y="16148"/>
                  <a:pt x="20870" y="13878"/>
                  <a:pt x="21026" y="11400"/>
                </a:cubicBezTo>
                <a:cubicBezTo>
                  <a:pt x="20609" y="11165"/>
                  <a:pt x="18652" y="10930"/>
                  <a:pt x="15574" y="10800"/>
                </a:cubicBezTo>
                <a:close/>
                <a:moveTo>
                  <a:pt x="6000" y="10800"/>
                </a:moveTo>
                <a:cubicBezTo>
                  <a:pt x="5243" y="10833"/>
                  <a:pt x="4552" y="10872"/>
                  <a:pt x="3934" y="10916"/>
                </a:cubicBezTo>
                <a:lnTo>
                  <a:pt x="3572" y="10948"/>
                </a:lnTo>
                <a:lnTo>
                  <a:pt x="2309" y="11061"/>
                </a:lnTo>
                <a:cubicBezTo>
                  <a:pt x="1383" y="11165"/>
                  <a:pt x="783" y="11283"/>
                  <a:pt x="574" y="11400"/>
                </a:cubicBezTo>
                <a:cubicBezTo>
                  <a:pt x="730" y="13878"/>
                  <a:pt x="1774" y="16148"/>
                  <a:pt x="3365" y="17843"/>
                </a:cubicBezTo>
                <a:lnTo>
                  <a:pt x="3765" y="17613"/>
                </a:lnTo>
                <a:lnTo>
                  <a:pt x="4950" y="16930"/>
                </a:lnTo>
                <a:cubicBezTo>
                  <a:pt x="5498" y="16663"/>
                  <a:pt x="6065" y="16435"/>
                  <a:pt x="6652" y="16252"/>
                </a:cubicBezTo>
                <a:cubicBezTo>
                  <a:pt x="6261" y="14661"/>
                  <a:pt x="6000" y="12809"/>
                  <a:pt x="6000" y="10800"/>
                </a:cubicBezTo>
                <a:close/>
                <a:moveTo>
                  <a:pt x="10800" y="10722"/>
                </a:moveTo>
                <a:cubicBezTo>
                  <a:pt x="9261" y="10722"/>
                  <a:pt x="7826" y="10748"/>
                  <a:pt x="6574" y="10774"/>
                </a:cubicBezTo>
                <a:lnTo>
                  <a:pt x="6574" y="10800"/>
                </a:lnTo>
                <a:cubicBezTo>
                  <a:pt x="6574" y="12730"/>
                  <a:pt x="6809" y="14530"/>
                  <a:pt x="7200" y="16096"/>
                </a:cubicBezTo>
                <a:cubicBezTo>
                  <a:pt x="8348" y="15809"/>
                  <a:pt x="9574" y="15626"/>
                  <a:pt x="10800" y="15626"/>
                </a:cubicBezTo>
                <a:cubicBezTo>
                  <a:pt x="12026" y="15626"/>
                  <a:pt x="13252" y="15809"/>
                  <a:pt x="14400" y="16096"/>
                </a:cubicBezTo>
                <a:cubicBezTo>
                  <a:pt x="14791" y="14530"/>
                  <a:pt x="15026" y="12730"/>
                  <a:pt x="15026" y="10800"/>
                </a:cubicBezTo>
                <a:lnTo>
                  <a:pt x="15026" y="10774"/>
                </a:lnTo>
                <a:cubicBezTo>
                  <a:pt x="13774" y="10748"/>
                  <a:pt x="12365" y="10722"/>
                  <a:pt x="10800" y="10722"/>
                </a:cubicBezTo>
                <a:close/>
                <a:moveTo>
                  <a:pt x="7200" y="5504"/>
                </a:moveTo>
                <a:cubicBezTo>
                  <a:pt x="6835" y="6913"/>
                  <a:pt x="6600" y="8530"/>
                  <a:pt x="6574" y="10200"/>
                </a:cubicBezTo>
                <a:cubicBezTo>
                  <a:pt x="7904" y="10174"/>
                  <a:pt x="9313" y="10148"/>
                  <a:pt x="10800" y="10148"/>
                </a:cubicBezTo>
                <a:cubicBezTo>
                  <a:pt x="12287" y="10148"/>
                  <a:pt x="13722" y="10174"/>
                  <a:pt x="15026" y="10200"/>
                </a:cubicBezTo>
                <a:cubicBezTo>
                  <a:pt x="14974" y="8504"/>
                  <a:pt x="14739" y="6913"/>
                  <a:pt x="14400" y="5504"/>
                </a:cubicBezTo>
                <a:cubicBezTo>
                  <a:pt x="13226" y="5817"/>
                  <a:pt x="12026" y="5974"/>
                  <a:pt x="10800" y="5974"/>
                </a:cubicBezTo>
                <a:cubicBezTo>
                  <a:pt x="9574" y="5974"/>
                  <a:pt x="8348" y="5817"/>
                  <a:pt x="7200" y="5504"/>
                </a:cubicBezTo>
                <a:close/>
                <a:moveTo>
                  <a:pt x="15600" y="5113"/>
                </a:moveTo>
                <a:cubicBezTo>
                  <a:pt x="15391" y="5217"/>
                  <a:pt x="15157" y="5296"/>
                  <a:pt x="14948" y="5348"/>
                </a:cubicBezTo>
                <a:cubicBezTo>
                  <a:pt x="15313" y="6783"/>
                  <a:pt x="15548" y="8452"/>
                  <a:pt x="15574" y="10252"/>
                </a:cubicBezTo>
                <a:cubicBezTo>
                  <a:pt x="16487" y="10278"/>
                  <a:pt x="17322" y="10330"/>
                  <a:pt x="18052" y="10383"/>
                </a:cubicBezTo>
                <a:cubicBezTo>
                  <a:pt x="19670" y="10487"/>
                  <a:pt x="20557" y="10643"/>
                  <a:pt x="21026" y="10800"/>
                </a:cubicBezTo>
                <a:cubicBezTo>
                  <a:pt x="21026" y="9417"/>
                  <a:pt x="20765" y="8087"/>
                  <a:pt x="20217" y="6809"/>
                </a:cubicBezTo>
                <a:cubicBezTo>
                  <a:pt x="19643" y="7957"/>
                  <a:pt x="19017" y="8974"/>
                  <a:pt x="18757" y="9365"/>
                </a:cubicBezTo>
                <a:cubicBezTo>
                  <a:pt x="18652" y="9522"/>
                  <a:pt x="18496" y="9626"/>
                  <a:pt x="18313" y="9626"/>
                </a:cubicBezTo>
                <a:cubicBezTo>
                  <a:pt x="18235" y="9626"/>
                  <a:pt x="18157" y="9600"/>
                  <a:pt x="18078" y="9574"/>
                </a:cubicBezTo>
                <a:lnTo>
                  <a:pt x="18052" y="9574"/>
                </a:lnTo>
                <a:cubicBezTo>
                  <a:pt x="18026" y="9548"/>
                  <a:pt x="18026" y="9522"/>
                  <a:pt x="18000" y="9522"/>
                </a:cubicBezTo>
                <a:cubicBezTo>
                  <a:pt x="17974" y="9496"/>
                  <a:pt x="17948" y="9496"/>
                  <a:pt x="17948" y="9470"/>
                </a:cubicBezTo>
                <a:cubicBezTo>
                  <a:pt x="17922" y="9443"/>
                  <a:pt x="17870" y="9417"/>
                  <a:pt x="17870" y="9365"/>
                </a:cubicBezTo>
                <a:cubicBezTo>
                  <a:pt x="17504" y="8817"/>
                  <a:pt x="16409" y="7017"/>
                  <a:pt x="15704" y="5400"/>
                </a:cubicBezTo>
                <a:cubicBezTo>
                  <a:pt x="15678" y="5348"/>
                  <a:pt x="15652" y="5243"/>
                  <a:pt x="15600" y="5165"/>
                </a:cubicBezTo>
                <a:cubicBezTo>
                  <a:pt x="15600" y="5165"/>
                  <a:pt x="15600" y="5139"/>
                  <a:pt x="15600" y="5113"/>
                </a:cubicBezTo>
                <a:close/>
                <a:moveTo>
                  <a:pt x="3365" y="3783"/>
                </a:moveTo>
                <a:cubicBezTo>
                  <a:pt x="1643" y="5635"/>
                  <a:pt x="574" y="8087"/>
                  <a:pt x="574" y="10800"/>
                </a:cubicBezTo>
                <a:cubicBezTo>
                  <a:pt x="1043" y="10643"/>
                  <a:pt x="1930" y="10487"/>
                  <a:pt x="3548" y="10383"/>
                </a:cubicBezTo>
                <a:lnTo>
                  <a:pt x="3556" y="10382"/>
                </a:lnTo>
                <a:lnTo>
                  <a:pt x="6000" y="10252"/>
                </a:lnTo>
                <a:cubicBezTo>
                  <a:pt x="6052" y="8452"/>
                  <a:pt x="6287" y="6783"/>
                  <a:pt x="6652" y="5348"/>
                </a:cubicBezTo>
                <a:cubicBezTo>
                  <a:pt x="5478" y="4983"/>
                  <a:pt x="4383" y="4461"/>
                  <a:pt x="3365" y="3783"/>
                </a:cubicBezTo>
                <a:close/>
                <a:moveTo>
                  <a:pt x="18322" y="2346"/>
                </a:moveTo>
                <a:cubicBezTo>
                  <a:pt x="17804" y="2346"/>
                  <a:pt x="17416" y="2760"/>
                  <a:pt x="17416" y="3278"/>
                </a:cubicBezTo>
                <a:cubicBezTo>
                  <a:pt x="17416" y="3744"/>
                  <a:pt x="17804" y="4158"/>
                  <a:pt x="18322" y="4158"/>
                </a:cubicBezTo>
                <a:cubicBezTo>
                  <a:pt x="18814" y="4158"/>
                  <a:pt x="19228" y="3744"/>
                  <a:pt x="19228" y="3278"/>
                </a:cubicBezTo>
                <a:cubicBezTo>
                  <a:pt x="19228" y="2760"/>
                  <a:pt x="18814" y="2346"/>
                  <a:pt x="18322" y="2346"/>
                </a:cubicBezTo>
                <a:close/>
                <a:moveTo>
                  <a:pt x="18322" y="1802"/>
                </a:moveTo>
                <a:cubicBezTo>
                  <a:pt x="19125" y="1802"/>
                  <a:pt x="19798" y="2449"/>
                  <a:pt x="19798" y="3278"/>
                </a:cubicBezTo>
                <a:cubicBezTo>
                  <a:pt x="19798" y="4080"/>
                  <a:pt x="19125" y="4727"/>
                  <a:pt x="18322" y="4727"/>
                </a:cubicBezTo>
                <a:cubicBezTo>
                  <a:pt x="17520" y="4727"/>
                  <a:pt x="16846" y="4080"/>
                  <a:pt x="16846" y="3278"/>
                </a:cubicBezTo>
                <a:cubicBezTo>
                  <a:pt x="16846" y="2449"/>
                  <a:pt x="17520" y="1802"/>
                  <a:pt x="18322" y="1802"/>
                </a:cubicBezTo>
                <a:close/>
                <a:moveTo>
                  <a:pt x="12548" y="730"/>
                </a:moveTo>
                <a:cubicBezTo>
                  <a:pt x="13461" y="1513"/>
                  <a:pt x="14243" y="2948"/>
                  <a:pt x="14791" y="4800"/>
                </a:cubicBezTo>
                <a:cubicBezTo>
                  <a:pt x="15000" y="4748"/>
                  <a:pt x="15209" y="4670"/>
                  <a:pt x="15391" y="4591"/>
                </a:cubicBezTo>
                <a:cubicBezTo>
                  <a:pt x="15391" y="4565"/>
                  <a:pt x="15365" y="4539"/>
                  <a:pt x="15365" y="4513"/>
                </a:cubicBezTo>
                <a:cubicBezTo>
                  <a:pt x="15313" y="4383"/>
                  <a:pt x="15287" y="4252"/>
                  <a:pt x="15235" y="4122"/>
                </a:cubicBezTo>
                <a:cubicBezTo>
                  <a:pt x="15130" y="3783"/>
                  <a:pt x="15078" y="3496"/>
                  <a:pt x="15078" y="3287"/>
                </a:cubicBezTo>
                <a:cubicBezTo>
                  <a:pt x="15078" y="3157"/>
                  <a:pt x="15078" y="3078"/>
                  <a:pt x="15104" y="2974"/>
                </a:cubicBezTo>
                <a:cubicBezTo>
                  <a:pt x="15104" y="2948"/>
                  <a:pt x="15104" y="2948"/>
                  <a:pt x="15104" y="2922"/>
                </a:cubicBezTo>
                <a:cubicBezTo>
                  <a:pt x="15130" y="2817"/>
                  <a:pt x="15130" y="2739"/>
                  <a:pt x="15157" y="2635"/>
                </a:cubicBezTo>
                <a:cubicBezTo>
                  <a:pt x="15157" y="2635"/>
                  <a:pt x="15157" y="2609"/>
                  <a:pt x="15157" y="2583"/>
                </a:cubicBezTo>
                <a:cubicBezTo>
                  <a:pt x="15183" y="2504"/>
                  <a:pt x="15209" y="2426"/>
                  <a:pt x="15209" y="2348"/>
                </a:cubicBezTo>
                <a:cubicBezTo>
                  <a:pt x="15235" y="2322"/>
                  <a:pt x="15235" y="2322"/>
                  <a:pt x="15235" y="2296"/>
                </a:cubicBezTo>
                <a:cubicBezTo>
                  <a:pt x="15261" y="2217"/>
                  <a:pt x="15287" y="2113"/>
                  <a:pt x="15313" y="2035"/>
                </a:cubicBezTo>
                <a:cubicBezTo>
                  <a:pt x="15339" y="2009"/>
                  <a:pt x="15339" y="2009"/>
                  <a:pt x="15365" y="1983"/>
                </a:cubicBezTo>
                <a:cubicBezTo>
                  <a:pt x="15391" y="1904"/>
                  <a:pt x="15417" y="1826"/>
                  <a:pt x="15470" y="1748"/>
                </a:cubicBezTo>
                <a:lnTo>
                  <a:pt x="15470" y="1722"/>
                </a:lnTo>
                <a:cubicBezTo>
                  <a:pt x="14557" y="1226"/>
                  <a:pt x="13565" y="887"/>
                  <a:pt x="12548" y="730"/>
                </a:cubicBezTo>
                <a:close/>
                <a:moveTo>
                  <a:pt x="9052" y="730"/>
                </a:moveTo>
                <a:cubicBezTo>
                  <a:pt x="7017" y="1070"/>
                  <a:pt x="5217" y="2009"/>
                  <a:pt x="3783" y="3365"/>
                </a:cubicBezTo>
                <a:cubicBezTo>
                  <a:pt x="4696" y="3991"/>
                  <a:pt x="5713" y="4461"/>
                  <a:pt x="6783" y="4800"/>
                </a:cubicBezTo>
                <a:cubicBezTo>
                  <a:pt x="7330" y="2948"/>
                  <a:pt x="8113" y="1513"/>
                  <a:pt x="9052" y="730"/>
                </a:cubicBezTo>
                <a:close/>
                <a:moveTo>
                  <a:pt x="18313" y="600"/>
                </a:moveTo>
                <a:cubicBezTo>
                  <a:pt x="17400" y="600"/>
                  <a:pt x="16591" y="1070"/>
                  <a:pt x="16096" y="1774"/>
                </a:cubicBezTo>
                <a:cubicBezTo>
                  <a:pt x="16096" y="1800"/>
                  <a:pt x="16096" y="1800"/>
                  <a:pt x="16070" y="1826"/>
                </a:cubicBezTo>
                <a:cubicBezTo>
                  <a:pt x="16043" y="1878"/>
                  <a:pt x="16017" y="1930"/>
                  <a:pt x="15991" y="1957"/>
                </a:cubicBezTo>
                <a:cubicBezTo>
                  <a:pt x="15991" y="2009"/>
                  <a:pt x="15965" y="2009"/>
                  <a:pt x="15939" y="2061"/>
                </a:cubicBezTo>
                <a:cubicBezTo>
                  <a:pt x="15939" y="2087"/>
                  <a:pt x="15887" y="2139"/>
                  <a:pt x="15887" y="2191"/>
                </a:cubicBezTo>
                <a:cubicBezTo>
                  <a:pt x="15861" y="2217"/>
                  <a:pt x="15861" y="2243"/>
                  <a:pt x="15861" y="2243"/>
                </a:cubicBezTo>
                <a:cubicBezTo>
                  <a:pt x="15783" y="2400"/>
                  <a:pt x="15730" y="2557"/>
                  <a:pt x="15704" y="2687"/>
                </a:cubicBezTo>
                <a:cubicBezTo>
                  <a:pt x="15704" y="2739"/>
                  <a:pt x="15704" y="2739"/>
                  <a:pt x="15704" y="2791"/>
                </a:cubicBezTo>
                <a:cubicBezTo>
                  <a:pt x="15678" y="2817"/>
                  <a:pt x="15678" y="2896"/>
                  <a:pt x="15652" y="2948"/>
                </a:cubicBezTo>
                <a:cubicBezTo>
                  <a:pt x="15652" y="2974"/>
                  <a:pt x="15652" y="3000"/>
                  <a:pt x="15652" y="3026"/>
                </a:cubicBezTo>
                <a:cubicBezTo>
                  <a:pt x="15652" y="3104"/>
                  <a:pt x="15652" y="3183"/>
                  <a:pt x="15652" y="3287"/>
                </a:cubicBezTo>
                <a:cubicBezTo>
                  <a:pt x="15652" y="4435"/>
                  <a:pt x="17400" y="7617"/>
                  <a:pt x="18313" y="9026"/>
                </a:cubicBezTo>
                <a:cubicBezTo>
                  <a:pt x="18652" y="8504"/>
                  <a:pt x="19330" y="7330"/>
                  <a:pt x="19930" y="6157"/>
                </a:cubicBezTo>
                <a:cubicBezTo>
                  <a:pt x="20504" y="5009"/>
                  <a:pt x="20974" y="3861"/>
                  <a:pt x="20974" y="3287"/>
                </a:cubicBezTo>
                <a:cubicBezTo>
                  <a:pt x="20974" y="1800"/>
                  <a:pt x="19774" y="600"/>
                  <a:pt x="18313" y="600"/>
                </a:cubicBezTo>
                <a:close/>
                <a:moveTo>
                  <a:pt x="10800" y="574"/>
                </a:moveTo>
                <a:cubicBezTo>
                  <a:pt x="9391" y="574"/>
                  <a:pt x="8113" y="2348"/>
                  <a:pt x="7357" y="4957"/>
                </a:cubicBezTo>
                <a:cubicBezTo>
                  <a:pt x="8452" y="5270"/>
                  <a:pt x="9600" y="5400"/>
                  <a:pt x="10800" y="5400"/>
                </a:cubicBezTo>
                <a:cubicBezTo>
                  <a:pt x="11974" y="5400"/>
                  <a:pt x="13148" y="5270"/>
                  <a:pt x="14243" y="4957"/>
                </a:cubicBezTo>
                <a:cubicBezTo>
                  <a:pt x="13461" y="2348"/>
                  <a:pt x="12209" y="574"/>
                  <a:pt x="10800" y="574"/>
                </a:cubicBezTo>
                <a:close/>
                <a:moveTo>
                  <a:pt x="10800" y="0"/>
                </a:moveTo>
                <a:cubicBezTo>
                  <a:pt x="12548" y="0"/>
                  <a:pt x="14270" y="443"/>
                  <a:pt x="15809" y="1226"/>
                </a:cubicBezTo>
                <a:cubicBezTo>
                  <a:pt x="16383" y="522"/>
                  <a:pt x="17296" y="26"/>
                  <a:pt x="18313" y="26"/>
                </a:cubicBezTo>
                <a:cubicBezTo>
                  <a:pt x="20087" y="26"/>
                  <a:pt x="21548" y="1487"/>
                  <a:pt x="21548" y="3287"/>
                </a:cubicBezTo>
                <a:cubicBezTo>
                  <a:pt x="21548" y="3939"/>
                  <a:pt x="21104" y="5061"/>
                  <a:pt x="20557" y="6183"/>
                </a:cubicBezTo>
                <a:cubicBezTo>
                  <a:pt x="21235" y="7617"/>
                  <a:pt x="21600" y="9183"/>
                  <a:pt x="21600" y="10800"/>
                </a:cubicBezTo>
                <a:cubicBezTo>
                  <a:pt x="21600" y="10957"/>
                  <a:pt x="21600" y="11087"/>
                  <a:pt x="21600" y="11243"/>
                </a:cubicBezTo>
                <a:cubicBezTo>
                  <a:pt x="21600" y="11270"/>
                  <a:pt x="21600" y="11296"/>
                  <a:pt x="21600" y="11322"/>
                </a:cubicBezTo>
                <a:lnTo>
                  <a:pt x="21574" y="11322"/>
                </a:lnTo>
                <a:cubicBezTo>
                  <a:pt x="21313" y="17035"/>
                  <a:pt x="16565" y="21600"/>
                  <a:pt x="10800" y="21600"/>
                </a:cubicBezTo>
                <a:cubicBezTo>
                  <a:pt x="5009" y="21600"/>
                  <a:pt x="287" y="17035"/>
                  <a:pt x="0" y="11322"/>
                </a:cubicBezTo>
                <a:cubicBezTo>
                  <a:pt x="0" y="11296"/>
                  <a:pt x="0" y="11270"/>
                  <a:pt x="0" y="11243"/>
                </a:cubicBezTo>
                <a:cubicBezTo>
                  <a:pt x="0" y="11087"/>
                  <a:pt x="0" y="10957"/>
                  <a:pt x="0" y="10800"/>
                </a:cubicBezTo>
                <a:cubicBezTo>
                  <a:pt x="0" y="4852"/>
                  <a:pt x="4852" y="0"/>
                  <a:pt x="10800" y="0"/>
                </a:cubicBezTo>
                <a:close/>
              </a:path>
            </a:pathLst>
          </a:custGeom>
          <a:solidFill>
            <a:srgbClr val="F6B85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44" name="Freeform: Shape 424"/>
          <p:cNvSpPr/>
          <p:nvPr/>
        </p:nvSpPr>
        <p:spPr>
          <a:xfrm>
            <a:off x="2599375" y="4834401"/>
            <a:ext cx="1711905" cy="17119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697" y="2774"/>
                </a:moveTo>
                <a:cubicBezTo>
                  <a:pt x="3625" y="2774"/>
                  <a:pt x="2762" y="3637"/>
                  <a:pt x="2762" y="4697"/>
                </a:cubicBezTo>
                <a:lnTo>
                  <a:pt x="2762" y="16903"/>
                </a:lnTo>
                <a:cubicBezTo>
                  <a:pt x="2762" y="17963"/>
                  <a:pt x="3625" y="18838"/>
                  <a:pt x="4697" y="18838"/>
                </a:cubicBezTo>
                <a:lnTo>
                  <a:pt x="16903" y="18838"/>
                </a:lnTo>
                <a:cubicBezTo>
                  <a:pt x="17963" y="18838"/>
                  <a:pt x="18826" y="17963"/>
                  <a:pt x="18826" y="16903"/>
                </a:cubicBezTo>
                <a:lnTo>
                  <a:pt x="18826" y="4697"/>
                </a:lnTo>
                <a:cubicBezTo>
                  <a:pt x="18826" y="3637"/>
                  <a:pt x="17963" y="2774"/>
                  <a:pt x="16903" y="2774"/>
                </a:cubicBezTo>
                <a:close/>
                <a:moveTo>
                  <a:pt x="16903" y="21600"/>
                </a:moveTo>
                <a:lnTo>
                  <a:pt x="4697" y="21600"/>
                </a:lnTo>
                <a:cubicBezTo>
                  <a:pt x="2108" y="21600"/>
                  <a:pt x="0" y="19492"/>
                  <a:pt x="0" y="16903"/>
                </a:cubicBezTo>
                <a:lnTo>
                  <a:pt x="0" y="4697"/>
                </a:lnTo>
                <a:cubicBezTo>
                  <a:pt x="0" y="2108"/>
                  <a:pt x="2108" y="0"/>
                  <a:pt x="4697" y="0"/>
                </a:cubicBezTo>
                <a:lnTo>
                  <a:pt x="16903" y="0"/>
                </a:lnTo>
                <a:cubicBezTo>
                  <a:pt x="19492" y="0"/>
                  <a:pt x="21600" y="2108"/>
                  <a:pt x="21600" y="4697"/>
                </a:cubicBezTo>
                <a:lnTo>
                  <a:pt x="21600" y="16903"/>
                </a:lnTo>
                <a:cubicBezTo>
                  <a:pt x="21600" y="19492"/>
                  <a:pt x="19492" y="21600"/>
                  <a:pt x="16903" y="21600"/>
                </a:cubicBezTo>
                <a:close/>
              </a:path>
            </a:pathLst>
          </a:custGeom>
          <a:solidFill>
            <a:srgbClr val="009DB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45" name="Freeform: Shape 517"/>
          <p:cNvSpPr/>
          <p:nvPr/>
        </p:nvSpPr>
        <p:spPr>
          <a:xfrm>
            <a:off x="3011952" y="5238182"/>
            <a:ext cx="885772" cy="885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11" y="17070"/>
                </a:moveTo>
                <a:cubicBezTo>
                  <a:pt x="10948" y="17070"/>
                  <a:pt x="11062" y="17211"/>
                  <a:pt x="11062" y="17352"/>
                </a:cubicBezTo>
                <a:lnTo>
                  <a:pt x="11062" y="18409"/>
                </a:lnTo>
                <a:cubicBezTo>
                  <a:pt x="11062" y="18550"/>
                  <a:pt x="10948" y="18668"/>
                  <a:pt x="10811" y="18668"/>
                </a:cubicBezTo>
                <a:cubicBezTo>
                  <a:pt x="10652" y="18668"/>
                  <a:pt x="10538" y="18550"/>
                  <a:pt x="10538" y="18409"/>
                </a:cubicBezTo>
                <a:lnTo>
                  <a:pt x="10538" y="17352"/>
                </a:lnTo>
                <a:cubicBezTo>
                  <a:pt x="10538" y="17211"/>
                  <a:pt x="10652" y="17070"/>
                  <a:pt x="10811" y="17070"/>
                </a:cubicBezTo>
                <a:close/>
                <a:moveTo>
                  <a:pt x="15468" y="15169"/>
                </a:moveTo>
                <a:cubicBezTo>
                  <a:pt x="15538" y="15169"/>
                  <a:pt x="15608" y="15198"/>
                  <a:pt x="15655" y="15257"/>
                </a:cubicBezTo>
                <a:lnTo>
                  <a:pt x="16381" y="15982"/>
                </a:lnTo>
                <a:cubicBezTo>
                  <a:pt x="16498" y="16100"/>
                  <a:pt x="16498" y="16263"/>
                  <a:pt x="16381" y="16381"/>
                </a:cubicBezTo>
                <a:cubicBezTo>
                  <a:pt x="16334" y="16451"/>
                  <a:pt x="16263" y="16474"/>
                  <a:pt x="16193" y="16474"/>
                </a:cubicBezTo>
                <a:cubicBezTo>
                  <a:pt x="16123" y="16474"/>
                  <a:pt x="16053" y="16451"/>
                  <a:pt x="16006" y="16381"/>
                </a:cubicBezTo>
                <a:lnTo>
                  <a:pt x="15280" y="15655"/>
                </a:lnTo>
                <a:cubicBezTo>
                  <a:pt x="15163" y="15538"/>
                  <a:pt x="15163" y="15374"/>
                  <a:pt x="15280" y="15257"/>
                </a:cubicBezTo>
                <a:cubicBezTo>
                  <a:pt x="15327" y="15198"/>
                  <a:pt x="15397" y="15169"/>
                  <a:pt x="15468" y="15169"/>
                </a:cubicBezTo>
                <a:close/>
                <a:moveTo>
                  <a:pt x="6153" y="15169"/>
                </a:moveTo>
                <a:cubicBezTo>
                  <a:pt x="6226" y="15169"/>
                  <a:pt x="6297" y="15198"/>
                  <a:pt x="6343" y="15257"/>
                </a:cubicBezTo>
                <a:cubicBezTo>
                  <a:pt x="6461" y="15374"/>
                  <a:pt x="6461" y="15538"/>
                  <a:pt x="6343" y="15655"/>
                </a:cubicBezTo>
                <a:lnTo>
                  <a:pt x="5618" y="16381"/>
                </a:lnTo>
                <a:cubicBezTo>
                  <a:pt x="5547" y="16451"/>
                  <a:pt x="5477" y="16474"/>
                  <a:pt x="5407" y="16474"/>
                </a:cubicBezTo>
                <a:cubicBezTo>
                  <a:pt x="5337" y="16474"/>
                  <a:pt x="5266" y="16451"/>
                  <a:pt x="5219" y="16381"/>
                </a:cubicBezTo>
                <a:cubicBezTo>
                  <a:pt x="5102" y="16263"/>
                  <a:pt x="5102" y="16100"/>
                  <a:pt x="5219" y="15982"/>
                </a:cubicBezTo>
                <a:lnTo>
                  <a:pt x="5945" y="15257"/>
                </a:lnTo>
                <a:cubicBezTo>
                  <a:pt x="6004" y="15198"/>
                  <a:pt x="6080" y="15169"/>
                  <a:pt x="6153" y="15169"/>
                </a:cubicBezTo>
                <a:close/>
                <a:moveTo>
                  <a:pt x="17400" y="10490"/>
                </a:moveTo>
                <a:lnTo>
                  <a:pt x="18433" y="10490"/>
                </a:lnTo>
                <a:cubicBezTo>
                  <a:pt x="18574" y="10490"/>
                  <a:pt x="18691" y="10604"/>
                  <a:pt x="18691" y="10764"/>
                </a:cubicBezTo>
                <a:cubicBezTo>
                  <a:pt x="18691" y="10924"/>
                  <a:pt x="18574" y="11038"/>
                  <a:pt x="18433" y="11038"/>
                </a:cubicBezTo>
                <a:lnTo>
                  <a:pt x="17400" y="11038"/>
                </a:lnTo>
                <a:cubicBezTo>
                  <a:pt x="17235" y="11038"/>
                  <a:pt x="17118" y="10924"/>
                  <a:pt x="17118" y="10764"/>
                </a:cubicBezTo>
                <a:cubicBezTo>
                  <a:pt x="17118" y="10604"/>
                  <a:pt x="17235" y="10490"/>
                  <a:pt x="17400" y="10490"/>
                </a:cubicBezTo>
                <a:close/>
                <a:moveTo>
                  <a:pt x="3190" y="10490"/>
                </a:moveTo>
                <a:lnTo>
                  <a:pt x="4201" y="10490"/>
                </a:lnTo>
                <a:cubicBezTo>
                  <a:pt x="4365" y="10490"/>
                  <a:pt x="4506" y="10604"/>
                  <a:pt x="4506" y="10764"/>
                </a:cubicBezTo>
                <a:cubicBezTo>
                  <a:pt x="4506" y="10924"/>
                  <a:pt x="4365" y="11038"/>
                  <a:pt x="4201" y="11038"/>
                </a:cubicBezTo>
                <a:lnTo>
                  <a:pt x="3190" y="11038"/>
                </a:lnTo>
                <a:cubicBezTo>
                  <a:pt x="3026" y="11038"/>
                  <a:pt x="2909" y="10924"/>
                  <a:pt x="2909" y="10764"/>
                </a:cubicBezTo>
                <a:cubicBezTo>
                  <a:pt x="2909" y="10604"/>
                  <a:pt x="3026" y="10490"/>
                  <a:pt x="3190" y="10490"/>
                </a:cubicBezTo>
                <a:close/>
                <a:moveTo>
                  <a:pt x="10820" y="10283"/>
                </a:moveTo>
                <a:cubicBezTo>
                  <a:pt x="10535" y="10283"/>
                  <a:pt x="10321" y="10496"/>
                  <a:pt x="10321" y="10781"/>
                </a:cubicBezTo>
                <a:cubicBezTo>
                  <a:pt x="10321" y="11066"/>
                  <a:pt x="10535" y="11303"/>
                  <a:pt x="10820" y="11303"/>
                </a:cubicBezTo>
                <a:cubicBezTo>
                  <a:pt x="11081" y="11303"/>
                  <a:pt x="11319" y="11066"/>
                  <a:pt x="11319" y="10781"/>
                </a:cubicBezTo>
                <a:cubicBezTo>
                  <a:pt x="11319" y="10496"/>
                  <a:pt x="11081" y="10283"/>
                  <a:pt x="10820" y="10283"/>
                </a:cubicBezTo>
                <a:close/>
                <a:moveTo>
                  <a:pt x="10820" y="6580"/>
                </a:moveTo>
                <a:cubicBezTo>
                  <a:pt x="10962" y="6580"/>
                  <a:pt x="11081" y="6699"/>
                  <a:pt x="11081" y="6841"/>
                </a:cubicBezTo>
                <a:lnTo>
                  <a:pt x="11081" y="9760"/>
                </a:lnTo>
                <a:cubicBezTo>
                  <a:pt x="11461" y="9855"/>
                  <a:pt x="11746" y="10140"/>
                  <a:pt x="11841" y="10496"/>
                </a:cubicBezTo>
                <a:lnTo>
                  <a:pt x="15808" y="10496"/>
                </a:lnTo>
                <a:cubicBezTo>
                  <a:pt x="15950" y="10496"/>
                  <a:pt x="16069" y="10615"/>
                  <a:pt x="16069" y="10781"/>
                </a:cubicBezTo>
                <a:cubicBezTo>
                  <a:pt x="16069" y="10947"/>
                  <a:pt x="15950" y="11066"/>
                  <a:pt x="15808" y="11066"/>
                </a:cubicBezTo>
                <a:lnTo>
                  <a:pt x="11841" y="11066"/>
                </a:lnTo>
                <a:cubicBezTo>
                  <a:pt x="11722" y="11517"/>
                  <a:pt x="11295" y="11849"/>
                  <a:pt x="10820" y="11849"/>
                </a:cubicBezTo>
                <a:cubicBezTo>
                  <a:pt x="10226" y="11849"/>
                  <a:pt x="9751" y="11374"/>
                  <a:pt x="9751" y="10781"/>
                </a:cubicBezTo>
                <a:cubicBezTo>
                  <a:pt x="9751" y="10283"/>
                  <a:pt x="10083" y="9879"/>
                  <a:pt x="10535" y="9760"/>
                </a:cubicBezTo>
                <a:lnTo>
                  <a:pt x="10535" y="6841"/>
                </a:lnTo>
                <a:cubicBezTo>
                  <a:pt x="10535" y="6699"/>
                  <a:pt x="10653" y="6580"/>
                  <a:pt x="10820" y="6580"/>
                </a:cubicBezTo>
                <a:close/>
                <a:moveTo>
                  <a:pt x="16006" y="5196"/>
                </a:moveTo>
                <a:cubicBezTo>
                  <a:pt x="16123" y="5102"/>
                  <a:pt x="16287" y="5102"/>
                  <a:pt x="16381" y="5196"/>
                </a:cubicBezTo>
                <a:cubicBezTo>
                  <a:pt x="16498" y="5313"/>
                  <a:pt x="16498" y="5500"/>
                  <a:pt x="16381" y="5594"/>
                </a:cubicBezTo>
                <a:lnTo>
                  <a:pt x="15655" y="6343"/>
                </a:lnTo>
                <a:cubicBezTo>
                  <a:pt x="15608" y="6366"/>
                  <a:pt x="15538" y="6413"/>
                  <a:pt x="15468" y="6413"/>
                </a:cubicBezTo>
                <a:cubicBezTo>
                  <a:pt x="15397" y="6413"/>
                  <a:pt x="15327" y="6366"/>
                  <a:pt x="15280" y="6343"/>
                </a:cubicBezTo>
                <a:cubicBezTo>
                  <a:pt x="15163" y="6226"/>
                  <a:pt x="15163" y="6062"/>
                  <a:pt x="15280" y="5945"/>
                </a:cubicBezTo>
                <a:close/>
                <a:moveTo>
                  <a:pt x="5219" y="5196"/>
                </a:moveTo>
                <a:cubicBezTo>
                  <a:pt x="5313" y="5102"/>
                  <a:pt x="5500" y="5102"/>
                  <a:pt x="5618" y="5196"/>
                </a:cubicBezTo>
                <a:lnTo>
                  <a:pt x="6343" y="5945"/>
                </a:lnTo>
                <a:cubicBezTo>
                  <a:pt x="6461" y="6062"/>
                  <a:pt x="6461" y="6226"/>
                  <a:pt x="6343" y="6343"/>
                </a:cubicBezTo>
                <a:cubicBezTo>
                  <a:pt x="6273" y="6366"/>
                  <a:pt x="6203" y="6413"/>
                  <a:pt x="6133" y="6413"/>
                </a:cubicBezTo>
                <a:cubicBezTo>
                  <a:pt x="6062" y="6413"/>
                  <a:pt x="6016" y="6366"/>
                  <a:pt x="5945" y="6343"/>
                </a:cubicBezTo>
                <a:lnTo>
                  <a:pt x="5219" y="5594"/>
                </a:lnTo>
                <a:cubicBezTo>
                  <a:pt x="5102" y="5500"/>
                  <a:pt x="5102" y="5313"/>
                  <a:pt x="5219" y="5196"/>
                </a:cubicBezTo>
                <a:close/>
                <a:moveTo>
                  <a:pt x="10811" y="2885"/>
                </a:moveTo>
                <a:cubicBezTo>
                  <a:pt x="10948" y="2885"/>
                  <a:pt x="11062" y="3026"/>
                  <a:pt x="11062" y="3167"/>
                </a:cubicBezTo>
                <a:lnTo>
                  <a:pt x="11062" y="4200"/>
                </a:lnTo>
                <a:cubicBezTo>
                  <a:pt x="11062" y="4365"/>
                  <a:pt x="10948" y="4482"/>
                  <a:pt x="10811" y="4482"/>
                </a:cubicBezTo>
                <a:cubicBezTo>
                  <a:pt x="10652" y="4482"/>
                  <a:pt x="10538" y="4365"/>
                  <a:pt x="10538" y="4200"/>
                </a:cubicBezTo>
                <a:lnTo>
                  <a:pt x="10538" y="3167"/>
                </a:lnTo>
                <a:cubicBezTo>
                  <a:pt x="10538" y="3026"/>
                  <a:pt x="10652" y="2885"/>
                  <a:pt x="10811" y="2885"/>
                </a:cubicBezTo>
                <a:close/>
                <a:moveTo>
                  <a:pt x="10812" y="2407"/>
                </a:moveTo>
                <a:cubicBezTo>
                  <a:pt x="6169" y="2407"/>
                  <a:pt x="2407" y="6169"/>
                  <a:pt x="2407" y="10788"/>
                </a:cubicBezTo>
                <a:cubicBezTo>
                  <a:pt x="2407" y="15431"/>
                  <a:pt x="6169" y="19193"/>
                  <a:pt x="10812" y="19193"/>
                </a:cubicBezTo>
                <a:cubicBezTo>
                  <a:pt x="15431" y="19193"/>
                  <a:pt x="19193" y="15431"/>
                  <a:pt x="19193" y="10788"/>
                </a:cubicBezTo>
                <a:cubicBezTo>
                  <a:pt x="19193" y="6169"/>
                  <a:pt x="15431" y="2407"/>
                  <a:pt x="10812" y="2407"/>
                </a:cubicBezTo>
                <a:close/>
                <a:moveTo>
                  <a:pt x="10812" y="1836"/>
                </a:moveTo>
                <a:cubicBezTo>
                  <a:pt x="15740" y="1836"/>
                  <a:pt x="19764" y="5859"/>
                  <a:pt x="19764" y="10788"/>
                </a:cubicBezTo>
                <a:cubicBezTo>
                  <a:pt x="19764" y="15717"/>
                  <a:pt x="15740" y="19740"/>
                  <a:pt x="10812" y="19740"/>
                </a:cubicBezTo>
                <a:cubicBezTo>
                  <a:pt x="5859" y="19740"/>
                  <a:pt x="1836" y="15717"/>
                  <a:pt x="1836" y="10788"/>
                </a:cubicBezTo>
                <a:cubicBezTo>
                  <a:pt x="1836" y="5859"/>
                  <a:pt x="5859" y="1836"/>
                  <a:pt x="10812" y="1836"/>
                </a:cubicBezTo>
                <a:close/>
                <a:moveTo>
                  <a:pt x="10812" y="548"/>
                </a:moveTo>
                <a:cubicBezTo>
                  <a:pt x="5168" y="548"/>
                  <a:pt x="572" y="5144"/>
                  <a:pt x="572" y="10788"/>
                </a:cubicBezTo>
                <a:cubicBezTo>
                  <a:pt x="572" y="16456"/>
                  <a:pt x="5168" y="21028"/>
                  <a:pt x="10812" y="21028"/>
                </a:cubicBezTo>
                <a:cubicBezTo>
                  <a:pt x="16456" y="21028"/>
                  <a:pt x="21028" y="16456"/>
                  <a:pt x="21028" y="10788"/>
                </a:cubicBezTo>
                <a:cubicBezTo>
                  <a:pt x="21028" y="5144"/>
                  <a:pt x="16456" y="548"/>
                  <a:pt x="10812" y="548"/>
                </a:cubicBezTo>
                <a:close/>
                <a:moveTo>
                  <a:pt x="10812" y="0"/>
                </a:moveTo>
                <a:cubicBezTo>
                  <a:pt x="16766" y="0"/>
                  <a:pt x="21600" y="4834"/>
                  <a:pt x="21600" y="10788"/>
                </a:cubicBezTo>
                <a:cubicBezTo>
                  <a:pt x="21600" y="16742"/>
                  <a:pt x="16766" y="21600"/>
                  <a:pt x="10812" y="21600"/>
                </a:cubicBezTo>
                <a:cubicBezTo>
                  <a:pt x="4858" y="21600"/>
                  <a:pt x="0" y="16742"/>
                  <a:pt x="0" y="10788"/>
                </a:cubicBezTo>
                <a:cubicBezTo>
                  <a:pt x="0" y="4834"/>
                  <a:pt x="4858" y="0"/>
                  <a:pt x="10812" y="0"/>
                </a:cubicBezTo>
                <a:close/>
              </a:path>
            </a:pathLst>
          </a:custGeom>
          <a:solidFill>
            <a:srgbClr val="009DB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46" name="Rectangle: Rounded Corners 522"/>
          <p:cNvSpPr/>
          <p:nvPr/>
        </p:nvSpPr>
        <p:spPr>
          <a:xfrm>
            <a:off x="2217105" y="3425579"/>
            <a:ext cx="429199" cy="428221"/>
          </a:xfrm>
          <a:prstGeom prst="roundRect">
            <a:avLst>
              <a:gd name="adj" fmla="val 21553"/>
            </a:avLst>
          </a:prstGeom>
          <a:solidFill>
            <a:srgbClr val="009DB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47" name="Rectangle: Rounded Corners 523"/>
          <p:cNvSpPr/>
          <p:nvPr/>
        </p:nvSpPr>
        <p:spPr>
          <a:xfrm>
            <a:off x="2728425" y="3425579"/>
            <a:ext cx="429200" cy="428221"/>
          </a:xfrm>
          <a:prstGeom prst="roundRect">
            <a:avLst>
              <a:gd name="adj" fmla="val 21553"/>
            </a:avLst>
          </a:prstGeom>
          <a:solidFill>
            <a:srgbClr val="009DB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48" name="Rectangle: Rounded Corners 524"/>
          <p:cNvSpPr/>
          <p:nvPr/>
        </p:nvSpPr>
        <p:spPr>
          <a:xfrm>
            <a:off x="3240728" y="3425579"/>
            <a:ext cx="429200" cy="428221"/>
          </a:xfrm>
          <a:prstGeom prst="roundRect">
            <a:avLst>
              <a:gd name="adj" fmla="val 21553"/>
            </a:avLst>
          </a:prstGeom>
          <a:solidFill>
            <a:srgbClr val="009DB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49" name="Rectangle: Rounded Corners 525"/>
          <p:cNvSpPr/>
          <p:nvPr/>
        </p:nvSpPr>
        <p:spPr>
          <a:xfrm>
            <a:off x="3752043" y="3425579"/>
            <a:ext cx="429199" cy="428221"/>
          </a:xfrm>
          <a:prstGeom prst="roundRect">
            <a:avLst>
              <a:gd name="adj" fmla="val 21553"/>
            </a:avLst>
          </a:prstGeom>
          <a:solidFill>
            <a:srgbClr val="009DB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50" name="Rectangle: Rounded Corners 526"/>
          <p:cNvSpPr/>
          <p:nvPr/>
        </p:nvSpPr>
        <p:spPr>
          <a:xfrm>
            <a:off x="4263358" y="3425579"/>
            <a:ext cx="429200" cy="428221"/>
          </a:xfrm>
          <a:prstGeom prst="roundRect">
            <a:avLst>
              <a:gd name="adj" fmla="val 21553"/>
            </a:avLst>
          </a:prstGeom>
          <a:solidFill>
            <a:srgbClr val="009DB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51" name="Rectangle: Rounded Corners 527"/>
          <p:cNvSpPr/>
          <p:nvPr/>
        </p:nvSpPr>
        <p:spPr>
          <a:xfrm>
            <a:off x="2217105" y="3987738"/>
            <a:ext cx="429199" cy="428221"/>
          </a:xfrm>
          <a:prstGeom prst="roundRect">
            <a:avLst>
              <a:gd name="adj" fmla="val 21553"/>
            </a:avLst>
          </a:prstGeom>
          <a:solidFill>
            <a:srgbClr val="009DB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52" name="Rectangle: Rounded Corners 528"/>
          <p:cNvSpPr/>
          <p:nvPr/>
        </p:nvSpPr>
        <p:spPr>
          <a:xfrm>
            <a:off x="2728425" y="3987738"/>
            <a:ext cx="429200" cy="428221"/>
          </a:xfrm>
          <a:prstGeom prst="roundRect">
            <a:avLst>
              <a:gd name="adj" fmla="val 21553"/>
            </a:avLst>
          </a:prstGeom>
          <a:solidFill>
            <a:srgbClr val="009DB6">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53" name="Rectangle: Rounded Corners 529"/>
          <p:cNvSpPr/>
          <p:nvPr/>
        </p:nvSpPr>
        <p:spPr>
          <a:xfrm>
            <a:off x="3240728" y="3987738"/>
            <a:ext cx="429200" cy="428221"/>
          </a:xfrm>
          <a:prstGeom prst="roundRect">
            <a:avLst>
              <a:gd name="adj" fmla="val 21553"/>
            </a:avLst>
          </a:prstGeom>
          <a:solidFill>
            <a:srgbClr val="009DB6">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54" name="Rectangle: Rounded Corners 530"/>
          <p:cNvSpPr/>
          <p:nvPr/>
        </p:nvSpPr>
        <p:spPr>
          <a:xfrm>
            <a:off x="3752043" y="3987738"/>
            <a:ext cx="429199" cy="428221"/>
          </a:xfrm>
          <a:prstGeom prst="roundRect">
            <a:avLst>
              <a:gd name="adj" fmla="val 21553"/>
            </a:avLst>
          </a:prstGeom>
          <a:solidFill>
            <a:srgbClr val="009DB6">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55" name="Rectangle: Rounded Corners 531"/>
          <p:cNvSpPr/>
          <p:nvPr/>
        </p:nvSpPr>
        <p:spPr>
          <a:xfrm>
            <a:off x="4263358" y="3987738"/>
            <a:ext cx="429200" cy="428221"/>
          </a:xfrm>
          <a:prstGeom prst="roundRect">
            <a:avLst>
              <a:gd name="adj" fmla="val 21553"/>
            </a:avLst>
          </a:prstGeom>
          <a:solidFill>
            <a:srgbClr val="009DB6">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56" name="Rectangle: Rounded Corners 532"/>
          <p:cNvSpPr/>
          <p:nvPr/>
        </p:nvSpPr>
        <p:spPr>
          <a:xfrm>
            <a:off x="5594962" y="3425579"/>
            <a:ext cx="429199" cy="428221"/>
          </a:xfrm>
          <a:prstGeom prst="roundRect">
            <a:avLst>
              <a:gd name="adj" fmla="val 21553"/>
            </a:avLst>
          </a:prstGeom>
          <a:solidFill>
            <a:srgbClr val="F6B85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57" name="Rectangle: Rounded Corners 533"/>
          <p:cNvSpPr/>
          <p:nvPr/>
        </p:nvSpPr>
        <p:spPr>
          <a:xfrm>
            <a:off x="6106282" y="3425579"/>
            <a:ext cx="429199" cy="428221"/>
          </a:xfrm>
          <a:prstGeom prst="roundRect">
            <a:avLst>
              <a:gd name="adj" fmla="val 21553"/>
            </a:avLst>
          </a:prstGeom>
          <a:solidFill>
            <a:srgbClr val="F6B85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58" name="Rectangle: Rounded Corners 534"/>
          <p:cNvSpPr/>
          <p:nvPr/>
        </p:nvSpPr>
        <p:spPr>
          <a:xfrm>
            <a:off x="6618585" y="3425579"/>
            <a:ext cx="429200" cy="428221"/>
          </a:xfrm>
          <a:prstGeom prst="roundRect">
            <a:avLst>
              <a:gd name="adj" fmla="val 21553"/>
            </a:avLst>
          </a:prstGeom>
          <a:solidFill>
            <a:srgbClr val="F6B85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59" name="Rectangle: Rounded Corners 535"/>
          <p:cNvSpPr/>
          <p:nvPr/>
        </p:nvSpPr>
        <p:spPr>
          <a:xfrm>
            <a:off x="7129900" y="3425579"/>
            <a:ext cx="429199" cy="428221"/>
          </a:xfrm>
          <a:prstGeom prst="roundRect">
            <a:avLst>
              <a:gd name="adj" fmla="val 21553"/>
            </a:avLst>
          </a:prstGeom>
          <a:solidFill>
            <a:srgbClr val="F6B85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60" name="Rectangle: Rounded Corners 536"/>
          <p:cNvSpPr/>
          <p:nvPr/>
        </p:nvSpPr>
        <p:spPr>
          <a:xfrm>
            <a:off x="7641214" y="3425579"/>
            <a:ext cx="429200" cy="428221"/>
          </a:xfrm>
          <a:prstGeom prst="roundRect">
            <a:avLst>
              <a:gd name="adj" fmla="val 21553"/>
            </a:avLst>
          </a:prstGeom>
          <a:solidFill>
            <a:srgbClr val="F6B85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61" name="Rectangle: Rounded Corners 537"/>
          <p:cNvSpPr/>
          <p:nvPr/>
        </p:nvSpPr>
        <p:spPr>
          <a:xfrm>
            <a:off x="5594962" y="3987738"/>
            <a:ext cx="429199" cy="428221"/>
          </a:xfrm>
          <a:prstGeom prst="roundRect">
            <a:avLst>
              <a:gd name="adj" fmla="val 21553"/>
            </a:avLst>
          </a:prstGeom>
          <a:solidFill>
            <a:srgbClr val="F6B85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62" name="Rectangle: Rounded Corners 538"/>
          <p:cNvSpPr/>
          <p:nvPr/>
        </p:nvSpPr>
        <p:spPr>
          <a:xfrm>
            <a:off x="6106282" y="3987738"/>
            <a:ext cx="429199" cy="428221"/>
          </a:xfrm>
          <a:prstGeom prst="roundRect">
            <a:avLst>
              <a:gd name="adj" fmla="val 21553"/>
            </a:avLst>
          </a:prstGeom>
          <a:solidFill>
            <a:srgbClr val="F6B85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63" name="Rectangle: Rounded Corners 539"/>
          <p:cNvSpPr/>
          <p:nvPr/>
        </p:nvSpPr>
        <p:spPr>
          <a:xfrm>
            <a:off x="6618585" y="3987738"/>
            <a:ext cx="429200" cy="428221"/>
          </a:xfrm>
          <a:prstGeom prst="roundRect">
            <a:avLst>
              <a:gd name="adj" fmla="val 21553"/>
            </a:avLst>
          </a:prstGeom>
          <a:solidFill>
            <a:srgbClr val="F6B856">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64" name="Rectangle: Rounded Corners 540"/>
          <p:cNvSpPr/>
          <p:nvPr/>
        </p:nvSpPr>
        <p:spPr>
          <a:xfrm>
            <a:off x="7129900" y="3987738"/>
            <a:ext cx="429199" cy="428221"/>
          </a:xfrm>
          <a:prstGeom prst="roundRect">
            <a:avLst>
              <a:gd name="adj" fmla="val 21553"/>
            </a:avLst>
          </a:prstGeom>
          <a:solidFill>
            <a:srgbClr val="F6B856">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65" name="Rectangle: Rounded Corners 541"/>
          <p:cNvSpPr/>
          <p:nvPr/>
        </p:nvSpPr>
        <p:spPr>
          <a:xfrm>
            <a:off x="7641214" y="3987738"/>
            <a:ext cx="429200" cy="428221"/>
          </a:xfrm>
          <a:prstGeom prst="roundRect">
            <a:avLst>
              <a:gd name="adj" fmla="val 21553"/>
            </a:avLst>
          </a:prstGeom>
          <a:solidFill>
            <a:srgbClr val="F6B856">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66" name="Rectangle: Rounded Corners 542"/>
          <p:cNvSpPr/>
          <p:nvPr/>
        </p:nvSpPr>
        <p:spPr>
          <a:xfrm>
            <a:off x="8972819" y="3426557"/>
            <a:ext cx="429200" cy="428221"/>
          </a:xfrm>
          <a:prstGeom prst="roundRect">
            <a:avLst>
              <a:gd name="adj" fmla="val 21553"/>
            </a:avLst>
          </a:prstGeom>
          <a:solidFill>
            <a:srgbClr val="ED475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67" name="Rectangle: Rounded Corners 543"/>
          <p:cNvSpPr/>
          <p:nvPr/>
        </p:nvSpPr>
        <p:spPr>
          <a:xfrm>
            <a:off x="9484139" y="3426557"/>
            <a:ext cx="429199" cy="428221"/>
          </a:xfrm>
          <a:prstGeom prst="roundRect">
            <a:avLst>
              <a:gd name="adj" fmla="val 21553"/>
            </a:avLst>
          </a:prstGeom>
          <a:solidFill>
            <a:srgbClr val="ED475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68" name="Rectangle: Rounded Corners 544"/>
          <p:cNvSpPr/>
          <p:nvPr/>
        </p:nvSpPr>
        <p:spPr>
          <a:xfrm>
            <a:off x="9996442" y="3426557"/>
            <a:ext cx="429199" cy="428221"/>
          </a:xfrm>
          <a:prstGeom prst="roundRect">
            <a:avLst>
              <a:gd name="adj" fmla="val 21553"/>
            </a:avLst>
          </a:prstGeom>
          <a:solidFill>
            <a:srgbClr val="ED475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69" name="Rectangle: Rounded Corners 545"/>
          <p:cNvSpPr/>
          <p:nvPr/>
        </p:nvSpPr>
        <p:spPr>
          <a:xfrm>
            <a:off x="10507757" y="3426557"/>
            <a:ext cx="429200" cy="428221"/>
          </a:xfrm>
          <a:prstGeom prst="roundRect">
            <a:avLst>
              <a:gd name="adj" fmla="val 21553"/>
            </a:avLst>
          </a:prstGeom>
          <a:solidFill>
            <a:srgbClr val="ED475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70" name="Rectangle: Rounded Corners 546"/>
          <p:cNvSpPr/>
          <p:nvPr/>
        </p:nvSpPr>
        <p:spPr>
          <a:xfrm>
            <a:off x="11019072" y="3426557"/>
            <a:ext cx="429199" cy="428221"/>
          </a:xfrm>
          <a:prstGeom prst="roundRect">
            <a:avLst>
              <a:gd name="adj" fmla="val 21553"/>
            </a:avLst>
          </a:prstGeom>
          <a:solidFill>
            <a:srgbClr val="ED475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71" name="Rectangle: Rounded Corners 547"/>
          <p:cNvSpPr/>
          <p:nvPr/>
        </p:nvSpPr>
        <p:spPr>
          <a:xfrm>
            <a:off x="8972819" y="3988716"/>
            <a:ext cx="429200" cy="428221"/>
          </a:xfrm>
          <a:prstGeom prst="roundRect">
            <a:avLst>
              <a:gd name="adj" fmla="val 21553"/>
            </a:avLst>
          </a:prstGeom>
          <a:solidFill>
            <a:srgbClr val="ED475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72" name="Rectangle: Rounded Corners 548"/>
          <p:cNvSpPr/>
          <p:nvPr/>
        </p:nvSpPr>
        <p:spPr>
          <a:xfrm>
            <a:off x="9484139" y="3988716"/>
            <a:ext cx="429199" cy="428221"/>
          </a:xfrm>
          <a:prstGeom prst="roundRect">
            <a:avLst>
              <a:gd name="adj" fmla="val 21553"/>
            </a:avLst>
          </a:prstGeom>
          <a:solidFill>
            <a:srgbClr val="ED475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73" name="Rectangle: Rounded Corners 549"/>
          <p:cNvSpPr/>
          <p:nvPr/>
        </p:nvSpPr>
        <p:spPr>
          <a:xfrm>
            <a:off x="9996442" y="3988716"/>
            <a:ext cx="429199" cy="428221"/>
          </a:xfrm>
          <a:prstGeom prst="roundRect">
            <a:avLst>
              <a:gd name="adj" fmla="val 21553"/>
            </a:avLst>
          </a:prstGeom>
          <a:solidFill>
            <a:srgbClr val="ED475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74" name="Rectangle: Rounded Corners 550"/>
          <p:cNvSpPr/>
          <p:nvPr/>
        </p:nvSpPr>
        <p:spPr>
          <a:xfrm>
            <a:off x="10507757" y="3988716"/>
            <a:ext cx="429200" cy="428221"/>
          </a:xfrm>
          <a:prstGeom prst="roundRect">
            <a:avLst>
              <a:gd name="adj" fmla="val 21553"/>
            </a:avLst>
          </a:prstGeom>
          <a:solidFill>
            <a:srgbClr val="ED475E">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75" name="Rectangle: Rounded Corners 551"/>
          <p:cNvSpPr/>
          <p:nvPr/>
        </p:nvSpPr>
        <p:spPr>
          <a:xfrm>
            <a:off x="11019072" y="3988716"/>
            <a:ext cx="429199" cy="428221"/>
          </a:xfrm>
          <a:prstGeom prst="roundRect">
            <a:avLst>
              <a:gd name="adj" fmla="val 21553"/>
            </a:avLst>
          </a:prstGeom>
          <a:solidFill>
            <a:srgbClr val="ED475E">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76" name="Rectangle: Rounded Corners 552"/>
          <p:cNvSpPr/>
          <p:nvPr/>
        </p:nvSpPr>
        <p:spPr>
          <a:xfrm>
            <a:off x="12349682" y="3426557"/>
            <a:ext cx="429199" cy="428221"/>
          </a:xfrm>
          <a:prstGeom prst="roundRect">
            <a:avLst>
              <a:gd name="adj" fmla="val 21553"/>
            </a:avLst>
          </a:prstGeom>
          <a:solidFill>
            <a:srgbClr val="00608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77" name="Rectangle: Rounded Corners 553"/>
          <p:cNvSpPr/>
          <p:nvPr/>
        </p:nvSpPr>
        <p:spPr>
          <a:xfrm>
            <a:off x="12861002" y="3426557"/>
            <a:ext cx="429199" cy="428221"/>
          </a:xfrm>
          <a:prstGeom prst="roundRect">
            <a:avLst>
              <a:gd name="adj" fmla="val 21553"/>
            </a:avLst>
          </a:prstGeom>
          <a:solidFill>
            <a:srgbClr val="00608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78" name="Rectangle: Rounded Corners 554"/>
          <p:cNvSpPr/>
          <p:nvPr/>
        </p:nvSpPr>
        <p:spPr>
          <a:xfrm>
            <a:off x="13373304" y="3426557"/>
            <a:ext cx="429199" cy="428221"/>
          </a:xfrm>
          <a:prstGeom prst="roundRect">
            <a:avLst>
              <a:gd name="adj" fmla="val 21553"/>
            </a:avLst>
          </a:prstGeom>
          <a:solidFill>
            <a:srgbClr val="00608E">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79" name="Rectangle: Rounded Corners 555"/>
          <p:cNvSpPr/>
          <p:nvPr/>
        </p:nvSpPr>
        <p:spPr>
          <a:xfrm>
            <a:off x="13884619" y="3426557"/>
            <a:ext cx="429199" cy="428221"/>
          </a:xfrm>
          <a:prstGeom prst="roundRect">
            <a:avLst>
              <a:gd name="adj" fmla="val 21553"/>
            </a:avLst>
          </a:prstGeom>
          <a:solidFill>
            <a:srgbClr val="00608E">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80" name="Rectangle: Rounded Corners 556"/>
          <p:cNvSpPr/>
          <p:nvPr/>
        </p:nvSpPr>
        <p:spPr>
          <a:xfrm>
            <a:off x="14395933" y="3426557"/>
            <a:ext cx="429199" cy="428221"/>
          </a:xfrm>
          <a:prstGeom prst="roundRect">
            <a:avLst>
              <a:gd name="adj" fmla="val 21553"/>
            </a:avLst>
          </a:prstGeom>
          <a:solidFill>
            <a:srgbClr val="00608E">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81" name="Rectangle: Rounded Corners 557"/>
          <p:cNvSpPr/>
          <p:nvPr/>
        </p:nvSpPr>
        <p:spPr>
          <a:xfrm>
            <a:off x="12349682" y="3988716"/>
            <a:ext cx="429199" cy="428221"/>
          </a:xfrm>
          <a:prstGeom prst="roundRect">
            <a:avLst>
              <a:gd name="adj" fmla="val 21553"/>
            </a:avLst>
          </a:prstGeom>
          <a:solidFill>
            <a:srgbClr val="00608E">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82" name="Rectangle: Rounded Corners 558"/>
          <p:cNvSpPr/>
          <p:nvPr/>
        </p:nvSpPr>
        <p:spPr>
          <a:xfrm>
            <a:off x="12861002" y="3988716"/>
            <a:ext cx="429199" cy="428221"/>
          </a:xfrm>
          <a:prstGeom prst="roundRect">
            <a:avLst>
              <a:gd name="adj" fmla="val 21553"/>
            </a:avLst>
          </a:prstGeom>
          <a:solidFill>
            <a:srgbClr val="00608E">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83" name="Rectangle: Rounded Corners 559"/>
          <p:cNvSpPr/>
          <p:nvPr/>
        </p:nvSpPr>
        <p:spPr>
          <a:xfrm>
            <a:off x="13373304" y="3988716"/>
            <a:ext cx="429199" cy="428221"/>
          </a:xfrm>
          <a:prstGeom prst="roundRect">
            <a:avLst>
              <a:gd name="adj" fmla="val 21553"/>
            </a:avLst>
          </a:prstGeom>
          <a:solidFill>
            <a:srgbClr val="00608E">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84" name="Rectangle: Rounded Corners 560"/>
          <p:cNvSpPr/>
          <p:nvPr/>
        </p:nvSpPr>
        <p:spPr>
          <a:xfrm>
            <a:off x="13884619" y="3988716"/>
            <a:ext cx="429199" cy="428221"/>
          </a:xfrm>
          <a:prstGeom prst="roundRect">
            <a:avLst>
              <a:gd name="adj" fmla="val 21553"/>
            </a:avLst>
          </a:prstGeom>
          <a:solidFill>
            <a:srgbClr val="00608E">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85" name="Rectangle: Rounded Corners 561"/>
          <p:cNvSpPr/>
          <p:nvPr/>
        </p:nvSpPr>
        <p:spPr>
          <a:xfrm>
            <a:off x="14395933" y="3988716"/>
            <a:ext cx="429199" cy="428221"/>
          </a:xfrm>
          <a:prstGeom prst="roundRect">
            <a:avLst>
              <a:gd name="adj" fmla="val 21553"/>
            </a:avLst>
          </a:prstGeom>
          <a:solidFill>
            <a:srgbClr val="00608E">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86" name="Rectangle: Rounded Corners 562"/>
          <p:cNvSpPr/>
          <p:nvPr/>
        </p:nvSpPr>
        <p:spPr>
          <a:xfrm>
            <a:off x="15727545" y="3426557"/>
            <a:ext cx="429199" cy="428221"/>
          </a:xfrm>
          <a:prstGeom prst="roundRect">
            <a:avLst>
              <a:gd name="adj" fmla="val 21553"/>
            </a:avLst>
          </a:prstGeom>
          <a:solidFill>
            <a:srgbClr val="2979B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87" name="Rectangle: Rounded Corners 563"/>
          <p:cNvSpPr/>
          <p:nvPr/>
        </p:nvSpPr>
        <p:spPr>
          <a:xfrm>
            <a:off x="16238864" y="3426557"/>
            <a:ext cx="429199" cy="428221"/>
          </a:xfrm>
          <a:prstGeom prst="roundRect">
            <a:avLst>
              <a:gd name="adj" fmla="val 21553"/>
            </a:avLst>
          </a:prstGeom>
          <a:solidFill>
            <a:srgbClr val="2979B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88" name="Rectangle: Rounded Corners 564"/>
          <p:cNvSpPr/>
          <p:nvPr/>
        </p:nvSpPr>
        <p:spPr>
          <a:xfrm>
            <a:off x="16751168" y="3426557"/>
            <a:ext cx="429199" cy="428221"/>
          </a:xfrm>
          <a:prstGeom prst="roundRect">
            <a:avLst>
              <a:gd name="adj" fmla="val 21553"/>
            </a:avLst>
          </a:prstGeom>
          <a:solidFill>
            <a:srgbClr val="2979B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89" name="Rectangle: Rounded Corners 565"/>
          <p:cNvSpPr/>
          <p:nvPr/>
        </p:nvSpPr>
        <p:spPr>
          <a:xfrm>
            <a:off x="17262482" y="3426557"/>
            <a:ext cx="429200" cy="428221"/>
          </a:xfrm>
          <a:prstGeom prst="roundRect">
            <a:avLst>
              <a:gd name="adj" fmla="val 21553"/>
            </a:avLst>
          </a:prstGeom>
          <a:solidFill>
            <a:srgbClr val="2979B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90" name="Rectangle: Rounded Corners 566"/>
          <p:cNvSpPr/>
          <p:nvPr/>
        </p:nvSpPr>
        <p:spPr>
          <a:xfrm>
            <a:off x="17773797" y="3426557"/>
            <a:ext cx="429199" cy="428221"/>
          </a:xfrm>
          <a:prstGeom prst="roundRect">
            <a:avLst>
              <a:gd name="adj" fmla="val 21553"/>
            </a:avLst>
          </a:prstGeom>
          <a:solidFill>
            <a:srgbClr val="2979B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91" name="Rectangle: Rounded Corners 567"/>
          <p:cNvSpPr/>
          <p:nvPr/>
        </p:nvSpPr>
        <p:spPr>
          <a:xfrm>
            <a:off x="15727545" y="3988716"/>
            <a:ext cx="429199" cy="428221"/>
          </a:xfrm>
          <a:prstGeom prst="roundRect">
            <a:avLst>
              <a:gd name="adj" fmla="val 21553"/>
            </a:avLst>
          </a:prstGeom>
          <a:solidFill>
            <a:srgbClr val="2979BE">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92" name="Rectangle: Rounded Corners 568"/>
          <p:cNvSpPr/>
          <p:nvPr/>
        </p:nvSpPr>
        <p:spPr>
          <a:xfrm>
            <a:off x="16238864" y="3988716"/>
            <a:ext cx="429199" cy="428221"/>
          </a:xfrm>
          <a:prstGeom prst="roundRect">
            <a:avLst>
              <a:gd name="adj" fmla="val 21553"/>
            </a:avLst>
          </a:prstGeom>
          <a:solidFill>
            <a:srgbClr val="2979BE">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93" name="Rectangle: Rounded Corners 569"/>
          <p:cNvSpPr/>
          <p:nvPr/>
        </p:nvSpPr>
        <p:spPr>
          <a:xfrm>
            <a:off x="16751168" y="3988716"/>
            <a:ext cx="429199" cy="428221"/>
          </a:xfrm>
          <a:prstGeom prst="roundRect">
            <a:avLst>
              <a:gd name="adj" fmla="val 21553"/>
            </a:avLst>
          </a:prstGeom>
          <a:solidFill>
            <a:srgbClr val="2979BE">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94" name="Rectangle: Rounded Corners 570"/>
          <p:cNvSpPr/>
          <p:nvPr/>
        </p:nvSpPr>
        <p:spPr>
          <a:xfrm>
            <a:off x="17262482" y="3988716"/>
            <a:ext cx="429200" cy="428221"/>
          </a:xfrm>
          <a:prstGeom prst="roundRect">
            <a:avLst>
              <a:gd name="adj" fmla="val 21553"/>
            </a:avLst>
          </a:prstGeom>
          <a:solidFill>
            <a:srgbClr val="2979BE">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95" name="Rectangle: Rounded Corners 571"/>
          <p:cNvSpPr/>
          <p:nvPr/>
        </p:nvSpPr>
        <p:spPr>
          <a:xfrm>
            <a:off x="17773797" y="3988716"/>
            <a:ext cx="429199" cy="428221"/>
          </a:xfrm>
          <a:prstGeom prst="roundRect">
            <a:avLst>
              <a:gd name="adj" fmla="val 21553"/>
            </a:avLst>
          </a:prstGeom>
          <a:solidFill>
            <a:srgbClr val="2979BE">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96" name="Rectangle: Rounded Corners 572"/>
          <p:cNvSpPr/>
          <p:nvPr/>
        </p:nvSpPr>
        <p:spPr>
          <a:xfrm>
            <a:off x="3240728" y="7029277"/>
            <a:ext cx="429200" cy="429200"/>
          </a:xfrm>
          <a:prstGeom prst="roundRect">
            <a:avLst>
              <a:gd name="adj" fmla="val 21194"/>
            </a:avLst>
          </a:prstGeom>
          <a:solidFill>
            <a:srgbClr val="009DB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97" name="Rectangle: Rounded Corners 573"/>
          <p:cNvSpPr/>
          <p:nvPr/>
        </p:nvSpPr>
        <p:spPr>
          <a:xfrm>
            <a:off x="6618585" y="7029277"/>
            <a:ext cx="429200" cy="429200"/>
          </a:xfrm>
          <a:prstGeom prst="roundRect">
            <a:avLst>
              <a:gd name="adj" fmla="val 21194"/>
            </a:avLst>
          </a:prstGeom>
          <a:solidFill>
            <a:srgbClr val="F6B85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98" name="Rectangle: Rounded Corners 574"/>
          <p:cNvSpPr/>
          <p:nvPr/>
        </p:nvSpPr>
        <p:spPr>
          <a:xfrm>
            <a:off x="9996442" y="7029277"/>
            <a:ext cx="429199" cy="429200"/>
          </a:xfrm>
          <a:prstGeom prst="roundRect">
            <a:avLst>
              <a:gd name="adj" fmla="val 21194"/>
            </a:avLst>
          </a:prstGeom>
          <a:solidFill>
            <a:srgbClr val="ED475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099" name="Rectangle: Rounded Corners 575"/>
          <p:cNvSpPr/>
          <p:nvPr/>
        </p:nvSpPr>
        <p:spPr>
          <a:xfrm>
            <a:off x="13373321" y="7029277"/>
            <a:ext cx="429199" cy="429200"/>
          </a:xfrm>
          <a:prstGeom prst="roundRect">
            <a:avLst>
              <a:gd name="adj" fmla="val 21194"/>
            </a:avLst>
          </a:prstGeom>
          <a:solidFill>
            <a:srgbClr val="00608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100" name="Rectangle: Rounded Corners 576"/>
          <p:cNvSpPr/>
          <p:nvPr/>
        </p:nvSpPr>
        <p:spPr>
          <a:xfrm>
            <a:off x="16751168" y="7029277"/>
            <a:ext cx="429199" cy="429200"/>
          </a:xfrm>
          <a:prstGeom prst="roundRect">
            <a:avLst>
              <a:gd name="adj" fmla="val 21194"/>
            </a:avLst>
          </a:prstGeom>
          <a:solidFill>
            <a:srgbClr val="2979B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101" name="Freeform: Shape 425"/>
          <p:cNvSpPr/>
          <p:nvPr/>
        </p:nvSpPr>
        <p:spPr>
          <a:xfrm>
            <a:off x="4872952" y="6940770"/>
            <a:ext cx="542609" cy="607194"/>
          </a:xfrm>
          <a:custGeom>
            <a:avLst/>
            <a:gdLst/>
            <a:ahLst/>
            <a:cxnLst>
              <a:cxn ang="0">
                <a:pos x="wd2" y="hd2"/>
              </a:cxn>
              <a:cxn ang="5400000">
                <a:pos x="wd2" y="hd2"/>
              </a:cxn>
              <a:cxn ang="10800000">
                <a:pos x="wd2" y="hd2"/>
              </a:cxn>
              <a:cxn ang="16200000">
                <a:pos x="wd2" y="hd2"/>
              </a:cxn>
            </a:cxnLst>
            <a:rect l="0" t="0" r="r" b="b"/>
            <a:pathLst>
              <a:path w="21181" h="20514" fill="norm" stroke="1" extrusionOk="0">
                <a:moveTo>
                  <a:pt x="19924" y="8384"/>
                </a:moveTo>
                <a:lnTo>
                  <a:pt x="3733" y="304"/>
                </a:lnTo>
                <a:cubicBezTo>
                  <a:pt x="2057" y="-553"/>
                  <a:pt x="0" y="502"/>
                  <a:pt x="0" y="2184"/>
                </a:cubicBezTo>
                <a:lnTo>
                  <a:pt x="0" y="18343"/>
                </a:lnTo>
                <a:cubicBezTo>
                  <a:pt x="0" y="20025"/>
                  <a:pt x="2057" y="21047"/>
                  <a:pt x="3733" y="20223"/>
                </a:cubicBezTo>
                <a:lnTo>
                  <a:pt x="19924" y="12143"/>
                </a:lnTo>
                <a:cubicBezTo>
                  <a:pt x="21600" y="11286"/>
                  <a:pt x="21600" y="9208"/>
                  <a:pt x="19924" y="8384"/>
                </a:cubicBezTo>
                <a:close/>
              </a:path>
            </a:pathLst>
          </a:custGeom>
          <a:solidFill>
            <a:srgbClr val="C4C8C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102" name="Freeform: Shape 425"/>
          <p:cNvSpPr/>
          <p:nvPr/>
        </p:nvSpPr>
        <p:spPr>
          <a:xfrm>
            <a:off x="8250810" y="6947796"/>
            <a:ext cx="542609" cy="607194"/>
          </a:xfrm>
          <a:custGeom>
            <a:avLst/>
            <a:gdLst/>
            <a:ahLst/>
            <a:cxnLst>
              <a:cxn ang="0">
                <a:pos x="wd2" y="hd2"/>
              </a:cxn>
              <a:cxn ang="5400000">
                <a:pos x="wd2" y="hd2"/>
              </a:cxn>
              <a:cxn ang="10800000">
                <a:pos x="wd2" y="hd2"/>
              </a:cxn>
              <a:cxn ang="16200000">
                <a:pos x="wd2" y="hd2"/>
              </a:cxn>
            </a:cxnLst>
            <a:rect l="0" t="0" r="r" b="b"/>
            <a:pathLst>
              <a:path w="21181" h="20514" fill="norm" stroke="1" extrusionOk="0">
                <a:moveTo>
                  <a:pt x="19924" y="8384"/>
                </a:moveTo>
                <a:lnTo>
                  <a:pt x="3733" y="304"/>
                </a:lnTo>
                <a:cubicBezTo>
                  <a:pt x="2057" y="-553"/>
                  <a:pt x="0" y="502"/>
                  <a:pt x="0" y="2184"/>
                </a:cubicBezTo>
                <a:lnTo>
                  <a:pt x="0" y="18343"/>
                </a:lnTo>
                <a:cubicBezTo>
                  <a:pt x="0" y="20025"/>
                  <a:pt x="2057" y="21047"/>
                  <a:pt x="3733" y="20223"/>
                </a:cubicBezTo>
                <a:lnTo>
                  <a:pt x="19924" y="12143"/>
                </a:lnTo>
                <a:cubicBezTo>
                  <a:pt x="21600" y="11286"/>
                  <a:pt x="21600" y="9208"/>
                  <a:pt x="19924" y="8384"/>
                </a:cubicBezTo>
                <a:close/>
              </a:path>
            </a:pathLst>
          </a:custGeom>
          <a:solidFill>
            <a:srgbClr val="C4C8C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103" name="Freeform: Shape 425"/>
          <p:cNvSpPr/>
          <p:nvPr/>
        </p:nvSpPr>
        <p:spPr>
          <a:xfrm>
            <a:off x="11628666" y="6947796"/>
            <a:ext cx="542608" cy="607194"/>
          </a:xfrm>
          <a:custGeom>
            <a:avLst/>
            <a:gdLst/>
            <a:ahLst/>
            <a:cxnLst>
              <a:cxn ang="0">
                <a:pos x="wd2" y="hd2"/>
              </a:cxn>
              <a:cxn ang="5400000">
                <a:pos x="wd2" y="hd2"/>
              </a:cxn>
              <a:cxn ang="10800000">
                <a:pos x="wd2" y="hd2"/>
              </a:cxn>
              <a:cxn ang="16200000">
                <a:pos x="wd2" y="hd2"/>
              </a:cxn>
            </a:cxnLst>
            <a:rect l="0" t="0" r="r" b="b"/>
            <a:pathLst>
              <a:path w="21181" h="20514" fill="norm" stroke="1" extrusionOk="0">
                <a:moveTo>
                  <a:pt x="19924" y="8384"/>
                </a:moveTo>
                <a:lnTo>
                  <a:pt x="3733" y="304"/>
                </a:lnTo>
                <a:cubicBezTo>
                  <a:pt x="2057" y="-553"/>
                  <a:pt x="0" y="502"/>
                  <a:pt x="0" y="2184"/>
                </a:cubicBezTo>
                <a:lnTo>
                  <a:pt x="0" y="18343"/>
                </a:lnTo>
                <a:cubicBezTo>
                  <a:pt x="0" y="20025"/>
                  <a:pt x="2057" y="21047"/>
                  <a:pt x="3733" y="20223"/>
                </a:cubicBezTo>
                <a:lnTo>
                  <a:pt x="19924" y="12143"/>
                </a:lnTo>
                <a:cubicBezTo>
                  <a:pt x="21600" y="11286"/>
                  <a:pt x="21600" y="9208"/>
                  <a:pt x="19924" y="8384"/>
                </a:cubicBezTo>
                <a:close/>
              </a:path>
            </a:pathLst>
          </a:custGeom>
          <a:solidFill>
            <a:srgbClr val="C4C8C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104" name="Freeform: Shape 425"/>
          <p:cNvSpPr/>
          <p:nvPr/>
        </p:nvSpPr>
        <p:spPr>
          <a:xfrm>
            <a:off x="15006522" y="6947796"/>
            <a:ext cx="542609" cy="607194"/>
          </a:xfrm>
          <a:custGeom>
            <a:avLst/>
            <a:gdLst/>
            <a:ahLst/>
            <a:cxnLst>
              <a:cxn ang="0">
                <a:pos x="wd2" y="hd2"/>
              </a:cxn>
              <a:cxn ang="5400000">
                <a:pos x="wd2" y="hd2"/>
              </a:cxn>
              <a:cxn ang="10800000">
                <a:pos x="wd2" y="hd2"/>
              </a:cxn>
              <a:cxn ang="16200000">
                <a:pos x="wd2" y="hd2"/>
              </a:cxn>
            </a:cxnLst>
            <a:rect l="0" t="0" r="r" b="b"/>
            <a:pathLst>
              <a:path w="21181" h="20514" fill="norm" stroke="1" extrusionOk="0">
                <a:moveTo>
                  <a:pt x="19924" y="8384"/>
                </a:moveTo>
                <a:lnTo>
                  <a:pt x="3733" y="304"/>
                </a:lnTo>
                <a:cubicBezTo>
                  <a:pt x="2057" y="-553"/>
                  <a:pt x="0" y="502"/>
                  <a:pt x="0" y="2184"/>
                </a:cubicBezTo>
                <a:lnTo>
                  <a:pt x="0" y="18343"/>
                </a:lnTo>
                <a:cubicBezTo>
                  <a:pt x="0" y="20025"/>
                  <a:pt x="2057" y="21047"/>
                  <a:pt x="3733" y="20223"/>
                </a:cubicBezTo>
                <a:lnTo>
                  <a:pt x="19924" y="12143"/>
                </a:lnTo>
                <a:cubicBezTo>
                  <a:pt x="21600" y="11286"/>
                  <a:pt x="21600" y="9208"/>
                  <a:pt x="19924" y="8384"/>
                </a:cubicBezTo>
                <a:close/>
              </a:path>
            </a:pathLst>
          </a:custGeom>
          <a:solidFill>
            <a:srgbClr val="C4C8C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105" name="TextBox 577"/>
          <p:cNvSpPr txBox="1"/>
          <p:nvPr/>
        </p:nvSpPr>
        <p:spPr>
          <a:xfrm>
            <a:off x="1329125" y="8083688"/>
            <a:ext cx="3721345" cy="553719"/>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defRPr spc="-22" sz="2600">
                <a:solidFill>
                  <a:srgbClr val="009DB6"/>
                </a:solidFill>
                <a:latin typeface="Poppins Bold"/>
                <a:ea typeface="Poppins Bold"/>
                <a:cs typeface="Poppins Bold"/>
                <a:sym typeface="Poppins Bold"/>
              </a:defRPr>
            </a:lvl1pPr>
          </a:lstStyle>
          <a:p>
            <a:pPr/>
            <a:r>
              <a:t>STEP 01</a:t>
            </a:r>
          </a:p>
        </p:txBody>
      </p:sp>
      <p:sp>
        <p:nvSpPr>
          <p:cNvPr id="1106" name="TextBox 577"/>
          <p:cNvSpPr txBox="1"/>
          <p:nvPr/>
        </p:nvSpPr>
        <p:spPr>
          <a:xfrm>
            <a:off x="5279235" y="9111529"/>
            <a:ext cx="3107900" cy="1898169"/>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lnSpc>
                <a:spcPct val="80000"/>
              </a:lnSpc>
              <a:defRPr b="1" spc="-36" sz="4100">
                <a:solidFill>
                  <a:srgbClr val="ECBB67"/>
                </a:solidFill>
                <a:latin typeface="TH Sarabun New"/>
                <a:ea typeface="TH Sarabun New"/>
                <a:cs typeface="TH Sarabun New"/>
                <a:sym typeface="TH Sarabun New"/>
              </a:defRPr>
            </a:lvl1pPr>
          </a:lstStyle>
          <a:p>
            <a:pPr/>
            <a:r>
              <a:t>การศึกษาและเลือกนวัตกรรมเพื่อแก้ปัญหาการเรียนรู้</a:t>
            </a:r>
          </a:p>
        </p:txBody>
      </p:sp>
      <p:sp>
        <p:nvSpPr>
          <p:cNvPr id="1107" name="Freeform: Shape 83"/>
          <p:cNvSpPr/>
          <p:nvPr/>
        </p:nvSpPr>
        <p:spPr>
          <a:xfrm>
            <a:off x="19486705" y="4834401"/>
            <a:ext cx="1711905" cy="17119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697" y="2774"/>
                </a:moveTo>
                <a:cubicBezTo>
                  <a:pt x="3637" y="2774"/>
                  <a:pt x="2774" y="3637"/>
                  <a:pt x="2774" y="4697"/>
                </a:cubicBezTo>
                <a:lnTo>
                  <a:pt x="2774" y="16903"/>
                </a:lnTo>
                <a:cubicBezTo>
                  <a:pt x="2774" y="17963"/>
                  <a:pt x="3637" y="18838"/>
                  <a:pt x="4697" y="18838"/>
                </a:cubicBezTo>
                <a:lnTo>
                  <a:pt x="16915" y="18838"/>
                </a:lnTo>
                <a:cubicBezTo>
                  <a:pt x="17975" y="18838"/>
                  <a:pt x="18838" y="17963"/>
                  <a:pt x="18838" y="16903"/>
                </a:cubicBezTo>
                <a:lnTo>
                  <a:pt x="18838" y="4697"/>
                </a:lnTo>
                <a:cubicBezTo>
                  <a:pt x="18838" y="3637"/>
                  <a:pt x="17975" y="2774"/>
                  <a:pt x="16915" y="2774"/>
                </a:cubicBezTo>
                <a:close/>
                <a:moveTo>
                  <a:pt x="16915" y="21600"/>
                </a:moveTo>
                <a:lnTo>
                  <a:pt x="4697" y="21600"/>
                </a:lnTo>
                <a:cubicBezTo>
                  <a:pt x="2121" y="21600"/>
                  <a:pt x="0" y="19492"/>
                  <a:pt x="0" y="16903"/>
                </a:cubicBezTo>
                <a:lnTo>
                  <a:pt x="0" y="4697"/>
                </a:lnTo>
                <a:cubicBezTo>
                  <a:pt x="0" y="2108"/>
                  <a:pt x="2121" y="0"/>
                  <a:pt x="4697" y="0"/>
                </a:cubicBezTo>
                <a:lnTo>
                  <a:pt x="16915" y="0"/>
                </a:lnTo>
                <a:cubicBezTo>
                  <a:pt x="19492" y="0"/>
                  <a:pt x="21600" y="2108"/>
                  <a:pt x="21600" y="4697"/>
                </a:cubicBezTo>
                <a:lnTo>
                  <a:pt x="21600" y="16903"/>
                </a:lnTo>
                <a:cubicBezTo>
                  <a:pt x="21600" y="19492"/>
                  <a:pt x="19492" y="21600"/>
                  <a:pt x="16915" y="21600"/>
                </a:cubicBezTo>
                <a:close/>
              </a:path>
            </a:pathLst>
          </a:custGeom>
          <a:solidFill>
            <a:srgbClr val="000000"/>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108" name="Freeform: Shape 521"/>
          <p:cNvSpPr/>
          <p:nvPr/>
        </p:nvSpPr>
        <p:spPr>
          <a:xfrm>
            <a:off x="19949385" y="5287067"/>
            <a:ext cx="787058" cy="787027"/>
          </a:xfrm>
          <a:custGeom>
            <a:avLst/>
            <a:gdLst/>
            <a:ahLst/>
            <a:cxnLst>
              <a:cxn ang="0">
                <a:pos x="wd2" y="hd2"/>
              </a:cxn>
              <a:cxn ang="5400000">
                <a:pos x="wd2" y="hd2"/>
              </a:cxn>
              <a:cxn ang="10800000">
                <a:pos x="wd2" y="hd2"/>
              </a:cxn>
              <a:cxn ang="16200000">
                <a:pos x="wd2" y="hd2"/>
              </a:cxn>
            </a:cxnLst>
            <a:rect l="0" t="0" r="r" b="b"/>
            <a:pathLst>
              <a:path w="19762" h="21600" fill="norm" stroke="1" extrusionOk="0">
                <a:moveTo>
                  <a:pt x="9899" y="11256"/>
                </a:moveTo>
                <a:lnTo>
                  <a:pt x="7324" y="14069"/>
                </a:lnTo>
                <a:cubicBezTo>
                  <a:pt x="7226" y="14177"/>
                  <a:pt x="7104" y="14203"/>
                  <a:pt x="7006" y="14150"/>
                </a:cubicBezTo>
                <a:cubicBezTo>
                  <a:pt x="6883" y="14096"/>
                  <a:pt x="6834" y="13989"/>
                  <a:pt x="6834" y="13855"/>
                </a:cubicBezTo>
                <a:lnTo>
                  <a:pt x="6834" y="11899"/>
                </a:lnTo>
                <a:lnTo>
                  <a:pt x="2372" y="16776"/>
                </a:lnTo>
                <a:cubicBezTo>
                  <a:pt x="2642" y="17205"/>
                  <a:pt x="2960" y="17607"/>
                  <a:pt x="3304" y="18009"/>
                </a:cubicBezTo>
                <a:cubicBezTo>
                  <a:pt x="5069" y="19912"/>
                  <a:pt x="7398" y="20957"/>
                  <a:pt x="9899" y="20957"/>
                </a:cubicBezTo>
                <a:cubicBezTo>
                  <a:pt x="12277" y="20957"/>
                  <a:pt x="14533" y="19992"/>
                  <a:pt x="16249" y="18223"/>
                </a:cubicBezTo>
                <a:close/>
                <a:moveTo>
                  <a:pt x="14857" y="10357"/>
                </a:moveTo>
                <a:cubicBezTo>
                  <a:pt x="15047" y="10357"/>
                  <a:pt x="15213" y="10565"/>
                  <a:pt x="15213" y="10773"/>
                </a:cubicBezTo>
                <a:cubicBezTo>
                  <a:pt x="15213" y="11007"/>
                  <a:pt x="15047" y="11189"/>
                  <a:pt x="14857" y="11189"/>
                </a:cubicBezTo>
                <a:cubicBezTo>
                  <a:pt x="14643" y="11189"/>
                  <a:pt x="14477" y="11007"/>
                  <a:pt x="14477" y="10773"/>
                </a:cubicBezTo>
                <a:cubicBezTo>
                  <a:pt x="14477" y="10565"/>
                  <a:pt x="14643" y="10357"/>
                  <a:pt x="14857" y="10357"/>
                </a:cubicBezTo>
                <a:close/>
                <a:moveTo>
                  <a:pt x="16699" y="9042"/>
                </a:moveTo>
                <a:cubicBezTo>
                  <a:pt x="16913" y="9042"/>
                  <a:pt x="17079" y="9224"/>
                  <a:pt x="17079" y="9458"/>
                </a:cubicBezTo>
                <a:cubicBezTo>
                  <a:pt x="17079" y="9692"/>
                  <a:pt x="16913" y="9847"/>
                  <a:pt x="16699" y="9847"/>
                </a:cubicBezTo>
                <a:cubicBezTo>
                  <a:pt x="16485" y="9847"/>
                  <a:pt x="16318" y="9692"/>
                  <a:pt x="16318" y="9458"/>
                </a:cubicBezTo>
                <a:cubicBezTo>
                  <a:pt x="16318" y="9224"/>
                  <a:pt x="16485" y="9042"/>
                  <a:pt x="16699" y="9042"/>
                </a:cubicBezTo>
                <a:close/>
                <a:moveTo>
                  <a:pt x="14624" y="8854"/>
                </a:moveTo>
                <a:cubicBezTo>
                  <a:pt x="14745" y="8748"/>
                  <a:pt x="14915" y="8748"/>
                  <a:pt x="15037" y="8854"/>
                </a:cubicBezTo>
                <a:lnTo>
                  <a:pt x="16884" y="10900"/>
                </a:lnTo>
                <a:cubicBezTo>
                  <a:pt x="17005" y="11032"/>
                  <a:pt x="17005" y="11245"/>
                  <a:pt x="16884" y="11351"/>
                </a:cubicBezTo>
                <a:cubicBezTo>
                  <a:pt x="16835" y="11404"/>
                  <a:pt x="16762" y="11457"/>
                  <a:pt x="16689" y="11457"/>
                </a:cubicBezTo>
                <a:cubicBezTo>
                  <a:pt x="16616" y="11457"/>
                  <a:pt x="16543" y="11404"/>
                  <a:pt x="16495" y="11351"/>
                </a:cubicBezTo>
                <a:lnTo>
                  <a:pt x="14624" y="9332"/>
                </a:lnTo>
                <a:cubicBezTo>
                  <a:pt x="14526" y="9199"/>
                  <a:pt x="14526" y="8987"/>
                  <a:pt x="14624" y="8854"/>
                </a:cubicBezTo>
                <a:close/>
                <a:moveTo>
                  <a:pt x="16666" y="3859"/>
                </a:moveTo>
                <a:lnTo>
                  <a:pt x="10291" y="10800"/>
                </a:lnTo>
                <a:lnTo>
                  <a:pt x="16666" y="17768"/>
                </a:lnTo>
                <a:cubicBezTo>
                  <a:pt x="20025" y="13855"/>
                  <a:pt x="20025" y="7745"/>
                  <a:pt x="16666" y="3859"/>
                </a:cubicBezTo>
                <a:close/>
                <a:moveTo>
                  <a:pt x="3107" y="3859"/>
                </a:moveTo>
                <a:cubicBezTo>
                  <a:pt x="165" y="7289"/>
                  <a:pt x="-202" y="12408"/>
                  <a:pt x="2029" y="16240"/>
                </a:cubicBezTo>
                <a:lnTo>
                  <a:pt x="6883" y="10907"/>
                </a:lnTo>
                <a:cubicBezTo>
                  <a:pt x="6981" y="10827"/>
                  <a:pt x="7104" y="10800"/>
                  <a:pt x="7202" y="10854"/>
                </a:cubicBezTo>
                <a:cubicBezTo>
                  <a:pt x="7324" y="10907"/>
                  <a:pt x="7398" y="11014"/>
                  <a:pt x="7398" y="11148"/>
                </a:cubicBezTo>
                <a:lnTo>
                  <a:pt x="7398" y="13078"/>
                </a:lnTo>
                <a:lnTo>
                  <a:pt x="9482" y="10800"/>
                </a:lnTo>
                <a:close/>
                <a:moveTo>
                  <a:pt x="10193" y="643"/>
                </a:moveTo>
                <a:lnTo>
                  <a:pt x="10193" y="10023"/>
                </a:lnTo>
                <a:lnTo>
                  <a:pt x="16249" y="3403"/>
                </a:lnTo>
                <a:cubicBezTo>
                  <a:pt x="14582" y="1688"/>
                  <a:pt x="12449" y="724"/>
                  <a:pt x="10193" y="643"/>
                </a:cubicBezTo>
                <a:close/>
                <a:moveTo>
                  <a:pt x="9605" y="643"/>
                </a:moveTo>
                <a:cubicBezTo>
                  <a:pt x="7324" y="724"/>
                  <a:pt x="5191" y="1688"/>
                  <a:pt x="3524" y="3403"/>
                </a:cubicBezTo>
                <a:lnTo>
                  <a:pt x="9605" y="10023"/>
                </a:lnTo>
                <a:close/>
                <a:moveTo>
                  <a:pt x="9899" y="0"/>
                </a:moveTo>
                <a:cubicBezTo>
                  <a:pt x="12424" y="0"/>
                  <a:pt x="14827" y="1045"/>
                  <a:pt x="16666" y="2948"/>
                </a:cubicBezTo>
                <a:lnTo>
                  <a:pt x="18161" y="1313"/>
                </a:lnTo>
                <a:lnTo>
                  <a:pt x="17622" y="1313"/>
                </a:lnTo>
                <a:cubicBezTo>
                  <a:pt x="17475" y="1313"/>
                  <a:pt x="17328" y="1179"/>
                  <a:pt x="17328" y="1018"/>
                </a:cubicBezTo>
                <a:cubicBezTo>
                  <a:pt x="17328" y="831"/>
                  <a:pt x="17475" y="670"/>
                  <a:pt x="17622" y="670"/>
                </a:cubicBezTo>
                <a:lnTo>
                  <a:pt x="18872" y="670"/>
                </a:lnTo>
                <a:cubicBezTo>
                  <a:pt x="19019" y="670"/>
                  <a:pt x="19142" y="831"/>
                  <a:pt x="19142" y="1018"/>
                </a:cubicBezTo>
                <a:lnTo>
                  <a:pt x="19142" y="2332"/>
                </a:lnTo>
                <a:cubicBezTo>
                  <a:pt x="19142" y="2519"/>
                  <a:pt x="19019" y="2680"/>
                  <a:pt x="18872" y="2680"/>
                </a:cubicBezTo>
                <a:cubicBezTo>
                  <a:pt x="18701" y="2680"/>
                  <a:pt x="18578" y="2519"/>
                  <a:pt x="18578" y="2332"/>
                </a:cubicBezTo>
                <a:lnTo>
                  <a:pt x="18578" y="1769"/>
                </a:lnTo>
                <a:lnTo>
                  <a:pt x="17082" y="3403"/>
                </a:lnTo>
                <a:cubicBezTo>
                  <a:pt x="20711" y="7638"/>
                  <a:pt x="20662" y="14311"/>
                  <a:pt x="16886" y="18438"/>
                </a:cubicBezTo>
                <a:cubicBezTo>
                  <a:pt x="14998" y="20501"/>
                  <a:pt x="12522" y="21600"/>
                  <a:pt x="9899" y="21600"/>
                </a:cubicBezTo>
                <a:cubicBezTo>
                  <a:pt x="7251" y="21600"/>
                  <a:pt x="4775" y="20501"/>
                  <a:pt x="2911" y="18438"/>
                </a:cubicBezTo>
                <a:cubicBezTo>
                  <a:pt x="2543" y="18063"/>
                  <a:pt x="2225" y="17661"/>
                  <a:pt x="1955" y="17232"/>
                </a:cubicBezTo>
                <a:lnTo>
                  <a:pt x="509" y="18813"/>
                </a:lnTo>
                <a:cubicBezTo>
                  <a:pt x="459" y="18866"/>
                  <a:pt x="361" y="18893"/>
                  <a:pt x="288" y="18893"/>
                </a:cubicBezTo>
                <a:cubicBezTo>
                  <a:pt x="214" y="18893"/>
                  <a:pt x="141" y="18866"/>
                  <a:pt x="92" y="18813"/>
                </a:cubicBezTo>
                <a:cubicBezTo>
                  <a:pt x="-31" y="18679"/>
                  <a:pt x="-31" y="18491"/>
                  <a:pt x="92" y="18357"/>
                </a:cubicBezTo>
                <a:lnTo>
                  <a:pt x="1612" y="16696"/>
                </a:lnTo>
                <a:cubicBezTo>
                  <a:pt x="-889" y="12515"/>
                  <a:pt x="-448" y="6834"/>
                  <a:pt x="2911" y="3162"/>
                </a:cubicBezTo>
                <a:cubicBezTo>
                  <a:pt x="4775" y="1126"/>
                  <a:pt x="7251" y="0"/>
                  <a:pt x="9899" y="0"/>
                </a:cubicBezTo>
                <a:close/>
              </a:path>
            </a:pathLst>
          </a:custGeom>
          <a:solidFill>
            <a:srgbClr val="000000"/>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109" name="Rectangle: Rounded Corners 562"/>
          <p:cNvSpPr/>
          <p:nvPr/>
        </p:nvSpPr>
        <p:spPr>
          <a:xfrm>
            <a:off x="19104424" y="3426557"/>
            <a:ext cx="429199" cy="428221"/>
          </a:xfrm>
          <a:prstGeom prst="roundRect">
            <a:avLst>
              <a:gd name="adj" fmla="val 21553"/>
            </a:avLst>
          </a:prstGeom>
          <a:solidFill>
            <a:srgbClr val="000000"/>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110" name="Rectangle: Rounded Corners 563"/>
          <p:cNvSpPr/>
          <p:nvPr/>
        </p:nvSpPr>
        <p:spPr>
          <a:xfrm>
            <a:off x="19615743" y="3426557"/>
            <a:ext cx="429200" cy="428221"/>
          </a:xfrm>
          <a:prstGeom prst="roundRect">
            <a:avLst>
              <a:gd name="adj" fmla="val 21553"/>
            </a:avLst>
          </a:prstGeom>
          <a:solidFill>
            <a:srgbClr val="000000"/>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111" name="Rectangle: Rounded Corners 564"/>
          <p:cNvSpPr/>
          <p:nvPr/>
        </p:nvSpPr>
        <p:spPr>
          <a:xfrm>
            <a:off x="20128047" y="3426557"/>
            <a:ext cx="429199" cy="428221"/>
          </a:xfrm>
          <a:prstGeom prst="roundRect">
            <a:avLst>
              <a:gd name="adj" fmla="val 21553"/>
            </a:avLst>
          </a:prstGeom>
          <a:solidFill>
            <a:srgbClr val="000000"/>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112" name="Rectangle: Rounded Corners 565"/>
          <p:cNvSpPr/>
          <p:nvPr/>
        </p:nvSpPr>
        <p:spPr>
          <a:xfrm>
            <a:off x="20639361" y="3426557"/>
            <a:ext cx="429200" cy="428221"/>
          </a:xfrm>
          <a:prstGeom prst="roundRect">
            <a:avLst>
              <a:gd name="adj" fmla="val 21553"/>
            </a:avLst>
          </a:prstGeom>
          <a:solidFill>
            <a:srgbClr val="000000"/>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113" name="Rectangle: Rounded Corners 566"/>
          <p:cNvSpPr/>
          <p:nvPr/>
        </p:nvSpPr>
        <p:spPr>
          <a:xfrm>
            <a:off x="21150676" y="3426557"/>
            <a:ext cx="429199" cy="428221"/>
          </a:xfrm>
          <a:prstGeom prst="roundRect">
            <a:avLst>
              <a:gd name="adj" fmla="val 21553"/>
            </a:avLst>
          </a:prstGeom>
          <a:solidFill>
            <a:srgbClr val="000000"/>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114" name="Rectangle: Rounded Corners 567"/>
          <p:cNvSpPr/>
          <p:nvPr/>
        </p:nvSpPr>
        <p:spPr>
          <a:xfrm>
            <a:off x="19104424" y="3988716"/>
            <a:ext cx="429199" cy="428221"/>
          </a:xfrm>
          <a:prstGeom prst="roundRect">
            <a:avLst>
              <a:gd name="adj" fmla="val 21553"/>
            </a:avLst>
          </a:prstGeom>
          <a:solidFill>
            <a:srgbClr val="2979BE">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115" name="Rectangle: Rounded Corners 568"/>
          <p:cNvSpPr/>
          <p:nvPr/>
        </p:nvSpPr>
        <p:spPr>
          <a:xfrm>
            <a:off x="19615743" y="3988716"/>
            <a:ext cx="429200" cy="428221"/>
          </a:xfrm>
          <a:prstGeom prst="roundRect">
            <a:avLst>
              <a:gd name="adj" fmla="val 21553"/>
            </a:avLst>
          </a:prstGeom>
          <a:solidFill>
            <a:srgbClr val="2979BE">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116" name="Rectangle: Rounded Corners 569"/>
          <p:cNvSpPr/>
          <p:nvPr/>
        </p:nvSpPr>
        <p:spPr>
          <a:xfrm>
            <a:off x="20128047" y="3988716"/>
            <a:ext cx="429199" cy="428221"/>
          </a:xfrm>
          <a:prstGeom prst="roundRect">
            <a:avLst>
              <a:gd name="adj" fmla="val 21553"/>
            </a:avLst>
          </a:prstGeom>
          <a:solidFill>
            <a:srgbClr val="2979BE">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117" name="Rectangle: Rounded Corners 570"/>
          <p:cNvSpPr/>
          <p:nvPr/>
        </p:nvSpPr>
        <p:spPr>
          <a:xfrm>
            <a:off x="20639361" y="3988716"/>
            <a:ext cx="429200" cy="428221"/>
          </a:xfrm>
          <a:prstGeom prst="roundRect">
            <a:avLst>
              <a:gd name="adj" fmla="val 21553"/>
            </a:avLst>
          </a:prstGeom>
          <a:solidFill>
            <a:srgbClr val="2979BE">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118" name="Rectangle: Rounded Corners 571"/>
          <p:cNvSpPr/>
          <p:nvPr/>
        </p:nvSpPr>
        <p:spPr>
          <a:xfrm>
            <a:off x="21150676" y="3988716"/>
            <a:ext cx="429199" cy="428221"/>
          </a:xfrm>
          <a:prstGeom prst="roundRect">
            <a:avLst>
              <a:gd name="adj" fmla="val 21553"/>
            </a:avLst>
          </a:prstGeom>
          <a:solidFill>
            <a:srgbClr val="2979BE">
              <a:alpha val="2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119" name="Rectangle: Rounded Corners 576"/>
          <p:cNvSpPr/>
          <p:nvPr/>
        </p:nvSpPr>
        <p:spPr>
          <a:xfrm>
            <a:off x="20128047" y="7029277"/>
            <a:ext cx="429199" cy="429200"/>
          </a:xfrm>
          <a:prstGeom prst="roundRect">
            <a:avLst>
              <a:gd name="adj" fmla="val 21194"/>
            </a:avLst>
          </a:prstGeom>
          <a:solidFill>
            <a:srgbClr val="000000"/>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120" name="Freeform: Shape 425"/>
          <p:cNvSpPr/>
          <p:nvPr/>
        </p:nvSpPr>
        <p:spPr>
          <a:xfrm>
            <a:off x="18383401" y="6947796"/>
            <a:ext cx="542609" cy="607194"/>
          </a:xfrm>
          <a:custGeom>
            <a:avLst/>
            <a:gdLst/>
            <a:ahLst/>
            <a:cxnLst>
              <a:cxn ang="0">
                <a:pos x="wd2" y="hd2"/>
              </a:cxn>
              <a:cxn ang="5400000">
                <a:pos x="wd2" y="hd2"/>
              </a:cxn>
              <a:cxn ang="10800000">
                <a:pos x="wd2" y="hd2"/>
              </a:cxn>
              <a:cxn ang="16200000">
                <a:pos x="wd2" y="hd2"/>
              </a:cxn>
            </a:cxnLst>
            <a:rect l="0" t="0" r="r" b="b"/>
            <a:pathLst>
              <a:path w="21181" h="20514" fill="norm" stroke="1" extrusionOk="0">
                <a:moveTo>
                  <a:pt x="19924" y="8384"/>
                </a:moveTo>
                <a:lnTo>
                  <a:pt x="3733" y="304"/>
                </a:lnTo>
                <a:cubicBezTo>
                  <a:pt x="2057" y="-553"/>
                  <a:pt x="0" y="502"/>
                  <a:pt x="0" y="2184"/>
                </a:cubicBezTo>
                <a:lnTo>
                  <a:pt x="0" y="18343"/>
                </a:lnTo>
                <a:cubicBezTo>
                  <a:pt x="0" y="20025"/>
                  <a:pt x="2057" y="21047"/>
                  <a:pt x="3733" y="20223"/>
                </a:cubicBezTo>
                <a:lnTo>
                  <a:pt x="19924" y="12143"/>
                </a:lnTo>
                <a:cubicBezTo>
                  <a:pt x="21600" y="11286"/>
                  <a:pt x="21600" y="9208"/>
                  <a:pt x="19924" y="8384"/>
                </a:cubicBezTo>
                <a:close/>
              </a:path>
            </a:pathLst>
          </a:custGeom>
          <a:solidFill>
            <a:srgbClr val="C4C8C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121" name="TextBox 585"/>
          <p:cNvSpPr txBox="1"/>
          <p:nvPr/>
        </p:nvSpPr>
        <p:spPr>
          <a:xfrm>
            <a:off x="15105105" y="7941448"/>
            <a:ext cx="3721345" cy="553719"/>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defRPr spc="-22" sz="2600">
                <a:solidFill>
                  <a:srgbClr val="2979BE"/>
                </a:solidFill>
                <a:latin typeface="Poppins Bold"/>
                <a:ea typeface="Poppins Bold"/>
                <a:cs typeface="Poppins Bold"/>
                <a:sym typeface="Poppins Bold"/>
              </a:defRPr>
            </a:lvl1pPr>
          </a:lstStyle>
          <a:p>
            <a:pPr/>
            <a:r>
              <a:t>STEP 05</a:t>
            </a:r>
          </a:p>
        </p:txBody>
      </p:sp>
      <p:sp>
        <p:nvSpPr>
          <p:cNvPr id="1122" name="TextBox 577"/>
          <p:cNvSpPr txBox="1"/>
          <p:nvPr/>
        </p:nvSpPr>
        <p:spPr>
          <a:xfrm>
            <a:off x="8657091" y="9111530"/>
            <a:ext cx="3107901" cy="133624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lnSpc>
                <a:spcPct val="80000"/>
              </a:lnSpc>
              <a:defRPr b="1" spc="-36" sz="4100">
                <a:solidFill>
                  <a:srgbClr val="DB5462"/>
                </a:solidFill>
                <a:latin typeface="TH Sarabun New"/>
                <a:ea typeface="TH Sarabun New"/>
                <a:cs typeface="TH Sarabun New"/>
                <a:sym typeface="TH Sarabun New"/>
              </a:defRPr>
            </a:lvl1pPr>
          </a:lstStyle>
          <a:p>
            <a:pPr/>
            <a:r>
              <a:t>การออกแบบนวัตกรรม</a:t>
            </a:r>
          </a:p>
        </p:txBody>
      </p:sp>
      <p:sp>
        <p:nvSpPr>
          <p:cNvPr id="1123" name="TextBox 577"/>
          <p:cNvSpPr txBox="1"/>
          <p:nvPr/>
        </p:nvSpPr>
        <p:spPr>
          <a:xfrm>
            <a:off x="11855377" y="9180392"/>
            <a:ext cx="3107901" cy="77432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lnSpc>
                <a:spcPct val="80000"/>
              </a:lnSpc>
              <a:defRPr b="1" spc="-36" sz="4100">
                <a:solidFill>
                  <a:srgbClr val="275F8A"/>
                </a:solidFill>
                <a:latin typeface="TH Sarabun New"/>
                <a:ea typeface="TH Sarabun New"/>
                <a:cs typeface="TH Sarabun New"/>
                <a:sym typeface="TH Sarabun New"/>
              </a:defRPr>
            </a:lvl1pPr>
          </a:lstStyle>
          <a:p>
            <a:pPr/>
            <a:r>
              <a:t>การสร้างนวัตกรรม</a:t>
            </a:r>
          </a:p>
        </p:txBody>
      </p:sp>
      <p:sp>
        <p:nvSpPr>
          <p:cNvPr id="1124" name="TextBox 577"/>
          <p:cNvSpPr txBox="1"/>
          <p:nvPr/>
        </p:nvSpPr>
        <p:spPr>
          <a:xfrm>
            <a:off x="15411828" y="9179414"/>
            <a:ext cx="3107901" cy="1898169"/>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defTabSz="1828433">
              <a:lnSpc>
                <a:spcPct val="80000"/>
              </a:lnSpc>
              <a:defRPr b="1" spc="-36" sz="4100">
                <a:solidFill>
                  <a:srgbClr val="4077B9"/>
                </a:solidFill>
                <a:latin typeface="TH Sarabun New"/>
                <a:ea typeface="TH Sarabun New"/>
                <a:cs typeface="TH Sarabun New"/>
                <a:sym typeface="TH Sarabun New"/>
              </a:defRPr>
            </a:pPr>
            <a:r>
              <a:t>การตรวจคุณภาพ</a:t>
            </a:r>
            <a:br/>
            <a:r>
              <a:t>ของนวัตกรรม</a:t>
            </a:r>
            <a:br/>
            <a:r>
              <a:t>โดยผู้เชี่ยวชาญ</a:t>
            </a:r>
          </a:p>
        </p:txBody>
      </p:sp>
      <p:sp>
        <p:nvSpPr>
          <p:cNvPr id="1125" name="TextBox 577"/>
          <p:cNvSpPr txBox="1"/>
          <p:nvPr/>
        </p:nvSpPr>
        <p:spPr>
          <a:xfrm>
            <a:off x="18966615" y="9180392"/>
            <a:ext cx="3107901" cy="2460092"/>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defTabSz="1828433">
              <a:lnSpc>
                <a:spcPct val="80000"/>
              </a:lnSpc>
              <a:defRPr b="1" spc="-36" sz="4100">
                <a:solidFill>
                  <a:srgbClr val="000000"/>
                </a:solidFill>
                <a:latin typeface="TH Sarabun New"/>
                <a:ea typeface="TH Sarabun New"/>
                <a:cs typeface="TH Sarabun New"/>
                <a:sym typeface="TH Sarabun New"/>
              </a:defRPr>
            </a:pPr>
            <a:r>
              <a:t>การตรวจสอบประสิทธิภาพ</a:t>
            </a:r>
            <a:br/>
            <a:r>
              <a:t>ของนวัตกรรม</a:t>
            </a:r>
          </a:p>
          <a:p>
            <a:pPr defTabSz="1828433">
              <a:lnSpc>
                <a:spcPct val="80000"/>
              </a:lnSpc>
              <a:defRPr b="1" spc="-36" sz="4100">
                <a:solidFill>
                  <a:srgbClr val="000000"/>
                </a:solidFill>
                <a:latin typeface="TH Sarabun New"/>
                <a:ea typeface="TH Sarabun New"/>
                <a:cs typeface="TH Sarabun New"/>
                <a:sym typeface="TH Sarabun New"/>
              </a:defRPr>
            </a:pPr>
            <a:r>
              <a:t>โดยการทดลองใช้</a:t>
            </a:r>
          </a:p>
        </p:txBody>
      </p:sp>
      <p:sp>
        <p:nvSpPr>
          <p:cNvPr id="1126" name="พิชิต ฤทธิ์จรูญ (2559: 96-100)"/>
          <p:cNvSpPr txBox="1"/>
          <p:nvPr/>
        </p:nvSpPr>
        <p:spPr>
          <a:xfrm>
            <a:off x="18800230" y="12324731"/>
            <a:ext cx="3440673" cy="6104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914400">
              <a:defRPr sz="3100">
                <a:solidFill>
                  <a:srgbClr val="000000"/>
                </a:solidFill>
                <a:latin typeface="TH Sarabun New"/>
                <a:ea typeface="TH Sarabun New"/>
                <a:cs typeface="TH Sarabun New"/>
                <a:sym typeface="TH Sarabun New"/>
              </a:defRPr>
            </a:lvl1pPr>
          </a:lstStyle>
          <a:p>
            <a:pPr/>
            <a:r>
              <a:t>พิชิต ฤทธิ์จรูญ (2559: 96-100) </a:t>
            </a:r>
          </a:p>
        </p:txBody>
      </p:sp>
      <p:grpSp>
        <p:nvGrpSpPr>
          <p:cNvPr id="1355" name="Group"/>
          <p:cNvGrpSpPr/>
          <p:nvPr/>
        </p:nvGrpSpPr>
        <p:grpSpPr>
          <a:xfrm>
            <a:off x="497287" y="10648987"/>
            <a:ext cx="4891477" cy="2624431"/>
            <a:chOff x="0" y="0"/>
            <a:chExt cx="4891476" cy="2624430"/>
          </a:xfrm>
        </p:grpSpPr>
        <p:sp>
          <p:nvSpPr>
            <p:cNvPr id="1127" name="Freeform: Shape 99"/>
            <p:cNvSpPr/>
            <p:nvPr/>
          </p:nvSpPr>
          <p:spPr>
            <a:xfrm>
              <a:off x="0" y="2309313"/>
              <a:ext cx="4891477" cy="3151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27"/>
                  </a:moveTo>
                  <a:cubicBezTo>
                    <a:pt x="21600" y="4842"/>
                    <a:pt x="16766" y="0"/>
                    <a:pt x="10800" y="0"/>
                  </a:cubicBezTo>
                  <a:cubicBezTo>
                    <a:pt x="4834" y="0"/>
                    <a:pt x="0" y="4842"/>
                    <a:pt x="0" y="10827"/>
                  </a:cubicBezTo>
                  <a:cubicBezTo>
                    <a:pt x="0" y="16758"/>
                    <a:pt x="4834" y="21600"/>
                    <a:pt x="10800" y="21600"/>
                  </a:cubicBezTo>
                  <a:cubicBezTo>
                    <a:pt x="16766" y="21600"/>
                    <a:pt x="21600" y="16758"/>
                    <a:pt x="21600" y="10827"/>
                  </a:cubicBezTo>
                  <a:close/>
                </a:path>
              </a:pathLst>
            </a:custGeom>
            <a:solidFill>
              <a:srgbClr val="DBE2F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nvGrpSpPr>
            <p:cNvPr id="1354" name="Group 534"/>
            <p:cNvGrpSpPr/>
            <p:nvPr/>
          </p:nvGrpSpPr>
          <p:grpSpPr>
            <a:xfrm>
              <a:off x="397327" y="0"/>
              <a:ext cx="4268032" cy="2527995"/>
              <a:chOff x="0" y="0"/>
              <a:chExt cx="4268031" cy="2527994"/>
            </a:xfrm>
          </p:grpSpPr>
          <p:grpSp>
            <p:nvGrpSpPr>
              <p:cNvPr id="1153" name="Group 529"/>
              <p:cNvGrpSpPr/>
              <p:nvPr/>
            </p:nvGrpSpPr>
            <p:grpSpPr>
              <a:xfrm>
                <a:off x="1662612" y="1124422"/>
                <a:ext cx="518651" cy="1403573"/>
                <a:chOff x="0" y="0"/>
                <a:chExt cx="518649" cy="1403571"/>
              </a:xfrm>
            </p:grpSpPr>
            <p:sp>
              <p:nvSpPr>
                <p:cNvPr id="1128" name="Freeform: Shape 80"/>
                <p:cNvSpPr/>
                <p:nvPr/>
              </p:nvSpPr>
              <p:spPr>
                <a:xfrm>
                  <a:off x="149578" y="11606"/>
                  <a:ext cx="207630" cy="3190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752" y="9339"/>
                      </a:moveTo>
                      <a:lnTo>
                        <a:pt x="19752" y="5701"/>
                      </a:lnTo>
                      <a:cubicBezTo>
                        <a:pt x="19752" y="2550"/>
                        <a:pt x="16277" y="0"/>
                        <a:pt x="12010" y="0"/>
                      </a:cubicBezTo>
                      <a:lnTo>
                        <a:pt x="9766" y="0"/>
                      </a:lnTo>
                      <a:cubicBezTo>
                        <a:pt x="5455" y="0"/>
                        <a:pt x="1980" y="2550"/>
                        <a:pt x="1980" y="5701"/>
                      </a:cubicBezTo>
                      <a:lnTo>
                        <a:pt x="1980" y="9339"/>
                      </a:lnTo>
                      <a:cubicBezTo>
                        <a:pt x="880" y="9339"/>
                        <a:pt x="0" y="9998"/>
                        <a:pt x="0" y="10800"/>
                      </a:cubicBezTo>
                      <a:cubicBezTo>
                        <a:pt x="0" y="11631"/>
                        <a:pt x="880" y="12290"/>
                        <a:pt x="1980" y="12290"/>
                      </a:cubicBezTo>
                      <a:cubicBezTo>
                        <a:pt x="2156" y="12290"/>
                        <a:pt x="2244" y="12261"/>
                        <a:pt x="2376" y="12261"/>
                      </a:cubicBezTo>
                      <a:cubicBezTo>
                        <a:pt x="3211" y="14238"/>
                        <a:pt x="5499" y="15727"/>
                        <a:pt x="8314" y="16128"/>
                      </a:cubicBezTo>
                      <a:lnTo>
                        <a:pt x="8314" y="21600"/>
                      </a:lnTo>
                      <a:lnTo>
                        <a:pt x="13549" y="21600"/>
                      </a:lnTo>
                      <a:lnTo>
                        <a:pt x="13549" y="16128"/>
                      </a:lnTo>
                      <a:cubicBezTo>
                        <a:pt x="16321" y="15699"/>
                        <a:pt x="18565" y="14209"/>
                        <a:pt x="19400" y="12261"/>
                      </a:cubicBezTo>
                      <a:cubicBezTo>
                        <a:pt x="19444" y="12261"/>
                        <a:pt x="19532" y="12290"/>
                        <a:pt x="19576" y="12290"/>
                      </a:cubicBezTo>
                      <a:cubicBezTo>
                        <a:pt x="20720" y="12290"/>
                        <a:pt x="21600" y="11631"/>
                        <a:pt x="21600" y="10800"/>
                      </a:cubicBezTo>
                      <a:cubicBezTo>
                        <a:pt x="21600" y="10027"/>
                        <a:pt x="20808" y="9396"/>
                        <a:pt x="19752" y="9339"/>
                      </a:cubicBezTo>
                      <a:close/>
                    </a:path>
                  </a:pathLst>
                </a:custGeom>
                <a:solidFill>
                  <a:srgbClr val="7D4C2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29" name="Freeform: Shape 81"/>
                <p:cNvSpPr/>
                <p:nvPr/>
              </p:nvSpPr>
              <p:spPr>
                <a:xfrm>
                  <a:off x="54661" y="317966"/>
                  <a:ext cx="408056" cy="4080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32" y="21600"/>
                      </a:moveTo>
                      <a:lnTo>
                        <a:pt x="1546" y="21600"/>
                      </a:lnTo>
                      <a:cubicBezTo>
                        <a:pt x="717" y="21600"/>
                        <a:pt x="0" y="20928"/>
                        <a:pt x="0" y="20054"/>
                      </a:cubicBezTo>
                      <a:lnTo>
                        <a:pt x="0" y="1568"/>
                      </a:lnTo>
                      <a:cubicBezTo>
                        <a:pt x="0" y="717"/>
                        <a:pt x="717" y="0"/>
                        <a:pt x="1546" y="0"/>
                      </a:cubicBezTo>
                      <a:lnTo>
                        <a:pt x="20032" y="0"/>
                      </a:lnTo>
                      <a:cubicBezTo>
                        <a:pt x="20905" y="0"/>
                        <a:pt x="21600" y="717"/>
                        <a:pt x="21600" y="1568"/>
                      </a:cubicBezTo>
                      <a:lnTo>
                        <a:pt x="21600" y="20054"/>
                      </a:lnTo>
                      <a:cubicBezTo>
                        <a:pt x="21600" y="20928"/>
                        <a:pt x="20905" y="21600"/>
                        <a:pt x="20032" y="21600"/>
                      </a:cubicBezTo>
                      <a:close/>
                    </a:path>
                  </a:pathLst>
                </a:custGeom>
                <a:solidFill>
                  <a:srgbClr val="1524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30" name="Freeform: Shape 82"/>
                <p:cNvSpPr/>
                <p:nvPr/>
              </p:nvSpPr>
              <p:spPr>
                <a:xfrm>
                  <a:off x="54661" y="676445"/>
                  <a:ext cx="408056" cy="1444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852" y="21600"/>
                      </a:moveTo>
                      <a:lnTo>
                        <a:pt x="1748" y="21600"/>
                      </a:lnTo>
                      <a:cubicBezTo>
                        <a:pt x="784" y="21600"/>
                        <a:pt x="0" y="19389"/>
                        <a:pt x="0" y="16674"/>
                      </a:cubicBezTo>
                      <a:lnTo>
                        <a:pt x="0" y="0"/>
                      </a:lnTo>
                      <a:lnTo>
                        <a:pt x="21600" y="0"/>
                      </a:lnTo>
                      <a:lnTo>
                        <a:pt x="21600" y="16674"/>
                      </a:lnTo>
                      <a:cubicBezTo>
                        <a:pt x="21600" y="19389"/>
                        <a:pt x="20816" y="21600"/>
                        <a:pt x="19852" y="21600"/>
                      </a:cubicBezTo>
                      <a:close/>
                    </a:path>
                  </a:pathLst>
                </a:custGeom>
                <a:solidFill>
                  <a:srgbClr val="1524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31" name="Freeform: Shape 83"/>
                <p:cNvSpPr/>
                <p:nvPr/>
              </p:nvSpPr>
              <p:spPr>
                <a:xfrm>
                  <a:off x="13353" y="736614"/>
                  <a:ext cx="491940" cy="427330"/>
                </a:xfrm>
                <a:custGeom>
                  <a:avLst/>
                  <a:gdLst/>
                  <a:ahLst/>
                  <a:cxnLst>
                    <a:cxn ang="0">
                      <a:pos x="wd2" y="hd2"/>
                    </a:cxn>
                    <a:cxn ang="5400000">
                      <a:pos x="wd2" y="hd2"/>
                    </a:cxn>
                    <a:cxn ang="10800000">
                      <a:pos x="wd2" y="hd2"/>
                    </a:cxn>
                    <a:cxn ang="16200000">
                      <a:pos x="wd2" y="hd2"/>
                    </a:cxn>
                  </a:cxnLst>
                  <a:rect l="0" t="0" r="r" b="b"/>
                  <a:pathLst>
                    <a:path w="21397" h="21483" fill="norm" stroke="1" extrusionOk="0">
                      <a:moveTo>
                        <a:pt x="21351" y="20302"/>
                      </a:moveTo>
                      <a:lnTo>
                        <a:pt x="21019" y="19153"/>
                      </a:lnTo>
                      <a:cubicBezTo>
                        <a:pt x="20964" y="18897"/>
                        <a:pt x="20780" y="18706"/>
                        <a:pt x="20577" y="18621"/>
                      </a:cubicBezTo>
                      <a:cubicBezTo>
                        <a:pt x="20467" y="18536"/>
                        <a:pt x="20356" y="18472"/>
                        <a:pt x="20246" y="18450"/>
                      </a:cubicBezTo>
                      <a:lnTo>
                        <a:pt x="11573" y="17003"/>
                      </a:lnTo>
                      <a:lnTo>
                        <a:pt x="11573" y="1000"/>
                      </a:lnTo>
                      <a:cubicBezTo>
                        <a:pt x="11573" y="447"/>
                        <a:pt x="11186" y="0"/>
                        <a:pt x="10707" y="0"/>
                      </a:cubicBezTo>
                      <a:lnTo>
                        <a:pt x="10670" y="0"/>
                      </a:lnTo>
                      <a:cubicBezTo>
                        <a:pt x="10210" y="0"/>
                        <a:pt x="9823" y="447"/>
                        <a:pt x="9823" y="1000"/>
                      </a:cubicBezTo>
                      <a:lnTo>
                        <a:pt x="9823" y="17003"/>
                      </a:lnTo>
                      <a:lnTo>
                        <a:pt x="1150" y="18450"/>
                      </a:lnTo>
                      <a:cubicBezTo>
                        <a:pt x="1021" y="18472"/>
                        <a:pt x="911" y="18536"/>
                        <a:pt x="819" y="18621"/>
                      </a:cubicBezTo>
                      <a:cubicBezTo>
                        <a:pt x="616" y="18706"/>
                        <a:pt x="432" y="18897"/>
                        <a:pt x="358" y="19153"/>
                      </a:cubicBezTo>
                      <a:lnTo>
                        <a:pt x="45" y="20302"/>
                      </a:lnTo>
                      <a:cubicBezTo>
                        <a:pt x="-102" y="20770"/>
                        <a:pt x="119" y="21281"/>
                        <a:pt x="524" y="21430"/>
                      </a:cubicBezTo>
                      <a:cubicBezTo>
                        <a:pt x="948" y="21600"/>
                        <a:pt x="1390" y="21345"/>
                        <a:pt x="1518" y="20876"/>
                      </a:cubicBezTo>
                      <a:lnTo>
                        <a:pt x="1721" y="20195"/>
                      </a:lnTo>
                      <a:lnTo>
                        <a:pt x="9823" y="18855"/>
                      </a:lnTo>
                      <a:lnTo>
                        <a:pt x="9823" y="20281"/>
                      </a:lnTo>
                      <a:cubicBezTo>
                        <a:pt x="9823" y="20834"/>
                        <a:pt x="10210" y="21281"/>
                        <a:pt x="10670" y="21281"/>
                      </a:cubicBezTo>
                      <a:lnTo>
                        <a:pt x="10707" y="21281"/>
                      </a:lnTo>
                      <a:cubicBezTo>
                        <a:pt x="11186" y="21281"/>
                        <a:pt x="11573" y="20834"/>
                        <a:pt x="11573" y="20281"/>
                      </a:cubicBezTo>
                      <a:lnTo>
                        <a:pt x="11573" y="18855"/>
                      </a:lnTo>
                      <a:lnTo>
                        <a:pt x="19657" y="20195"/>
                      </a:lnTo>
                      <a:lnTo>
                        <a:pt x="19859" y="20876"/>
                      </a:lnTo>
                      <a:cubicBezTo>
                        <a:pt x="20006" y="21345"/>
                        <a:pt x="20448" y="21600"/>
                        <a:pt x="20853" y="21430"/>
                      </a:cubicBezTo>
                      <a:cubicBezTo>
                        <a:pt x="21277" y="21281"/>
                        <a:pt x="21498" y="20770"/>
                        <a:pt x="21351" y="20302"/>
                      </a:cubicBezTo>
                      <a:close/>
                    </a:path>
                  </a:pathLst>
                </a:custGeom>
                <a:solidFill>
                  <a:srgbClr val="8C8C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32" name="Freeform: Shape 84"/>
                <p:cNvSpPr/>
                <p:nvPr/>
              </p:nvSpPr>
              <p:spPr>
                <a:xfrm>
                  <a:off x="480937" y="1166280"/>
                  <a:ext cx="37713"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800" y="21600"/>
                        <a:pt x="10800" y="21600"/>
                      </a:cubicBezTo>
                      <a:cubicBezTo>
                        <a:pt x="5040" y="21600"/>
                        <a:pt x="0" y="16800"/>
                        <a:pt x="0" y="10800"/>
                      </a:cubicBezTo>
                      <a:cubicBezTo>
                        <a:pt x="0" y="4800"/>
                        <a:pt x="5040" y="0"/>
                        <a:pt x="10800" y="0"/>
                      </a:cubicBezTo>
                      <a:cubicBezTo>
                        <a:pt x="16800" y="0"/>
                        <a:pt x="21600" y="4800"/>
                        <a:pt x="21600" y="10800"/>
                      </a:cubicBezTo>
                      <a:close/>
                    </a:path>
                  </a:pathLst>
                </a:custGeom>
                <a:solidFill>
                  <a:srgbClr val="1524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33" name="Freeform: Shape 85"/>
                <p:cNvSpPr/>
                <p:nvPr/>
              </p:nvSpPr>
              <p:spPr>
                <a:xfrm>
                  <a:off x="241104" y="1166280"/>
                  <a:ext cx="37290"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746" y="21600"/>
                        <a:pt x="10921" y="21600"/>
                      </a:cubicBezTo>
                      <a:cubicBezTo>
                        <a:pt x="4611" y="21600"/>
                        <a:pt x="0" y="16800"/>
                        <a:pt x="0" y="10800"/>
                      </a:cubicBezTo>
                      <a:cubicBezTo>
                        <a:pt x="0" y="4800"/>
                        <a:pt x="4611" y="0"/>
                        <a:pt x="10921" y="0"/>
                      </a:cubicBezTo>
                      <a:cubicBezTo>
                        <a:pt x="16746" y="0"/>
                        <a:pt x="21600" y="4800"/>
                        <a:pt x="21600" y="10800"/>
                      </a:cubicBezTo>
                      <a:close/>
                    </a:path>
                  </a:pathLst>
                </a:custGeom>
                <a:solidFill>
                  <a:srgbClr val="1524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34" name="Freeform: Shape 86"/>
                <p:cNvSpPr/>
                <p:nvPr/>
              </p:nvSpPr>
              <p:spPr>
                <a:xfrm>
                  <a:off x="0" y="1166280"/>
                  <a:ext cx="37289"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989" y="21600"/>
                        <a:pt x="10921" y="21600"/>
                      </a:cubicBezTo>
                      <a:cubicBezTo>
                        <a:pt x="4854" y="21600"/>
                        <a:pt x="0" y="16800"/>
                        <a:pt x="0" y="10800"/>
                      </a:cubicBezTo>
                      <a:cubicBezTo>
                        <a:pt x="0" y="4800"/>
                        <a:pt x="4854" y="0"/>
                        <a:pt x="10921" y="0"/>
                      </a:cubicBezTo>
                      <a:cubicBezTo>
                        <a:pt x="16989" y="0"/>
                        <a:pt x="21600" y="4800"/>
                        <a:pt x="21600" y="10800"/>
                      </a:cubicBezTo>
                      <a:close/>
                    </a:path>
                  </a:pathLst>
                </a:custGeom>
                <a:solidFill>
                  <a:srgbClr val="8C8C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35" name="Freeform: Shape 87"/>
                <p:cNvSpPr/>
                <p:nvPr/>
              </p:nvSpPr>
              <p:spPr>
                <a:xfrm>
                  <a:off x="0" y="1166280"/>
                  <a:ext cx="37289"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989" y="21600"/>
                        <a:pt x="10921" y="21600"/>
                      </a:cubicBezTo>
                      <a:cubicBezTo>
                        <a:pt x="4854" y="21600"/>
                        <a:pt x="0" y="16800"/>
                        <a:pt x="0" y="10800"/>
                      </a:cubicBezTo>
                      <a:cubicBezTo>
                        <a:pt x="0" y="4800"/>
                        <a:pt x="4854" y="0"/>
                        <a:pt x="10921" y="0"/>
                      </a:cubicBezTo>
                      <a:cubicBezTo>
                        <a:pt x="16989" y="0"/>
                        <a:pt x="21600" y="4800"/>
                        <a:pt x="21600" y="10800"/>
                      </a:cubicBezTo>
                      <a:close/>
                    </a:path>
                  </a:pathLst>
                </a:custGeom>
                <a:solidFill>
                  <a:srgbClr val="1524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36" name="Freeform: Shape 88"/>
                <p:cNvSpPr/>
                <p:nvPr/>
              </p:nvSpPr>
              <p:spPr>
                <a:xfrm>
                  <a:off x="109323" y="1144692"/>
                  <a:ext cx="117799" cy="108455"/>
                </a:xfrm>
                <a:custGeom>
                  <a:avLst/>
                  <a:gdLst/>
                  <a:ahLst/>
                  <a:cxnLst>
                    <a:cxn ang="0">
                      <a:pos x="wd2" y="hd2"/>
                    </a:cxn>
                    <a:cxn ang="5400000">
                      <a:pos x="wd2" y="hd2"/>
                    </a:cxn>
                    <a:cxn ang="10800000">
                      <a:pos x="wd2" y="hd2"/>
                    </a:cxn>
                    <a:cxn ang="16200000">
                      <a:pos x="wd2" y="hd2"/>
                    </a:cxn>
                  </a:cxnLst>
                  <a:rect l="0" t="0" r="r" b="b"/>
                  <a:pathLst>
                    <a:path w="21600" h="20480" fill="norm" stroke="1" extrusionOk="0">
                      <a:moveTo>
                        <a:pt x="10839" y="5336"/>
                      </a:moveTo>
                      <a:lnTo>
                        <a:pt x="1548" y="12749"/>
                      </a:lnTo>
                      <a:cubicBezTo>
                        <a:pt x="619" y="13546"/>
                        <a:pt x="0" y="14821"/>
                        <a:pt x="0" y="16176"/>
                      </a:cubicBezTo>
                      <a:cubicBezTo>
                        <a:pt x="0" y="18487"/>
                        <a:pt x="1858" y="20480"/>
                        <a:pt x="4181" y="20480"/>
                      </a:cubicBezTo>
                      <a:lnTo>
                        <a:pt x="17419" y="20480"/>
                      </a:lnTo>
                      <a:cubicBezTo>
                        <a:pt x="19742" y="20480"/>
                        <a:pt x="21600" y="18487"/>
                        <a:pt x="21600" y="16176"/>
                      </a:cubicBezTo>
                      <a:lnTo>
                        <a:pt x="21600" y="4858"/>
                      </a:lnTo>
                      <a:cubicBezTo>
                        <a:pt x="21600" y="3025"/>
                        <a:pt x="20439" y="1431"/>
                        <a:pt x="18813" y="793"/>
                      </a:cubicBezTo>
                      <a:cubicBezTo>
                        <a:pt x="15561" y="-403"/>
                        <a:pt x="10684" y="-1120"/>
                        <a:pt x="10839" y="5336"/>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37" name="Freeform: Shape 89"/>
                <p:cNvSpPr/>
                <p:nvPr/>
              </p:nvSpPr>
              <p:spPr>
                <a:xfrm>
                  <a:off x="285596" y="1144692"/>
                  <a:ext cx="118223" cy="108455"/>
                </a:xfrm>
                <a:custGeom>
                  <a:avLst/>
                  <a:gdLst/>
                  <a:ahLst/>
                  <a:cxnLst>
                    <a:cxn ang="0">
                      <a:pos x="wd2" y="hd2"/>
                    </a:cxn>
                    <a:cxn ang="5400000">
                      <a:pos x="wd2" y="hd2"/>
                    </a:cxn>
                    <a:cxn ang="10800000">
                      <a:pos x="wd2" y="hd2"/>
                    </a:cxn>
                    <a:cxn ang="16200000">
                      <a:pos x="wd2" y="hd2"/>
                    </a:cxn>
                  </a:cxnLst>
                  <a:rect l="0" t="0" r="r" b="b"/>
                  <a:pathLst>
                    <a:path w="21600" h="20480" fill="norm" stroke="1" extrusionOk="0">
                      <a:moveTo>
                        <a:pt x="10646" y="5336"/>
                      </a:moveTo>
                      <a:lnTo>
                        <a:pt x="19903" y="12749"/>
                      </a:lnTo>
                      <a:cubicBezTo>
                        <a:pt x="20983" y="13546"/>
                        <a:pt x="21600" y="14821"/>
                        <a:pt x="21600" y="16176"/>
                      </a:cubicBezTo>
                      <a:cubicBezTo>
                        <a:pt x="21600" y="18487"/>
                        <a:pt x="19671" y="20480"/>
                        <a:pt x="17434" y="20480"/>
                      </a:cubicBezTo>
                      <a:lnTo>
                        <a:pt x="4166" y="20480"/>
                      </a:lnTo>
                      <a:cubicBezTo>
                        <a:pt x="1929" y="20480"/>
                        <a:pt x="0" y="18487"/>
                        <a:pt x="0" y="16176"/>
                      </a:cubicBezTo>
                      <a:lnTo>
                        <a:pt x="0" y="4858"/>
                      </a:lnTo>
                      <a:cubicBezTo>
                        <a:pt x="0" y="3025"/>
                        <a:pt x="1157" y="1431"/>
                        <a:pt x="2777" y="793"/>
                      </a:cubicBezTo>
                      <a:cubicBezTo>
                        <a:pt x="6094" y="-403"/>
                        <a:pt x="10954" y="-1120"/>
                        <a:pt x="10646" y="5336"/>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38" name="Freeform: Shape 90"/>
                <p:cNvSpPr/>
                <p:nvPr/>
              </p:nvSpPr>
              <p:spPr>
                <a:xfrm>
                  <a:off x="134747" y="637885"/>
                  <a:ext cx="244919" cy="1694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2798" y="0"/>
                      </a:lnTo>
                      <a:lnTo>
                        <a:pt x="19362" y="0"/>
                      </a:lnTo>
                      <a:close/>
                    </a:path>
                  </a:pathLst>
                </a:custGeom>
                <a:solidFill>
                  <a:srgbClr val="BEDBE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39" name="Freeform: Shape 91"/>
                <p:cNvSpPr/>
                <p:nvPr/>
              </p:nvSpPr>
              <p:spPr>
                <a:xfrm>
                  <a:off x="26660" y="266271"/>
                  <a:ext cx="460006" cy="400429"/>
                </a:xfrm>
                <a:custGeom>
                  <a:avLst/>
                  <a:gdLst/>
                  <a:ahLst/>
                  <a:cxnLst>
                    <a:cxn ang="0">
                      <a:pos x="wd2" y="hd2"/>
                    </a:cxn>
                    <a:cxn ang="5400000">
                      <a:pos x="wd2" y="hd2"/>
                    </a:cxn>
                    <a:cxn ang="10800000">
                      <a:pos x="wd2" y="hd2"/>
                    </a:cxn>
                    <a:cxn ang="16200000">
                      <a:pos x="wd2" y="hd2"/>
                    </a:cxn>
                  </a:cxnLst>
                  <a:rect l="0" t="0" r="r" b="b"/>
                  <a:pathLst>
                    <a:path w="21513" h="21600" fill="norm" stroke="1" extrusionOk="0">
                      <a:moveTo>
                        <a:pt x="15820" y="12033"/>
                      </a:moveTo>
                      <a:lnTo>
                        <a:pt x="15939" y="8425"/>
                      </a:lnTo>
                      <a:lnTo>
                        <a:pt x="17721" y="11485"/>
                      </a:lnTo>
                      <a:close/>
                      <a:moveTo>
                        <a:pt x="3783" y="11485"/>
                      </a:moveTo>
                      <a:lnTo>
                        <a:pt x="5624" y="8380"/>
                      </a:lnTo>
                      <a:lnTo>
                        <a:pt x="5783" y="12056"/>
                      </a:lnTo>
                      <a:close/>
                      <a:moveTo>
                        <a:pt x="21265" y="11279"/>
                      </a:moveTo>
                      <a:lnTo>
                        <a:pt x="15860" y="2078"/>
                      </a:lnTo>
                      <a:cubicBezTo>
                        <a:pt x="15603" y="1530"/>
                        <a:pt x="14969" y="1279"/>
                        <a:pt x="14415" y="1210"/>
                      </a:cubicBezTo>
                      <a:lnTo>
                        <a:pt x="12633" y="868"/>
                      </a:lnTo>
                      <a:lnTo>
                        <a:pt x="12633" y="708"/>
                      </a:lnTo>
                      <a:cubicBezTo>
                        <a:pt x="12633" y="320"/>
                        <a:pt x="12356" y="0"/>
                        <a:pt x="12019" y="0"/>
                      </a:cubicBezTo>
                      <a:lnTo>
                        <a:pt x="9168" y="0"/>
                      </a:lnTo>
                      <a:cubicBezTo>
                        <a:pt x="8812" y="0"/>
                        <a:pt x="8535" y="320"/>
                        <a:pt x="8535" y="708"/>
                      </a:cubicBezTo>
                      <a:lnTo>
                        <a:pt x="8535" y="890"/>
                      </a:lnTo>
                      <a:lnTo>
                        <a:pt x="6931" y="1210"/>
                      </a:lnTo>
                      <a:cubicBezTo>
                        <a:pt x="6515" y="1279"/>
                        <a:pt x="6119" y="1461"/>
                        <a:pt x="5842" y="1804"/>
                      </a:cubicBezTo>
                      <a:cubicBezTo>
                        <a:pt x="5842" y="1804"/>
                        <a:pt x="5842" y="1827"/>
                        <a:pt x="5822" y="1827"/>
                      </a:cubicBezTo>
                      <a:cubicBezTo>
                        <a:pt x="5763" y="1895"/>
                        <a:pt x="5704" y="1986"/>
                        <a:pt x="5644" y="2078"/>
                      </a:cubicBezTo>
                      <a:lnTo>
                        <a:pt x="259" y="11279"/>
                      </a:lnTo>
                      <a:cubicBezTo>
                        <a:pt x="21" y="11690"/>
                        <a:pt x="-38" y="12147"/>
                        <a:pt x="21" y="12581"/>
                      </a:cubicBezTo>
                      <a:cubicBezTo>
                        <a:pt x="2" y="13380"/>
                        <a:pt x="457" y="14134"/>
                        <a:pt x="1170" y="14339"/>
                      </a:cubicBezTo>
                      <a:lnTo>
                        <a:pt x="5941" y="15686"/>
                      </a:lnTo>
                      <a:lnTo>
                        <a:pt x="6159" y="20938"/>
                      </a:lnTo>
                      <a:cubicBezTo>
                        <a:pt x="6179" y="21303"/>
                        <a:pt x="6476" y="21600"/>
                        <a:pt x="6812" y="21600"/>
                      </a:cubicBezTo>
                      <a:lnTo>
                        <a:pt x="14870" y="21600"/>
                      </a:lnTo>
                      <a:cubicBezTo>
                        <a:pt x="15207" y="21600"/>
                        <a:pt x="15504" y="21303"/>
                        <a:pt x="15504" y="20938"/>
                      </a:cubicBezTo>
                      <a:lnTo>
                        <a:pt x="15702" y="15663"/>
                      </a:lnTo>
                      <a:lnTo>
                        <a:pt x="20335" y="14339"/>
                      </a:lnTo>
                      <a:cubicBezTo>
                        <a:pt x="21047" y="14134"/>
                        <a:pt x="21522" y="13380"/>
                        <a:pt x="21483" y="12581"/>
                      </a:cubicBezTo>
                      <a:cubicBezTo>
                        <a:pt x="21562" y="12147"/>
                        <a:pt x="21483" y="11690"/>
                        <a:pt x="21265" y="11279"/>
                      </a:cubicBezTo>
                      <a:close/>
                    </a:path>
                  </a:pathLst>
                </a:custGeom>
                <a:solidFill>
                  <a:srgbClr val="8C8C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40" name="Freeform: Shape 92"/>
                <p:cNvSpPr/>
                <p:nvPr/>
              </p:nvSpPr>
              <p:spPr>
                <a:xfrm>
                  <a:off x="255492" y="718394"/>
                  <a:ext cx="125062" cy="454244"/>
                </a:xfrm>
                <a:custGeom>
                  <a:avLst/>
                  <a:gdLst/>
                  <a:ahLst/>
                  <a:cxnLst>
                    <a:cxn ang="0">
                      <a:pos x="wd2" y="hd2"/>
                    </a:cxn>
                    <a:cxn ang="5400000">
                      <a:pos x="wd2" y="hd2"/>
                    </a:cxn>
                    <a:cxn ang="10800000">
                      <a:pos x="wd2" y="hd2"/>
                    </a:cxn>
                    <a:cxn ang="16200000">
                      <a:pos x="wd2" y="hd2"/>
                    </a:cxn>
                  </a:cxnLst>
                  <a:rect l="0" t="0" r="r" b="b"/>
                  <a:pathLst>
                    <a:path w="21251" h="21600" fill="norm" stroke="1" extrusionOk="0">
                      <a:moveTo>
                        <a:pt x="18948" y="21600"/>
                      </a:moveTo>
                      <a:lnTo>
                        <a:pt x="1941" y="21600"/>
                      </a:lnTo>
                      <a:lnTo>
                        <a:pt x="4" y="3120"/>
                      </a:lnTo>
                      <a:cubicBezTo>
                        <a:pt x="-140" y="1409"/>
                        <a:pt x="4668" y="0"/>
                        <a:pt x="10624" y="0"/>
                      </a:cubicBezTo>
                      <a:cubicBezTo>
                        <a:pt x="16580" y="0"/>
                        <a:pt x="21460" y="1429"/>
                        <a:pt x="21245" y="3140"/>
                      </a:cubicBezTo>
                      <a:close/>
                    </a:path>
                  </a:pathLst>
                </a:custGeom>
                <a:solidFill>
                  <a:srgbClr val="FDFE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41" name="Freeform: Shape 93"/>
                <p:cNvSpPr/>
                <p:nvPr/>
              </p:nvSpPr>
              <p:spPr>
                <a:xfrm>
                  <a:off x="133858" y="718394"/>
                  <a:ext cx="124661" cy="454244"/>
                </a:xfrm>
                <a:custGeom>
                  <a:avLst/>
                  <a:gdLst/>
                  <a:ahLst/>
                  <a:cxnLst>
                    <a:cxn ang="0">
                      <a:pos x="wd2" y="hd2"/>
                    </a:cxn>
                    <a:cxn ang="5400000">
                      <a:pos x="wd2" y="hd2"/>
                    </a:cxn>
                    <a:cxn ang="10800000">
                      <a:pos x="wd2" y="hd2"/>
                    </a:cxn>
                    <a:cxn ang="16200000">
                      <a:pos x="wd2" y="hd2"/>
                    </a:cxn>
                  </a:cxnLst>
                  <a:rect l="0" t="0" r="r" b="b"/>
                  <a:pathLst>
                    <a:path w="21183" h="21600" fill="norm" stroke="1" extrusionOk="0">
                      <a:moveTo>
                        <a:pt x="18880" y="21600"/>
                      </a:moveTo>
                      <a:lnTo>
                        <a:pt x="1945" y="21600"/>
                      </a:lnTo>
                      <a:lnTo>
                        <a:pt x="7" y="3120"/>
                      </a:lnTo>
                      <a:cubicBezTo>
                        <a:pt x="-208" y="1409"/>
                        <a:pt x="4600" y="0"/>
                        <a:pt x="10556" y="0"/>
                      </a:cubicBezTo>
                      <a:cubicBezTo>
                        <a:pt x="16584" y="0"/>
                        <a:pt x="21392" y="1429"/>
                        <a:pt x="21177" y="3140"/>
                      </a:cubicBezTo>
                      <a:close/>
                    </a:path>
                  </a:pathLst>
                </a:custGeom>
                <a:solidFill>
                  <a:srgbClr val="FDFE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42" name="Freeform: Shape 94"/>
                <p:cNvSpPr/>
                <p:nvPr/>
              </p:nvSpPr>
              <p:spPr>
                <a:xfrm>
                  <a:off x="207877" y="287708"/>
                  <a:ext cx="90007" cy="36191"/>
                </a:xfrm>
                <a:custGeom>
                  <a:avLst/>
                  <a:gdLst/>
                  <a:ahLst/>
                  <a:cxnLst>
                    <a:cxn ang="0">
                      <a:pos x="wd2" y="hd2"/>
                    </a:cxn>
                    <a:cxn ang="5400000">
                      <a:pos x="wd2" y="hd2"/>
                    </a:cxn>
                    <a:cxn ang="10800000">
                      <a:pos x="wd2" y="hd2"/>
                    </a:cxn>
                    <a:cxn ang="16200000">
                      <a:pos x="wd2" y="hd2"/>
                    </a:cxn>
                  </a:cxnLst>
                  <a:rect l="0" t="0" r="r" b="b"/>
                  <a:pathLst>
                    <a:path w="21541" h="21455" fill="norm" stroke="1" extrusionOk="0">
                      <a:moveTo>
                        <a:pt x="4685" y="21455"/>
                      </a:moveTo>
                      <a:cubicBezTo>
                        <a:pt x="4584" y="21455"/>
                        <a:pt x="4483" y="21455"/>
                        <a:pt x="4382" y="21207"/>
                      </a:cubicBezTo>
                      <a:lnTo>
                        <a:pt x="42" y="1096"/>
                      </a:lnTo>
                      <a:cubicBezTo>
                        <a:pt x="-59" y="600"/>
                        <a:pt x="42" y="352"/>
                        <a:pt x="143" y="103"/>
                      </a:cubicBezTo>
                      <a:cubicBezTo>
                        <a:pt x="345" y="-145"/>
                        <a:pt x="446" y="103"/>
                        <a:pt x="547" y="352"/>
                      </a:cubicBezTo>
                      <a:lnTo>
                        <a:pt x="4685" y="19717"/>
                      </a:lnTo>
                      <a:lnTo>
                        <a:pt x="11044" y="352"/>
                      </a:lnTo>
                      <a:cubicBezTo>
                        <a:pt x="11145" y="352"/>
                        <a:pt x="11246" y="103"/>
                        <a:pt x="11347" y="103"/>
                      </a:cubicBezTo>
                      <a:cubicBezTo>
                        <a:pt x="11448" y="103"/>
                        <a:pt x="11448" y="352"/>
                        <a:pt x="11548" y="352"/>
                      </a:cubicBezTo>
                      <a:lnTo>
                        <a:pt x="17201" y="19221"/>
                      </a:lnTo>
                      <a:lnTo>
                        <a:pt x="21036" y="352"/>
                      </a:lnTo>
                      <a:cubicBezTo>
                        <a:pt x="21137" y="103"/>
                        <a:pt x="21238" y="-145"/>
                        <a:pt x="21339" y="103"/>
                      </a:cubicBezTo>
                      <a:cubicBezTo>
                        <a:pt x="21541" y="352"/>
                        <a:pt x="21541" y="600"/>
                        <a:pt x="21541" y="1096"/>
                      </a:cubicBezTo>
                      <a:lnTo>
                        <a:pt x="17504" y="20710"/>
                      </a:lnTo>
                      <a:cubicBezTo>
                        <a:pt x="17403" y="20958"/>
                        <a:pt x="17302" y="20958"/>
                        <a:pt x="17302" y="21207"/>
                      </a:cubicBezTo>
                      <a:cubicBezTo>
                        <a:pt x="17100" y="21207"/>
                        <a:pt x="17100" y="20958"/>
                        <a:pt x="16999" y="20958"/>
                      </a:cubicBezTo>
                      <a:lnTo>
                        <a:pt x="11347" y="1841"/>
                      </a:lnTo>
                      <a:lnTo>
                        <a:pt x="4887" y="21455"/>
                      </a:lnTo>
                      <a:cubicBezTo>
                        <a:pt x="4887" y="21455"/>
                        <a:pt x="4786" y="21455"/>
                        <a:pt x="4685" y="21455"/>
                      </a:cubicBezTo>
                      <a:close/>
                    </a:path>
                  </a:pathLst>
                </a:custGeom>
                <a:solidFill>
                  <a:srgbClr val="27344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43" name="Freeform: Shape 95"/>
                <p:cNvSpPr/>
                <p:nvPr/>
              </p:nvSpPr>
              <p:spPr>
                <a:xfrm>
                  <a:off x="255258" y="293390"/>
                  <a:ext cx="4321" cy="3745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21600"/>
                      </a:moveTo>
                      <a:cubicBezTo>
                        <a:pt x="10800" y="21600"/>
                        <a:pt x="8100" y="21576"/>
                        <a:pt x="8100" y="21527"/>
                      </a:cubicBezTo>
                      <a:lnTo>
                        <a:pt x="0" y="73"/>
                      </a:lnTo>
                      <a:cubicBezTo>
                        <a:pt x="0" y="24"/>
                        <a:pt x="2700" y="0"/>
                        <a:pt x="8100" y="0"/>
                      </a:cubicBezTo>
                      <a:cubicBezTo>
                        <a:pt x="10800" y="0"/>
                        <a:pt x="13500" y="24"/>
                        <a:pt x="13500" y="73"/>
                      </a:cubicBezTo>
                      <a:lnTo>
                        <a:pt x="21600" y="21527"/>
                      </a:lnTo>
                      <a:cubicBezTo>
                        <a:pt x="21600" y="21576"/>
                        <a:pt x="18900" y="21600"/>
                        <a:pt x="16200" y="21600"/>
                      </a:cubicBezTo>
                      <a:close/>
                    </a:path>
                  </a:pathLst>
                </a:custGeom>
                <a:solidFill>
                  <a:srgbClr val="27344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44" name="Freeform: Shape 96"/>
                <p:cNvSpPr/>
                <p:nvPr/>
              </p:nvSpPr>
              <p:spPr>
                <a:xfrm>
                  <a:off x="266528" y="488565"/>
                  <a:ext cx="99155" cy="81948"/>
                </a:xfrm>
                <a:custGeom>
                  <a:avLst/>
                  <a:gdLst/>
                  <a:ahLst/>
                  <a:cxnLst>
                    <a:cxn ang="0">
                      <a:pos x="wd2" y="hd2"/>
                    </a:cxn>
                    <a:cxn ang="5400000">
                      <a:pos x="wd2" y="hd2"/>
                    </a:cxn>
                    <a:cxn ang="10800000">
                      <a:pos x="wd2" y="hd2"/>
                    </a:cxn>
                    <a:cxn ang="16200000">
                      <a:pos x="wd2" y="hd2"/>
                    </a:cxn>
                  </a:cxnLst>
                  <a:rect l="0" t="0" r="r" b="b"/>
                  <a:pathLst>
                    <a:path w="21600" h="21533" fill="norm" stroke="1" extrusionOk="0">
                      <a:moveTo>
                        <a:pt x="2574" y="21533"/>
                      </a:moveTo>
                      <a:cubicBezTo>
                        <a:pt x="2482" y="21533"/>
                        <a:pt x="2390" y="21422"/>
                        <a:pt x="2390" y="21311"/>
                      </a:cubicBezTo>
                      <a:lnTo>
                        <a:pt x="0" y="8019"/>
                      </a:lnTo>
                      <a:cubicBezTo>
                        <a:pt x="0" y="7798"/>
                        <a:pt x="0" y="7576"/>
                        <a:pt x="184" y="7576"/>
                      </a:cubicBezTo>
                      <a:lnTo>
                        <a:pt x="21324" y="44"/>
                      </a:lnTo>
                      <a:cubicBezTo>
                        <a:pt x="21416" y="-67"/>
                        <a:pt x="21600" y="44"/>
                        <a:pt x="21600" y="265"/>
                      </a:cubicBezTo>
                      <a:cubicBezTo>
                        <a:pt x="21600" y="376"/>
                        <a:pt x="21600" y="487"/>
                        <a:pt x="21508" y="598"/>
                      </a:cubicBezTo>
                      <a:lnTo>
                        <a:pt x="551" y="8130"/>
                      </a:lnTo>
                      <a:lnTo>
                        <a:pt x="2849" y="20868"/>
                      </a:lnTo>
                      <a:lnTo>
                        <a:pt x="20773" y="17545"/>
                      </a:lnTo>
                      <a:cubicBezTo>
                        <a:pt x="20957" y="17545"/>
                        <a:pt x="21049" y="17656"/>
                        <a:pt x="21049" y="17767"/>
                      </a:cubicBezTo>
                      <a:cubicBezTo>
                        <a:pt x="21049" y="17988"/>
                        <a:pt x="21049" y="18099"/>
                        <a:pt x="20865" y="18210"/>
                      </a:cubicBezTo>
                      <a:lnTo>
                        <a:pt x="2666" y="21533"/>
                      </a:lnTo>
                      <a:close/>
                    </a:path>
                  </a:pathLst>
                </a:custGeom>
                <a:solidFill>
                  <a:srgbClr val="27344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45" name="Freeform: Shape 97"/>
                <p:cNvSpPr/>
                <p:nvPr/>
              </p:nvSpPr>
              <p:spPr>
                <a:xfrm>
                  <a:off x="149886" y="488565"/>
                  <a:ext cx="99270" cy="81948"/>
                </a:xfrm>
                <a:custGeom>
                  <a:avLst/>
                  <a:gdLst/>
                  <a:ahLst/>
                  <a:cxnLst>
                    <a:cxn ang="0">
                      <a:pos x="wd2" y="hd2"/>
                    </a:cxn>
                    <a:cxn ang="5400000">
                      <a:pos x="wd2" y="hd2"/>
                    </a:cxn>
                    <a:cxn ang="10800000">
                      <a:pos x="wd2" y="hd2"/>
                    </a:cxn>
                    <a:cxn ang="16200000">
                      <a:pos x="wd2" y="hd2"/>
                    </a:cxn>
                  </a:cxnLst>
                  <a:rect l="0" t="0" r="r" b="b"/>
                  <a:pathLst>
                    <a:path w="21533" h="21533" fill="norm" stroke="1" extrusionOk="0">
                      <a:moveTo>
                        <a:pt x="18970" y="21533"/>
                      </a:moveTo>
                      <a:lnTo>
                        <a:pt x="757" y="18210"/>
                      </a:lnTo>
                      <a:cubicBezTo>
                        <a:pt x="665" y="18099"/>
                        <a:pt x="482" y="17988"/>
                        <a:pt x="574" y="17767"/>
                      </a:cubicBezTo>
                      <a:cubicBezTo>
                        <a:pt x="574" y="17656"/>
                        <a:pt x="665" y="17545"/>
                        <a:pt x="848" y="17545"/>
                      </a:cubicBezTo>
                      <a:lnTo>
                        <a:pt x="18787" y="20868"/>
                      </a:lnTo>
                      <a:lnTo>
                        <a:pt x="20984" y="8130"/>
                      </a:lnTo>
                      <a:lnTo>
                        <a:pt x="208" y="598"/>
                      </a:lnTo>
                      <a:cubicBezTo>
                        <a:pt x="116" y="487"/>
                        <a:pt x="-67" y="376"/>
                        <a:pt x="25" y="265"/>
                      </a:cubicBezTo>
                      <a:cubicBezTo>
                        <a:pt x="116" y="44"/>
                        <a:pt x="208" y="-67"/>
                        <a:pt x="391" y="44"/>
                      </a:cubicBezTo>
                      <a:lnTo>
                        <a:pt x="21350" y="7576"/>
                      </a:lnTo>
                      <a:cubicBezTo>
                        <a:pt x="21533" y="7576"/>
                        <a:pt x="21533" y="7798"/>
                        <a:pt x="21533" y="8019"/>
                      </a:cubicBezTo>
                      <a:lnTo>
                        <a:pt x="19245" y="21311"/>
                      </a:lnTo>
                      <a:cubicBezTo>
                        <a:pt x="19245" y="21422"/>
                        <a:pt x="19153" y="21533"/>
                        <a:pt x="18970" y="21533"/>
                      </a:cubicBezTo>
                      <a:close/>
                    </a:path>
                  </a:pathLst>
                </a:custGeom>
                <a:solidFill>
                  <a:srgbClr val="27344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46" name="Freeform: Shape 98"/>
                <p:cNvSpPr/>
                <p:nvPr/>
              </p:nvSpPr>
              <p:spPr>
                <a:xfrm>
                  <a:off x="145591" y="339038"/>
                  <a:ext cx="30005" cy="83167"/>
                </a:xfrm>
                <a:custGeom>
                  <a:avLst/>
                  <a:gdLst/>
                  <a:ahLst/>
                  <a:cxnLst>
                    <a:cxn ang="0">
                      <a:pos x="wd2" y="hd2"/>
                    </a:cxn>
                    <a:cxn ang="5400000">
                      <a:pos x="wd2" y="hd2"/>
                    </a:cxn>
                    <a:cxn ang="10800000">
                      <a:pos x="wd2" y="hd2"/>
                    </a:cxn>
                    <a:cxn ang="16200000">
                      <a:pos x="wd2" y="hd2"/>
                    </a:cxn>
                  </a:cxnLst>
                  <a:rect l="0" t="0" r="r" b="b"/>
                  <a:pathLst>
                    <a:path w="21247" h="21521" fill="norm" stroke="1" extrusionOk="0">
                      <a:moveTo>
                        <a:pt x="1011" y="21521"/>
                      </a:moveTo>
                      <a:cubicBezTo>
                        <a:pt x="715" y="21521"/>
                        <a:pt x="715" y="21521"/>
                        <a:pt x="419" y="21521"/>
                      </a:cubicBezTo>
                      <a:cubicBezTo>
                        <a:pt x="123" y="21412"/>
                        <a:pt x="-173" y="21303"/>
                        <a:pt x="123" y="21085"/>
                      </a:cubicBezTo>
                      <a:lnTo>
                        <a:pt x="19652" y="248"/>
                      </a:lnTo>
                      <a:cubicBezTo>
                        <a:pt x="19652" y="139"/>
                        <a:pt x="20243" y="-79"/>
                        <a:pt x="20539" y="30"/>
                      </a:cubicBezTo>
                      <a:cubicBezTo>
                        <a:pt x="21131" y="139"/>
                        <a:pt x="21427" y="248"/>
                        <a:pt x="21131" y="466"/>
                      </a:cubicBezTo>
                      <a:lnTo>
                        <a:pt x="1602" y="21303"/>
                      </a:lnTo>
                      <a:cubicBezTo>
                        <a:pt x="1306" y="21412"/>
                        <a:pt x="1011" y="21521"/>
                        <a:pt x="1011" y="21521"/>
                      </a:cubicBezTo>
                      <a:close/>
                    </a:path>
                  </a:pathLst>
                </a:custGeom>
                <a:solidFill>
                  <a:srgbClr val="27344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47" name="Freeform: Shape 99"/>
                <p:cNvSpPr/>
                <p:nvPr/>
              </p:nvSpPr>
              <p:spPr>
                <a:xfrm>
                  <a:off x="339410" y="343699"/>
                  <a:ext cx="29826" cy="83168"/>
                </a:xfrm>
                <a:custGeom>
                  <a:avLst/>
                  <a:gdLst/>
                  <a:ahLst/>
                  <a:cxnLst>
                    <a:cxn ang="0">
                      <a:pos x="wd2" y="hd2"/>
                    </a:cxn>
                    <a:cxn ang="5400000">
                      <a:pos x="wd2" y="hd2"/>
                    </a:cxn>
                    <a:cxn ang="10800000">
                      <a:pos x="wd2" y="hd2"/>
                    </a:cxn>
                    <a:cxn ang="16200000">
                      <a:pos x="wd2" y="hd2"/>
                    </a:cxn>
                  </a:cxnLst>
                  <a:rect l="0" t="0" r="r" b="b"/>
                  <a:pathLst>
                    <a:path w="21418" h="21521" fill="norm" stroke="1" extrusionOk="0">
                      <a:moveTo>
                        <a:pt x="20700" y="21521"/>
                      </a:moveTo>
                      <a:cubicBezTo>
                        <a:pt x="20400" y="21521"/>
                        <a:pt x="20100" y="21412"/>
                        <a:pt x="20100" y="21303"/>
                      </a:cubicBezTo>
                      <a:lnTo>
                        <a:pt x="0" y="466"/>
                      </a:lnTo>
                      <a:cubicBezTo>
                        <a:pt x="0" y="248"/>
                        <a:pt x="0" y="139"/>
                        <a:pt x="600" y="30"/>
                      </a:cubicBezTo>
                      <a:cubicBezTo>
                        <a:pt x="1200" y="-79"/>
                        <a:pt x="1500" y="139"/>
                        <a:pt x="1500" y="248"/>
                      </a:cubicBezTo>
                      <a:lnTo>
                        <a:pt x="21300" y="21085"/>
                      </a:lnTo>
                      <a:cubicBezTo>
                        <a:pt x="21600" y="21194"/>
                        <a:pt x="21300" y="21412"/>
                        <a:pt x="20700" y="21521"/>
                      </a:cubicBezTo>
                      <a:close/>
                    </a:path>
                  </a:pathLst>
                </a:custGeom>
                <a:solidFill>
                  <a:srgbClr val="27344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48" name="Freeform: Shape 100"/>
                <p:cNvSpPr/>
                <p:nvPr/>
              </p:nvSpPr>
              <p:spPr>
                <a:xfrm>
                  <a:off x="239833" y="528562"/>
                  <a:ext cx="36442" cy="5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970"/>
                      </a:moveTo>
                      <a:cubicBezTo>
                        <a:pt x="2731" y="20148"/>
                        <a:pt x="6703" y="21600"/>
                        <a:pt x="11172" y="21600"/>
                      </a:cubicBezTo>
                      <a:cubicBezTo>
                        <a:pt x="15393" y="21600"/>
                        <a:pt x="18869" y="20511"/>
                        <a:pt x="21600" y="18514"/>
                      </a:cubicBezTo>
                      <a:lnTo>
                        <a:pt x="16386" y="726"/>
                      </a:lnTo>
                      <a:cubicBezTo>
                        <a:pt x="14648" y="182"/>
                        <a:pt x="12910" y="0"/>
                        <a:pt x="11172" y="0"/>
                      </a:cubicBezTo>
                      <a:cubicBezTo>
                        <a:pt x="8938" y="0"/>
                        <a:pt x="6703" y="363"/>
                        <a:pt x="4966" y="1089"/>
                      </a:cubicBezTo>
                      <a:close/>
                    </a:path>
                  </a:pathLst>
                </a:custGeom>
                <a:solidFill>
                  <a:srgbClr val="70453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49" name="Freeform: Shape 101"/>
                <p:cNvSpPr/>
                <p:nvPr/>
              </p:nvSpPr>
              <p:spPr>
                <a:xfrm>
                  <a:off x="139610" y="-1"/>
                  <a:ext cx="217174" cy="158136"/>
                </a:xfrm>
                <a:custGeom>
                  <a:avLst/>
                  <a:gdLst/>
                  <a:ahLst/>
                  <a:cxnLst>
                    <a:cxn ang="0">
                      <a:pos x="wd2" y="hd2"/>
                    </a:cxn>
                    <a:cxn ang="5400000">
                      <a:pos x="wd2" y="hd2"/>
                    </a:cxn>
                    <a:cxn ang="10800000">
                      <a:pos x="wd2" y="hd2"/>
                    </a:cxn>
                    <a:cxn ang="16200000">
                      <a:pos x="wd2" y="hd2"/>
                    </a:cxn>
                  </a:cxnLst>
                  <a:rect l="0" t="0" r="r" b="b"/>
                  <a:pathLst>
                    <a:path w="21538" h="21159" fill="norm" stroke="1" extrusionOk="0">
                      <a:moveTo>
                        <a:pt x="1616" y="3924"/>
                      </a:moveTo>
                      <a:cubicBezTo>
                        <a:pt x="2664" y="2906"/>
                        <a:pt x="4090" y="418"/>
                        <a:pt x="8830" y="79"/>
                      </a:cubicBezTo>
                      <a:cubicBezTo>
                        <a:pt x="9836" y="-34"/>
                        <a:pt x="13653" y="-34"/>
                        <a:pt x="14660" y="136"/>
                      </a:cubicBezTo>
                      <a:cubicBezTo>
                        <a:pt x="19021" y="871"/>
                        <a:pt x="21538" y="1210"/>
                        <a:pt x="21538" y="6469"/>
                      </a:cubicBezTo>
                      <a:cubicBezTo>
                        <a:pt x="21538" y="11162"/>
                        <a:pt x="20909" y="15742"/>
                        <a:pt x="20615" y="20379"/>
                      </a:cubicBezTo>
                      <a:lnTo>
                        <a:pt x="19776" y="19983"/>
                      </a:lnTo>
                      <a:cubicBezTo>
                        <a:pt x="17554" y="20039"/>
                        <a:pt x="17763" y="13650"/>
                        <a:pt x="17763" y="13650"/>
                      </a:cubicBezTo>
                      <a:lnTo>
                        <a:pt x="4594" y="13254"/>
                      </a:lnTo>
                      <a:cubicBezTo>
                        <a:pt x="4594" y="13254"/>
                        <a:pt x="5642" y="19135"/>
                        <a:pt x="2874" y="19983"/>
                      </a:cubicBezTo>
                      <a:cubicBezTo>
                        <a:pt x="2874" y="19983"/>
                        <a:pt x="1700" y="20435"/>
                        <a:pt x="1448" y="21001"/>
                      </a:cubicBezTo>
                      <a:cubicBezTo>
                        <a:pt x="1154" y="21566"/>
                        <a:pt x="1700" y="20435"/>
                        <a:pt x="1700" y="20435"/>
                      </a:cubicBezTo>
                      <a:cubicBezTo>
                        <a:pt x="1364" y="17778"/>
                        <a:pt x="987" y="15176"/>
                        <a:pt x="651" y="12575"/>
                      </a:cubicBezTo>
                      <a:cubicBezTo>
                        <a:pt x="483" y="11388"/>
                        <a:pt x="232" y="10144"/>
                        <a:pt x="22" y="9013"/>
                      </a:cubicBezTo>
                      <a:cubicBezTo>
                        <a:pt x="-62" y="8052"/>
                        <a:pt x="22" y="5394"/>
                        <a:pt x="1616" y="3924"/>
                      </a:cubicBezTo>
                      <a:close/>
                    </a:path>
                  </a:pathLst>
                </a:custGeom>
                <a:solidFill>
                  <a:srgbClr val="020F19"/>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50" name="Freeform: Shape 102"/>
                <p:cNvSpPr/>
                <p:nvPr/>
              </p:nvSpPr>
              <p:spPr>
                <a:xfrm>
                  <a:off x="172459" y="182477"/>
                  <a:ext cx="163562" cy="70235"/>
                </a:xfrm>
                <a:custGeom>
                  <a:avLst/>
                  <a:gdLst/>
                  <a:ahLst/>
                  <a:cxnLst>
                    <a:cxn ang="0">
                      <a:pos x="wd2" y="hd2"/>
                    </a:cxn>
                    <a:cxn ang="5400000">
                      <a:pos x="wd2" y="hd2"/>
                    </a:cxn>
                    <a:cxn ang="10800000">
                      <a:pos x="wd2" y="hd2"/>
                    </a:cxn>
                    <a:cxn ang="16200000">
                      <a:pos x="wd2" y="hd2"/>
                    </a:cxn>
                  </a:cxnLst>
                  <a:rect l="0" t="0" r="r" b="b"/>
                  <a:pathLst>
                    <a:path w="21600" h="20820" fill="norm" stroke="1" extrusionOk="0">
                      <a:moveTo>
                        <a:pt x="0" y="3215"/>
                      </a:moveTo>
                      <a:cubicBezTo>
                        <a:pt x="0" y="3215"/>
                        <a:pt x="4688" y="4963"/>
                        <a:pt x="7033" y="2092"/>
                      </a:cubicBezTo>
                      <a:cubicBezTo>
                        <a:pt x="9433" y="-655"/>
                        <a:pt x="13116" y="-780"/>
                        <a:pt x="15293" y="2217"/>
                      </a:cubicBezTo>
                      <a:cubicBezTo>
                        <a:pt x="17526" y="5088"/>
                        <a:pt x="21600" y="3215"/>
                        <a:pt x="21600" y="3215"/>
                      </a:cubicBezTo>
                      <a:cubicBezTo>
                        <a:pt x="21600" y="3215"/>
                        <a:pt x="21488" y="20820"/>
                        <a:pt x="10772" y="20820"/>
                      </a:cubicBezTo>
                      <a:cubicBezTo>
                        <a:pt x="112" y="20820"/>
                        <a:pt x="0" y="3215"/>
                        <a:pt x="0" y="3215"/>
                      </a:cubicBezTo>
                      <a:close/>
                    </a:path>
                  </a:pathLst>
                </a:custGeom>
                <a:solidFill>
                  <a:srgbClr val="020F19"/>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51" name="Freeform: Shape 103"/>
                <p:cNvSpPr/>
                <p:nvPr/>
              </p:nvSpPr>
              <p:spPr>
                <a:xfrm>
                  <a:off x="227993" y="198897"/>
                  <a:ext cx="56308" cy="22883"/>
                </a:xfrm>
                <a:custGeom>
                  <a:avLst/>
                  <a:gdLst/>
                  <a:ahLst/>
                  <a:cxnLst>
                    <a:cxn ang="0">
                      <a:pos x="wd2" y="hd2"/>
                    </a:cxn>
                    <a:cxn ang="5400000">
                      <a:pos x="wd2" y="hd2"/>
                    </a:cxn>
                    <a:cxn ang="10800000">
                      <a:pos x="wd2" y="hd2"/>
                    </a:cxn>
                    <a:cxn ang="16200000">
                      <a:pos x="wd2" y="hd2"/>
                    </a:cxn>
                  </a:cxnLst>
                  <a:rect l="0" t="0" r="r" b="b"/>
                  <a:pathLst>
                    <a:path w="18074" h="21600" fill="norm" stroke="1" extrusionOk="0">
                      <a:moveTo>
                        <a:pt x="17947" y="10996"/>
                      </a:moveTo>
                      <a:cubicBezTo>
                        <a:pt x="17947" y="16102"/>
                        <a:pt x="19837" y="21600"/>
                        <a:pt x="9037" y="21600"/>
                      </a:cubicBezTo>
                      <a:cubicBezTo>
                        <a:pt x="-1763" y="21600"/>
                        <a:pt x="127" y="16102"/>
                        <a:pt x="127" y="10996"/>
                      </a:cubicBezTo>
                      <a:cubicBezTo>
                        <a:pt x="127" y="6284"/>
                        <a:pt x="6472" y="0"/>
                        <a:pt x="9037" y="0"/>
                      </a:cubicBezTo>
                      <a:cubicBezTo>
                        <a:pt x="11737" y="0"/>
                        <a:pt x="17947" y="6284"/>
                        <a:pt x="17947" y="10996"/>
                      </a:cubicBezTo>
                      <a:close/>
                    </a:path>
                  </a:pathLst>
                </a:custGeom>
                <a:solidFill>
                  <a:srgbClr val="7D4C2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52" name="Freeform: Shape 202"/>
                <p:cNvSpPr/>
                <p:nvPr/>
              </p:nvSpPr>
              <p:spPr>
                <a:xfrm>
                  <a:off x="406359" y="1365859"/>
                  <a:ext cx="37713"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800" y="21600"/>
                        <a:pt x="11040" y="21600"/>
                      </a:cubicBezTo>
                      <a:cubicBezTo>
                        <a:pt x="4800" y="21600"/>
                        <a:pt x="0" y="16800"/>
                        <a:pt x="0" y="10800"/>
                      </a:cubicBezTo>
                      <a:cubicBezTo>
                        <a:pt x="0" y="4800"/>
                        <a:pt x="4800" y="0"/>
                        <a:pt x="11040" y="0"/>
                      </a:cubicBezTo>
                      <a:cubicBezTo>
                        <a:pt x="16800" y="0"/>
                        <a:pt x="21600" y="4800"/>
                        <a:pt x="21600" y="10800"/>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1200" name="Group 526"/>
              <p:cNvGrpSpPr/>
              <p:nvPr/>
            </p:nvGrpSpPr>
            <p:grpSpPr>
              <a:xfrm>
                <a:off x="212171" y="0"/>
                <a:ext cx="3844426" cy="837298"/>
                <a:chOff x="0" y="0"/>
                <a:chExt cx="3844425" cy="837297"/>
              </a:xfrm>
            </p:grpSpPr>
            <p:grpSp>
              <p:nvGrpSpPr>
                <p:cNvPr id="1158" name="Group 522"/>
                <p:cNvGrpSpPr/>
                <p:nvPr/>
              </p:nvGrpSpPr>
              <p:grpSpPr>
                <a:xfrm>
                  <a:off x="2295588" y="109"/>
                  <a:ext cx="261111" cy="261225"/>
                  <a:chOff x="0" y="0"/>
                  <a:chExt cx="261110" cy="261223"/>
                </a:xfrm>
              </p:grpSpPr>
              <p:sp>
                <p:nvSpPr>
                  <p:cNvPr id="1154" name="Freeform: Shape 14"/>
                  <p:cNvSpPr/>
                  <p:nvPr/>
                </p:nvSpPr>
                <p:spPr>
                  <a:xfrm>
                    <a:off x="-1" y="0"/>
                    <a:ext cx="261112" cy="261224"/>
                  </a:xfrm>
                  <a:custGeom>
                    <a:avLst/>
                    <a:gdLst/>
                    <a:ahLst/>
                    <a:cxnLst>
                      <a:cxn ang="0">
                        <a:pos x="wd2" y="hd2"/>
                      </a:cxn>
                      <a:cxn ang="5400000">
                        <a:pos x="wd2" y="hd2"/>
                      </a:cxn>
                      <a:cxn ang="10800000">
                        <a:pos x="wd2" y="hd2"/>
                      </a:cxn>
                      <a:cxn ang="16200000">
                        <a:pos x="wd2" y="hd2"/>
                      </a:cxn>
                    </a:cxnLst>
                    <a:rect l="0" t="0" r="r" b="b"/>
                    <a:pathLst>
                      <a:path w="18991" h="18999" fill="norm" stroke="1" extrusionOk="0">
                        <a:moveTo>
                          <a:pt x="17338" y="4146"/>
                        </a:moveTo>
                        <a:cubicBezTo>
                          <a:pt x="20292" y="8485"/>
                          <a:pt x="19184" y="14392"/>
                          <a:pt x="14846" y="17346"/>
                        </a:cubicBezTo>
                        <a:cubicBezTo>
                          <a:pt x="10507" y="20300"/>
                          <a:pt x="4600" y="19192"/>
                          <a:pt x="1646" y="14854"/>
                        </a:cubicBezTo>
                        <a:cubicBezTo>
                          <a:pt x="-1308" y="10515"/>
                          <a:pt x="-170" y="4577"/>
                          <a:pt x="4138" y="1654"/>
                        </a:cubicBezTo>
                        <a:cubicBezTo>
                          <a:pt x="8477" y="-1300"/>
                          <a:pt x="14384" y="-192"/>
                          <a:pt x="17338" y="4146"/>
                        </a:cubicBezTo>
                        <a:close/>
                      </a:path>
                    </a:pathLst>
                  </a:custGeom>
                  <a:solidFill>
                    <a:srgbClr val="BEDBE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55" name="Freeform: Shape 23"/>
                  <p:cNvSpPr/>
                  <p:nvPr/>
                </p:nvSpPr>
                <p:spPr>
                  <a:xfrm>
                    <a:off x="46136" y="36712"/>
                    <a:ext cx="169788" cy="188008"/>
                  </a:xfrm>
                  <a:custGeom>
                    <a:avLst/>
                    <a:gdLst/>
                    <a:ahLst/>
                    <a:cxnLst>
                      <a:cxn ang="0">
                        <a:pos x="wd2" y="hd2"/>
                      </a:cxn>
                      <a:cxn ang="5400000">
                        <a:pos x="wd2" y="hd2"/>
                      </a:cxn>
                      <a:cxn ang="10800000">
                        <a:pos x="wd2" y="hd2"/>
                      </a:cxn>
                      <a:cxn ang="16200000">
                        <a:pos x="wd2" y="hd2"/>
                      </a:cxn>
                    </a:cxnLst>
                    <a:rect l="0" t="0" r="r" b="b"/>
                    <a:pathLst>
                      <a:path w="21060" h="21111" fill="norm" stroke="1" extrusionOk="0">
                        <a:moveTo>
                          <a:pt x="8157" y="289"/>
                        </a:moveTo>
                        <a:lnTo>
                          <a:pt x="869" y="4799"/>
                        </a:lnTo>
                        <a:cubicBezTo>
                          <a:pt x="-22" y="5369"/>
                          <a:pt x="-284" y="6461"/>
                          <a:pt x="345" y="7315"/>
                        </a:cubicBezTo>
                        <a:lnTo>
                          <a:pt x="10097" y="20323"/>
                        </a:lnTo>
                        <a:cubicBezTo>
                          <a:pt x="10726" y="21130"/>
                          <a:pt x="11984" y="21367"/>
                          <a:pt x="12875" y="20797"/>
                        </a:cubicBezTo>
                        <a:lnTo>
                          <a:pt x="20163" y="16287"/>
                        </a:lnTo>
                        <a:cubicBezTo>
                          <a:pt x="21106" y="15718"/>
                          <a:pt x="21316" y="14578"/>
                          <a:pt x="20739" y="13771"/>
                        </a:cubicBezTo>
                        <a:lnTo>
                          <a:pt x="10935" y="811"/>
                        </a:lnTo>
                        <a:cubicBezTo>
                          <a:pt x="10306" y="-43"/>
                          <a:pt x="9048" y="-233"/>
                          <a:pt x="8157" y="289"/>
                        </a:cubicBezTo>
                        <a:close/>
                      </a:path>
                    </a:pathLst>
                  </a:custGeom>
                  <a:solidFill>
                    <a:srgbClr val="2E3D5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56" name="Freeform: Shape 24"/>
                  <p:cNvSpPr/>
                  <p:nvPr/>
                </p:nvSpPr>
                <p:spPr>
                  <a:xfrm>
                    <a:off x="60854" y="50588"/>
                    <a:ext cx="133667" cy="149556"/>
                  </a:xfrm>
                  <a:custGeom>
                    <a:avLst/>
                    <a:gdLst/>
                    <a:ahLst/>
                    <a:cxnLst>
                      <a:cxn ang="0">
                        <a:pos x="wd2" y="hd2"/>
                      </a:cxn>
                      <a:cxn ang="5400000">
                        <a:pos x="wd2" y="hd2"/>
                      </a:cxn>
                      <a:cxn ang="10800000">
                        <a:pos x="wd2" y="hd2"/>
                      </a:cxn>
                      <a:cxn ang="16200000">
                        <a:pos x="wd2" y="hd2"/>
                      </a:cxn>
                    </a:cxnLst>
                    <a:rect l="0" t="0" r="r" b="b"/>
                    <a:pathLst>
                      <a:path w="20903" h="20946" fill="norm" stroke="1" extrusionOk="0">
                        <a:moveTo>
                          <a:pt x="7388" y="435"/>
                        </a:moveTo>
                        <a:lnTo>
                          <a:pt x="1113" y="4223"/>
                        </a:lnTo>
                        <a:cubicBezTo>
                          <a:pt x="-76" y="4933"/>
                          <a:pt x="-340" y="6353"/>
                          <a:pt x="453" y="7418"/>
                        </a:cubicBezTo>
                        <a:lnTo>
                          <a:pt x="9965" y="19964"/>
                        </a:lnTo>
                        <a:cubicBezTo>
                          <a:pt x="10757" y="20970"/>
                          <a:pt x="12343" y="21266"/>
                          <a:pt x="13532" y="20556"/>
                        </a:cubicBezTo>
                        <a:lnTo>
                          <a:pt x="19807" y="16709"/>
                        </a:lnTo>
                        <a:cubicBezTo>
                          <a:pt x="20930" y="15940"/>
                          <a:pt x="21260" y="14579"/>
                          <a:pt x="20467" y="13514"/>
                        </a:cubicBezTo>
                        <a:lnTo>
                          <a:pt x="10889" y="968"/>
                        </a:lnTo>
                        <a:cubicBezTo>
                          <a:pt x="10163" y="-38"/>
                          <a:pt x="8577" y="-334"/>
                          <a:pt x="7388" y="435"/>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57" name="Freeform: Shape 25"/>
                  <p:cNvSpPr/>
                  <p:nvPr/>
                </p:nvSpPr>
                <p:spPr>
                  <a:xfrm>
                    <a:off x="161201" y="181655"/>
                    <a:ext cx="25903" cy="20096"/>
                  </a:xfrm>
                  <a:custGeom>
                    <a:avLst/>
                    <a:gdLst/>
                    <a:ahLst/>
                    <a:cxnLst>
                      <a:cxn ang="0">
                        <a:pos x="wd2" y="hd2"/>
                      </a:cxn>
                      <a:cxn ang="5400000">
                        <a:pos x="wd2" y="hd2"/>
                      </a:cxn>
                      <a:cxn ang="10800000">
                        <a:pos x="wd2" y="hd2"/>
                      </a:cxn>
                      <a:cxn ang="16200000">
                        <a:pos x="wd2" y="hd2"/>
                      </a:cxn>
                    </a:cxnLst>
                    <a:rect l="0" t="0" r="r" b="b"/>
                    <a:pathLst>
                      <a:path w="20969" h="20923" fill="norm" stroke="1" extrusionOk="0">
                        <a:moveTo>
                          <a:pt x="20264" y="6498"/>
                        </a:moveTo>
                        <a:lnTo>
                          <a:pt x="4063" y="20754"/>
                        </a:lnTo>
                        <a:cubicBezTo>
                          <a:pt x="3051" y="21186"/>
                          <a:pt x="1701" y="20754"/>
                          <a:pt x="1363" y="19890"/>
                        </a:cubicBezTo>
                        <a:lnTo>
                          <a:pt x="351" y="18162"/>
                        </a:lnTo>
                        <a:cubicBezTo>
                          <a:pt x="-324" y="17298"/>
                          <a:pt x="13" y="15570"/>
                          <a:pt x="1026" y="14706"/>
                        </a:cubicBezTo>
                        <a:lnTo>
                          <a:pt x="17226" y="450"/>
                        </a:lnTo>
                        <a:cubicBezTo>
                          <a:pt x="17901" y="-414"/>
                          <a:pt x="19251" y="18"/>
                          <a:pt x="19926" y="1314"/>
                        </a:cubicBezTo>
                        <a:lnTo>
                          <a:pt x="20601" y="3042"/>
                        </a:lnTo>
                        <a:cubicBezTo>
                          <a:pt x="21276" y="3906"/>
                          <a:pt x="20938" y="5634"/>
                          <a:pt x="20264" y="6498"/>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1161" name="Group 524"/>
                <p:cNvGrpSpPr/>
                <p:nvPr/>
              </p:nvGrpSpPr>
              <p:grpSpPr>
                <a:xfrm>
                  <a:off x="2970057" y="547687"/>
                  <a:ext cx="261202" cy="261111"/>
                  <a:chOff x="0" y="0"/>
                  <a:chExt cx="261200" cy="261110"/>
                </a:xfrm>
              </p:grpSpPr>
              <p:sp>
                <p:nvSpPr>
                  <p:cNvPr id="1159" name="Freeform: Shape 15"/>
                  <p:cNvSpPr/>
                  <p:nvPr/>
                </p:nvSpPr>
                <p:spPr>
                  <a:xfrm>
                    <a:off x="0" y="-1"/>
                    <a:ext cx="261201" cy="261112"/>
                  </a:xfrm>
                  <a:custGeom>
                    <a:avLst/>
                    <a:gdLst/>
                    <a:ahLst/>
                    <a:cxnLst>
                      <a:cxn ang="0">
                        <a:pos x="wd2" y="hd2"/>
                      </a:cxn>
                      <a:cxn ang="5400000">
                        <a:pos x="wd2" y="hd2"/>
                      </a:cxn>
                      <a:cxn ang="10800000">
                        <a:pos x="wd2" y="hd2"/>
                      </a:cxn>
                      <a:cxn ang="16200000">
                        <a:pos x="wd2" y="hd2"/>
                      </a:cxn>
                    </a:cxnLst>
                    <a:rect l="0" t="0" r="r" b="b"/>
                    <a:pathLst>
                      <a:path w="18998" h="18991" fill="norm" stroke="1" extrusionOk="0">
                        <a:moveTo>
                          <a:pt x="17346" y="4138"/>
                        </a:moveTo>
                        <a:cubicBezTo>
                          <a:pt x="20300" y="8507"/>
                          <a:pt x="19192" y="14415"/>
                          <a:pt x="14823" y="17338"/>
                        </a:cubicBezTo>
                        <a:cubicBezTo>
                          <a:pt x="10515" y="20292"/>
                          <a:pt x="4608" y="19184"/>
                          <a:pt x="1654" y="14846"/>
                        </a:cubicBezTo>
                        <a:cubicBezTo>
                          <a:pt x="-1300" y="10507"/>
                          <a:pt x="-192" y="4600"/>
                          <a:pt x="4146" y="1646"/>
                        </a:cubicBezTo>
                        <a:cubicBezTo>
                          <a:pt x="8485" y="-1308"/>
                          <a:pt x="14392" y="-170"/>
                          <a:pt x="17346" y="4138"/>
                        </a:cubicBezTo>
                        <a:close/>
                      </a:path>
                    </a:pathLst>
                  </a:custGeom>
                  <a:solidFill>
                    <a:srgbClr val="BEDBE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60" name="Freeform: Shape 26"/>
                  <p:cNvSpPr/>
                  <p:nvPr/>
                </p:nvSpPr>
                <p:spPr>
                  <a:xfrm>
                    <a:off x="84637" y="33251"/>
                    <a:ext cx="91104" cy="1813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10100" y="21600"/>
                          <a:pt x="9500" y="21499"/>
                          <a:pt x="8900" y="21197"/>
                        </a:cubicBezTo>
                        <a:cubicBezTo>
                          <a:pt x="8400" y="20945"/>
                          <a:pt x="8200" y="20643"/>
                          <a:pt x="8200" y="20291"/>
                        </a:cubicBezTo>
                        <a:lnTo>
                          <a:pt x="8200" y="18076"/>
                        </a:lnTo>
                        <a:cubicBezTo>
                          <a:pt x="5600" y="17924"/>
                          <a:pt x="3100" y="17371"/>
                          <a:pt x="1000" y="16515"/>
                        </a:cubicBezTo>
                        <a:cubicBezTo>
                          <a:pt x="300" y="16263"/>
                          <a:pt x="0" y="15961"/>
                          <a:pt x="0" y="15558"/>
                        </a:cubicBezTo>
                        <a:cubicBezTo>
                          <a:pt x="0" y="15155"/>
                          <a:pt x="200" y="14853"/>
                          <a:pt x="700" y="14601"/>
                        </a:cubicBezTo>
                        <a:cubicBezTo>
                          <a:pt x="1200" y="14350"/>
                          <a:pt x="1800" y="14199"/>
                          <a:pt x="2600" y="14199"/>
                        </a:cubicBezTo>
                        <a:cubicBezTo>
                          <a:pt x="3200" y="14199"/>
                          <a:pt x="3700" y="14299"/>
                          <a:pt x="4200" y="14501"/>
                        </a:cubicBezTo>
                        <a:cubicBezTo>
                          <a:pt x="6000" y="15256"/>
                          <a:pt x="8300" y="15608"/>
                          <a:pt x="11000" y="15608"/>
                        </a:cubicBezTo>
                        <a:cubicBezTo>
                          <a:pt x="12200" y="15608"/>
                          <a:pt x="13300" y="15457"/>
                          <a:pt x="14300" y="15256"/>
                        </a:cubicBezTo>
                        <a:cubicBezTo>
                          <a:pt x="15500" y="14954"/>
                          <a:pt x="16100" y="14501"/>
                          <a:pt x="16100" y="13947"/>
                        </a:cubicBezTo>
                        <a:cubicBezTo>
                          <a:pt x="16100" y="13645"/>
                          <a:pt x="15800" y="13393"/>
                          <a:pt x="15300" y="13141"/>
                        </a:cubicBezTo>
                        <a:cubicBezTo>
                          <a:pt x="14800" y="12940"/>
                          <a:pt x="14100" y="12738"/>
                          <a:pt x="13200" y="12537"/>
                        </a:cubicBezTo>
                        <a:cubicBezTo>
                          <a:pt x="12400" y="12386"/>
                          <a:pt x="11500" y="12185"/>
                          <a:pt x="10400" y="11983"/>
                        </a:cubicBezTo>
                        <a:cubicBezTo>
                          <a:pt x="9300" y="11832"/>
                          <a:pt x="8200" y="11580"/>
                          <a:pt x="7100" y="11379"/>
                        </a:cubicBezTo>
                        <a:cubicBezTo>
                          <a:pt x="6100" y="11127"/>
                          <a:pt x="5000" y="10876"/>
                          <a:pt x="4100" y="10573"/>
                        </a:cubicBezTo>
                        <a:cubicBezTo>
                          <a:pt x="3100" y="10221"/>
                          <a:pt x="2400" y="9818"/>
                          <a:pt x="1700" y="9365"/>
                        </a:cubicBezTo>
                        <a:cubicBezTo>
                          <a:pt x="1200" y="8912"/>
                          <a:pt x="900" y="8308"/>
                          <a:pt x="900" y="7603"/>
                        </a:cubicBezTo>
                        <a:cubicBezTo>
                          <a:pt x="900" y="6848"/>
                          <a:pt x="1300" y="6193"/>
                          <a:pt x="1900" y="5639"/>
                        </a:cubicBezTo>
                        <a:cubicBezTo>
                          <a:pt x="2600" y="5085"/>
                          <a:pt x="3400" y="4632"/>
                          <a:pt x="4500" y="4280"/>
                        </a:cubicBezTo>
                        <a:cubicBezTo>
                          <a:pt x="5600" y="3927"/>
                          <a:pt x="6800" y="3676"/>
                          <a:pt x="8200" y="3524"/>
                        </a:cubicBezTo>
                        <a:lnTo>
                          <a:pt x="8200" y="1309"/>
                        </a:lnTo>
                        <a:cubicBezTo>
                          <a:pt x="8200" y="957"/>
                          <a:pt x="8400" y="655"/>
                          <a:pt x="8900" y="403"/>
                        </a:cubicBezTo>
                        <a:cubicBezTo>
                          <a:pt x="9500" y="151"/>
                          <a:pt x="10100" y="0"/>
                          <a:pt x="10800" y="0"/>
                        </a:cubicBezTo>
                        <a:cubicBezTo>
                          <a:pt x="11500" y="0"/>
                          <a:pt x="12100" y="151"/>
                          <a:pt x="12600" y="403"/>
                        </a:cubicBezTo>
                        <a:cubicBezTo>
                          <a:pt x="13100" y="655"/>
                          <a:pt x="13400" y="957"/>
                          <a:pt x="13400" y="1309"/>
                        </a:cubicBezTo>
                        <a:lnTo>
                          <a:pt x="13400" y="3474"/>
                        </a:lnTo>
                        <a:cubicBezTo>
                          <a:pt x="15800" y="3625"/>
                          <a:pt x="17900" y="4078"/>
                          <a:pt x="19800" y="4733"/>
                        </a:cubicBezTo>
                        <a:cubicBezTo>
                          <a:pt x="20500" y="4985"/>
                          <a:pt x="20900" y="5337"/>
                          <a:pt x="20900" y="5740"/>
                        </a:cubicBezTo>
                        <a:cubicBezTo>
                          <a:pt x="20900" y="6092"/>
                          <a:pt x="20700" y="6445"/>
                          <a:pt x="20200" y="6697"/>
                        </a:cubicBezTo>
                        <a:cubicBezTo>
                          <a:pt x="19600" y="6948"/>
                          <a:pt x="19000" y="7049"/>
                          <a:pt x="18300" y="7049"/>
                        </a:cubicBezTo>
                        <a:cubicBezTo>
                          <a:pt x="17800" y="7049"/>
                          <a:pt x="17300" y="6999"/>
                          <a:pt x="16800" y="6848"/>
                        </a:cubicBezTo>
                        <a:cubicBezTo>
                          <a:pt x="16000" y="6545"/>
                          <a:pt x="15100" y="6344"/>
                          <a:pt x="14000" y="6193"/>
                        </a:cubicBezTo>
                        <a:cubicBezTo>
                          <a:pt x="13000" y="6092"/>
                          <a:pt x="12000" y="5992"/>
                          <a:pt x="11000" y="5992"/>
                        </a:cubicBezTo>
                        <a:cubicBezTo>
                          <a:pt x="9800" y="5992"/>
                          <a:pt x="8900" y="6092"/>
                          <a:pt x="8000" y="6294"/>
                        </a:cubicBezTo>
                        <a:cubicBezTo>
                          <a:pt x="6900" y="6545"/>
                          <a:pt x="6300" y="6948"/>
                          <a:pt x="6300" y="7502"/>
                        </a:cubicBezTo>
                        <a:cubicBezTo>
                          <a:pt x="6300" y="7754"/>
                          <a:pt x="6600" y="8006"/>
                          <a:pt x="7100" y="8157"/>
                        </a:cubicBezTo>
                        <a:cubicBezTo>
                          <a:pt x="7600" y="8408"/>
                          <a:pt x="8200" y="8610"/>
                          <a:pt x="9000" y="8710"/>
                        </a:cubicBezTo>
                        <a:cubicBezTo>
                          <a:pt x="9800" y="8912"/>
                          <a:pt x="10700" y="9063"/>
                          <a:pt x="11700" y="9214"/>
                        </a:cubicBezTo>
                        <a:cubicBezTo>
                          <a:pt x="12800" y="9466"/>
                          <a:pt x="13900" y="9667"/>
                          <a:pt x="15000" y="9869"/>
                        </a:cubicBezTo>
                        <a:cubicBezTo>
                          <a:pt x="16200" y="10120"/>
                          <a:pt x="17300" y="10422"/>
                          <a:pt x="18300" y="10775"/>
                        </a:cubicBezTo>
                        <a:cubicBezTo>
                          <a:pt x="19300" y="11127"/>
                          <a:pt x="20000" y="11530"/>
                          <a:pt x="20700" y="11983"/>
                        </a:cubicBezTo>
                        <a:cubicBezTo>
                          <a:pt x="21300" y="12537"/>
                          <a:pt x="21600" y="13091"/>
                          <a:pt x="21600" y="13846"/>
                        </a:cubicBezTo>
                        <a:cubicBezTo>
                          <a:pt x="21600" y="14652"/>
                          <a:pt x="21200" y="15357"/>
                          <a:pt x="20400" y="15961"/>
                        </a:cubicBezTo>
                        <a:cubicBezTo>
                          <a:pt x="19700" y="16515"/>
                          <a:pt x="18600" y="17018"/>
                          <a:pt x="17400" y="17371"/>
                        </a:cubicBezTo>
                        <a:cubicBezTo>
                          <a:pt x="16200" y="17723"/>
                          <a:pt x="14800" y="17975"/>
                          <a:pt x="13400" y="18076"/>
                        </a:cubicBezTo>
                        <a:lnTo>
                          <a:pt x="13400" y="20291"/>
                        </a:lnTo>
                        <a:cubicBezTo>
                          <a:pt x="13400" y="20643"/>
                          <a:pt x="13100" y="20945"/>
                          <a:pt x="12600" y="21197"/>
                        </a:cubicBezTo>
                        <a:cubicBezTo>
                          <a:pt x="12100" y="21499"/>
                          <a:pt x="11500" y="21600"/>
                          <a:pt x="10800" y="21600"/>
                        </a:cubicBezTo>
                        <a:close/>
                      </a:path>
                    </a:pathLst>
                  </a:custGeom>
                  <a:solidFill>
                    <a:srgbClr val="6A9F4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1168" name="Group 523"/>
                <p:cNvGrpSpPr/>
                <p:nvPr/>
              </p:nvGrpSpPr>
              <p:grpSpPr>
                <a:xfrm>
                  <a:off x="3583224" y="122168"/>
                  <a:ext cx="261202" cy="261201"/>
                  <a:chOff x="0" y="0"/>
                  <a:chExt cx="261200" cy="261200"/>
                </a:xfrm>
              </p:grpSpPr>
              <p:sp>
                <p:nvSpPr>
                  <p:cNvPr id="1162" name="Freeform: Shape 16"/>
                  <p:cNvSpPr/>
                  <p:nvPr/>
                </p:nvSpPr>
                <p:spPr>
                  <a:xfrm>
                    <a:off x="0" y="0"/>
                    <a:ext cx="261201" cy="261201"/>
                  </a:xfrm>
                  <a:custGeom>
                    <a:avLst/>
                    <a:gdLst/>
                    <a:ahLst/>
                    <a:cxnLst>
                      <a:cxn ang="0">
                        <a:pos x="wd2" y="hd2"/>
                      </a:cxn>
                      <a:cxn ang="5400000">
                        <a:pos x="wd2" y="hd2"/>
                      </a:cxn>
                      <a:cxn ang="10800000">
                        <a:pos x="wd2" y="hd2"/>
                      </a:cxn>
                      <a:cxn ang="16200000">
                        <a:pos x="wd2" y="hd2"/>
                      </a:cxn>
                    </a:cxnLst>
                    <a:rect l="0" t="0" r="r" b="b"/>
                    <a:pathLst>
                      <a:path w="18998" h="18998" fill="norm" stroke="1" extrusionOk="0">
                        <a:moveTo>
                          <a:pt x="17344" y="4175"/>
                        </a:moveTo>
                        <a:cubicBezTo>
                          <a:pt x="20298" y="8483"/>
                          <a:pt x="19190" y="14390"/>
                          <a:pt x="14852" y="17344"/>
                        </a:cubicBezTo>
                        <a:cubicBezTo>
                          <a:pt x="10513" y="20298"/>
                          <a:pt x="4606" y="19190"/>
                          <a:pt x="1652" y="14852"/>
                        </a:cubicBezTo>
                        <a:cubicBezTo>
                          <a:pt x="-1302" y="10513"/>
                          <a:pt x="-194" y="4606"/>
                          <a:pt x="4175" y="1652"/>
                        </a:cubicBezTo>
                        <a:cubicBezTo>
                          <a:pt x="8483" y="-1302"/>
                          <a:pt x="14390" y="-194"/>
                          <a:pt x="17344" y="4175"/>
                        </a:cubicBezTo>
                        <a:close/>
                      </a:path>
                    </a:pathLst>
                  </a:custGeom>
                  <a:solidFill>
                    <a:srgbClr val="BEDBE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63" name="Freeform: Shape 27"/>
                  <p:cNvSpPr/>
                  <p:nvPr/>
                </p:nvSpPr>
                <p:spPr>
                  <a:xfrm>
                    <a:off x="59189" y="63408"/>
                    <a:ext cx="118223" cy="118242"/>
                  </a:xfrm>
                  <a:custGeom>
                    <a:avLst/>
                    <a:gdLst/>
                    <a:ahLst/>
                    <a:cxnLst>
                      <a:cxn ang="0">
                        <a:pos x="wd2" y="hd2"/>
                      </a:cxn>
                      <a:cxn ang="5400000">
                        <a:pos x="wd2" y="hd2"/>
                      </a:cxn>
                      <a:cxn ang="10800000">
                        <a:pos x="wd2" y="hd2"/>
                      </a:cxn>
                      <a:cxn ang="16200000">
                        <a:pos x="wd2" y="hd2"/>
                      </a:cxn>
                    </a:cxnLst>
                    <a:rect l="0" t="0" r="r" b="b"/>
                    <a:pathLst>
                      <a:path w="21600" h="21527" fill="norm" stroke="1" extrusionOk="0">
                        <a:moveTo>
                          <a:pt x="9411" y="3694"/>
                        </a:moveTo>
                        <a:cubicBezTo>
                          <a:pt x="3240" y="7844"/>
                          <a:pt x="0" y="14686"/>
                          <a:pt x="0" y="21527"/>
                        </a:cubicBezTo>
                        <a:lnTo>
                          <a:pt x="2469" y="21527"/>
                        </a:lnTo>
                        <a:cubicBezTo>
                          <a:pt x="2469" y="15454"/>
                          <a:pt x="5400" y="9459"/>
                          <a:pt x="10800" y="5769"/>
                        </a:cubicBezTo>
                        <a:cubicBezTo>
                          <a:pt x="14117" y="3463"/>
                          <a:pt x="17897" y="2387"/>
                          <a:pt x="21600" y="2387"/>
                        </a:cubicBezTo>
                        <a:lnTo>
                          <a:pt x="21600" y="4"/>
                        </a:lnTo>
                        <a:cubicBezTo>
                          <a:pt x="17434" y="-73"/>
                          <a:pt x="13191" y="1157"/>
                          <a:pt x="9411" y="3694"/>
                        </a:cubicBezTo>
                        <a:close/>
                      </a:path>
                    </a:pathLst>
                  </a:custGeom>
                  <a:solidFill>
                    <a:srgbClr val="C4514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64" name="Freeform: Shape 28"/>
                  <p:cNvSpPr/>
                  <p:nvPr/>
                </p:nvSpPr>
                <p:spPr>
                  <a:xfrm>
                    <a:off x="82495" y="86309"/>
                    <a:ext cx="94917" cy="953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08" y="3727"/>
                        </a:moveTo>
                        <a:cubicBezTo>
                          <a:pt x="3264" y="7933"/>
                          <a:pt x="0" y="14719"/>
                          <a:pt x="0" y="21600"/>
                        </a:cubicBezTo>
                        <a:lnTo>
                          <a:pt x="2976" y="21600"/>
                        </a:lnTo>
                        <a:cubicBezTo>
                          <a:pt x="3072" y="15770"/>
                          <a:pt x="5856" y="9844"/>
                          <a:pt x="11136" y="6308"/>
                        </a:cubicBezTo>
                        <a:cubicBezTo>
                          <a:pt x="14304" y="4205"/>
                          <a:pt x="17952" y="3154"/>
                          <a:pt x="21600" y="3154"/>
                        </a:cubicBezTo>
                        <a:lnTo>
                          <a:pt x="21600" y="0"/>
                        </a:lnTo>
                        <a:cubicBezTo>
                          <a:pt x="17280" y="0"/>
                          <a:pt x="13056" y="1242"/>
                          <a:pt x="9408" y="3727"/>
                        </a:cubicBezTo>
                        <a:close/>
                      </a:path>
                    </a:pathLst>
                  </a:custGeom>
                  <a:solidFill>
                    <a:srgbClr val="C4514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65" name="Freeform: Shape 29"/>
                  <p:cNvSpPr/>
                  <p:nvPr/>
                </p:nvSpPr>
                <p:spPr>
                  <a:xfrm>
                    <a:off x="105800" y="110038"/>
                    <a:ext cx="71612" cy="716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02" y="3685"/>
                        </a:moveTo>
                        <a:cubicBezTo>
                          <a:pt x="3304" y="7878"/>
                          <a:pt x="0" y="14739"/>
                          <a:pt x="0" y="21600"/>
                        </a:cubicBezTo>
                        <a:lnTo>
                          <a:pt x="4066" y="21600"/>
                        </a:lnTo>
                        <a:cubicBezTo>
                          <a:pt x="4066" y="16009"/>
                          <a:pt x="6734" y="10546"/>
                          <a:pt x="11689" y="7115"/>
                        </a:cubicBezTo>
                        <a:cubicBezTo>
                          <a:pt x="14739" y="5082"/>
                          <a:pt x="18169" y="4066"/>
                          <a:pt x="21600" y="4066"/>
                        </a:cubicBezTo>
                        <a:lnTo>
                          <a:pt x="21600" y="0"/>
                        </a:lnTo>
                        <a:cubicBezTo>
                          <a:pt x="17407" y="0"/>
                          <a:pt x="13087" y="1144"/>
                          <a:pt x="9402" y="3685"/>
                        </a:cubicBezTo>
                        <a:close/>
                      </a:path>
                    </a:pathLst>
                  </a:custGeom>
                  <a:solidFill>
                    <a:srgbClr val="C4514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66" name="Freeform: Shape 30"/>
                  <p:cNvSpPr/>
                  <p:nvPr/>
                </p:nvSpPr>
                <p:spPr>
                  <a:xfrm>
                    <a:off x="132478" y="134614"/>
                    <a:ext cx="44934" cy="47036"/>
                  </a:xfrm>
                  <a:custGeom>
                    <a:avLst/>
                    <a:gdLst/>
                    <a:ahLst/>
                    <a:cxnLst>
                      <a:cxn ang="0">
                        <a:pos x="wd2" y="hd2"/>
                      </a:cxn>
                      <a:cxn ang="5400000">
                        <a:pos x="wd2" y="hd2"/>
                      </a:cxn>
                      <a:cxn ang="10800000">
                        <a:pos x="wd2" y="hd2"/>
                      </a:cxn>
                      <a:cxn ang="16200000">
                        <a:pos x="wd2" y="hd2"/>
                      </a:cxn>
                    </a:cxnLst>
                    <a:rect l="0" t="0" r="r" b="b"/>
                    <a:pathLst>
                      <a:path w="21408" h="21600" fill="norm" stroke="1" extrusionOk="0">
                        <a:moveTo>
                          <a:pt x="8" y="21600"/>
                        </a:moveTo>
                        <a:lnTo>
                          <a:pt x="6408" y="21600"/>
                        </a:lnTo>
                        <a:cubicBezTo>
                          <a:pt x="6208" y="16779"/>
                          <a:pt x="8608" y="11957"/>
                          <a:pt x="13208" y="8871"/>
                        </a:cubicBezTo>
                        <a:cubicBezTo>
                          <a:pt x="15808" y="7329"/>
                          <a:pt x="18608" y="6557"/>
                          <a:pt x="21408" y="6364"/>
                        </a:cubicBezTo>
                        <a:lnTo>
                          <a:pt x="21408" y="0"/>
                        </a:lnTo>
                        <a:cubicBezTo>
                          <a:pt x="17208" y="193"/>
                          <a:pt x="13208" y="1350"/>
                          <a:pt x="9408" y="3664"/>
                        </a:cubicBezTo>
                        <a:cubicBezTo>
                          <a:pt x="3208" y="7907"/>
                          <a:pt x="-192" y="14657"/>
                          <a:pt x="8" y="21600"/>
                        </a:cubicBezTo>
                        <a:close/>
                      </a:path>
                    </a:pathLst>
                  </a:custGeom>
                  <a:solidFill>
                    <a:srgbClr val="C4514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67" name="Freeform: Shape 31"/>
                  <p:cNvSpPr/>
                  <p:nvPr/>
                </p:nvSpPr>
                <p:spPr>
                  <a:xfrm>
                    <a:off x="156635" y="159191"/>
                    <a:ext cx="20777" cy="22459"/>
                  </a:xfrm>
                  <a:custGeom>
                    <a:avLst/>
                    <a:gdLst/>
                    <a:ahLst/>
                    <a:cxnLst>
                      <a:cxn ang="0">
                        <a:pos x="wd2" y="hd2"/>
                      </a:cxn>
                      <a:cxn ang="5400000">
                        <a:pos x="wd2" y="hd2"/>
                      </a:cxn>
                      <a:cxn ang="10800000">
                        <a:pos x="wd2" y="hd2"/>
                      </a:cxn>
                      <a:cxn ang="16200000">
                        <a:pos x="wd2" y="hd2"/>
                      </a:cxn>
                    </a:cxnLst>
                    <a:rect l="0" t="0" r="r" b="b"/>
                    <a:pathLst>
                      <a:path w="21190" h="21600" fill="norm" stroke="1" extrusionOk="0">
                        <a:moveTo>
                          <a:pt x="14" y="21600"/>
                        </a:moveTo>
                        <a:lnTo>
                          <a:pt x="21190" y="21600"/>
                        </a:lnTo>
                        <a:lnTo>
                          <a:pt x="21190" y="0"/>
                        </a:lnTo>
                        <a:cubicBezTo>
                          <a:pt x="9331" y="400"/>
                          <a:pt x="-410" y="10000"/>
                          <a:pt x="14" y="21600"/>
                        </a:cubicBezTo>
                        <a:close/>
                      </a:path>
                    </a:pathLst>
                  </a:custGeom>
                  <a:solidFill>
                    <a:srgbClr val="C4514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1174" name="Group 520"/>
                <p:cNvGrpSpPr/>
                <p:nvPr/>
              </p:nvGrpSpPr>
              <p:grpSpPr>
                <a:xfrm>
                  <a:off x="888569" y="88560"/>
                  <a:ext cx="288987" cy="288987"/>
                  <a:chOff x="0" y="0"/>
                  <a:chExt cx="288986" cy="288986"/>
                </a:xfrm>
              </p:grpSpPr>
              <p:sp>
                <p:nvSpPr>
                  <p:cNvPr id="1169" name="Freeform: Shape 12"/>
                  <p:cNvSpPr/>
                  <p:nvPr/>
                </p:nvSpPr>
                <p:spPr>
                  <a:xfrm>
                    <a:off x="-1" y="-1"/>
                    <a:ext cx="288988" cy="2889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84"/>
                        </a:moveTo>
                        <a:cubicBezTo>
                          <a:pt x="21600" y="16761"/>
                          <a:pt x="16761" y="21600"/>
                          <a:pt x="10784" y="21600"/>
                        </a:cubicBezTo>
                        <a:cubicBezTo>
                          <a:pt x="4839" y="21600"/>
                          <a:pt x="0" y="16761"/>
                          <a:pt x="0" y="10784"/>
                        </a:cubicBezTo>
                        <a:cubicBezTo>
                          <a:pt x="0" y="4839"/>
                          <a:pt x="4839" y="0"/>
                          <a:pt x="10784" y="0"/>
                        </a:cubicBezTo>
                        <a:cubicBezTo>
                          <a:pt x="16761" y="0"/>
                          <a:pt x="21600" y="4839"/>
                          <a:pt x="21600" y="10784"/>
                        </a:cubicBezTo>
                        <a:close/>
                      </a:path>
                    </a:pathLst>
                  </a:custGeom>
                  <a:solidFill>
                    <a:srgbClr val="BEDBE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70" name="Freeform: Shape 35"/>
                  <p:cNvSpPr/>
                  <p:nvPr/>
                </p:nvSpPr>
                <p:spPr>
                  <a:xfrm>
                    <a:off x="41949" y="42373"/>
                    <a:ext cx="204665" cy="2042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78"/>
                        </a:moveTo>
                        <a:cubicBezTo>
                          <a:pt x="21600" y="16725"/>
                          <a:pt x="16736" y="21600"/>
                          <a:pt x="10800" y="21600"/>
                        </a:cubicBezTo>
                        <a:cubicBezTo>
                          <a:pt x="4864" y="21600"/>
                          <a:pt x="0" y="16725"/>
                          <a:pt x="0" y="10778"/>
                        </a:cubicBezTo>
                        <a:cubicBezTo>
                          <a:pt x="0" y="4830"/>
                          <a:pt x="4864" y="0"/>
                          <a:pt x="10800" y="0"/>
                        </a:cubicBezTo>
                        <a:cubicBezTo>
                          <a:pt x="16736" y="0"/>
                          <a:pt x="21600" y="4830"/>
                          <a:pt x="21600" y="10778"/>
                        </a:cubicBezTo>
                        <a:close/>
                      </a:path>
                    </a:pathLst>
                  </a:custGeom>
                  <a:solidFill>
                    <a:srgbClr val="C4514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71" name="Freeform: Shape 36"/>
                  <p:cNvSpPr/>
                  <p:nvPr/>
                </p:nvSpPr>
                <p:spPr>
                  <a:xfrm>
                    <a:off x="58898" y="58898"/>
                    <a:ext cx="170766" cy="1707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88"/>
                          <a:pt x="16735" y="21600"/>
                          <a:pt x="10800" y="21600"/>
                        </a:cubicBezTo>
                        <a:cubicBezTo>
                          <a:pt x="4865" y="21600"/>
                          <a:pt x="0" y="16788"/>
                          <a:pt x="0" y="10800"/>
                        </a:cubicBezTo>
                        <a:cubicBezTo>
                          <a:pt x="0" y="4865"/>
                          <a:pt x="4865" y="0"/>
                          <a:pt x="10800" y="0"/>
                        </a:cubicBezTo>
                        <a:cubicBezTo>
                          <a:pt x="16735" y="0"/>
                          <a:pt x="21600" y="4865"/>
                          <a:pt x="21600" y="10800"/>
                        </a:cubicBezTo>
                        <a:close/>
                      </a:path>
                    </a:pathLst>
                  </a:custGeom>
                  <a:solidFill>
                    <a:srgbClr val="FDFE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72" name="Freeform: Shape 37"/>
                  <p:cNvSpPr/>
                  <p:nvPr/>
                </p:nvSpPr>
                <p:spPr>
                  <a:xfrm>
                    <a:off x="136442" y="136442"/>
                    <a:ext cx="16103" cy="161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523"/>
                        </a:moveTo>
                        <a:cubicBezTo>
                          <a:pt x="21600" y="16615"/>
                          <a:pt x="16615" y="21600"/>
                          <a:pt x="10523" y="21600"/>
                        </a:cubicBezTo>
                        <a:cubicBezTo>
                          <a:pt x="4431" y="21600"/>
                          <a:pt x="0" y="16615"/>
                          <a:pt x="0" y="10523"/>
                        </a:cubicBezTo>
                        <a:cubicBezTo>
                          <a:pt x="0" y="4985"/>
                          <a:pt x="4431" y="0"/>
                          <a:pt x="10523" y="0"/>
                        </a:cubicBezTo>
                        <a:cubicBezTo>
                          <a:pt x="16615" y="0"/>
                          <a:pt x="21600" y="4985"/>
                          <a:pt x="21600" y="10523"/>
                        </a:cubicBezTo>
                        <a:close/>
                      </a:path>
                    </a:pathLst>
                  </a:custGeom>
                  <a:solidFill>
                    <a:srgbClr val="2C3D4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73" name="Freeform: Shape 38"/>
                  <p:cNvSpPr/>
                  <p:nvPr/>
                </p:nvSpPr>
                <p:spPr>
                  <a:xfrm>
                    <a:off x="142797" y="96187"/>
                    <a:ext cx="31781" cy="495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63" y="21600"/>
                        </a:moveTo>
                        <a:lnTo>
                          <a:pt x="1137" y="21600"/>
                        </a:lnTo>
                        <a:cubicBezTo>
                          <a:pt x="568" y="21600"/>
                          <a:pt x="0" y="21417"/>
                          <a:pt x="0" y="20868"/>
                        </a:cubicBezTo>
                        <a:lnTo>
                          <a:pt x="0" y="915"/>
                        </a:lnTo>
                        <a:cubicBezTo>
                          <a:pt x="0" y="366"/>
                          <a:pt x="568" y="0"/>
                          <a:pt x="1137" y="0"/>
                        </a:cubicBezTo>
                        <a:cubicBezTo>
                          <a:pt x="1705" y="0"/>
                          <a:pt x="2274" y="366"/>
                          <a:pt x="2274" y="915"/>
                        </a:cubicBezTo>
                        <a:lnTo>
                          <a:pt x="2274" y="20136"/>
                        </a:lnTo>
                        <a:lnTo>
                          <a:pt x="20463" y="20136"/>
                        </a:lnTo>
                        <a:cubicBezTo>
                          <a:pt x="21032" y="20136"/>
                          <a:pt x="21600" y="20502"/>
                          <a:pt x="21600" y="20868"/>
                        </a:cubicBezTo>
                        <a:cubicBezTo>
                          <a:pt x="21600" y="21417"/>
                          <a:pt x="21032" y="21600"/>
                          <a:pt x="20463" y="21600"/>
                        </a:cubicBezTo>
                        <a:close/>
                      </a:path>
                    </a:pathLst>
                  </a:custGeom>
                  <a:solidFill>
                    <a:srgbClr val="2C3D4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sp>
              <p:nvSpPr>
                <p:cNvPr id="1175" name="Freeform: Shape 39"/>
                <p:cNvSpPr/>
                <p:nvPr/>
              </p:nvSpPr>
              <p:spPr>
                <a:xfrm>
                  <a:off x="2072905" y="154662"/>
                  <a:ext cx="169494" cy="192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5" y="21600"/>
                      </a:moveTo>
                      <a:cubicBezTo>
                        <a:pt x="215" y="21600"/>
                        <a:pt x="0" y="21411"/>
                        <a:pt x="0" y="21221"/>
                      </a:cubicBezTo>
                      <a:lnTo>
                        <a:pt x="0" y="3979"/>
                      </a:lnTo>
                      <a:cubicBezTo>
                        <a:pt x="0" y="1800"/>
                        <a:pt x="2047" y="0"/>
                        <a:pt x="4525" y="0"/>
                      </a:cubicBezTo>
                      <a:lnTo>
                        <a:pt x="21169" y="0"/>
                      </a:lnTo>
                      <a:cubicBezTo>
                        <a:pt x="21385" y="0"/>
                        <a:pt x="21600" y="142"/>
                        <a:pt x="21600" y="379"/>
                      </a:cubicBezTo>
                      <a:cubicBezTo>
                        <a:pt x="21600" y="616"/>
                        <a:pt x="21385" y="758"/>
                        <a:pt x="21169" y="758"/>
                      </a:cubicBezTo>
                      <a:lnTo>
                        <a:pt x="4525" y="758"/>
                      </a:lnTo>
                      <a:cubicBezTo>
                        <a:pt x="2532" y="758"/>
                        <a:pt x="916" y="2179"/>
                        <a:pt x="916" y="3979"/>
                      </a:cubicBezTo>
                      <a:lnTo>
                        <a:pt x="916" y="21221"/>
                      </a:lnTo>
                      <a:cubicBezTo>
                        <a:pt x="916" y="21411"/>
                        <a:pt x="700" y="21600"/>
                        <a:pt x="485" y="21600"/>
                      </a:cubicBezTo>
                      <a:close/>
                    </a:path>
                  </a:pathLst>
                </a:custGeom>
                <a:solidFill>
                  <a:srgbClr val="9ADBE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76" name="Freeform: Shape 40"/>
                <p:cNvSpPr/>
                <p:nvPr/>
              </p:nvSpPr>
              <p:spPr>
                <a:xfrm>
                  <a:off x="2063159" y="330935"/>
                  <a:ext cx="26272" cy="262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971"/>
                      </a:moveTo>
                      <a:cubicBezTo>
                        <a:pt x="21600" y="16800"/>
                        <a:pt x="16800" y="21600"/>
                        <a:pt x="10971" y="21600"/>
                      </a:cubicBezTo>
                      <a:cubicBezTo>
                        <a:pt x="4800" y="21600"/>
                        <a:pt x="0" y="16800"/>
                        <a:pt x="0" y="10971"/>
                      </a:cubicBezTo>
                      <a:cubicBezTo>
                        <a:pt x="0" y="4800"/>
                        <a:pt x="4800" y="0"/>
                        <a:pt x="10971" y="0"/>
                      </a:cubicBezTo>
                      <a:cubicBezTo>
                        <a:pt x="16800" y="0"/>
                        <a:pt x="21600" y="4800"/>
                        <a:pt x="21600" y="10971"/>
                      </a:cubicBezTo>
                      <a:close/>
                    </a:path>
                  </a:pathLst>
                </a:custGeom>
                <a:solidFill>
                  <a:srgbClr val="9ADBE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77" name="Freeform: Shape 41"/>
                <p:cNvSpPr/>
                <p:nvPr/>
              </p:nvSpPr>
              <p:spPr>
                <a:xfrm>
                  <a:off x="2225872" y="144916"/>
                  <a:ext cx="26273" cy="262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629"/>
                      </a:moveTo>
                      <a:cubicBezTo>
                        <a:pt x="21600" y="16457"/>
                        <a:pt x="16800" y="21600"/>
                        <a:pt x="10971" y="21600"/>
                      </a:cubicBezTo>
                      <a:cubicBezTo>
                        <a:pt x="4800" y="21600"/>
                        <a:pt x="0" y="16457"/>
                        <a:pt x="0" y="10629"/>
                      </a:cubicBezTo>
                      <a:cubicBezTo>
                        <a:pt x="0" y="4800"/>
                        <a:pt x="4800" y="0"/>
                        <a:pt x="10971" y="0"/>
                      </a:cubicBezTo>
                      <a:cubicBezTo>
                        <a:pt x="16800" y="0"/>
                        <a:pt x="21600" y="4800"/>
                        <a:pt x="21600" y="10629"/>
                      </a:cubicBezTo>
                      <a:close/>
                    </a:path>
                  </a:pathLst>
                </a:custGeom>
                <a:solidFill>
                  <a:srgbClr val="9ADBE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78" name="Freeform: Shape 42"/>
                <p:cNvSpPr/>
                <p:nvPr/>
              </p:nvSpPr>
              <p:spPr>
                <a:xfrm>
                  <a:off x="2484350" y="277969"/>
                  <a:ext cx="416531" cy="4457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24" y="21600"/>
                      </a:moveTo>
                      <a:lnTo>
                        <a:pt x="2876" y="21600"/>
                      </a:lnTo>
                      <a:cubicBezTo>
                        <a:pt x="1295" y="21600"/>
                        <a:pt x="0" y="20390"/>
                        <a:pt x="0" y="18913"/>
                      </a:cubicBezTo>
                      <a:lnTo>
                        <a:pt x="0" y="164"/>
                      </a:lnTo>
                      <a:cubicBezTo>
                        <a:pt x="0" y="82"/>
                        <a:pt x="66" y="0"/>
                        <a:pt x="176" y="0"/>
                      </a:cubicBezTo>
                      <a:cubicBezTo>
                        <a:pt x="285" y="0"/>
                        <a:pt x="351" y="82"/>
                        <a:pt x="351" y="164"/>
                      </a:cubicBezTo>
                      <a:lnTo>
                        <a:pt x="351" y="18913"/>
                      </a:lnTo>
                      <a:cubicBezTo>
                        <a:pt x="351" y="20205"/>
                        <a:pt x="1493" y="21272"/>
                        <a:pt x="2876" y="21272"/>
                      </a:cubicBezTo>
                      <a:lnTo>
                        <a:pt x="21424" y="21272"/>
                      </a:lnTo>
                      <a:cubicBezTo>
                        <a:pt x="21512" y="21272"/>
                        <a:pt x="21600" y="21333"/>
                        <a:pt x="21600" y="21436"/>
                      </a:cubicBezTo>
                      <a:cubicBezTo>
                        <a:pt x="21600" y="21518"/>
                        <a:pt x="21512" y="21600"/>
                        <a:pt x="21424" y="21600"/>
                      </a:cubicBezTo>
                      <a:close/>
                    </a:path>
                  </a:pathLst>
                </a:custGeom>
                <a:solidFill>
                  <a:srgbClr val="9ADBE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79" name="Freeform: Shape 43"/>
                <p:cNvSpPr/>
                <p:nvPr/>
              </p:nvSpPr>
              <p:spPr>
                <a:xfrm>
                  <a:off x="3086899" y="247884"/>
                  <a:ext cx="447888" cy="2559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 y="21600"/>
                      </a:moveTo>
                      <a:cubicBezTo>
                        <a:pt x="61" y="21600"/>
                        <a:pt x="0" y="21493"/>
                        <a:pt x="0" y="21314"/>
                      </a:cubicBezTo>
                      <a:lnTo>
                        <a:pt x="0" y="3963"/>
                      </a:lnTo>
                      <a:cubicBezTo>
                        <a:pt x="0" y="1785"/>
                        <a:pt x="1000" y="0"/>
                        <a:pt x="2246" y="0"/>
                      </a:cubicBezTo>
                      <a:lnTo>
                        <a:pt x="21437" y="0"/>
                      </a:lnTo>
                      <a:cubicBezTo>
                        <a:pt x="21518" y="0"/>
                        <a:pt x="21600" y="143"/>
                        <a:pt x="21600" y="286"/>
                      </a:cubicBezTo>
                      <a:cubicBezTo>
                        <a:pt x="21600" y="464"/>
                        <a:pt x="21518" y="571"/>
                        <a:pt x="21437" y="571"/>
                      </a:cubicBezTo>
                      <a:lnTo>
                        <a:pt x="2246" y="571"/>
                      </a:lnTo>
                      <a:cubicBezTo>
                        <a:pt x="1184" y="571"/>
                        <a:pt x="327" y="2106"/>
                        <a:pt x="327" y="3963"/>
                      </a:cubicBezTo>
                      <a:lnTo>
                        <a:pt x="327" y="21314"/>
                      </a:lnTo>
                      <a:cubicBezTo>
                        <a:pt x="327" y="21493"/>
                        <a:pt x="265" y="21600"/>
                        <a:pt x="163" y="21600"/>
                      </a:cubicBezTo>
                      <a:close/>
                    </a:path>
                  </a:pathLst>
                </a:custGeom>
                <a:solidFill>
                  <a:srgbClr val="9ADBE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80" name="Freeform: Shape 44"/>
                <p:cNvSpPr/>
                <p:nvPr/>
              </p:nvSpPr>
              <p:spPr>
                <a:xfrm>
                  <a:off x="2474604" y="268223"/>
                  <a:ext cx="26273" cy="262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629"/>
                      </a:moveTo>
                      <a:cubicBezTo>
                        <a:pt x="21600" y="16800"/>
                        <a:pt x="16457" y="21600"/>
                        <a:pt x="10629" y="21600"/>
                      </a:cubicBezTo>
                      <a:cubicBezTo>
                        <a:pt x="4800" y="21600"/>
                        <a:pt x="0" y="16800"/>
                        <a:pt x="0" y="10629"/>
                      </a:cubicBezTo>
                      <a:cubicBezTo>
                        <a:pt x="0" y="4800"/>
                        <a:pt x="4800" y="0"/>
                        <a:pt x="10629" y="0"/>
                      </a:cubicBezTo>
                      <a:cubicBezTo>
                        <a:pt x="16457" y="0"/>
                        <a:pt x="21600" y="4800"/>
                        <a:pt x="21600" y="10629"/>
                      </a:cubicBezTo>
                      <a:close/>
                    </a:path>
                  </a:pathLst>
                </a:custGeom>
                <a:solidFill>
                  <a:srgbClr val="9ADBE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81" name="Freeform: Shape 45"/>
                <p:cNvSpPr/>
                <p:nvPr/>
              </p:nvSpPr>
              <p:spPr>
                <a:xfrm>
                  <a:off x="2887321" y="707211"/>
                  <a:ext cx="26272" cy="262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971"/>
                      </a:moveTo>
                      <a:cubicBezTo>
                        <a:pt x="21600" y="16800"/>
                        <a:pt x="16800" y="21600"/>
                        <a:pt x="10629" y="21600"/>
                      </a:cubicBezTo>
                      <a:cubicBezTo>
                        <a:pt x="4800" y="21600"/>
                        <a:pt x="0" y="16800"/>
                        <a:pt x="0" y="10971"/>
                      </a:cubicBezTo>
                      <a:cubicBezTo>
                        <a:pt x="0" y="4800"/>
                        <a:pt x="4800" y="0"/>
                        <a:pt x="10629" y="0"/>
                      </a:cubicBezTo>
                      <a:cubicBezTo>
                        <a:pt x="16800" y="0"/>
                        <a:pt x="21600" y="4800"/>
                        <a:pt x="21600" y="10971"/>
                      </a:cubicBezTo>
                      <a:close/>
                    </a:path>
                  </a:pathLst>
                </a:custGeom>
                <a:solidFill>
                  <a:srgbClr val="9ADBE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82" name="Freeform: Shape 46"/>
                <p:cNvSpPr/>
                <p:nvPr/>
              </p:nvSpPr>
              <p:spPr>
                <a:xfrm>
                  <a:off x="3076730" y="491107"/>
                  <a:ext cx="26272" cy="262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629"/>
                      </a:moveTo>
                      <a:cubicBezTo>
                        <a:pt x="21600" y="16800"/>
                        <a:pt x="16800" y="21600"/>
                        <a:pt x="10971" y="21600"/>
                      </a:cubicBezTo>
                      <a:cubicBezTo>
                        <a:pt x="5143" y="21600"/>
                        <a:pt x="0" y="16800"/>
                        <a:pt x="0" y="10629"/>
                      </a:cubicBezTo>
                      <a:cubicBezTo>
                        <a:pt x="0" y="4800"/>
                        <a:pt x="5143" y="0"/>
                        <a:pt x="10971" y="0"/>
                      </a:cubicBezTo>
                      <a:cubicBezTo>
                        <a:pt x="16800" y="0"/>
                        <a:pt x="21600" y="4800"/>
                        <a:pt x="21600" y="10629"/>
                      </a:cubicBezTo>
                      <a:close/>
                    </a:path>
                  </a:pathLst>
                </a:custGeom>
                <a:solidFill>
                  <a:srgbClr val="9ADBE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83" name="Freeform: Shape 47"/>
                <p:cNvSpPr/>
                <p:nvPr/>
              </p:nvSpPr>
              <p:spPr>
                <a:xfrm>
                  <a:off x="3517836" y="238985"/>
                  <a:ext cx="26273" cy="262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629"/>
                      </a:moveTo>
                      <a:cubicBezTo>
                        <a:pt x="21600" y="16800"/>
                        <a:pt x="16800" y="21600"/>
                        <a:pt x="10971" y="21600"/>
                      </a:cubicBezTo>
                      <a:cubicBezTo>
                        <a:pt x="4800" y="21600"/>
                        <a:pt x="0" y="16800"/>
                        <a:pt x="0" y="10629"/>
                      </a:cubicBezTo>
                      <a:cubicBezTo>
                        <a:pt x="0" y="4800"/>
                        <a:pt x="4800" y="0"/>
                        <a:pt x="10971" y="0"/>
                      </a:cubicBezTo>
                      <a:cubicBezTo>
                        <a:pt x="16800" y="0"/>
                        <a:pt x="21600" y="4800"/>
                        <a:pt x="21600" y="10629"/>
                      </a:cubicBezTo>
                      <a:close/>
                    </a:path>
                  </a:pathLst>
                </a:custGeom>
                <a:solidFill>
                  <a:srgbClr val="9ADBE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84" name="Freeform: Shape 48"/>
                <p:cNvSpPr/>
                <p:nvPr/>
              </p:nvSpPr>
              <p:spPr>
                <a:xfrm>
                  <a:off x="1024586" y="425852"/>
                  <a:ext cx="617805" cy="1567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67" y="21600"/>
                      </a:moveTo>
                      <a:lnTo>
                        <a:pt x="1466" y="21600"/>
                      </a:lnTo>
                      <a:cubicBezTo>
                        <a:pt x="651" y="21600"/>
                        <a:pt x="0" y="19038"/>
                        <a:pt x="0" y="15894"/>
                      </a:cubicBezTo>
                      <a:lnTo>
                        <a:pt x="0" y="524"/>
                      </a:lnTo>
                      <a:cubicBezTo>
                        <a:pt x="0" y="233"/>
                        <a:pt x="44" y="0"/>
                        <a:pt x="118" y="0"/>
                      </a:cubicBezTo>
                      <a:cubicBezTo>
                        <a:pt x="192" y="0"/>
                        <a:pt x="237" y="233"/>
                        <a:pt x="237" y="524"/>
                      </a:cubicBezTo>
                      <a:lnTo>
                        <a:pt x="237" y="15894"/>
                      </a:lnTo>
                      <a:cubicBezTo>
                        <a:pt x="237" y="18514"/>
                        <a:pt x="785" y="20668"/>
                        <a:pt x="1466" y="20668"/>
                      </a:cubicBezTo>
                      <a:lnTo>
                        <a:pt x="21467" y="20668"/>
                      </a:lnTo>
                      <a:cubicBezTo>
                        <a:pt x="21541" y="20668"/>
                        <a:pt x="21600" y="20901"/>
                        <a:pt x="21600" y="21134"/>
                      </a:cubicBezTo>
                      <a:cubicBezTo>
                        <a:pt x="21600" y="21425"/>
                        <a:pt x="21541" y="21600"/>
                        <a:pt x="21467" y="21600"/>
                      </a:cubicBezTo>
                      <a:close/>
                    </a:path>
                  </a:pathLst>
                </a:custGeom>
                <a:solidFill>
                  <a:srgbClr val="9ADBE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85" name="Freeform: Shape 49"/>
                <p:cNvSpPr/>
                <p:nvPr/>
              </p:nvSpPr>
              <p:spPr>
                <a:xfrm>
                  <a:off x="1014842" y="409326"/>
                  <a:ext cx="26272" cy="262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971"/>
                      </a:moveTo>
                      <a:cubicBezTo>
                        <a:pt x="21600" y="16800"/>
                        <a:pt x="16457" y="21600"/>
                        <a:pt x="10629" y="21600"/>
                      </a:cubicBezTo>
                      <a:cubicBezTo>
                        <a:pt x="4800" y="21600"/>
                        <a:pt x="0" y="16800"/>
                        <a:pt x="0" y="10971"/>
                      </a:cubicBezTo>
                      <a:cubicBezTo>
                        <a:pt x="0" y="4800"/>
                        <a:pt x="4800" y="0"/>
                        <a:pt x="10629" y="0"/>
                      </a:cubicBezTo>
                      <a:cubicBezTo>
                        <a:pt x="16457" y="0"/>
                        <a:pt x="21600" y="4800"/>
                        <a:pt x="21600" y="10971"/>
                      </a:cubicBezTo>
                      <a:close/>
                    </a:path>
                  </a:pathLst>
                </a:custGeom>
                <a:solidFill>
                  <a:srgbClr val="9ADBE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86" name="Freeform: Shape 50"/>
                <p:cNvSpPr/>
                <p:nvPr/>
              </p:nvSpPr>
              <p:spPr>
                <a:xfrm>
                  <a:off x="1619509" y="566531"/>
                  <a:ext cx="26273" cy="262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629"/>
                      </a:moveTo>
                      <a:cubicBezTo>
                        <a:pt x="21600" y="16800"/>
                        <a:pt x="16800" y="21600"/>
                        <a:pt x="10629" y="21600"/>
                      </a:cubicBezTo>
                      <a:cubicBezTo>
                        <a:pt x="4800" y="21600"/>
                        <a:pt x="0" y="16800"/>
                        <a:pt x="0" y="10629"/>
                      </a:cubicBezTo>
                      <a:cubicBezTo>
                        <a:pt x="0" y="4800"/>
                        <a:pt x="4800" y="0"/>
                        <a:pt x="10629" y="0"/>
                      </a:cubicBezTo>
                      <a:cubicBezTo>
                        <a:pt x="16800" y="0"/>
                        <a:pt x="21600" y="4800"/>
                        <a:pt x="21600" y="10629"/>
                      </a:cubicBezTo>
                      <a:close/>
                    </a:path>
                  </a:pathLst>
                </a:custGeom>
                <a:solidFill>
                  <a:srgbClr val="9ADBE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87" name="Freeform: Shape 51"/>
                <p:cNvSpPr/>
                <p:nvPr/>
              </p:nvSpPr>
              <p:spPr>
                <a:xfrm>
                  <a:off x="452123" y="229663"/>
                  <a:ext cx="372040" cy="1961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1" y="21600"/>
                      </a:moveTo>
                      <a:cubicBezTo>
                        <a:pt x="98" y="21600"/>
                        <a:pt x="0" y="21414"/>
                        <a:pt x="0" y="21228"/>
                      </a:cubicBezTo>
                      <a:lnTo>
                        <a:pt x="0" y="4422"/>
                      </a:lnTo>
                      <a:cubicBezTo>
                        <a:pt x="0" y="2002"/>
                        <a:pt x="1057" y="0"/>
                        <a:pt x="2334" y="0"/>
                      </a:cubicBezTo>
                      <a:lnTo>
                        <a:pt x="21403" y="0"/>
                      </a:lnTo>
                      <a:cubicBezTo>
                        <a:pt x="21526" y="0"/>
                        <a:pt x="21600" y="186"/>
                        <a:pt x="21600" y="372"/>
                      </a:cubicBezTo>
                      <a:cubicBezTo>
                        <a:pt x="21600" y="605"/>
                        <a:pt x="21526" y="791"/>
                        <a:pt x="21403" y="791"/>
                      </a:cubicBezTo>
                      <a:lnTo>
                        <a:pt x="2334" y="791"/>
                      </a:lnTo>
                      <a:cubicBezTo>
                        <a:pt x="1278" y="791"/>
                        <a:pt x="393" y="2421"/>
                        <a:pt x="393" y="4422"/>
                      </a:cubicBezTo>
                      <a:lnTo>
                        <a:pt x="393" y="21228"/>
                      </a:lnTo>
                      <a:cubicBezTo>
                        <a:pt x="393" y="21414"/>
                        <a:pt x="319" y="21600"/>
                        <a:pt x="221" y="21600"/>
                      </a:cubicBezTo>
                      <a:close/>
                    </a:path>
                  </a:pathLst>
                </a:custGeom>
                <a:solidFill>
                  <a:srgbClr val="9ADBE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nvGrpSpPr>
                <p:cNvPr id="1193" name="Group 519"/>
                <p:cNvGrpSpPr/>
                <p:nvPr/>
              </p:nvGrpSpPr>
              <p:grpSpPr>
                <a:xfrm>
                  <a:off x="311020" y="412292"/>
                  <a:ext cx="288987" cy="348734"/>
                  <a:chOff x="0" y="0"/>
                  <a:chExt cx="288986" cy="348732"/>
                </a:xfrm>
              </p:grpSpPr>
              <p:sp>
                <p:nvSpPr>
                  <p:cNvPr id="1188" name="Freeform: Shape 13"/>
                  <p:cNvSpPr/>
                  <p:nvPr/>
                </p:nvSpPr>
                <p:spPr>
                  <a:xfrm>
                    <a:off x="-1" y="59746"/>
                    <a:ext cx="288988" cy="2889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16"/>
                        </a:moveTo>
                        <a:cubicBezTo>
                          <a:pt x="21600" y="16761"/>
                          <a:pt x="16793" y="21600"/>
                          <a:pt x="10816" y="21600"/>
                        </a:cubicBezTo>
                        <a:cubicBezTo>
                          <a:pt x="4839" y="21600"/>
                          <a:pt x="0" y="16761"/>
                          <a:pt x="0" y="10816"/>
                        </a:cubicBezTo>
                        <a:cubicBezTo>
                          <a:pt x="0" y="4839"/>
                          <a:pt x="4839" y="0"/>
                          <a:pt x="10816" y="0"/>
                        </a:cubicBezTo>
                        <a:cubicBezTo>
                          <a:pt x="16793" y="0"/>
                          <a:pt x="21600" y="4839"/>
                          <a:pt x="21600" y="10816"/>
                        </a:cubicBezTo>
                        <a:close/>
                      </a:path>
                    </a:pathLst>
                  </a:custGeom>
                  <a:solidFill>
                    <a:srgbClr val="BEDBE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89" name="Freeform: Shape 32"/>
                  <p:cNvSpPr/>
                  <p:nvPr/>
                </p:nvSpPr>
                <p:spPr>
                  <a:xfrm>
                    <a:off x="27966" y="88135"/>
                    <a:ext cx="233055" cy="2326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30"/>
                          <a:pt x="16778" y="21600"/>
                          <a:pt x="10820" y="21600"/>
                        </a:cubicBezTo>
                        <a:cubicBezTo>
                          <a:pt x="4861" y="21600"/>
                          <a:pt x="0" y="16730"/>
                          <a:pt x="0" y="10800"/>
                        </a:cubicBezTo>
                        <a:cubicBezTo>
                          <a:pt x="0" y="4791"/>
                          <a:pt x="4861" y="0"/>
                          <a:pt x="10820" y="0"/>
                        </a:cubicBezTo>
                        <a:cubicBezTo>
                          <a:pt x="16778" y="0"/>
                          <a:pt x="21600" y="4791"/>
                          <a:pt x="21600" y="10800"/>
                        </a:cubicBezTo>
                        <a:close/>
                      </a:path>
                    </a:pathLst>
                  </a:custGeom>
                  <a:solidFill>
                    <a:srgbClr val="6A9F4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90" name="Freeform: Shape 33"/>
                  <p:cNvSpPr/>
                  <p:nvPr/>
                </p:nvSpPr>
                <p:spPr>
                  <a:xfrm>
                    <a:off x="103814" y="248731"/>
                    <a:ext cx="81358" cy="720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42" y="0"/>
                        </a:moveTo>
                        <a:lnTo>
                          <a:pt x="7946" y="0"/>
                        </a:lnTo>
                        <a:cubicBezTo>
                          <a:pt x="3581" y="0"/>
                          <a:pt x="0" y="4042"/>
                          <a:pt x="0" y="8968"/>
                        </a:cubicBezTo>
                        <a:lnTo>
                          <a:pt x="0" y="19326"/>
                        </a:lnTo>
                        <a:cubicBezTo>
                          <a:pt x="3358" y="20842"/>
                          <a:pt x="7051" y="21600"/>
                          <a:pt x="10856" y="21600"/>
                        </a:cubicBezTo>
                        <a:cubicBezTo>
                          <a:pt x="14661" y="21600"/>
                          <a:pt x="18242" y="20842"/>
                          <a:pt x="21600" y="19326"/>
                        </a:cubicBezTo>
                        <a:lnTo>
                          <a:pt x="21600" y="8968"/>
                        </a:lnTo>
                        <a:cubicBezTo>
                          <a:pt x="21600" y="4042"/>
                          <a:pt x="18019" y="0"/>
                          <a:pt x="13542" y="0"/>
                        </a:cubicBezTo>
                        <a:close/>
                      </a:path>
                    </a:pathLst>
                  </a:custGeom>
                  <a:solidFill>
                    <a:srgbClr val="E8E9E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91" name="Freeform: Shape 34"/>
                  <p:cNvSpPr/>
                  <p:nvPr/>
                </p:nvSpPr>
                <p:spPr>
                  <a:xfrm>
                    <a:off x="103814" y="159323"/>
                    <a:ext cx="81358" cy="813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56" y="0"/>
                        </a:moveTo>
                        <a:cubicBezTo>
                          <a:pt x="4812" y="0"/>
                          <a:pt x="0" y="4924"/>
                          <a:pt x="0" y="10856"/>
                        </a:cubicBezTo>
                        <a:cubicBezTo>
                          <a:pt x="0" y="16788"/>
                          <a:pt x="4812" y="21600"/>
                          <a:pt x="10856" y="21600"/>
                        </a:cubicBezTo>
                        <a:cubicBezTo>
                          <a:pt x="16788" y="21600"/>
                          <a:pt x="21600" y="16788"/>
                          <a:pt x="21600" y="10856"/>
                        </a:cubicBezTo>
                        <a:cubicBezTo>
                          <a:pt x="21600" y="4924"/>
                          <a:pt x="16788" y="0"/>
                          <a:pt x="10856" y="0"/>
                        </a:cubicBezTo>
                        <a:close/>
                      </a:path>
                    </a:pathLst>
                  </a:custGeom>
                  <a:solidFill>
                    <a:srgbClr val="E8E9E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92" name="Freeform: Shape 52"/>
                  <p:cNvSpPr/>
                  <p:nvPr/>
                </p:nvSpPr>
                <p:spPr>
                  <a:xfrm>
                    <a:off x="131357" y="0"/>
                    <a:ext cx="26273" cy="262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629"/>
                        </a:moveTo>
                        <a:cubicBezTo>
                          <a:pt x="21600" y="16800"/>
                          <a:pt x="16800" y="21600"/>
                          <a:pt x="10971" y="21600"/>
                        </a:cubicBezTo>
                        <a:cubicBezTo>
                          <a:pt x="4800" y="21600"/>
                          <a:pt x="0" y="16800"/>
                          <a:pt x="0" y="10629"/>
                        </a:cubicBezTo>
                        <a:cubicBezTo>
                          <a:pt x="0" y="4800"/>
                          <a:pt x="4800" y="0"/>
                          <a:pt x="10971" y="0"/>
                        </a:cubicBezTo>
                        <a:cubicBezTo>
                          <a:pt x="16800" y="0"/>
                          <a:pt x="21600" y="4800"/>
                          <a:pt x="21600" y="10629"/>
                        </a:cubicBezTo>
                        <a:close/>
                      </a:path>
                    </a:pathLst>
                  </a:custGeom>
                  <a:solidFill>
                    <a:srgbClr val="9ADBE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sp>
              <p:nvSpPr>
                <p:cNvPr id="1194" name="Freeform: Shape 53"/>
                <p:cNvSpPr/>
                <p:nvPr/>
              </p:nvSpPr>
              <p:spPr>
                <a:xfrm>
                  <a:off x="809754" y="219917"/>
                  <a:ext cx="26273" cy="262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629"/>
                      </a:moveTo>
                      <a:cubicBezTo>
                        <a:pt x="21600" y="16800"/>
                        <a:pt x="16800" y="21600"/>
                        <a:pt x="10629" y="21600"/>
                      </a:cubicBezTo>
                      <a:cubicBezTo>
                        <a:pt x="4800" y="21600"/>
                        <a:pt x="0" y="16800"/>
                        <a:pt x="0" y="10629"/>
                      </a:cubicBezTo>
                      <a:cubicBezTo>
                        <a:pt x="0" y="4800"/>
                        <a:pt x="4800" y="0"/>
                        <a:pt x="10629" y="0"/>
                      </a:cubicBezTo>
                      <a:cubicBezTo>
                        <a:pt x="16800" y="0"/>
                        <a:pt x="21600" y="4800"/>
                        <a:pt x="21600" y="10629"/>
                      </a:cubicBezTo>
                      <a:close/>
                    </a:path>
                  </a:pathLst>
                </a:custGeom>
                <a:solidFill>
                  <a:srgbClr val="9ADBE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95" name="Freeform: Shape 525"/>
                <p:cNvSpPr/>
                <p:nvPr/>
              </p:nvSpPr>
              <p:spPr>
                <a:xfrm>
                  <a:off x="0" y="0"/>
                  <a:ext cx="3207663" cy="8372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172" y="18602"/>
                      </a:moveTo>
                      <a:cubicBezTo>
                        <a:pt x="9033" y="18526"/>
                        <a:pt x="8902" y="18907"/>
                        <a:pt x="8882" y="19452"/>
                      </a:cubicBezTo>
                      <a:cubicBezTo>
                        <a:pt x="8862" y="19997"/>
                        <a:pt x="8961" y="20499"/>
                        <a:pt x="9104" y="20564"/>
                      </a:cubicBezTo>
                      <a:cubicBezTo>
                        <a:pt x="9246" y="20641"/>
                        <a:pt x="9377" y="20248"/>
                        <a:pt x="9397" y="19714"/>
                      </a:cubicBezTo>
                      <a:cubicBezTo>
                        <a:pt x="9414" y="19169"/>
                        <a:pt x="9314" y="18678"/>
                        <a:pt x="9172" y="18602"/>
                      </a:cubicBezTo>
                      <a:close/>
                      <a:moveTo>
                        <a:pt x="9118" y="17512"/>
                      </a:moveTo>
                      <a:lnTo>
                        <a:pt x="9269" y="17588"/>
                      </a:lnTo>
                      <a:lnTo>
                        <a:pt x="9252" y="18079"/>
                      </a:lnTo>
                      <a:cubicBezTo>
                        <a:pt x="9309" y="18133"/>
                        <a:pt x="9357" y="18242"/>
                        <a:pt x="9400" y="18384"/>
                      </a:cubicBezTo>
                      <a:lnTo>
                        <a:pt x="9496" y="18100"/>
                      </a:lnTo>
                      <a:lnTo>
                        <a:pt x="9590" y="18558"/>
                      </a:lnTo>
                      <a:lnTo>
                        <a:pt x="9499" y="18831"/>
                      </a:lnTo>
                      <a:cubicBezTo>
                        <a:pt x="9525" y="19027"/>
                        <a:pt x="9542" y="19245"/>
                        <a:pt x="9548" y="19474"/>
                      </a:cubicBezTo>
                      <a:lnTo>
                        <a:pt x="9656" y="19529"/>
                      </a:lnTo>
                      <a:lnTo>
                        <a:pt x="9639" y="20117"/>
                      </a:lnTo>
                      <a:lnTo>
                        <a:pt x="9528" y="20063"/>
                      </a:lnTo>
                      <a:cubicBezTo>
                        <a:pt x="9511" y="20281"/>
                        <a:pt x="9479" y="20477"/>
                        <a:pt x="9437" y="20641"/>
                      </a:cubicBezTo>
                      <a:lnTo>
                        <a:pt x="9505" y="20989"/>
                      </a:lnTo>
                      <a:lnTo>
                        <a:pt x="9385" y="21338"/>
                      </a:lnTo>
                      <a:lnTo>
                        <a:pt x="9314" y="20989"/>
                      </a:lnTo>
                      <a:cubicBezTo>
                        <a:pt x="9263" y="21088"/>
                        <a:pt x="9206" y="21142"/>
                        <a:pt x="9146" y="21142"/>
                      </a:cubicBezTo>
                      <a:lnTo>
                        <a:pt x="9132" y="21600"/>
                      </a:lnTo>
                      <a:lnTo>
                        <a:pt x="8981" y="21524"/>
                      </a:lnTo>
                      <a:lnTo>
                        <a:pt x="8996" y="21044"/>
                      </a:lnTo>
                      <a:cubicBezTo>
                        <a:pt x="8944" y="20968"/>
                        <a:pt x="8896" y="20859"/>
                        <a:pt x="8856" y="20706"/>
                      </a:cubicBezTo>
                      <a:lnTo>
                        <a:pt x="8751" y="21022"/>
                      </a:lnTo>
                      <a:lnTo>
                        <a:pt x="8660" y="20553"/>
                      </a:lnTo>
                      <a:lnTo>
                        <a:pt x="8768" y="20237"/>
                      </a:lnTo>
                      <a:cubicBezTo>
                        <a:pt x="8745" y="20052"/>
                        <a:pt x="8734" y="19856"/>
                        <a:pt x="8731" y="19649"/>
                      </a:cubicBezTo>
                      <a:lnTo>
                        <a:pt x="8591" y="19583"/>
                      </a:lnTo>
                      <a:lnTo>
                        <a:pt x="8611" y="18994"/>
                      </a:lnTo>
                      <a:lnTo>
                        <a:pt x="8751" y="19071"/>
                      </a:lnTo>
                      <a:cubicBezTo>
                        <a:pt x="8771" y="18874"/>
                        <a:pt x="8796" y="18700"/>
                        <a:pt x="8828" y="18558"/>
                      </a:cubicBezTo>
                      <a:lnTo>
                        <a:pt x="8742" y="18133"/>
                      </a:lnTo>
                      <a:lnTo>
                        <a:pt x="8865" y="17773"/>
                      </a:lnTo>
                      <a:lnTo>
                        <a:pt x="8950" y="18199"/>
                      </a:lnTo>
                      <a:cubicBezTo>
                        <a:pt x="8996" y="18100"/>
                        <a:pt x="9047" y="18035"/>
                        <a:pt x="9101" y="18013"/>
                      </a:cubicBezTo>
                      <a:close/>
                      <a:moveTo>
                        <a:pt x="295" y="16361"/>
                      </a:moveTo>
                      <a:cubicBezTo>
                        <a:pt x="224" y="16328"/>
                        <a:pt x="156" y="16513"/>
                        <a:pt x="148" y="16796"/>
                      </a:cubicBezTo>
                      <a:cubicBezTo>
                        <a:pt x="139" y="17079"/>
                        <a:pt x="187" y="17329"/>
                        <a:pt x="261" y="17362"/>
                      </a:cubicBezTo>
                      <a:cubicBezTo>
                        <a:pt x="332" y="17405"/>
                        <a:pt x="397" y="17209"/>
                        <a:pt x="409" y="16927"/>
                      </a:cubicBezTo>
                      <a:cubicBezTo>
                        <a:pt x="417" y="16655"/>
                        <a:pt x="366" y="16405"/>
                        <a:pt x="295" y="16361"/>
                      </a:cubicBezTo>
                      <a:close/>
                      <a:moveTo>
                        <a:pt x="270" y="15817"/>
                      </a:moveTo>
                      <a:lnTo>
                        <a:pt x="343" y="15850"/>
                      </a:lnTo>
                      <a:lnTo>
                        <a:pt x="335" y="16100"/>
                      </a:lnTo>
                      <a:cubicBezTo>
                        <a:pt x="363" y="16133"/>
                        <a:pt x="389" y="16187"/>
                        <a:pt x="412" y="16252"/>
                      </a:cubicBezTo>
                      <a:lnTo>
                        <a:pt x="463" y="16111"/>
                      </a:lnTo>
                      <a:lnTo>
                        <a:pt x="508" y="16350"/>
                      </a:lnTo>
                      <a:lnTo>
                        <a:pt x="463" y="16492"/>
                      </a:lnTo>
                      <a:cubicBezTo>
                        <a:pt x="474" y="16589"/>
                        <a:pt x="483" y="16687"/>
                        <a:pt x="485" y="16807"/>
                      </a:cubicBezTo>
                      <a:lnTo>
                        <a:pt x="542" y="16840"/>
                      </a:lnTo>
                      <a:lnTo>
                        <a:pt x="531" y="17133"/>
                      </a:lnTo>
                      <a:lnTo>
                        <a:pt x="477" y="17111"/>
                      </a:lnTo>
                      <a:cubicBezTo>
                        <a:pt x="466" y="17220"/>
                        <a:pt x="451" y="17318"/>
                        <a:pt x="431" y="17416"/>
                      </a:cubicBezTo>
                      <a:lnTo>
                        <a:pt x="466" y="17579"/>
                      </a:lnTo>
                      <a:lnTo>
                        <a:pt x="403" y="17764"/>
                      </a:lnTo>
                      <a:lnTo>
                        <a:pt x="369" y="17579"/>
                      </a:lnTo>
                      <a:cubicBezTo>
                        <a:pt x="341" y="17633"/>
                        <a:pt x="312" y="17666"/>
                        <a:pt x="284" y="17666"/>
                      </a:cubicBezTo>
                      <a:lnTo>
                        <a:pt x="272" y="17894"/>
                      </a:lnTo>
                      <a:lnTo>
                        <a:pt x="196" y="17862"/>
                      </a:lnTo>
                      <a:lnTo>
                        <a:pt x="204" y="17612"/>
                      </a:lnTo>
                      <a:cubicBezTo>
                        <a:pt x="179" y="17579"/>
                        <a:pt x="153" y="17514"/>
                        <a:pt x="136" y="17438"/>
                      </a:cubicBezTo>
                      <a:lnTo>
                        <a:pt x="79" y="17601"/>
                      </a:lnTo>
                      <a:lnTo>
                        <a:pt x="34" y="17362"/>
                      </a:lnTo>
                      <a:lnTo>
                        <a:pt x="91" y="17198"/>
                      </a:lnTo>
                      <a:cubicBezTo>
                        <a:pt x="77" y="17101"/>
                        <a:pt x="71" y="17003"/>
                        <a:pt x="71" y="16894"/>
                      </a:cubicBezTo>
                      <a:lnTo>
                        <a:pt x="0" y="16861"/>
                      </a:lnTo>
                      <a:lnTo>
                        <a:pt x="9" y="16568"/>
                      </a:lnTo>
                      <a:lnTo>
                        <a:pt x="79" y="16611"/>
                      </a:lnTo>
                      <a:cubicBezTo>
                        <a:pt x="91" y="16502"/>
                        <a:pt x="105" y="16415"/>
                        <a:pt x="122" y="16350"/>
                      </a:cubicBezTo>
                      <a:lnTo>
                        <a:pt x="77" y="16122"/>
                      </a:lnTo>
                      <a:lnTo>
                        <a:pt x="139" y="15948"/>
                      </a:lnTo>
                      <a:lnTo>
                        <a:pt x="182" y="16165"/>
                      </a:lnTo>
                      <a:cubicBezTo>
                        <a:pt x="204" y="16111"/>
                        <a:pt x="233" y="16078"/>
                        <a:pt x="258" y="16068"/>
                      </a:cubicBezTo>
                      <a:close/>
                      <a:moveTo>
                        <a:pt x="21353" y="3987"/>
                      </a:moveTo>
                      <a:cubicBezTo>
                        <a:pt x="21279" y="3943"/>
                        <a:pt x="21214" y="4139"/>
                        <a:pt x="21205" y="4422"/>
                      </a:cubicBezTo>
                      <a:cubicBezTo>
                        <a:pt x="21194" y="4694"/>
                        <a:pt x="21245" y="4944"/>
                        <a:pt x="21319" y="4987"/>
                      </a:cubicBezTo>
                      <a:cubicBezTo>
                        <a:pt x="21390" y="5020"/>
                        <a:pt x="21458" y="4824"/>
                        <a:pt x="21467" y="4552"/>
                      </a:cubicBezTo>
                      <a:cubicBezTo>
                        <a:pt x="21478" y="4270"/>
                        <a:pt x="21427" y="4020"/>
                        <a:pt x="21353" y="3987"/>
                      </a:cubicBezTo>
                      <a:close/>
                      <a:moveTo>
                        <a:pt x="21325" y="3432"/>
                      </a:moveTo>
                      <a:lnTo>
                        <a:pt x="21401" y="3476"/>
                      </a:lnTo>
                      <a:lnTo>
                        <a:pt x="21393" y="3715"/>
                      </a:lnTo>
                      <a:cubicBezTo>
                        <a:pt x="21421" y="3748"/>
                        <a:pt x="21447" y="3802"/>
                        <a:pt x="21469" y="3867"/>
                      </a:cubicBezTo>
                      <a:lnTo>
                        <a:pt x="21518" y="3726"/>
                      </a:lnTo>
                      <a:lnTo>
                        <a:pt x="21566" y="3965"/>
                      </a:lnTo>
                      <a:lnTo>
                        <a:pt x="21518" y="4096"/>
                      </a:lnTo>
                      <a:cubicBezTo>
                        <a:pt x="21532" y="4194"/>
                        <a:pt x="21543" y="4313"/>
                        <a:pt x="21543" y="4433"/>
                      </a:cubicBezTo>
                      <a:lnTo>
                        <a:pt x="21600" y="4455"/>
                      </a:lnTo>
                      <a:lnTo>
                        <a:pt x="21589" y="4759"/>
                      </a:lnTo>
                      <a:lnTo>
                        <a:pt x="21535" y="4726"/>
                      </a:lnTo>
                      <a:cubicBezTo>
                        <a:pt x="21526" y="4846"/>
                        <a:pt x="21509" y="4944"/>
                        <a:pt x="21489" y="5031"/>
                      </a:cubicBezTo>
                      <a:lnTo>
                        <a:pt x="21523" y="5205"/>
                      </a:lnTo>
                      <a:lnTo>
                        <a:pt x="21461" y="5379"/>
                      </a:lnTo>
                      <a:lnTo>
                        <a:pt x="21427" y="5205"/>
                      </a:lnTo>
                      <a:cubicBezTo>
                        <a:pt x="21401" y="5259"/>
                        <a:pt x="21370" y="5281"/>
                        <a:pt x="21339" y="5281"/>
                      </a:cubicBezTo>
                      <a:lnTo>
                        <a:pt x="21333" y="5509"/>
                      </a:lnTo>
                      <a:lnTo>
                        <a:pt x="21254" y="5477"/>
                      </a:lnTo>
                      <a:lnTo>
                        <a:pt x="21262" y="5227"/>
                      </a:lnTo>
                      <a:cubicBezTo>
                        <a:pt x="21237" y="5194"/>
                        <a:pt x="21211" y="5140"/>
                        <a:pt x="21191" y="5063"/>
                      </a:cubicBezTo>
                      <a:lnTo>
                        <a:pt x="21137" y="5216"/>
                      </a:lnTo>
                      <a:lnTo>
                        <a:pt x="21092" y="4987"/>
                      </a:lnTo>
                      <a:lnTo>
                        <a:pt x="21146" y="4813"/>
                      </a:lnTo>
                      <a:cubicBezTo>
                        <a:pt x="21137" y="4726"/>
                        <a:pt x="21129" y="4629"/>
                        <a:pt x="21126" y="4520"/>
                      </a:cubicBezTo>
                      <a:lnTo>
                        <a:pt x="21058" y="4487"/>
                      </a:lnTo>
                      <a:lnTo>
                        <a:pt x="21066" y="4194"/>
                      </a:lnTo>
                      <a:lnTo>
                        <a:pt x="21137" y="4226"/>
                      </a:lnTo>
                      <a:cubicBezTo>
                        <a:pt x="21146" y="4128"/>
                        <a:pt x="21160" y="4041"/>
                        <a:pt x="21177" y="3965"/>
                      </a:cubicBezTo>
                      <a:lnTo>
                        <a:pt x="21134" y="3748"/>
                      </a:lnTo>
                      <a:lnTo>
                        <a:pt x="21194" y="3563"/>
                      </a:lnTo>
                      <a:lnTo>
                        <a:pt x="21240" y="3780"/>
                      </a:lnTo>
                      <a:cubicBezTo>
                        <a:pt x="21262" y="3737"/>
                        <a:pt x="21288" y="3693"/>
                        <a:pt x="21316" y="3693"/>
                      </a:cubicBezTo>
                      <a:close/>
                      <a:moveTo>
                        <a:pt x="1608" y="2468"/>
                      </a:moveTo>
                      <a:cubicBezTo>
                        <a:pt x="1465" y="2391"/>
                        <a:pt x="1335" y="2773"/>
                        <a:pt x="1317" y="3318"/>
                      </a:cubicBezTo>
                      <a:cubicBezTo>
                        <a:pt x="1298" y="3863"/>
                        <a:pt x="1397" y="4364"/>
                        <a:pt x="1539" y="4430"/>
                      </a:cubicBezTo>
                      <a:cubicBezTo>
                        <a:pt x="1682" y="4506"/>
                        <a:pt x="1810" y="4125"/>
                        <a:pt x="1830" y="3580"/>
                      </a:cubicBezTo>
                      <a:cubicBezTo>
                        <a:pt x="1847" y="3034"/>
                        <a:pt x="1750" y="2544"/>
                        <a:pt x="1608" y="2468"/>
                      </a:cubicBezTo>
                      <a:close/>
                      <a:moveTo>
                        <a:pt x="1551" y="1377"/>
                      </a:moveTo>
                      <a:lnTo>
                        <a:pt x="1704" y="1465"/>
                      </a:lnTo>
                      <a:lnTo>
                        <a:pt x="1687" y="1944"/>
                      </a:lnTo>
                      <a:cubicBezTo>
                        <a:pt x="1741" y="2010"/>
                        <a:pt x="1793" y="2108"/>
                        <a:pt x="1835" y="2249"/>
                      </a:cubicBezTo>
                      <a:lnTo>
                        <a:pt x="1932" y="1966"/>
                      </a:lnTo>
                      <a:lnTo>
                        <a:pt x="2023" y="2424"/>
                      </a:lnTo>
                      <a:lnTo>
                        <a:pt x="1932" y="2696"/>
                      </a:lnTo>
                      <a:cubicBezTo>
                        <a:pt x="1961" y="2893"/>
                        <a:pt x="1978" y="3111"/>
                        <a:pt x="1981" y="3351"/>
                      </a:cubicBezTo>
                      <a:lnTo>
                        <a:pt x="2092" y="3405"/>
                      </a:lnTo>
                      <a:lnTo>
                        <a:pt x="2072" y="3983"/>
                      </a:lnTo>
                      <a:lnTo>
                        <a:pt x="1963" y="3928"/>
                      </a:lnTo>
                      <a:cubicBezTo>
                        <a:pt x="1944" y="4146"/>
                        <a:pt x="1912" y="4354"/>
                        <a:pt x="1872" y="4517"/>
                      </a:cubicBezTo>
                      <a:lnTo>
                        <a:pt x="1941" y="4855"/>
                      </a:lnTo>
                      <a:lnTo>
                        <a:pt x="1818" y="5204"/>
                      </a:lnTo>
                      <a:lnTo>
                        <a:pt x="1750" y="4866"/>
                      </a:lnTo>
                      <a:cubicBezTo>
                        <a:pt x="1699" y="4964"/>
                        <a:pt x="1639" y="5019"/>
                        <a:pt x="1579" y="5019"/>
                      </a:cubicBezTo>
                      <a:lnTo>
                        <a:pt x="1565" y="5466"/>
                      </a:lnTo>
                      <a:lnTo>
                        <a:pt x="1414" y="5389"/>
                      </a:lnTo>
                      <a:lnTo>
                        <a:pt x="1431" y="4920"/>
                      </a:lnTo>
                      <a:cubicBezTo>
                        <a:pt x="1377" y="4844"/>
                        <a:pt x="1329" y="4724"/>
                        <a:pt x="1289" y="4583"/>
                      </a:cubicBezTo>
                      <a:lnTo>
                        <a:pt x="1187" y="4888"/>
                      </a:lnTo>
                      <a:lnTo>
                        <a:pt x="1093" y="4419"/>
                      </a:lnTo>
                      <a:lnTo>
                        <a:pt x="1201" y="4114"/>
                      </a:lnTo>
                      <a:cubicBezTo>
                        <a:pt x="1181" y="3917"/>
                        <a:pt x="1167" y="3732"/>
                        <a:pt x="1164" y="3525"/>
                      </a:cubicBezTo>
                      <a:lnTo>
                        <a:pt x="1024" y="3449"/>
                      </a:lnTo>
                      <a:lnTo>
                        <a:pt x="1044" y="2871"/>
                      </a:lnTo>
                      <a:lnTo>
                        <a:pt x="1187" y="2936"/>
                      </a:lnTo>
                      <a:cubicBezTo>
                        <a:pt x="1204" y="2751"/>
                        <a:pt x="1229" y="2577"/>
                        <a:pt x="1263" y="2424"/>
                      </a:cubicBezTo>
                      <a:lnTo>
                        <a:pt x="1175" y="1999"/>
                      </a:lnTo>
                      <a:lnTo>
                        <a:pt x="1298" y="1639"/>
                      </a:lnTo>
                      <a:lnTo>
                        <a:pt x="1383" y="2064"/>
                      </a:lnTo>
                      <a:cubicBezTo>
                        <a:pt x="1428" y="1966"/>
                        <a:pt x="1483" y="1912"/>
                        <a:pt x="1534" y="1890"/>
                      </a:cubicBezTo>
                      <a:close/>
                      <a:moveTo>
                        <a:pt x="13720" y="850"/>
                      </a:moveTo>
                      <a:cubicBezTo>
                        <a:pt x="13609" y="795"/>
                        <a:pt x="13507" y="1100"/>
                        <a:pt x="13493" y="1525"/>
                      </a:cubicBezTo>
                      <a:cubicBezTo>
                        <a:pt x="13479" y="1950"/>
                        <a:pt x="13558" y="2342"/>
                        <a:pt x="13669" y="2397"/>
                      </a:cubicBezTo>
                      <a:cubicBezTo>
                        <a:pt x="13777" y="2451"/>
                        <a:pt x="13880" y="2146"/>
                        <a:pt x="13897" y="1721"/>
                      </a:cubicBezTo>
                      <a:cubicBezTo>
                        <a:pt x="13911" y="1307"/>
                        <a:pt x="13831" y="915"/>
                        <a:pt x="13720" y="850"/>
                      </a:cubicBezTo>
                      <a:close/>
                      <a:moveTo>
                        <a:pt x="13678" y="0"/>
                      </a:moveTo>
                      <a:lnTo>
                        <a:pt x="13797" y="65"/>
                      </a:lnTo>
                      <a:lnTo>
                        <a:pt x="13783" y="447"/>
                      </a:lnTo>
                      <a:cubicBezTo>
                        <a:pt x="13826" y="490"/>
                        <a:pt x="13865" y="577"/>
                        <a:pt x="13899" y="686"/>
                      </a:cubicBezTo>
                      <a:lnTo>
                        <a:pt x="13973" y="458"/>
                      </a:lnTo>
                      <a:lnTo>
                        <a:pt x="14047" y="828"/>
                      </a:lnTo>
                      <a:lnTo>
                        <a:pt x="13976" y="1035"/>
                      </a:lnTo>
                      <a:cubicBezTo>
                        <a:pt x="13996" y="1187"/>
                        <a:pt x="14010" y="1362"/>
                        <a:pt x="14013" y="1547"/>
                      </a:cubicBezTo>
                      <a:lnTo>
                        <a:pt x="14101" y="1591"/>
                      </a:lnTo>
                      <a:lnTo>
                        <a:pt x="14084" y="2037"/>
                      </a:lnTo>
                      <a:lnTo>
                        <a:pt x="13999" y="1994"/>
                      </a:lnTo>
                      <a:cubicBezTo>
                        <a:pt x="13985" y="2179"/>
                        <a:pt x="13962" y="2331"/>
                        <a:pt x="13931" y="2462"/>
                      </a:cubicBezTo>
                      <a:lnTo>
                        <a:pt x="13982" y="2724"/>
                      </a:lnTo>
                      <a:lnTo>
                        <a:pt x="13888" y="2996"/>
                      </a:lnTo>
                      <a:lnTo>
                        <a:pt x="13834" y="2734"/>
                      </a:lnTo>
                      <a:cubicBezTo>
                        <a:pt x="13791" y="2811"/>
                        <a:pt x="13746" y="2854"/>
                        <a:pt x="13700" y="2854"/>
                      </a:cubicBezTo>
                      <a:lnTo>
                        <a:pt x="13686" y="3214"/>
                      </a:lnTo>
                      <a:lnTo>
                        <a:pt x="13570" y="3148"/>
                      </a:lnTo>
                      <a:lnTo>
                        <a:pt x="13581" y="2778"/>
                      </a:lnTo>
                      <a:cubicBezTo>
                        <a:pt x="13538" y="2713"/>
                        <a:pt x="13504" y="2625"/>
                        <a:pt x="13473" y="2506"/>
                      </a:cubicBezTo>
                      <a:lnTo>
                        <a:pt x="13390" y="2745"/>
                      </a:lnTo>
                      <a:lnTo>
                        <a:pt x="13319" y="2386"/>
                      </a:lnTo>
                      <a:lnTo>
                        <a:pt x="13402" y="2135"/>
                      </a:lnTo>
                      <a:cubicBezTo>
                        <a:pt x="13388" y="1994"/>
                        <a:pt x="13376" y="1841"/>
                        <a:pt x="13373" y="1678"/>
                      </a:cubicBezTo>
                      <a:lnTo>
                        <a:pt x="13265" y="1623"/>
                      </a:lnTo>
                      <a:lnTo>
                        <a:pt x="13280" y="1166"/>
                      </a:lnTo>
                      <a:lnTo>
                        <a:pt x="13390" y="1220"/>
                      </a:lnTo>
                      <a:cubicBezTo>
                        <a:pt x="13405" y="1079"/>
                        <a:pt x="13425" y="937"/>
                        <a:pt x="13450" y="828"/>
                      </a:cubicBezTo>
                      <a:lnTo>
                        <a:pt x="13382" y="479"/>
                      </a:lnTo>
                      <a:lnTo>
                        <a:pt x="13479" y="207"/>
                      </a:lnTo>
                      <a:lnTo>
                        <a:pt x="13544" y="534"/>
                      </a:lnTo>
                      <a:cubicBezTo>
                        <a:pt x="13581" y="468"/>
                        <a:pt x="13621" y="414"/>
                        <a:pt x="13666" y="403"/>
                      </a:cubicBezTo>
                      <a:close/>
                    </a:path>
                  </a:pathLst>
                </a:custGeom>
                <a:solidFill>
                  <a:srgbClr val="9ADBE2"/>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nvGrpSpPr>
                <p:cNvPr id="1199" name="Group 521"/>
                <p:cNvGrpSpPr/>
                <p:nvPr/>
              </p:nvGrpSpPr>
              <p:grpSpPr>
                <a:xfrm>
                  <a:off x="1695781" y="344495"/>
                  <a:ext cx="409752" cy="409328"/>
                  <a:chOff x="0" y="0"/>
                  <a:chExt cx="409750" cy="409326"/>
                </a:xfrm>
              </p:grpSpPr>
              <p:sp>
                <p:nvSpPr>
                  <p:cNvPr id="1196" name="Freeform: Shape 17"/>
                  <p:cNvSpPr/>
                  <p:nvPr/>
                </p:nvSpPr>
                <p:spPr>
                  <a:xfrm>
                    <a:off x="-1" y="0"/>
                    <a:ext cx="409752" cy="4093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11"/>
                        </a:moveTo>
                        <a:cubicBezTo>
                          <a:pt x="21600" y="16775"/>
                          <a:pt x="16758" y="21600"/>
                          <a:pt x="10800" y="21600"/>
                        </a:cubicBezTo>
                        <a:cubicBezTo>
                          <a:pt x="4842" y="21600"/>
                          <a:pt x="0" y="16775"/>
                          <a:pt x="0" y="10811"/>
                        </a:cubicBezTo>
                        <a:cubicBezTo>
                          <a:pt x="0" y="4847"/>
                          <a:pt x="4842" y="0"/>
                          <a:pt x="10800" y="0"/>
                        </a:cubicBezTo>
                        <a:cubicBezTo>
                          <a:pt x="16758" y="0"/>
                          <a:pt x="21600" y="4847"/>
                          <a:pt x="21600" y="10811"/>
                        </a:cubicBezTo>
                        <a:close/>
                      </a:path>
                    </a:pathLst>
                  </a:custGeom>
                  <a:solidFill>
                    <a:srgbClr val="BEDBE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97" name="Freeform: Shape 18"/>
                  <p:cNvSpPr/>
                  <p:nvPr/>
                </p:nvSpPr>
                <p:spPr>
                  <a:xfrm>
                    <a:off x="88136" y="100424"/>
                    <a:ext cx="270343" cy="1872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96" y="21600"/>
                        </a:moveTo>
                        <a:lnTo>
                          <a:pt x="270" y="21600"/>
                        </a:lnTo>
                        <a:cubicBezTo>
                          <a:pt x="101" y="21600"/>
                          <a:pt x="0" y="21454"/>
                          <a:pt x="0" y="21210"/>
                        </a:cubicBezTo>
                        <a:lnTo>
                          <a:pt x="0" y="390"/>
                        </a:lnTo>
                        <a:cubicBezTo>
                          <a:pt x="0" y="195"/>
                          <a:pt x="101" y="0"/>
                          <a:pt x="270" y="0"/>
                        </a:cubicBezTo>
                        <a:cubicBezTo>
                          <a:pt x="406" y="0"/>
                          <a:pt x="541" y="195"/>
                          <a:pt x="541" y="390"/>
                        </a:cubicBezTo>
                        <a:lnTo>
                          <a:pt x="541" y="20820"/>
                        </a:lnTo>
                        <a:lnTo>
                          <a:pt x="21296" y="20820"/>
                        </a:lnTo>
                        <a:cubicBezTo>
                          <a:pt x="21465" y="20820"/>
                          <a:pt x="21600" y="20966"/>
                          <a:pt x="21600" y="21210"/>
                        </a:cubicBezTo>
                        <a:cubicBezTo>
                          <a:pt x="21600" y="21454"/>
                          <a:pt x="21465" y="21600"/>
                          <a:pt x="21296" y="21600"/>
                        </a:cubicBezTo>
                        <a:close/>
                      </a:path>
                    </a:pathLst>
                  </a:custGeom>
                  <a:solidFill>
                    <a:srgbClr val="2E3D5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198" name="Freeform: Shape 55"/>
                  <p:cNvSpPr/>
                  <p:nvPr/>
                </p:nvSpPr>
                <p:spPr>
                  <a:xfrm>
                    <a:off x="88967" y="110594"/>
                    <a:ext cx="249597" cy="176274"/>
                  </a:xfrm>
                  <a:custGeom>
                    <a:avLst/>
                    <a:gdLst/>
                    <a:ahLst/>
                    <a:cxnLst>
                      <a:cxn ang="0">
                        <a:pos x="wd2" y="hd2"/>
                      </a:cxn>
                      <a:cxn ang="5400000">
                        <a:pos x="wd2" y="hd2"/>
                      </a:cxn>
                      <a:cxn ang="10800000">
                        <a:pos x="wd2" y="hd2"/>
                      </a:cxn>
                      <a:cxn ang="16200000">
                        <a:pos x="wd2" y="hd2"/>
                      </a:cxn>
                    </a:cxnLst>
                    <a:rect l="0" t="0" r="r" b="b"/>
                    <a:pathLst>
                      <a:path w="21565" h="21600" fill="norm" stroke="1" extrusionOk="0">
                        <a:moveTo>
                          <a:pt x="21565" y="259"/>
                        </a:moveTo>
                        <a:cubicBezTo>
                          <a:pt x="21565" y="207"/>
                          <a:pt x="21565" y="207"/>
                          <a:pt x="21565" y="155"/>
                        </a:cubicBezTo>
                        <a:cubicBezTo>
                          <a:pt x="21528" y="155"/>
                          <a:pt x="21528" y="155"/>
                          <a:pt x="21528" y="155"/>
                        </a:cubicBezTo>
                        <a:lnTo>
                          <a:pt x="21528" y="104"/>
                        </a:lnTo>
                        <a:cubicBezTo>
                          <a:pt x="21528" y="52"/>
                          <a:pt x="21528" y="52"/>
                          <a:pt x="21528" y="52"/>
                        </a:cubicBezTo>
                        <a:cubicBezTo>
                          <a:pt x="21492" y="52"/>
                          <a:pt x="21492" y="52"/>
                          <a:pt x="21492" y="52"/>
                        </a:cubicBezTo>
                        <a:cubicBezTo>
                          <a:pt x="21455" y="52"/>
                          <a:pt x="21455" y="0"/>
                          <a:pt x="21455" y="0"/>
                        </a:cubicBezTo>
                        <a:cubicBezTo>
                          <a:pt x="21419" y="0"/>
                          <a:pt x="21419" y="0"/>
                          <a:pt x="21419" y="0"/>
                        </a:cubicBezTo>
                        <a:cubicBezTo>
                          <a:pt x="21382" y="0"/>
                          <a:pt x="21382" y="0"/>
                          <a:pt x="21346" y="0"/>
                        </a:cubicBezTo>
                        <a:cubicBezTo>
                          <a:pt x="21309" y="0"/>
                          <a:pt x="21309" y="0"/>
                          <a:pt x="21273" y="0"/>
                        </a:cubicBezTo>
                        <a:lnTo>
                          <a:pt x="19262" y="622"/>
                        </a:lnTo>
                        <a:cubicBezTo>
                          <a:pt x="19153" y="622"/>
                          <a:pt x="19080" y="829"/>
                          <a:pt x="19080" y="984"/>
                        </a:cubicBezTo>
                        <a:cubicBezTo>
                          <a:pt x="19116" y="1140"/>
                          <a:pt x="19226" y="1243"/>
                          <a:pt x="19372" y="1191"/>
                        </a:cubicBezTo>
                        <a:lnTo>
                          <a:pt x="20871" y="725"/>
                        </a:lnTo>
                        <a:lnTo>
                          <a:pt x="15425" y="13312"/>
                        </a:lnTo>
                        <a:lnTo>
                          <a:pt x="14950" y="10204"/>
                        </a:lnTo>
                        <a:cubicBezTo>
                          <a:pt x="14950" y="10049"/>
                          <a:pt x="14840" y="9945"/>
                          <a:pt x="14767" y="9945"/>
                        </a:cubicBezTo>
                        <a:cubicBezTo>
                          <a:pt x="14657" y="9945"/>
                          <a:pt x="14548" y="9997"/>
                          <a:pt x="14548" y="10153"/>
                        </a:cubicBezTo>
                        <a:lnTo>
                          <a:pt x="13013" y="17197"/>
                        </a:lnTo>
                        <a:lnTo>
                          <a:pt x="11331" y="5646"/>
                        </a:lnTo>
                        <a:cubicBezTo>
                          <a:pt x="11295" y="5542"/>
                          <a:pt x="11222" y="5439"/>
                          <a:pt x="11149" y="5387"/>
                        </a:cubicBezTo>
                        <a:cubicBezTo>
                          <a:pt x="11076" y="5335"/>
                          <a:pt x="10966" y="5387"/>
                          <a:pt x="10929" y="5491"/>
                        </a:cubicBezTo>
                        <a:lnTo>
                          <a:pt x="3803" y="17249"/>
                        </a:lnTo>
                        <a:lnTo>
                          <a:pt x="3401" y="14555"/>
                        </a:lnTo>
                        <a:cubicBezTo>
                          <a:pt x="3364" y="14452"/>
                          <a:pt x="3327" y="14348"/>
                          <a:pt x="3218" y="14348"/>
                        </a:cubicBezTo>
                        <a:cubicBezTo>
                          <a:pt x="3145" y="14348"/>
                          <a:pt x="3035" y="14348"/>
                          <a:pt x="2999" y="14504"/>
                        </a:cubicBezTo>
                        <a:lnTo>
                          <a:pt x="38" y="21082"/>
                        </a:lnTo>
                        <a:cubicBezTo>
                          <a:pt x="-35" y="21289"/>
                          <a:pt x="2" y="21445"/>
                          <a:pt x="111" y="21548"/>
                        </a:cubicBezTo>
                        <a:cubicBezTo>
                          <a:pt x="111" y="21600"/>
                          <a:pt x="184" y="21600"/>
                          <a:pt x="221" y="21600"/>
                        </a:cubicBezTo>
                        <a:cubicBezTo>
                          <a:pt x="257" y="21600"/>
                          <a:pt x="330" y="21548"/>
                          <a:pt x="404" y="21445"/>
                        </a:cubicBezTo>
                        <a:lnTo>
                          <a:pt x="3108" y="15488"/>
                        </a:lnTo>
                        <a:lnTo>
                          <a:pt x="3474" y="18026"/>
                        </a:lnTo>
                        <a:cubicBezTo>
                          <a:pt x="3510" y="18181"/>
                          <a:pt x="3547" y="18285"/>
                          <a:pt x="3620" y="18285"/>
                        </a:cubicBezTo>
                        <a:cubicBezTo>
                          <a:pt x="3729" y="18285"/>
                          <a:pt x="3803" y="18285"/>
                          <a:pt x="3839" y="18181"/>
                        </a:cubicBezTo>
                        <a:lnTo>
                          <a:pt x="10966" y="6423"/>
                        </a:lnTo>
                        <a:lnTo>
                          <a:pt x="12757" y="18544"/>
                        </a:lnTo>
                        <a:cubicBezTo>
                          <a:pt x="12757" y="18647"/>
                          <a:pt x="12867" y="18751"/>
                          <a:pt x="12976" y="18803"/>
                        </a:cubicBezTo>
                        <a:cubicBezTo>
                          <a:pt x="13049" y="18803"/>
                          <a:pt x="13159" y="18699"/>
                          <a:pt x="13195" y="18596"/>
                        </a:cubicBezTo>
                        <a:lnTo>
                          <a:pt x="14694" y="11499"/>
                        </a:lnTo>
                        <a:lnTo>
                          <a:pt x="15096" y="14193"/>
                        </a:lnTo>
                        <a:cubicBezTo>
                          <a:pt x="15133" y="14348"/>
                          <a:pt x="15169" y="14452"/>
                          <a:pt x="15279" y="14452"/>
                        </a:cubicBezTo>
                        <a:cubicBezTo>
                          <a:pt x="15352" y="14504"/>
                          <a:pt x="15461" y="14452"/>
                          <a:pt x="15498" y="14296"/>
                        </a:cubicBezTo>
                        <a:lnTo>
                          <a:pt x="21126" y="1399"/>
                        </a:lnTo>
                        <a:lnTo>
                          <a:pt x="21126" y="3678"/>
                        </a:lnTo>
                        <a:cubicBezTo>
                          <a:pt x="21126" y="3833"/>
                          <a:pt x="21200" y="3988"/>
                          <a:pt x="21346" y="3988"/>
                        </a:cubicBezTo>
                        <a:cubicBezTo>
                          <a:pt x="21455" y="3988"/>
                          <a:pt x="21565" y="3833"/>
                          <a:pt x="21565" y="3678"/>
                        </a:cubicBezTo>
                        <a:close/>
                      </a:path>
                    </a:pathLst>
                  </a:custGeom>
                  <a:solidFill>
                    <a:srgbClr val="C4514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grpSp>
            <p:nvGrpSpPr>
              <p:cNvPr id="1225" name="Group 516"/>
              <p:cNvGrpSpPr/>
              <p:nvPr/>
            </p:nvGrpSpPr>
            <p:grpSpPr>
              <a:xfrm>
                <a:off x="681668" y="1111453"/>
                <a:ext cx="519075" cy="1260183"/>
                <a:chOff x="0" y="0"/>
                <a:chExt cx="519073" cy="1260182"/>
              </a:xfrm>
            </p:grpSpPr>
            <p:sp>
              <p:nvSpPr>
                <p:cNvPr id="1201" name="Freeform: Shape 56"/>
                <p:cNvSpPr/>
                <p:nvPr/>
              </p:nvSpPr>
              <p:spPr>
                <a:xfrm>
                  <a:off x="99243" y="80085"/>
                  <a:ext cx="158164" cy="264269"/>
                </a:xfrm>
                <a:custGeom>
                  <a:avLst/>
                  <a:gdLst/>
                  <a:ahLst/>
                  <a:cxnLst>
                    <a:cxn ang="0">
                      <a:pos x="wd2" y="hd2"/>
                    </a:cxn>
                    <a:cxn ang="5400000">
                      <a:pos x="wd2" y="hd2"/>
                    </a:cxn>
                    <a:cxn ang="10800000">
                      <a:pos x="wd2" y="hd2"/>
                    </a:cxn>
                    <a:cxn ang="16200000">
                      <a:pos x="wd2" y="hd2"/>
                    </a:cxn>
                  </a:cxnLst>
                  <a:rect l="0" t="0" r="r" b="b"/>
                  <a:pathLst>
                    <a:path w="20060" h="21050" fill="norm" stroke="1" extrusionOk="0">
                      <a:moveTo>
                        <a:pt x="6635" y="0"/>
                      </a:moveTo>
                      <a:cubicBezTo>
                        <a:pt x="6635" y="0"/>
                        <a:pt x="7975" y="6571"/>
                        <a:pt x="310" y="9772"/>
                      </a:cubicBezTo>
                      <a:cubicBezTo>
                        <a:pt x="-708" y="10143"/>
                        <a:pt x="846" y="12535"/>
                        <a:pt x="4009" y="11491"/>
                      </a:cubicBezTo>
                      <a:cubicBezTo>
                        <a:pt x="7171" y="10446"/>
                        <a:pt x="4277" y="12333"/>
                        <a:pt x="1811" y="13176"/>
                      </a:cubicBezTo>
                      <a:cubicBezTo>
                        <a:pt x="-708" y="14052"/>
                        <a:pt x="1436" y="16646"/>
                        <a:pt x="3687" y="15939"/>
                      </a:cubicBezTo>
                      <a:cubicBezTo>
                        <a:pt x="6528" y="15029"/>
                        <a:pt x="7332" y="15366"/>
                        <a:pt x="4437" y="16983"/>
                      </a:cubicBezTo>
                      <a:cubicBezTo>
                        <a:pt x="2293" y="18197"/>
                        <a:pt x="4437" y="20387"/>
                        <a:pt x="12638" y="21027"/>
                      </a:cubicBezTo>
                      <a:cubicBezTo>
                        <a:pt x="20892" y="21600"/>
                        <a:pt x="20034" y="11019"/>
                        <a:pt x="20034" y="6841"/>
                      </a:cubicBezTo>
                      <a:cubicBezTo>
                        <a:pt x="20034" y="2696"/>
                        <a:pt x="6635" y="0"/>
                        <a:pt x="6635" y="0"/>
                      </a:cubicBezTo>
                      <a:close/>
                    </a:path>
                  </a:pathLst>
                </a:custGeom>
                <a:solidFill>
                  <a:srgbClr val="020F19"/>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02" name="Freeform: Shape 57"/>
                <p:cNvSpPr/>
                <p:nvPr/>
              </p:nvSpPr>
              <p:spPr>
                <a:xfrm>
                  <a:off x="257853" y="80085"/>
                  <a:ext cx="158001" cy="264269"/>
                </a:xfrm>
                <a:custGeom>
                  <a:avLst/>
                  <a:gdLst/>
                  <a:ahLst/>
                  <a:cxnLst>
                    <a:cxn ang="0">
                      <a:pos x="wd2" y="hd2"/>
                    </a:cxn>
                    <a:cxn ang="5400000">
                      <a:pos x="wd2" y="hd2"/>
                    </a:cxn>
                    <a:cxn ang="10800000">
                      <a:pos x="wd2" y="hd2"/>
                    </a:cxn>
                    <a:cxn ang="16200000">
                      <a:pos x="wd2" y="hd2"/>
                    </a:cxn>
                  </a:cxnLst>
                  <a:rect l="0" t="0" r="r" b="b"/>
                  <a:pathLst>
                    <a:path w="20089" h="21050" fill="norm" stroke="1" extrusionOk="0">
                      <a:moveTo>
                        <a:pt x="13459" y="0"/>
                      </a:moveTo>
                      <a:cubicBezTo>
                        <a:pt x="13459" y="0"/>
                        <a:pt x="12115" y="6571"/>
                        <a:pt x="19799" y="9772"/>
                      </a:cubicBezTo>
                      <a:cubicBezTo>
                        <a:pt x="20766" y="10143"/>
                        <a:pt x="19262" y="12535"/>
                        <a:pt x="16091" y="11491"/>
                      </a:cubicBezTo>
                      <a:cubicBezTo>
                        <a:pt x="12921" y="10446"/>
                        <a:pt x="15823" y="12333"/>
                        <a:pt x="18294" y="13176"/>
                      </a:cubicBezTo>
                      <a:cubicBezTo>
                        <a:pt x="20766" y="14052"/>
                        <a:pt x="18670" y="16646"/>
                        <a:pt x="16414" y="15939"/>
                      </a:cubicBezTo>
                      <a:cubicBezTo>
                        <a:pt x="13566" y="15029"/>
                        <a:pt x="12760" y="15366"/>
                        <a:pt x="15662" y="16983"/>
                      </a:cubicBezTo>
                      <a:cubicBezTo>
                        <a:pt x="17811" y="18197"/>
                        <a:pt x="15662" y="20387"/>
                        <a:pt x="7441" y="21027"/>
                      </a:cubicBezTo>
                      <a:cubicBezTo>
                        <a:pt x="-834" y="21600"/>
                        <a:pt x="26" y="11019"/>
                        <a:pt x="26" y="6841"/>
                      </a:cubicBezTo>
                      <a:cubicBezTo>
                        <a:pt x="26" y="2696"/>
                        <a:pt x="13459" y="0"/>
                        <a:pt x="13459" y="0"/>
                      </a:cubicBezTo>
                      <a:close/>
                    </a:path>
                  </a:pathLst>
                </a:custGeom>
                <a:solidFill>
                  <a:srgbClr val="020F19"/>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03" name="Freeform: Shape 58"/>
                <p:cNvSpPr/>
                <p:nvPr/>
              </p:nvSpPr>
              <p:spPr>
                <a:xfrm>
                  <a:off x="149578" y="19066"/>
                  <a:ext cx="208054" cy="3190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756" y="9339"/>
                      </a:moveTo>
                      <a:lnTo>
                        <a:pt x="19756" y="5672"/>
                      </a:lnTo>
                      <a:cubicBezTo>
                        <a:pt x="19756" y="2550"/>
                        <a:pt x="16288" y="0"/>
                        <a:pt x="11985" y="0"/>
                      </a:cubicBezTo>
                      <a:lnTo>
                        <a:pt x="9746" y="0"/>
                      </a:lnTo>
                      <a:cubicBezTo>
                        <a:pt x="5488" y="0"/>
                        <a:pt x="2020" y="2550"/>
                        <a:pt x="2020" y="5672"/>
                      </a:cubicBezTo>
                      <a:lnTo>
                        <a:pt x="2020" y="9339"/>
                      </a:lnTo>
                      <a:cubicBezTo>
                        <a:pt x="922" y="9339"/>
                        <a:pt x="0" y="9969"/>
                        <a:pt x="0" y="10800"/>
                      </a:cubicBezTo>
                      <a:cubicBezTo>
                        <a:pt x="0" y="11602"/>
                        <a:pt x="922" y="12261"/>
                        <a:pt x="2020" y="12261"/>
                      </a:cubicBezTo>
                      <a:cubicBezTo>
                        <a:pt x="2151" y="12261"/>
                        <a:pt x="2283" y="12261"/>
                        <a:pt x="2371" y="12261"/>
                      </a:cubicBezTo>
                      <a:cubicBezTo>
                        <a:pt x="3249" y="14209"/>
                        <a:pt x="5488" y="15727"/>
                        <a:pt x="8298" y="16128"/>
                      </a:cubicBezTo>
                      <a:lnTo>
                        <a:pt x="8298" y="21600"/>
                      </a:lnTo>
                      <a:lnTo>
                        <a:pt x="13566" y="21600"/>
                      </a:lnTo>
                      <a:lnTo>
                        <a:pt x="13566" y="16100"/>
                      </a:lnTo>
                      <a:cubicBezTo>
                        <a:pt x="16332" y="15699"/>
                        <a:pt x="18527" y="14180"/>
                        <a:pt x="19361" y="12261"/>
                      </a:cubicBezTo>
                      <a:cubicBezTo>
                        <a:pt x="19449" y="12261"/>
                        <a:pt x="19493" y="12261"/>
                        <a:pt x="19580" y="12261"/>
                      </a:cubicBezTo>
                      <a:cubicBezTo>
                        <a:pt x="20678" y="12261"/>
                        <a:pt x="21600" y="11602"/>
                        <a:pt x="21600" y="10800"/>
                      </a:cubicBezTo>
                      <a:cubicBezTo>
                        <a:pt x="21600" y="10027"/>
                        <a:pt x="20766" y="9396"/>
                        <a:pt x="19756" y="9339"/>
                      </a:cubicBezTo>
                      <a:close/>
                    </a:path>
                  </a:pathLst>
                </a:custGeom>
                <a:solidFill>
                  <a:srgbClr val="70453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04" name="Freeform: Shape 59"/>
                <p:cNvSpPr/>
                <p:nvPr/>
              </p:nvSpPr>
              <p:spPr>
                <a:xfrm>
                  <a:off x="55085" y="325427"/>
                  <a:ext cx="407633" cy="4080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52" y="21600"/>
                      </a:moveTo>
                      <a:lnTo>
                        <a:pt x="1548" y="21600"/>
                      </a:lnTo>
                      <a:cubicBezTo>
                        <a:pt x="695" y="21600"/>
                        <a:pt x="0" y="20905"/>
                        <a:pt x="0" y="20054"/>
                      </a:cubicBezTo>
                      <a:lnTo>
                        <a:pt x="0" y="1546"/>
                      </a:lnTo>
                      <a:cubicBezTo>
                        <a:pt x="0" y="695"/>
                        <a:pt x="695" y="0"/>
                        <a:pt x="1548" y="0"/>
                      </a:cubicBezTo>
                      <a:lnTo>
                        <a:pt x="20052" y="0"/>
                      </a:lnTo>
                      <a:cubicBezTo>
                        <a:pt x="20905" y="0"/>
                        <a:pt x="21600" y="695"/>
                        <a:pt x="21600" y="1546"/>
                      </a:cubicBezTo>
                      <a:lnTo>
                        <a:pt x="21600" y="20054"/>
                      </a:lnTo>
                      <a:cubicBezTo>
                        <a:pt x="21600" y="20905"/>
                        <a:pt x="20905" y="21600"/>
                        <a:pt x="20052" y="21600"/>
                      </a:cubicBezTo>
                      <a:close/>
                    </a:path>
                  </a:pathLst>
                </a:custGeom>
                <a:solidFill>
                  <a:srgbClr val="1524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05" name="Freeform: Shape 60"/>
                <p:cNvSpPr/>
                <p:nvPr/>
              </p:nvSpPr>
              <p:spPr>
                <a:xfrm>
                  <a:off x="55085" y="683481"/>
                  <a:ext cx="407633" cy="1449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873" y="21600"/>
                      </a:moveTo>
                      <a:lnTo>
                        <a:pt x="1750" y="21600"/>
                      </a:lnTo>
                      <a:cubicBezTo>
                        <a:pt x="785" y="21600"/>
                        <a:pt x="0" y="19396"/>
                        <a:pt x="0" y="16688"/>
                      </a:cubicBezTo>
                      <a:lnTo>
                        <a:pt x="0" y="0"/>
                      </a:lnTo>
                      <a:lnTo>
                        <a:pt x="21600" y="0"/>
                      </a:lnTo>
                      <a:lnTo>
                        <a:pt x="21600" y="16688"/>
                      </a:lnTo>
                      <a:cubicBezTo>
                        <a:pt x="21600" y="19396"/>
                        <a:pt x="20837" y="21600"/>
                        <a:pt x="19873" y="21600"/>
                      </a:cubicBezTo>
                      <a:close/>
                    </a:path>
                  </a:pathLst>
                </a:custGeom>
                <a:solidFill>
                  <a:srgbClr val="1524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06" name="Freeform: Shape 61"/>
                <p:cNvSpPr/>
                <p:nvPr/>
              </p:nvSpPr>
              <p:spPr>
                <a:xfrm>
                  <a:off x="13357" y="744076"/>
                  <a:ext cx="492156" cy="427326"/>
                </a:xfrm>
                <a:custGeom>
                  <a:avLst/>
                  <a:gdLst/>
                  <a:ahLst/>
                  <a:cxnLst>
                    <a:cxn ang="0">
                      <a:pos x="wd2" y="hd2"/>
                    </a:cxn>
                    <a:cxn ang="5400000">
                      <a:pos x="wd2" y="hd2"/>
                    </a:cxn>
                    <a:cxn ang="10800000">
                      <a:pos x="wd2" y="hd2"/>
                    </a:cxn>
                    <a:cxn ang="16200000">
                      <a:pos x="wd2" y="hd2"/>
                    </a:cxn>
                  </a:cxnLst>
                  <a:rect l="0" t="0" r="r" b="b"/>
                  <a:pathLst>
                    <a:path w="21406" h="21482" fill="norm" stroke="1" extrusionOk="0">
                      <a:moveTo>
                        <a:pt x="21369" y="20281"/>
                      </a:moveTo>
                      <a:lnTo>
                        <a:pt x="21038" y="19153"/>
                      </a:lnTo>
                      <a:cubicBezTo>
                        <a:pt x="20964" y="18897"/>
                        <a:pt x="20798" y="18706"/>
                        <a:pt x="20596" y="18599"/>
                      </a:cubicBezTo>
                      <a:cubicBezTo>
                        <a:pt x="20485" y="18536"/>
                        <a:pt x="20375" y="18472"/>
                        <a:pt x="20246" y="18450"/>
                      </a:cubicBezTo>
                      <a:lnTo>
                        <a:pt x="11591" y="17003"/>
                      </a:lnTo>
                      <a:lnTo>
                        <a:pt x="11591" y="979"/>
                      </a:lnTo>
                      <a:cubicBezTo>
                        <a:pt x="11591" y="426"/>
                        <a:pt x="11204" y="0"/>
                        <a:pt x="10707" y="0"/>
                      </a:cubicBezTo>
                      <a:lnTo>
                        <a:pt x="10689" y="0"/>
                      </a:lnTo>
                      <a:cubicBezTo>
                        <a:pt x="10228" y="0"/>
                        <a:pt x="9823" y="426"/>
                        <a:pt x="9823" y="979"/>
                      </a:cubicBezTo>
                      <a:lnTo>
                        <a:pt x="9823" y="17003"/>
                      </a:lnTo>
                      <a:lnTo>
                        <a:pt x="1169" y="18450"/>
                      </a:lnTo>
                      <a:cubicBezTo>
                        <a:pt x="1040" y="18472"/>
                        <a:pt x="929" y="18536"/>
                        <a:pt x="837" y="18599"/>
                      </a:cubicBezTo>
                      <a:cubicBezTo>
                        <a:pt x="616" y="18706"/>
                        <a:pt x="450" y="18897"/>
                        <a:pt x="358" y="19153"/>
                      </a:cubicBezTo>
                      <a:lnTo>
                        <a:pt x="45" y="20281"/>
                      </a:lnTo>
                      <a:cubicBezTo>
                        <a:pt x="-102" y="20770"/>
                        <a:pt x="119" y="21281"/>
                        <a:pt x="543" y="21430"/>
                      </a:cubicBezTo>
                      <a:cubicBezTo>
                        <a:pt x="948" y="21600"/>
                        <a:pt x="1408" y="21345"/>
                        <a:pt x="1537" y="20855"/>
                      </a:cubicBezTo>
                      <a:lnTo>
                        <a:pt x="1721" y="20195"/>
                      </a:lnTo>
                      <a:lnTo>
                        <a:pt x="9823" y="18833"/>
                      </a:lnTo>
                      <a:lnTo>
                        <a:pt x="9823" y="20281"/>
                      </a:lnTo>
                      <a:cubicBezTo>
                        <a:pt x="9823" y="20834"/>
                        <a:pt x="10228" y="21281"/>
                        <a:pt x="10689" y="21281"/>
                      </a:cubicBezTo>
                      <a:lnTo>
                        <a:pt x="10707" y="21281"/>
                      </a:lnTo>
                      <a:cubicBezTo>
                        <a:pt x="11204" y="21281"/>
                        <a:pt x="11591" y="20834"/>
                        <a:pt x="11591" y="20281"/>
                      </a:cubicBezTo>
                      <a:lnTo>
                        <a:pt x="11591" y="18833"/>
                      </a:lnTo>
                      <a:lnTo>
                        <a:pt x="19675" y="20195"/>
                      </a:lnTo>
                      <a:lnTo>
                        <a:pt x="19878" y="20855"/>
                      </a:lnTo>
                      <a:cubicBezTo>
                        <a:pt x="20006" y="21345"/>
                        <a:pt x="20467" y="21600"/>
                        <a:pt x="20872" y="21430"/>
                      </a:cubicBezTo>
                      <a:cubicBezTo>
                        <a:pt x="21277" y="21281"/>
                        <a:pt x="21498" y="20770"/>
                        <a:pt x="21369" y="20281"/>
                      </a:cubicBezTo>
                      <a:close/>
                    </a:path>
                  </a:pathLst>
                </a:custGeom>
                <a:solidFill>
                  <a:srgbClr val="8C8C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07" name="Freeform: Shape 62"/>
                <p:cNvSpPr/>
                <p:nvPr/>
              </p:nvSpPr>
              <p:spPr>
                <a:xfrm>
                  <a:off x="480937" y="1173741"/>
                  <a:ext cx="38137"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560"/>
                        <a:pt x="16615" y="21600"/>
                        <a:pt x="10919" y="21600"/>
                      </a:cubicBezTo>
                      <a:cubicBezTo>
                        <a:pt x="4985" y="21600"/>
                        <a:pt x="0" y="16560"/>
                        <a:pt x="0" y="10800"/>
                      </a:cubicBezTo>
                      <a:cubicBezTo>
                        <a:pt x="0" y="4800"/>
                        <a:pt x="4985" y="0"/>
                        <a:pt x="10919" y="0"/>
                      </a:cubicBezTo>
                      <a:cubicBezTo>
                        <a:pt x="16615" y="0"/>
                        <a:pt x="21600" y="4800"/>
                        <a:pt x="21600" y="10800"/>
                      </a:cubicBezTo>
                      <a:close/>
                    </a:path>
                  </a:pathLst>
                </a:custGeom>
                <a:solidFill>
                  <a:srgbClr val="1524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08" name="Freeform: Shape 63"/>
                <p:cNvSpPr/>
                <p:nvPr/>
              </p:nvSpPr>
              <p:spPr>
                <a:xfrm>
                  <a:off x="241104" y="1173741"/>
                  <a:ext cx="37713"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560"/>
                        <a:pt x="16800" y="21600"/>
                        <a:pt x="10800" y="21600"/>
                      </a:cubicBezTo>
                      <a:cubicBezTo>
                        <a:pt x="4800" y="21600"/>
                        <a:pt x="0" y="16560"/>
                        <a:pt x="0" y="10800"/>
                      </a:cubicBezTo>
                      <a:cubicBezTo>
                        <a:pt x="0" y="4800"/>
                        <a:pt x="4800" y="0"/>
                        <a:pt x="10800" y="0"/>
                      </a:cubicBezTo>
                      <a:cubicBezTo>
                        <a:pt x="16800" y="0"/>
                        <a:pt x="21600" y="4800"/>
                        <a:pt x="21600" y="10800"/>
                      </a:cubicBezTo>
                      <a:close/>
                    </a:path>
                  </a:pathLst>
                </a:custGeom>
                <a:solidFill>
                  <a:srgbClr val="1524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09" name="Freeform: Shape 64"/>
                <p:cNvSpPr/>
                <p:nvPr/>
              </p:nvSpPr>
              <p:spPr>
                <a:xfrm>
                  <a:off x="0" y="1173741"/>
                  <a:ext cx="37713"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560"/>
                        <a:pt x="16800" y="21600"/>
                        <a:pt x="11040" y="21600"/>
                      </a:cubicBezTo>
                      <a:cubicBezTo>
                        <a:pt x="5040" y="21600"/>
                        <a:pt x="0" y="16560"/>
                        <a:pt x="0" y="10800"/>
                      </a:cubicBezTo>
                      <a:cubicBezTo>
                        <a:pt x="0" y="4800"/>
                        <a:pt x="5040" y="0"/>
                        <a:pt x="11040" y="0"/>
                      </a:cubicBezTo>
                      <a:cubicBezTo>
                        <a:pt x="16800" y="0"/>
                        <a:pt x="21600" y="4800"/>
                        <a:pt x="21600" y="10800"/>
                      </a:cubicBezTo>
                      <a:close/>
                    </a:path>
                  </a:pathLst>
                </a:custGeom>
                <a:solidFill>
                  <a:srgbClr val="8C8C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10" name="Freeform: Shape 65"/>
                <p:cNvSpPr/>
                <p:nvPr/>
              </p:nvSpPr>
              <p:spPr>
                <a:xfrm>
                  <a:off x="0" y="1173741"/>
                  <a:ext cx="37713"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560"/>
                        <a:pt x="16800" y="21600"/>
                        <a:pt x="11040" y="21600"/>
                      </a:cubicBezTo>
                      <a:cubicBezTo>
                        <a:pt x="5040" y="21600"/>
                        <a:pt x="0" y="16560"/>
                        <a:pt x="0" y="10800"/>
                      </a:cubicBezTo>
                      <a:cubicBezTo>
                        <a:pt x="0" y="4800"/>
                        <a:pt x="5040" y="0"/>
                        <a:pt x="11040" y="0"/>
                      </a:cubicBezTo>
                      <a:cubicBezTo>
                        <a:pt x="16800" y="0"/>
                        <a:pt x="21600" y="4800"/>
                        <a:pt x="21600" y="10800"/>
                      </a:cubicBezTo>
                      <a:close/>
                    </a:path>
                  </a:pathLst>
                </a:custGeom>
                <a:solidFill>
                  <a:srgbClr val="1524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11" name="Freeform: Shape 66"/>
                <p:cNvSpPr/>
                <p:nvPr/>
              </p:nvSpPr>
              <p:spPr>
                <a:xfrm>
                  <a:off x="109745" y="1152151"/>
                  <a:ext cx="117376" cy="108032"/>
                </a:xfrm>
                <a:custGeom>
                  <a:avLst/>
                  <a:gdLst/>
                  <a:ahLst/>
                  <a:cxnLst>
                    <a:cxn ang="0">
                      <a:pos x="wd2" y="hd2"/>
                    </a:cxn>
                    <a:cxn ang="5400000">
                      <a:pos x="wd2" y="hd2"/>
                    </a:cxn>
                    <a:cxn ang="10800000">
                      <a:pos x="wd2" y="hd2"/>
                    </a:cxn>
                    <a:cxn ang="16200000">
                      <a:pos x="wd2" y="hd2"/>
                    </a:cxn>
                  </a:cxnLst>
                  <a:rect l="0" t="0" r="r" b="b"/>
                  <a:pathLst>
                    <a:path w="21600" h="20476" fill="norm" stroke="1" extrusionOk="0">
                      <a:moveTo>
                        <a:pt x="10878" y="5356"/>
                      </a:moveTo>
                      <a:lnTo>
                        <a:pt x="1554" y="12796"/>
                      </a:lnTo>
                      <a:cubicBezTo>
                        <a:pt x="544" y="13596"/>
                        <a:pt x="0" y="14876"/>
                        <a:pt x="0" y="16156"/>
                      </a:cubicBezTo>
                      <a:cubicBezTo>
                        <a:pt x="0" y="18556"/>
                        <a:pt x="1787" y="20476"/>
                        <a:pt x="4118" y="20476"/>
                      </a:cubicBezTo>
                      <a:lnTo>
                        <a:pt x="17482" y="20476"/>
                      </a:lnTo>
                      <a:cubicBezTo>
                        <a:pt x="19735" y="20476"/>
                        <a:pt x="21600" y="18556"/>
                        <a:pt x="21600" y="16156"/>
                      </a:cubicBezTo>
                      <a:lnTo>
                        <a:pt x="21600" y="4876"/>
                      </a:lnTo>
                      <a:cubicBezTo>
                        <a:pt x="21600" y="3036"/>
                        <a:pt x="20512" y="1436"/>
                        <a:pt x="18803" y="796"/>
                      </a:cubicBezTo>
                      <a:cubicBezTo>
                        <a:pt x="15540" y="-404"/>
                        <a:pt x="10722" y="-1124"/>
                        <a:pt x="10878" y="5356"/>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12" name="Freeform: Shape 67"/>
                <p:cNvSpPr/>
                <p:nvPr/>
              </p:nvSpPr>
              <p:spPr>
                <a:xfrm>
                  <a:off x="286020" y="1152151"/>
                  <a:ext cx="117799" cy="108032"/>
                </a:xfrm>
                <a:custGeom>
                  <a:avLst/>
                  <a:gdLst/>
                  <a:ahLst/>
                  <a:cxnLst>
                    <a:cxn ang="0">
                      <a:pos x="wd2" y="hd2"/>
                    </a:cxn>
                    <a:cxn ang="5400000">
                      <a:pos x="wd2" y="hd2"/>
                    </a:cxn>
                    <a:cxn ang="10800000">
                      <a:pos x="wd2" y="hd2"/>
                    </a:cxn>
                    <a:cxn ang="16200000">
                      <a:pos x="wd2" y="hd2"/>
                    </a:cxn>
                  </a:cxnLst>
                  <a:rect l="0" t="0" r="r" b="b"/>
                  <a:pathLst>
                    <a:path w="21600" h="20476" fill="norm" stroke="1" extrusionOk="0">
                      <a:moveTo>
                        <a:pt x="10684" y="5356"/>
                      </a:moveTo>
                      <a:lnTo>
                        <a:pt x="19974" y="12796"/>
                      </a:lnTo>
                      <a:cubicBezTo>
                        <a:pt x="20981" y="13596"/>
                        <a:pt x="21600" y="14876"/>
                        <a:pt x="21600" y="16156"/>
                      </a:cubicBezTo>
                      <a:cubicBezTo>
                        <a:pt x="21600" y="18556"/>
                        <a:pt x="19742" y="20476"/>
                        <a:pt x="17419" y="20476"/>
                      </a:cubicBezTo>
                      <a:lnTo>
                        <a:pt x="4181" y="20476"/>
                      </a:lnTo>
                      <a:cubicBezTo>
                        <a:pt x="1858" y="20476"/>
                        <a:pt x="0" y="18556"/>
                        <a:pt x="0" y="16156"/>
                      </a:cubicBezTo>
                      <a:lnTo>
                        <a:pt x="0" y="4876"/>
                      </a:lnTo>
                      <a:cubicBezTo>
                        <a:pt x="0" y="3036"/>
                        <a:pt x="1161" y="1436"/>
                        <a:pt x="2787" y="796"/>
                      </a:cubicBezTo>
                      <a:cubicBezTo>
                        <a:pt x="6039" y="-404"/>
                        <a:pt x="10916" y="-1124"/>
                        <a:pt x="10684" y="5356"/>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13" name="Freeform: Shape 68"/>
                <p:cNvSpPr/>
                <p:nvPr/>
              </p:nvSpPr>
              <p:spPr>
                <a:xfrm>
                  <a:off x="135169" y="645345"/>
                  <a:ext cx="244496" cy="1699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2803" y="0"/>
                      </a:lnTo>
                      <a:lnTo>
                        <a:pt x="19358" y="0"/>
                      </a:lnTo>
                      <a:close/>
                    </a:path>
                  </a:pathLst>
                </a:custGeom>
                <a:solidFill>
                  <a:srgbClr val="27344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14" name="Freeform: Shape 69"/>
                <p:cNvSpPr/>
                <p:nvPr/>
              </p:nvSpPr>
              <p:spPr>
                <a:xfrm>
                  <a:off x="27137" y="273307"/>
                  <a:ext cx="460191" cy="400853"/>
                </a:xfrm>
                <a:custGeom>
                  <a:avLst/>
                  <a:gdLst/>
                  <a:ahLst/>
                  <a:cxnLst>
                    <a:cxn ang="0">
                      <a:pos x="wd2" y="hd2"/>
                    </a:cxn>
                    <a:cxn ang="5400000">
                      <a:pos x="wd2" y="hd2"/>
                    </a:cxn>
                    <a:cxn ang="10800000">
                      <a:pos x="wd2" y="hd2"/>
                    </a:cxn>
                    <a:cxn ang="16200000">
                      <a:pos x="wd2" y="hd2"/>
                    </a:cxn>
                  </a:cxnLst>
                  <a:rect l="0" t="0" r="r" b="b"/>
                  <a:pathLst>
                    <a:path w="21522" h="21600" fill="norm" stroke="1" extrusionOk="0">
                      <a:moveTo>
                        <a:pt x="15818" y="12043"/>
                      </a:moveTo>
                      <a:lnTo>
                        <a:pt x="15957" y="8439"/>
                      </a:lnTo>
                      <a:lnTo>
                        <a:pt x="17739" y="11496"/>
                      </a:lnTo>
                      <a:close/>
                      <a:moveTo>
                        <a:pt x="3801" y="11496"/>
                      </a:moveTo>
                      <a:lnTo>
                        <a:pt x="5622" y="8371"/>
                      </a:lnTo>
                      <a:lnTo>
                        <a:pt x="5781" y="12043"/>
                      </a:lnTo>
                      <a:close/>
                      <a:moveTo>
                        <a:pt x="21263" y="11290"/>
                      </a:moveTo>
                      <a:lnTo>
                        <a:pt x="15878" y="2098"/>
                      </a:lnTo>
                      <a:cubicBezTo>
                        <a:pt x="15601" y="1551"/>
                        <a:pt x="14967" y="1300"/>
                        <a:pt x="14433" y="1232"/>
                      </a:cubicBezTo>
                      <a:lnTo>
                        <a:pt x="12651" y="890"/>
                      </a:lnTo>
                      <a:lnTo>
                        <a:pt x="12651" y="753"/>
                      </a:lnTo>
                      <a:cubicBezTo>
                        <a:pt x="12651" y="342"/>
                        <a:pt x="12354" y="0"/>
                        <a:pt x="12017" y="0"/>
                      </a:cubicBezTo>
                      <a:lnTo>
                        <a:pt x="9166" y="0"/>
                      </a:lnTo>
                      <a:cubicBezTo>
                        <a:pt x="8810" y="0"/>
                        <a:pt x="8533" y="342"/>
                        <a:pt x="8533" y="753"/>
                      </a:cubicBezTo>
                      <a:lnTo>
                        <a:pt x="8533" y="912"/>
                      </a:lnTo>
                      <a:lnTo>
                        <a:pt x="6929" y="1232"/>
                      </a:lnTo>
                      <a:cubicBezTo>
                        <a:pt x="6513" y="1277"/>
                        <a:pt x="6137" y="1460"/>
                        <a:pt x="5860" y="1825"/>
                      </a:cubicBezTo>
                      <a:cubicBezTo>
                        <a:pt x="5840" y="1825"/>
                        <a:pt x="5840" y="1825"/>
                        <a:pt x="5840" y="1848"/>
                      </a:cubicBezTo>
                      <a:lnTo>
                        <a:pt x="5820" y="1848"/>
                      </a:lnTo>
                      <a:cubicBezTo>
                        <a:pt x="5761" y="1939"/>
                        <a:pt x="5702" y="2007"/>
                        <a:pt x="5662" y="2098"/>
                      </a:cubicBezTo>
                      <a:lnTo>
                        <a:pt x="277" y="11290"/>
                      </a:lnTo>
                      <a:cubicBezTo>
                        <a:pt x="39" y="11678"/>
                        <a:pt x="-40" y="12134"/>
                        <a:pt x="19" y="12568"/>
                      </a:cubicBezTo>
                      <a:cubicBezTo>
                        <a:pt x="0" y="13389"/>
                        <a:pt x="455" y="14142"/>
                        <a:pt x="1168" y="14347"/>
                      </a:cubicBezTo>
                      <a:lnTo>
                        <a:pt x="5939" y="15693"/>
                      </a:lnTo>
                      <a:lnTo>
                        <a:pt x="6177" y="20939"/>
                      </a:lnTo>
                      <a:cubicBezTo>
                        <a:pt x="6196" y="21303"/>
                        <a:pt x="6474" y="21600"/>
                        <a:pt x="6810" y="21600"/>
                      </a:cubicBezTo>
                      <a:lnTo>
                        <a:pt x="14888" y="21600"/>
                      </a:lnTo>
                      <a:cubicBezTo>
                        <a:pt x="15225" y="21600"/>
                        <a:pt x="15502" y="21303"/>
                        <a:pt x="15502" y="20916"/>
                      </a:cubicBezTo>
                      <a:lnTo>
                        <a:pt x="15700" y="15647"/>
                      </a:lnTo>
                      <a:lnTo>
                        <a:pt x="20352" y="14347"/>
                      </a:lnTo>
                      <a:cubicBezTo>
                        <a:pt x="21065" y="14142"/>
                        <a:pt x="21520" y="13389"/>
                        <a:pt x="21501" y="12568"/>
                      </a:cubicBezTo>
                      <a:cubicBezTo>
                        <a:pt x="21560" y="12134"/>
                        <a:pt x="21501" y="11678"/>
                        <a:pt x="21263" y="11290"/>
                      </a:cubicBezTo>
                      <a:close/>
                    </a:path>
                  </a:pathLst>
                </a:custGeom>
                <a:solidFill>
                  <a:srgbClr val="EF776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15" name="Freeform: Shape 70"/>
                <p:cNvSpPr/>
                <p:nvPr/>
              </p:nvSpPr>
              <p:spPr>
                <a:xfrm>
                  <a:off x="255493" y="725431"/>
                  <a:ext cx="125062" cy="454667"/>
                </a:xfrm>
                <a:custGeom>
                  <a:avLst/>
                  <a:gdLst/>
                  <a:ahLst/>
                  <a:cxnLst>
                    <a:cxn ang="0">
                      <a:pos x="wd2" y="hd2"/>
                    </a:cxn>
                    <a:cxn ang="5400000">
                      <a:pos x="wd2" y="hd2"/>
                    </a:cxn>
                    <a:cxn ang="10800000">
                      <a:pos x="wd2" y="hd2"/>
                    </a:cxn>
                    <a:cxn ang="16200000">
                      <a:pos x="wd2" y="hd2"/>
                    </a:cxn>
                  </a:cxnLst>
                  <a:rect l="0" t="0" r="r" b="b"/>
                  <a:pathLst>
                    <a:path w="21251" h="21600" fill="norm" stroke="1" extrusionOk="0">
                      <a:moveTo>
                        <a:pt x="19020" y="21600"/>
                      </a:moveTo>
                      <a:lnTo>
                        <a:pt x="2013" y="21600"/>
                      </a:lnTo>
                      <a:lnTo>
                        <a:pt x="4" y="3137"/>
                      </a:lnTo>
                      <a:cubicBezTo>
                        <a:pt x="-140" y="1408"/>
                        <a:pt x="4668" y="0"/>
                        <a:pt x="10624" y="0"/>
                      </a:cubicBezTo>
                      <a:cubicBezTo>
                        <a:pt x="16652" y="0"/>
                        <a:pt x="21460" y="1428"/>
                        <a:pt x="21245" y="3158"/>
                      </a:cubicBezTo>
                      <a:close/>
                    </a:path>
                  </a:pathLst>
                </a:custGeom>
                <a:solidFill>
                  <a:srgbClr val="2E3D5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16" name="Freeform: Shape 71"/>
                <p:cNvSpPr/>
                <p:nvPr/>
              </p:nvSpPr>
              <p:spPr>
                <a:xfrm>
                  <a:off x="133880" y="725431"/>
                  <a:ext cx="124638" cy="454667"/>
                </a:xfrm>
                <a:custGeom>
                  <a:avLst/>
                  <a:gdLst/>
                  <a:ahLst/>
                  <a:cxnLst>
                    <a:cxn ang="0">
                      <a:pos x="wd2" y="hd2"/>
                    </a:cxn>
                    <a:cxn ang="5400000">
                      <a:pos x="wd2" y="hd2"/>
                    </a:cxn>
                    <a:cxn ang="10800000">
                      <a:pos x="wd2" y="hd2"/>
                    </a:cxn>
                    <a:cxn ang="16200000">
                      <a:pos x="wd2" y="hd2"/>
                    </a:cxn>
                  </a:cxnLst>
                  <a:rect l="0" t="0" r="r" b="b"/>
                  <a:pathLst>
                    <a:path w="21250" h="21600" fill="norm" stroke="1" extrusionOk="0">
                      <a:moveTo>
                        <a:pt x="19011" y="21600"/>
                      </a:moveTo>
                      <a:lnTo>
                        <a:pt x="1947" y="21600"/>
                      </a:lnTo>
                      <a:lnTo>
                        <a:pt x="3" y="3137"/>
                      </a:lnTo>
                      <a:cubicBezTo>
                        <a:pt x="-141" y="1408"/>
                        <a:pt x="4611" y="0"/>
                        <a:pt x="10659" y="0"/>
                      </a:cubicBezTo>
                      <a:cubicBezTo>
                        <a:pt x="16635" y="0"/>
                        <a:pt x="21459" y="1428"/>
                        <a:pt x="21243" y="3158"/>
                      </a:cubicBezTo>
                      <a:close/>
                    </a:path>
                  </a:pathLst>
                </a:custGeom>
                <a:solidFill>
                  <a:srgbClr val="2E3D5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17" name="Freeform: Shape 72"/>
                <p:cNvSpPr/>
                <p:nvPr/>
              </p:nvSpPr>
              <p:spPr>
                <a:xfrm>
                  <a:off x="208302" y="294918"/>
                  <a:ext cx="89760" cy="36442"/>
                </a:xfrm>
                <a:custGeom>
                  <a:avLst/>
                  <a:gdLst/>
                  <a:ahLst/>
                  <a:cxnLst>
                    <a:cxn ang="0">
                      <a:pos x="wd2" y="hd2"/>
                    </a:cxn>
                    <a:cxn ang="5400000">
                      <a:pos x="wd2" y="hd2"/>
                    </a:cxn>
                    <a:cxn ang="10800000">
                      <a:pos x="wd2" y="hd2"/>
                    </a:cxn>
                    <a:cxn ang="16200000">
                      <a:pos x="wd2" y="hd2"/>
                    </a:cxn>
                  </a:cxnLst>
                  <a:rect l="0" t="0" r="r" b="b"/>
                  <a:pathLst>
                    <a:path w="21482" h="21600" fill="norm" stroke="1" extrusionOk="0">
                      <a:moveTo>
                        <a:pt x="4685" y="21600"/>
                      </a:moveTo>
                      <a:lnTo>
                        <a:pt x="4584" y="21600"/>
                      </a:lnTo>
                      <a:cubicBezTo>
                        <a:pt x="4483" y="21600"/>
                        <a:pt x="4483" y="21600"/>
                        <a:pt x="4382" y="21103"/>
                      </a:cubicBezTo>
                      <a:lnTo>
                        <a:pt x="42" y="1241"/>
                      </a:lnTo>
                      <a:cubicBezTo>
                        <a:pt x="-59" y="745"/>
                        <a:pt x="42" y="497"/>
                        <a:pt x="143" y="0"/>
                      </a:cubicBezTo>
                      <a:cubicBezTo>
                        <a:pt x="244" y="0"/>
                        <a:pt x="446" y="0"/>
                        <a:pt x="547" y="497"/>
                      </a:cubicBezTo>
                      <a:lnTo>
                        <a:pt x="4685" y="19614"/>
                      </a:lnTo>
                      <a:lnTo>
                        <a:pt x="11044" y="497"/>
                      </a:lnTo>
                      <a:cubicBezTo>
                        <a:pt x="11145" y="248"/>
                        <a:pt x="11145" y="0"/>
                        <a:pt x="11246" y="0"/>
                      </a:cubicBezTo>
                      <a:cubicBezTo>
                        <a:pt x="11347" y="248"/>
                        <a:pt x="11448" y="248"/>
                        <a:pt x="11448" y="497"/>
                      </a:cubicBezTo>
                      <a:lnTo>
                        <a:pt x="17100" y="19366"/>
                      </a:lnTo>
                      <a:lnTo>
                        <a:pt x="21036" y="497"/>
                      </a:lnTo>
                      <a:cubicBezTo>
                        <a:pt x="21036" y="0"/>
                        <a:pt x="21238" y="0"/>
                        <a:pt x="21339" y="0"/>
                      </a:cubicBezTo>
                      <a:cubicBezTo>
                        <a:pt x="21440" y="497"/>
                        <a:pt x="21541" y="745"/>
                        <a:pt x="21440" y="993"/>
                      </a:cubicBezTo>
                      <a:lnTo>
                        <a:pt x="17403" y="20855"/>
                      </a:lnTo>
                      <a:cubicBezTo>
                        <a:pt x="17403" y="21103"/>
                        <a:pt x="17302" y="21103"/>
                        <a:pt x="17201" y="21103"/>
                      </a:cubicBezTo>
                      <a:cubicBezTo>
                        <a:pt x="17100" y="21103"/>
                        <a:pt x="16999" y="21103"/>
                        <a:pt x="16999" y="20855"/>
                      </a:cubicBezTo>
                      <a:lnTo>
                        <a:pt x="11246" y="1986"/>
                      </a:lnTo>
                      <a:lnTo>
                        <a:pt x="4887" y="21352"/>
                      </a:lnTo>
                      <a:cubicBezTo>
                        <a:pt x="4786" y="21600"/>
                        <a:pt x="4685" y="21600"/>
                        <a:pt x="4685" y="21600"/>
                      </a:cubicBezTo>
                      <a:close/>
                    </a:path>
                  </a:pathLst>
                </a:custGeom>
                <a:solidFill>
                  <a:srgbClr val="C4514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18" name="Freeform: Shape 73"/>
                <p:cNvSpPr/>
                <p:nvPr/>
              </p:nvSpPr>
              <p:spPr>
                <a:xfrm>
                  <a:off x="255682" y="300427"/>
                  <a:ext cx="4320" cy="3745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00" y="21600"/>
                      </a:moveTo>
                      <a:cubicBezTo>
                        <a:pt x="10800" y="21600"/>
                        <a:pt x="8100" y="21576"/>
                        <a:pt x="8100" y="21551"/>
                      </a:cubicBezTo>
                      <a:lnTo>
                        <a:pt x="0" y="73"/>
                      </a:lnTo>
                      <a:cubicBezTo>
                        <a:pt x="0" y="49"/>
                        <a:pt x="2700" y="0"/>
                        <a:pt x="5400" y="0"/>
                      </a:cubicBezTo>
                      <a:cubicBezTo>
                        <a:pt x="10800" y="0"/>
                        <a:pt x="13500" y="49"/>
                        <a:pt x="13500" y="73"/>
                      </a:cubicBezTo>
                      <a:lnTo>
                        <a:pt x="21600" y="21551"/>
                      </a:lnTo>
                      <a:cubicBezTo>
                        <a:pt x="21600" y="21576"/>
                        <a:pt x="18900" y="21600"/>
                        <a:pt x="13500" y="21600"/>
                      </a:cubicBezTo>
                      <a:close/>
                    </a:path>
                  </a:pathLst>
                </a:custGeom>
                <a:solidFill>
                  <a:srgbClr val="C4514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19" name="Freeform: Shape 74"/>
                <p:cNvSpPr/>
                <p:nvPr/>
              </p:nvSpPr>
              <p:spPr>
                <a:xfrm>
                  <a:off x="266362" y="496017"/>
                  <a:ext cx="99321" cy="81956"/>
                </a:xfrm>
                <a:custGeom>
                  <a:avLst/>
                  <a:gdLst/>
                  <a:ahLst/>
                  <a:cxnLst>
                    <a:cxn ang="0">
                      <a:pos x="wd2" y="hd2"/>
                    </a:cxn>
                    <a:cxn ang="5400000">
                      <a:pos x="wd2" y="hd2"/>
                    </a:cxn>
                    <a:cxn ang="10800000">
                      <a:pos x="wd2" y="hd2"/>
                    </a:cxn>
                    <a:cxn ang="16200000">
                      <a:pos x="wd2" y="hd2"/>
                    </a:cxn>
                  </a:cxnLst>
                  <a:rect l="0" t="0" r="r" b="b"/>
                  <a:pathLst>
                    <a:path w="21544" h="21535" fill="norm" stroke="1" extrusionOk="0">
                      <a:moveTo>
                        <a:pt x="2598" y="21535"/>
                      </a:moveTo>
                      <a:cubicBezTo>
                        <a:pt x="2507" y="21535"/>
                        <a:pt x="2415" y="21424"/>
                        <a:pt x="2324" y="21203"/>
                      </a:cubicBezTo>
                      <a:lnTo>
                        <a:pt x="36" y="7910"/>
                      </a:lnTo>
                      <a:cubicBezTo>
                        <a:pt x="-56" y="7689"/>
                        <a:pt x="36" y="7578"/>
                        <a:pt x="219" y="7578"/>
                      </a:cubicBezTo>
                      <a:lnTo>
                        <a:pt x="21269" y="46"/>
                      </a:lnTo>
                      <a:cubicBezTo>
                        <a:pt x="21361" y="-65"/>
                        <a:pt x="21452" y="46"/>
                        <a:pt x="21544" y="157"/>
                      </a:cubicBezTo>
                      <a:cubicBezTo>
                        <a:pt x="21544" y="267"/>
                        <a:pt x="21544" y="489"/>
                        <a:pt x="21361" y="489"/>
                      </a:cubicBezTo>
                      <a:lnTo>
                        <a:pt x="585" y="8021"/>
                      </a:lnTo>
                      <a:lnTo>
                        <a:pt x="2781" y="20870"/>
                      </a:lnTo>
                      <a:lnTo>
                        <a:pt x="20720" y="17547"/>
                      </a:lnTo>
                      <a:cubicBezTo>
                        <a:pt x="20812" y="17547"/>
                        <a:pt x="20995" y="17547"/>
                        <a:pt x="20995" y="17769"/>
                      </a:cubicBezTo>
                      <a:cubicBezTo>
                        <a:pt x="20995" y="17990"/>
                        <a:pt x="20903" y="18101"/>
                        <a:pt x="20812" y="18101"/>
                      </a:cubicBezTo>
                      <a:close/>
                    </a:path>
                  </a:pathLst>
                </a:custGeom>
                <a:solidFill>
                  <a:srgbClr val="C4514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20" name="Freeform: Shape 75"/>
                <p:cNvSpPr/>
                <p:nvPr/>
              </p:nvSpPr>
              <p:spPr>
                <a:xfrm>
                  <a:off x="150259" y="496017"/>
                  <a:ext cx="99073" cy="81956"/>
                </a:xfrm>
                <a:custGeom>
                  <a:avLst/>
                  <a:gdLst/>
                  <a:ahLst/>
                  <a:cxnLst>
                    <a:cxn ang="0">
                      <a:pos x="wd2" y="hd2"/>
                    </a:cxn>
                    <a:cxn ang="5400000">
                      <a:pos x="wd2" y="hd2"/>
                    </a:cxn>
                    <a:cxn ang="10800000">
                      <a:pos x="wd2" y="hd2"/>
                    </a:cxn>
                    <a:cxn ang="16200000">
                      <a:pos x="wd2" y="hd2"/>
                    </a:cxn>
                  </a:cxnLst>
                  <a:rect l="0" t="0" r="r" b="b"/>
                  <a:pathLst>
                    <a:path w="21491" h="21535" fill="norm" stroke="1" extrusionOk="0">
                      <a:moveTo>
                        <a:pt x="18890" y="21535"/>
                      </a:moveTo>
                      <a:lnTo>
                        <a:pt x="768" y="18101"/>
                      </a:lnTo>
                      <a:cubicBezTo>
                        <a:pt x="676" y="18101"/>
                        <a:pt x="493" y="17990"/>
                        <a:pt x="493" y="17769"/>
                      </a:cubicBezTo>
                      <a:cubicBezTo>
                        <a:pt x="585" y="17547"/>
                        <a:pt x="676" y="17547"/>
                        <a:pt x="768" y="17547"/>
                      </a:cubicBezTo>
                      <a:lnTo>
                        <a:pt x="18798" y="20870"/>
                      </a:lnTo>
                      <a:lnTo>
                        <a:pt x="20903" y="8021"/>
                      </a:lnTo>
                      <a:lnTo>
                        <a:pt x="219" y="489"/>
                      </a:lnTo>
                      <a:cubicBezTo>
                        <a:pt x="36" y="489"/>
                        <a:pt x="-56" y="267"/>
                        <a:pt x="36" y="157"/>
                      </a:cubicBezTo>
                      <a:cubicBezTo>
                        <a:pt x="36" y="46"/>
                        <a:pt x="219" y="-65"/>
                        <a:pt x="310" y="46"/>
                      </a:cubicBezTo>
                      <a:lnTo>
                        <a:pt x="21361" y="7578"/>
                      </a:lnTo>
                      <a:cubicBezTo>
                        <a:pt x="21452" y="7578"/>
                        <a:pt x="21544" y="7689"/>
                        <a:pt x="21452" y="7910"/>
                      </a:cubicBezTo>
                      <a:lnTo>
                        <a:pt x="19256" y="21203"/>
                      </a:lnTo>
                      <a:cubicBezTo>
                        <a:pt x="19164" y="21424"/>
                        <a:pt x="19073" y="21535"/>
                        <a:pt x="18890" y="21535"/>
                      </a:cubicBezTo>
                      <a:close/>
                    </a:path>
                  </a:pathLst>
                </a:custGeom>
                <a:solidFill>
                  <a:srgbClr val="C4514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21" name="Freeform: Shape 76"/>
                <p:cNvSpPr/>
                <p:nvPr/>
              </p:nvSpPr>
              <p:spPr>
                <a:xfrm>
                  <a:off x="146187" y="346448"/>
                  <a:ext cx="30086" cy="83218"/>
                </a:xfrm>
                <a:custGeom>
                  <a:avLst/>
                  <a:gdLst/>
                  <a:ahLst/>
                  <a:cxnLst>
                    <a:cxn ang="0">
                      <a:pos x="wd2" y="hd2"/>
                    </a:cxn>
                    <a:cxn ang="5400000">
                      <a:pos x="wd2" y="hd2"/>
                    </a:cxn>
                    <a:cxn ang="10800000">
                      <a:pos x="wd2" y="hd2"/>
                    </a:cxn>
                    <a:cxn ang="16200000">
                      <a:pos x="wd2" y="hd2"/>
                    </a:cxn>
                  </a:cxnLst>
                  <a:rect l="0" t="0" r="r" b="b"/>
                  <a:pathLst>
                    <a:path w="21600" h="21534" fill="norm" stroke="1" extrusionOk="0">
                      <a:moveTo>
                        <a:pt x="900" y="21534"/>
                      </a:moveTo>
                      <a:lnTo>
                        <a:pt x="600" y="21534"/>
                      </a:lnTo>
                      <a:cubicBezTo>
                        <a:pt x="0" y="21425"/>
                        <a:pt x="0" y="21316"/>
                        <a:pt x="0" y="21098"/>
                      </a:cubicBezTo>
                      <a:lnTo>
                        <a:pt x="19800" y="261"/>
                      </a:lnTo>
                      <a:cubicBezTo>
                        <a:pt x="20100" y="43"/>
                        <a:pt x="20400" y="-66"/>
                        <a:pt x="21000" y="43"/>
                      </a:cubicBezTo>
                      <a:cubicBezTo>
                        <a:pt x="21300" y="43"/>
                        <a:pt x="21600" y="261"/>
                        <a:pt x="21600" y="370"/>
                      </a:cubicBezTo>
                      <a:lnTo>
                        <a:pt x="1500" y="21316"/>
                      </a:lnTo>
                      <a:cubicBezTo>
                        <a:pt x="1500" y="21425"/>
                        <a:pt x="1200" y="21534"/>
                        <a:pt x="900" y="21534"/>
                      </a:cubicBezTo>
                      <a:close/>
                    </a:path>
                  </a:pathLst>
                </a:custGeom>
                <a:solidFill>
                  <a:srgbClr val="C4514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22" name="Freeform: Shape 77"/>
                <p:cNvSpPr/>
                <p:nvPr/>
              </p:nvSpPr>
              <p:spPr>
                <a:xfrm>
                  <a:off x="339237" y="350851"/>
                  <a:ext cx="29955" cy="83476"/>
                </a:xfrm>
                <a:custGeom>
                  <a:avLst/>
                  <a:gdLst/>
                  <a:ahLst/>
                  <a:cxnLst>
                    <a:cxn ang="0">
                      <a:pos x="wd2" y="hd2"/>
                    </a:cxn>
                    <a:cxn ang="5400000">
                      <a:pos x="wd2" y="hd2"/>
                    </a:cxn>
                    <a:cxn ang="10800000">
                      <a:pos x="wd2" y="hd2"/>
                    </a:cxn>
                    <a:cxn ang="16200000">
                      <a:pos x="wd2" y="hd2"/>
                    </a:cxn>
                  </a:cxnLst>
                  <a:rect l="0" t="0" r="r" b="b"/>
                  <a:pathLst>
                    <a:path w="21211" h="21600" fill="norm" stroke="1" extrusionOk="0">
                      <a:moveTo>
                        <a:pt x="20539" y="21600"/>
                      </a:moveTo>
                      <a:cubicBezTo>
                        <a:pt x="20243" y="21600"/>
                        <a:pt x="19652" y="21491"/>
                        <a:pt x="19652" y="21382"/>
                      </a:cubicBezTo>
                      <a:lnTo>
                        <a:pt x="123" y="436"/>
                      </a:lnTo>
                      <a:cubicBezTo>
                        <a:pt x="-173" y="327"/>
                        <a:pt x="123" y="109"/>
                        <a:pt x="419" y="0"/>
                      </a:cubicBezTo>
                      <a:cubicBezTo>
                        <a:pt x="1011" y="0"/>
                        <a:pt x="1602" y="109"/>
                        <a:pt x="1602" y="218"/>
                      </a:cubicBezTo>
                      <a:lnTo>
                        <a:pt x="21131" y="21164"/>
                      </a:lnTo>
                      <a:cubicBezTo>
                        <a:pt x="21427" y="21382"/>
                        <a:pt x="20835" y="21491"/>
                        <a:pt x="20539" y="21600"/>
                      </a:cubicBezTo>
                      <a:close/>
                    </a:path>
                  </a:pathLst>
                </a:custGeom>
                <a:solidFill>
                  <a:srgbClr val="C4514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23" name="Freeform: Shape 78"/>
                <p:cNvSpPr/>
                <p:nvPr/>
              </p:nvSpPr>
              <p:spPr>
                <a:xfrm>
                  <a:off x="240257" y="536022"/>
                  <a:ext cx="36442" cy="50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970"/>
                      </a:moveTo>
                      <a:cubicBezTo>
                        <a:pt x="2731" y="20148"/>
                        <a:pt x="6703" y="21600"/>
                        <a:pt x="10924" y="21600"/>
                      </a:cubicBezTo>
                      <a:cubicBezTo>
                        <a:pt x="15145" y="21600"/>
                        <a:pt x="18869" y="20329"/>
                        <a:pt x="21600" y="18333"/>
                      </a:cubicBezTo>
                      <a:lnTo>
                        <a:pt x="16138" y="545"/>
                      </a:lnTo>
                      <a:cubicBezTo>
                        <a:pt x="14648" y="182"/>
                        <a:pt x="12910" y="0"/>
                        <a:pt x="10924" y="0"/>
                      </a:cubicBezTo>
                      <a:cubicBezTo>
                        <a:pt x="8938" y="0"/>
                        <a:pt x="6703" y="182"/>
                        <a:pt x="4717" y="908"/>
                      </a:cubicBezTo>
                      <a:close/>
                    </a:path>
                  </a:pathLst>
                </a:custGeom>
                <a:solidFill>
                  <a:srgbClr val="70453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24" name="Freeform: Shape 79"/>
                <p:cNvSpPr/>
                <p:nvPr/>
              </p:nvSpPr>
              <p:spPr>
                <a:xfrm>
                  <a:off x="150830" y="0"/>
                  <a:ext cx="214362" cy="157080"/>
                </a:xfrm>
                <a:custGeom>
                  <a:avLst/>
                  <a:gdLst/>
                  <a:ahLst/>
                  <a:cxnLst>
                    <a:cxn ang="0">
                      <a:pos x="wd2" y="hd2"/>
                    </a:cxn>
                    <a:cxn ang="5400000">
                      <a:pos x="wd2" y="hd2"/>
                    </a:cxn>
                    <a:cxn ang="10800000">
                      <a:pos x="wd2" y="hd2"/>
                    </a:cxn>
                    <a:cxn ang="16200000">
                      <a:pos x="wd2" y="hd2"/>
                    </a:cxn>
                  </a:cxnLst>
                  <a:rect l="0" t="0" r="r" b="b"/>
                  <a:pathLst>
                    <a:path w="17978" h="21018" fill="norm" stroke="1" extrusionOk="0">
                      <a:moveTo>
                        <a:pt x="1526" y="20978"/>
                      </a:moveTo>
                      <a:cubicBezTo>
                        <a:pt x="1526" y="20978"/>
                        <a:pt x="3513" y="21600"/>
                        <a:pt x="3513" y="17925"/>
                      </a:cubicBezTo>
                      <a:cubicBezTo>
                        <a:pt x="3513" y="17925"/>
                        <a:pt x="5392" y="18547"/>
                        <a:pt x="5392" y="13797"/>
                      </a:cubicBezTo>
                      <a:cubicBezTo>
                        <a:pt x="5392" y="13797"/>
                        <a:pt x="7627" y="14645"/>
                        <a:pt x="6988" y="9782"/>
                      </a:cubicBezTo>
                      <a:cubicBezTo>
                        <a:pt x="6988" y="9782"/>
                        <a:pt x="8726" y="10348"/>
                        <a:pt x="9046" y="6842"/>
                      </a:cubicBezTo>
                      <a:cubicBezTo>
                        <a:pt x="9046" y="6842"/>
                        <a:pt x="9471" y="9782"/>
                        <a:pt x="11067" y="9443"/>
                      </a:cubicBezTo>
                      <a:cubicBezTo>
                        <a:pt x="11067" y="9443"/>
                        <a:pt x="10464" y="13458"/>
                        <a:pt x="12238" y="13401"/>
                      </a:cubicBezTo>
                      <a:cubicBezTo>
                        <a:pt x="12238" y="13401"/>
                        <a:pt x="12202" y="17303"/>
                        <a:pt x="13692" y="17303"/>
                      </a:cubicBezTo>
                      <a:cubicBezTo>
                        <a:pt x="13692" y="17303"/>
                        <a:pt x="13585" y="20978"/>
                        <a:pt x="15855" y="20978"/>
                      </a:cubicBezTo>
                      <a:cubicBezTo>
                        <a:pt x="16636" y="20978"/>
                        <a:pt x="17203" y="16398"/>
                        <a:pt x="17700" y="12949"/>
                      </a:cubicBezTo>
                      <a:cubicBezTo>
                        <a:pt x="18551" y="6503"/>
                        <a:pt x="17913" y="57"/>
                        <a:pt x="9046" y="0"/>
                      </a:cubicBezTo>
                      <a:cubicBezTo>
                        <a:pt x="-3049" y="0"/>
                        <a:pt x="-70" y="10348"/>
                        <a:pt x="1526" y="20978"/>
                      </a:cubicBezTo>
                      <a:close/>
                    </a:path>
                  </a:pathLst>
                </a:custGeom>
                <a:solidFill>
                  <a:srgbClr val="020F19"/>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1247" name="Group 533"/>
              <p:cNvGrpSpPr/>
              <p:nvPr/>
            </p:nvGrpSpPr>
            <p:grpSpPr>
              <a:xfrm>
                <a:off x="2532535" y="1039842"/>
                <a:ext cx="518229" cy="1337728"/>
                <a:chOff x="0" y="0"/>
                <a:chExt cx="518227" cy="1337726"/>
              </a:xfrm>
            </p:grpSpPr>
            <p:sp>
              <p:nvSpPr>
                <p:cNvPr id="1226" name="Freeform: Shape 104"/>
                <p:cNvSpPr/>
                <p:nvPr/>
              </p:nvSpPr>
              <p:spPr>
                <a:xfrm>
                  <a:off x="149579" y="96186"/>
                  <a:ext cx="207630" cy="3190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752" y="9339"/>
                      </a:moveTo>
                      <a:lnTo>
                        <a:pt x="19752" y="5701"/>
                      </a:lnTo>
                      <a:cubicBezTo>
                        <a:pt x="19752" y="2550"/>
                        <a:pt x="16233" y="0"/>
                        <a:pt x="11966" y="0"/>
                      </a:cubicBezTo>
                      <a:lnTo>
                        <a:pt x="9722" y="0"/>
                      </a:lnTo>
                      <a:cubicBezTo>
                        <a:pt x="5455" y="0"/>
                        <a:pt x="1980" y="2550"/>
                        <a:pt x="1980" y="5701"/>
                      </a:cubicBezTo>
                      <a:lnTo>
                        <a:pt x="1980" y="9339"/>
                      </a:lnTo>
                      <a:cubicBezTo>
                        <a:pt x="880" y="9339"/>
                        <a:pt x="0" y="9998"/>
                        <a:pt x="0" y="10800"/>
                      </a:cubicBezTo>
                      <a:cubicBezTo>
                        <a:pt x="0" y="11631"/>
                        <a:pt x="880" y="12290"/>
                        <a:pt x="1980" y="12290"/>
                      </a:cubicBezTo>
                      <a:cubicBezTo>
                        <a:pt x="2112" y="12290"/>
                        <a:pt x="2200" y="12261"/>
                        <a:pt x="2332" y="12261"/>
                      </a:cubicBezTo>
                      <a:cubicBezTo>
                        <a:pt x="3167" y="14238"/>
                        <a:pt x="5455" y="15727"/>
                        <a:pt x="8270" y="16128"/>
                      </a:cubicBezTo>
                      <a:lnTo>
                        <a:pt x="8270" y="21600"/>
                      </a:lnTo>
                      <a:lnTo>
                        <a:pt x="13505" y="21600"/>
                      </a:lnTo>
                      <a:lnTo>
                        <a:pt x="13505" y="16128"/>
                      </a:lnTo>
                      <a:cubicBezTo>
                        <a:pt x="16321" y="15699"/>
                        <a:pt x="18521" y="14209"/>
                        <a:pt x="19356" y="12261"/>
                      </a:cubicBezTo>
                      <a:cubicBezTo>
                        <a:pt x="19444" y="12261"/>
                        <a:pt x="19532" y="12290"/>
                        <a:pt x="19576" y="12290"/>
                      </a:cubicBezTo>
                      <a:cubicBezTo>
                        <a:pt x="20720" y="12290"/>
                        <a:pt x="21600" y="11631"/>
                        <a:pt x="21600" y="10800"/>
                      </a:cubicBezTo>
                      <a:cubicBezTo>
                        <a:pt x="21600" y="10027"/>
                        <a:pt x="20764" y="9396"/>
                        <a:pt x="19752" y="9339"/>
                      </a:cubicBezTo>
                      <a:close/>
                    </a:path>
                  </a:pathLst>
                </a:custGeom>
                <a:solidFill>
                  <a:srgbClr val="FEC5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27" name="Freeform: Shape 105"/>
                <p:cNvSpPr/>
                <p:nvPr/>
              </p:nvSpPr>
              <p:spPr>
                <a:xfrm>
                  <a:off x="54662" y="402546"/>
                  <a:ext cx="407633" cy="4080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52" y="21600"/>
                      </a:moveTo>
                      <a:lnTo>
                        <a:pt x="1548" y="21600"/>
                      </a:lnTo>
                      <a:cubicBezTo>
                        <a:pt x="695" y="21600"/>
                        <a:pt x="0" y="20928"/>
                        <a:pt x="0" y="20054"/>
                      </a:cubicBezTo>
                      <a:lnTo>
                        <a:pt x="0" y="1568"/>
                      </a:lnTo>
                      <a:cubicBezTo>
                        <a:pt x="0" y="717"/>
                        <a:pt x="695" y="0"/>
                        <a:pt x="1548" y="0"/>
                      </a:cubicBezTo>
                      <a:lnTo>
                        <a:pt x="20052" y="0"/>
                      </a:lnTo>
                      <a:cubicBezTo>
                        <a:pt x="20905" y="0"/>
                        <a:pt x="21600" y="717"/>
                        <a:pt x="21600" y="1568"/>
                      </a:cubicBezTo>
                      <a:lnTo>
                        <a:pt x="21600" y="20054"/>
                      </a:lnTo>
                      <a:cubicBezTo>
                        <a:pt x="21600" y="20928"/>
                        <a:pt x="20905" y="21600"/>
                        <a:pt x="20052" y="21600"/>
                      </a:cubicBezTo>
                      <a:close/>
                    </a:path>
                  </a:pathLst>
                </a:custGeom>
                <a:solidFill>
                  <a:srgbClr val="1524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28" name="Freeform: Shape 106"/>
                <p:cNvSpPr/>
                <p:nvPr/>
              </p:nvSpPr>
              <p:spPr>
                <a:xfrm>
                  <a:off x="54662" y="761025"/>
                  <a:ext cx="407633" cy="1444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850" y="21600"/>
                      </a:moveTo>
                      <a:lnTo>
                        <a:pt x="1727" y="21600"/>
                      </a:lnTo>
                      <a:cubicBezTo>
                        <a:pt x="785" y="21600"/>
                        <a:pt x="0" y="19389"/>
                        <a:pt x="0" y="16674"/>
                      </a:cubicBezTo>
                      <a:lnTo>
                        <a:pt x="0" y="0"/>
                      </a:lnTo>
                      <a:lnTo>
                        <a:pt x="21600" y="0"/>
                      </a:lnTo>
                      <a:lnTo>
                        <a:pt x="21600" y="16674"/>
                      </a:lnTo>
                      <a:cubicBezTo>
                        <a:pt x="21600" y="19389"/>
                        <a:pt x="20815" y="21600"/>
                        <a:pt x="19850" y="21600"/>
                      </a:cubicBezTo>
                      <a:close/>
                    </a:path>
                  </a:pathLst>
                </a:custGeom>
                <a:solidFill>
                  <a:srgbClr val="1524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29" name="Freeform: Shape 107"/>
                <p:cNvSpPr/>
                <p:nvPr/>
              </p:nvSpPr>
              <p:spPr>
                <a:xfrm>
                  <a:off x="13522" y="821194"/>
                  <a:ext cx="491990" cy="427330"/>
                </a:xfrm>
                <a:custGeom>
                  <a:avLst/>
                  <a:gdLst/>
                  <a:ahLst/>
                  <a:cxnLst>
                    <a:cxn ang="0">
                      <a:pos x="wd2" y="hd2"/>
                    </a:cxn>
                    <a:cxn ang="5400000">
                      <a:pos x="wd2" y="hd2"/>
                    </a:cxn>
                    <a:cxn ang="10800000">
                      <a:pos x="wd2" y="hd2"/>
                    </a:cxn>
                    <a:cxn ang="16200000">
                      <a:pos x="wd2" y="hd2"/>
                    </a:cxn>
                  </a:cxnLst>
                  <a:rect l="0" t="0" r="r" b="b"/>
                  <a:pathLst>
                    <a:path w="21417" h="21483" fill="norm" stroke="1" extrusionOk="0">
                      <a:moveTo>
                        <a:pt x="21380" y="20302"/>
                      </a:moveTo>
                      <a:lnTo>
                        <a:pt x="21048" y="19153"/>
                      </a:lnTo>
                      <a:cubicBezTo>
                        <a:pt x="20975" y="18897"/>
                        <a:pt x="20790" y="18706"/>
                        <a:pt x="20587" y="18621"/>
                      </a:cubicBezTo>
                      <a:cubicBezTo>
                        <a:pt x="20495" y="18536"/>
                        <a:pt x="20385" y="18472"/>
                        <a:pt x="20256" y="18450"/>
                      </a:cubicBezTo>
                      <a:lnTo>
                        <a:pt x="11575" y="17003"/>
                      </a:lnTo>
                      <a:lnTo>
                        <a:pt x="11575" y="1000"/>
                      </a:lnTo>
                      <a:cubicBezTo>
                        <a:pt x="11575" y="447"/>
                        <a:pt x="11188" y="0"/>
                        <a:pt x="10727" y="0"/>
                      </a:cubicBezTo>
                      <a:lnTo>
                        <a:pt x="10691" y="0"/>
                      </a:lnTo>
                      <a:cubicBezTo>
                        <a:pt x="10211" y="0"/>
                        <a:pt x="9843" y="447"/>
                        <a:pt x="9843" y="1000"/>
                      </a:cubicBezTo>
                      <a:lnTo>
                        <a:pt x="9843" y="17003"/>
                      </a:lnTo>
                      <a:lnTo>
                        <a:pt x="1162" y="18450"/>
                      </a:lnTo>
                      <a:cubicBezTo>
                        <a:pt x="1033" y="18472"/>
                        <a:pt x="923" y="18536"/>
                        <a:pt x="812" y="18621"/>
                      </a:cubicBezTo>
                      <a:cubicBezTo>
                        <a:pt x="609" y="18706"/>
                        <a:pt x="425" y="18897"/>
                        <a:pt x="370" y="19153"/>
                      </a:cubicBezTo>
                      <a:lnTo>
                        <a:pt x="38" y="20302"/>
                      </a:lnTo>
                      <a:cubicBezTo>
                        <a:pt x="-91" y="20770"/>
                        <a:pt x="112" y="21281"/>
                        <a:pt x="536" y="21430"/>
                      </a:cubicBezTo>
                      <a:cubicBezTo>
                        <a:pt x="960" y="21600"/>
                        <a:pt x="1383" y="21345"/>
                        <a:pt x="1531" y="20876"/>
                      </a:cubicBezTo>
                      <a:lnTo>
                        <a:pt x="1734" y="20195"/>
                      </a:lnTo>
                      <a:lnTo>
                        <a:pt x="9843" y="18855"/>
                      </a:lnTo>
                      <a:lnTo>
                        <a:pt x="9843" y="20281"/>
                      </a:lnTo>
                      <a:cubicBezTo>
                        <a:pt x="9843" y="20834"/>
                        <a:pt x="10211" y="21281"/>
                        <a:pt x="10691" y="21281"/>
                      </a:cubicBezTo>
                      <a:lnTo>
                        <a:pt x="10727" y="21281"/>
                      </a:lnTo>
                      <a:cubicBezTo>
                        <a:pt x="11188" y="21281"/>
                        <a:pt x="11575" y="20834"/>
                        <a:pt x="11575" y="20281"/>
                      </a:cubicBezTo>
                      <a:lnTo>
                        <a:pt x="11575" y="18855"/>
                      </a:lnTo>
                      <a:lnTo>
                        <a:pt x="19684" y="20195"/>
                      </a:lnTo>
                      <a:lnTo>
                        <a:pt x="19887" y="20876"/>
                      </a:lnTo>
                      <a:cubicBezTo>
                        <a:pt x="20016" y="21345"/>
                        <a:pt x="20458" y="21600"/>
                        <a:pt x="20882" y="21430"/>
                      </a:cubicBezTo>
                      <a:cubicBezTo>
                        <a:pt x="21288" y="21281"/>
                        <a:pt x="21509" y="20770"/>
                        <a:pt x="21380" y="20302"/>
                      </a:cubicBezTo>
                      <a:close/>
                    </a:path>
                  </a:pathLst>
                </a:custGeom>
                <a:solidFill>
                  <a:srgbClr val="8C8C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30" name="Freeform: Shape 108"/>
                <p:cNvSpPr/>
                <p:nvPr/>
              </p:nvSpPr>
              <p:spPr>
                <a:xfrm>
                  <a:off x="480938" y="1250860"/>
                  <a:ext cx="37290"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746" y="21600"/>
                        <a:pt x="10921" y="21600"/>
                      </a:cubicBezTo>
                      <a:cubicBezTo>
                        <a:pt x="4854" y="21600"/>
                        <a:pt x="0" y="16800"/>
                        <a:pt x="0" y="10800"/>
                      </a:cubicBezTo>
                      <a:cubicBezTo>
                        <a:pt x="0" y="4800"/>
                        <a:pt x="4854" y="0"/>
                        <a:pt x="10921" y="0"/>
                      </a:cubicBezTo>
                      <a:cubicBezTo>
                        <a:pt x="16746" y="0"/>
                        <a:pt x="21600" y="4800"/>
                        <a:pt x="21600" y="10800"/>
                      </a:cubicBezTo>
                      <a:close/>
                    </a:path>
                  </a:pathLst>
                </a:custGeom>
                <a:solidFill>
                  <a:srgbClr val="1524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31" name="Freeform: Shape 109"/>
                <p:cNvSpPr/>
                <p:nvPr/>
              </p:nvSpPr>
              <p:spPr>
                <a:xfrm>
                  <a:off x="240680" y="1250860"/>
                  <a:ext cx="37713"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560" y="21600"/>
                        <a:pt x="10800" y="21600"/>
                      </a:cubicBezTo>
                      <a:cubicBezTo>
                        <a:pt x="4800" y="21600"/>
                        <a:pt x="0" y="16800"/>
                        <a:pt x="0" y="10800"/>
                      </a:cubicBezTo>
                      <a:cubicBezTo>
                        <a:pt x="0" y="4800"/>
                        <a:pt x="4800" y="0"/>
                        <a:pt x="10800" y="0"/>
                      </a:cubicBezTo>
                      <a:cubicBezTo>
                        <a:pt x="16560" y="0"/>
                        <a:pt x="21600" y="4800"/>
                        <a:pt x="21600" y="10800"/>
                      </a:cubicBezTo>
                      <a:close/>
                    </a:path>
                  </a:pathLst>
                </a:custGeom>
                <a:solidFill>
                  <a:srgbClr val="1524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32" name="Freeform: Shape 110"/>
                <p:cNvSpPr/>
                <p:nvPr/>
              </p:nvSpPr>
              <p:spPr>
                <a:xfrm>
                  <a:off x="-1" y="1250860"/>
                  <a:ext cx="37290"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746" y="21600"/>
                        <a:pt x="10679" y="21600"/>
                      </a:cubicBezTo>
                      <a:cubicBezTo>
                        <a:pt x="4854" y="21600"/>
                        <a:pt x="0" y="16800"/>
                        <a:pt x="0" y="10800"/>
                      </a:cubicBezTo>
                      <a:cubicBezTo>
                        <a:pt x="0" y="4800"/>
                        <a:pt x="4854" y="0"/>
                        <a:pt x="10679" y="0"/>
                      </a:cubicBezTo>
                      <a:cubicBezTo>
                        <a:pt x="16746" y="0"/>
                        <a:pt x="21600" y="4800"/>
                        <a:pt x="21600" y="10800"/>
                      </a:cubicBezTo>
                      <a:close/>
                    </a:path>
                  </a:pathLst>
                </a:custGeom>
                <a:solidFill>
                  <a:srgbClr val="8C8C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33" name="Freeform: Shape 111"/>
                <p:cNvSpPr/>
                <p:nvPr/>
              </p:nvSpPr>
              <p:spPr>
                <a:xfrm>
                  <a:off x="-1" y="1250860"/>
                  <a:ext cx="37290"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746" y="21600"/>
                        <a:pt x="10679" y="21600"/>
                      </a:cubicBezTo>
                      <a:cubicBezTo>
                        <a:pt x="4854" y="21600"/>
                        <a:pt x="0" y="16800"/>
                        <a:pt x="0" y="10800"/>
                      </a:cubicBezTo>
                      <a:cubicBezTo>
                        <a:pt x="0" y="4800"/>
                        <a:pt x="4854" y="0"/>
                        <a:pt x="10679" y="0"/>
                      </a:cubicBezTo>
                      <a:cubicBezTo>
                        <a:pt x="16746" y="0"/>
                        <a:pt x="21600" y="4800"/>
                        <a:pt x="21600" y="10800"/>
                      </a:cubicBezTo>
                      <a:close/>
                    </a:path>
                  </a:pathLst>
                </a:custGeom>
                <a:solidFill>
                  <a:srgbClr val="1524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34" name="Freeform: Shape 112"/>
                <p:cNvSpPr/>
                <p:nvPr/>
              </p:nvSpPr>
              <p:spPr>
                <a:xfrm>
                  <a:off x="108900" y="1229272"/>
                  <a:ext cx="117799" cy="108455"/>
                </a:xfrm>
                <a:custGeom>
                  <a:avLst/>
                  <a:gdLst/>
                  <a:ahLst/>
                  <a:cxnLst>
                    <a:cxn ang="0">
                      <a:pos x="wd2" y="hd2"/>
                    </a:cxn>
                    <a:cxn ang="5400000">
                      <a:pos x="wd2" y="hd2"/>
                    </a:cxn>
                    <a:cxn ang="10800000">
                      <a:pos x="wd2" y="hd2"/>
                    </a:cxn>
                    <a:cxn ang="16200000">
                      <a:pos x="wd2" y="hd2"/>
                    </a:cxn>
                  </a:cxnLst>
                  <a:rect l="0" t="0" r="r" b="b"/>
                  <a:pathLst>
                    <a:path w="21600" h="20480" fill="norm" stroke="1" extrusionOk="0">
                      <a:moveTo>
                        <a:pt x="10916" y="5336"/>
                      </a:moveTo>
                      <a:lnTo>
                        <a:pt x="1626" y="12749"/>
                      </a:lnTo>
                      <a:cubicBezTo>
                        <a:pt x="619" y="13546"/>
                        <a:pt x="0" y="14821"/>
                        <a:pt x="0" y="16176"/>
                      </a:cubicBezTo>
                      <a:cubicBezTo>
                        <a:pt x="0" y="18487"/>
                        <a:pt x="1858" y="20480"/>
                        <a:pt x="4181" y="20480"/>
                      </a:cubicBezTo>
                      <a:lnTo>
                        <a:pt x="17419" y="20480"/>
                      </a:lnTo>
                      <a:cubicBezTo>
                        <a:pt x="19742" y="20480"/>
                        <a:pt x="21600" y="18487"/>
                        <a:pt x="21600" y="16176"/>
                      </a:cubicBezTo>
                      <a:lnTo>
                        <a:pt x="21600" y="4858"/>
                      </a:lnTo>
                      <a:cubicBezTo>
                        <a:pt x="21600" y="3025"/>
                        <a:pt x="20439" y="1431"/>
                        <a:pt x="18813" y="793"/>
                      </a:cubicBezTo>
                      <a:cubicBezTo>
                        <a:pt x="15561" y="-403"/>
                        <a:pt x="10684" y="-1120"/>
                        <a:pt x="10916" y="5336"/>
                      </a:cubicBezTo>
                      <a:close/>
                    </a:path>
                  </a:pathLst>
                </a:custGeom>
                <a:solidFill>
                  <a:srgbClr val="28202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35" name="Freeform: Shape 113"/>
                <p:cNvSpPr/>
                <p:nvPr/>
              </p:nvSpPr>
              <p:spPr>
                <a:xfrm>
                  <a:off x="285597" y="1229272"/>
                  <a:ext cx="117799" cy="108455"/>
                </a:xfrm>
                <a:custGeom>
                  <a:avLst/>
                  <a:gdLst/>
                  <a:ahLst/>
                  <a:cxnLst>
                    <a:cxn ang="0">
                      <a:pos x="wd2" y="hd2"/>
                    </a:cxn>
                    <a:cxn ang="5400000">
                      <a:pos x="wd2" y="hd2"/>
                    </a:cxn>
                    <a:cxn ang="10800000">
                      <a:pos x="wd2" y="hd2"/>
                    </a:cxn>
                    <a:cxn ang="16200000">
                      <a:pos x="wd2" y="hd2"/>
                    </a:cxn>
                  </a:cxnLst>
                  <a:rect l="0" t="0" r="r" b="b"/>
                  <a:pathLst>
                    <a:path w="21600" h="20480" fill="norm" stroke="1" extrusionOk="0">
                      <a:moveTo>
                        <a:pt x="10684" y="5336"/>
                      </a:moveTo>
                      <a:lnTo>
                        <a:pt x="19974" y="12749"/>
                      </a:lnTo>
                      <a:cubicBezTo>
                        <a:pt x="20981" y="13546"/>
                        <a:pt x="21600" y="14821"/>
                        <a:pt x="21600" y="16176"/>
                      </a:cubicBezTo>
                      <a:cubicBezTo>
                        <a:pt x="21600" y="18487"/>
                        <a:pt x="19742" y="20480"/>
                        <a:pt x="17419" y="20480"/>
                      </a:cubicBezTo>
                      <a:lnTo>
                        <a:pt x="4103" y="20480"/>
                      </a:lnTo>
                      <a:cubicBezTo>
                        <a:pt x="1858" y="20480"/>
                        <a:pt x="0" y="18487"/>
                        <a:pt x="0" y="16176"/>
                      </a:cubicBezTo>
                      <a:lnTo>
                        <a:pt x="0" y="4858"/>
                      </a:lnTo>
                      <a:cubicBezTo>
                        <a:pt x="0" y="3025"/>
                        <a:pt x="1084" y="1431"/>
                        <a:pt x="2787" y="793"/>
                      </a:cubicBezTo>
                      <a:cubicBezTo>
                        <a:pt x="6039" y="-403"/>
                        <a:pt x="10916" y="-1120"/>
                        <a:pt x="10684" y="5336"/>
                      </a:cubicBezTo>
                      <a:close/>
                    </a:path>
                  </a:pathLst>
                </a:custGeom>
                <a:solidFill>
                  <a:srgbClr val="28202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36" name="Freeform: Shape 114"/>
                <p:cNvSpPr/>
                <p:nvPr/>
              </p:nvSpPr>
              <p:spPr>
                <a:xfrm>
                  <a:off x="134324" y="722465"/>
                  <a:ext cx="244919" cy="16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2835" y="0"/>
                      </a:lnTo>
                      <a:lnTo>
                        <a:pt x="19362" y="0"/>
                      </a:lnTo>
                      <a:close/>
                    </a:path>
                  </a:pathLst>
                </a:custGeom>
                <a:solidFill>
                  <a:srgbClr val="28202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37" name="Freeform: Shape 115"/>
                <p:cNvSpPr/>
                <p:nvPr/>
              </p:nvSpPr>
              <p:spPr>
                <a:xfrm>
                  <a:off x="26901" y="350851"/>
                  <a:ext cx="459582" cy="400429"/>
                </a:xfrm>
                <a:custGeom>
                  <a:avLst/>
                  <a:gdLst/>
                  <a:ahLst/>
                  <a:cxnLst>
                    <a:cxn ang="0">
                      <a:pos x="wd2" y="hd2"/>
                    </a:cxn>
                    <a:cxn ang="5400000">
                      <a:pos x="wd2" y="hd2"/>
                    </a:cxn>
                    <a:cxn ang="10800000">
                      <a:pos x="wd2" y="hd2"/>
                    </a:cxn>
                    <a:cxn ang="16200000">
                      <a:pos x="wd2" y="hd2"/>
                    </a:cxn>
                  </a:cxnLst>
                  <a:rect l="0" t="0" r="r" b="b"/>
                  <a:pathLst>
                    <a:path w="21513" h="21600" fill="norm" stroke="1" extrusionOk="0">
                      <a:moveTo>
                        <a:pt x="15804" y="12033"/>
                      </a:moveTo>
                      <a:lnTo>
                        <a:pt x="15923" y="8425"/>
                      </a:lnTo>
                      <a:lnTo>
                        <a:pt x="17707" y="11485"/>
                      </a:lnTo>
                      <a:close/>
                      <a:moveTo>
                        <a:pt x="3776" y="11485"/>
                      </a:moveTo>
                      <a:lnTo>
                        <a:pt x="5619" y="8380"/>
                      </a:lnTo>
                      <a:lnTo>
                        <a:pt x="5777" y="12056"/>
                      </a:lnTo>
                      <a:close/>
                      <a:moveTo>
                        <a:pt x="21254" y="11279"/>
                      </a:moveTo>
                      <a:lnTo>
                        <a:pt x="15864" y="2078"/>
                      </a:lnTo>
                      <a:cubicBezTo>
                        <a:pt x="15586" y="1530"/>
                        <a:pt x="14952" y="1279"/>
                        <a:pt x="14417" y="1210"/>
                      </a:cubicBezTo>
                      <a:lnTo>
                        <a:pt x="12634" y="868"/>
                      </a:lnTo>
                      <a:lnTo>
                        <a:pt x="12634" y="708"/>
                      </a:lnTo>
                      <a:cubicBezTo>
                        <a:pt x="12634" y="320"/>
                        <a:pt x="12356" y="0"/>
                        <a:pt x="11999" y="0"/>
                      </a:cubicBezTo>
                      <a:lnTo>
                        <a:pt x="9146" y="0"/>
                      </a:lnTo>
                      <a:cubicBezTo>
                        <a:pt x="8809" y="0"/>
                        <a:pt x="8512" y="320"/>
                        <a:pt x="8512" y="708"/>
                      </a:cubicBezTo>
                      <a:lnTo>
                        <a:pt x="8512" y="890"/>
                      </a:lnTo>
                      <a:lnTo>
                        <a:pt x="6907" y="1210"/>
                      </a:lnTo>
                      <a:cubicBezTo>
                        <a:pt x="6490" y="1279"/>
                        <a:pt x="6134" y="1461"/>
                        <a:pt x="5856" y="1804"/>
                      </a:cubicBezTo>
                      <a:cubicBezTo>
                        <a:pt x="5837" y="1804"/>
                        <a:pt x="5837" y="1827"/>
                        <a:pt x="5817" y="1827"/>
                      </a:cubicBezTo>
                      <a:cubicBezTo>
                        <a:pt x="5757" y="1895"/>
                        <a:pt x="5698" y="1986"/>
                        <a:pt x="5638" y="2078"/>
                      </a:cubicBezTo>
                      <a:lnTo>
                        <a:pt x="248" y="11279"/>
                      </a:lnTo>
                      <a:cubicBezTo>
                        <a:pt x="30" y="11690"/>
                        <a:pt x="-49" y="12147"/>
                        <a:pt x="30" y="12581"/>
                      </a:cubicBezTo>
                      <a:cubicBezTo>
                        <a:pt x="-9" y="13380"/>
                        <a:pt x="446" y="14134"/>
                        <a:pt x="1180" y="14339"/>
                      </a:cubicBezTo>
                      <a:lnTo>
                        <a:pt x="5936" y="15686"/>
                      </a:lnTo>
                      <a:lnTo>
                        <a:pt x="6173" y="20938"/>
                      </a:lnTo>
                      <a:cubicBezTo>
                        <a:pt x="6193" y="21303"/>
                        <a:pt x="6451" y="21600"/>
                        <a:pt x="6788" y="21600"/>
                      </a:cubicBezTo>
                      <a:lnTo>
                        <a:pt x="14853" y="21600"/>
                      </a:lnTo>
                      <a:cubicBezTo>
                        <a:pt x="15190" y="21600"/>
                        <a:pt x="15487" y="21303"/>
                        <a:pt x="15507" y="20938"/>
                      </a:cubicBezTo>
                      <a:lnTo>
                        <a:pt x="15685" y="15663"/>
                      </a:lnTo>
                      <a:lnTo>
                        <a:pt x="20342" y="14339"/>
                      </a:lnTo>
                      <a:cubicBezTo>
                        <a:pt x="21056" y="14134"/>
                        <a:pt x="21531" y="13380"/>
                        <a:pt x="21492" y="12581"/>
                      </a:cubicBezTo>
                      <a:cubicBezTo>
                        <a:pt x="21551" y="12147"/>
                        <a:pt x="21492" y="11690"/>
                        <a:pt x="21254" y="11279"/>
                      </a:cubicBezTo>
                      <a:close/>
                    </a:path>
                  </a:pathLst>
                </a:custGeom>
                <a:solidFill>
                  <a:srgbClr val="FDFE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38" name="Freeform: Shape 116"/>
                <p:cNvSpPr/>
                <p:nvPr/>
              </p:nvSpPr>
              <p:spPr>
                <a:xfrm>
                  <a:off x="255471" y="802975"/>
                  <a:ext cx="124661" cy="454243"/>
                </a:xfrm>
                <a:custGeom>
                  <a:avLst/>
                  <a:gdLst/>
                  <a:ahLst/>
                  <a:cxnLst>
                    <a:cxn ang="0">
                      <a:pos x="wd2" y="hd2"/>
                    </a:cxn>
                    <a:cxn ang="5400000">
                      <a:pos x="wd2" y="hd2"/>
                    </a:cxn>
                    <a:cxn ang="10800000">
                      <a:pos x="wd2" y="hd2"/>
                    </a:cxn>
                    <a:cxn ang="16200000">
                      <a:pos x="wd2" y="hd2"/>
                    </a:cxn>
                  </a:cxnLst>
                  <a:rect l="0" t="0" r="r" b="b"/>
                  <a:pathLst>
                    <a:path w="21183" h="21600" fill="norm" stroke="1" extrusionOk="0">
                      <a:moveTo>
                        <a:pt x="18880" y="21600"/>
                      </a:moveTo>
                      <a:lnTo>
                        <a:pt x="1945" y="21600"/>
                      </a:lnTo>
                      <a:lnTo>
                        <a:pt x="7" y="3120"/>
                      </a:lnTo>
                      <a:cubicBezTo>
                        <a:pt x="-208" y="1409"/>
                        <a:pt x="4600" y="0"/>
                        <a:pt x="10556" y="0"/>
                      </a:cubicBezTo>
                      <a:cubicBezTo>
                        <a:pt x="16584" y="0"/>
                        <a:pt x="21392" y="1429"/>
                        <a:pt x="21177" y="3140"/>
                      </a:cubicBezTo>
                      <a:close/>
                    </a:path>
                  </a:pathLst>
                </a:custGeom>
                <a:solidFill>
                  <a:srgbClr val="2D2A3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39" name="Freeform: Shape 117"/>
                <p:cNvSpPr/>
                <p:nvPr/>
              </p:nvSpPr>
              <p:spPr>
                <a:xfrm>
                  <a:off x="133457" y="802975"/>
                  <a:ext cx="125039" cy="454243"/>
                </a:xfrm>
                <a:custGeom>
                  <a:avLst/>
                  <a:gdLst/>
                  <a:ahLst/>
                  <a:cxnLst>
                    <a:cxn ang="0">
                      <a:pos x="wd2" y="hd2"/>
                    </a:cxn>
                    <a:cxn ang="5400000">
                      <a:pos x="wd2" y="hd2"/>
                    </a:cxn>
                    <a:cxn ang="10800000">
                      <a:pos x="wd2" y="hd2"/>
                    </a:cxn>
                    <a:cxn ang="16200000">
                      <a:pos x="wd2" y="hd2"/>
                    </a:cxn>
                  </a:cxnLst>
                  <a:rect l="0" t="0" r="r" b="b"/>
                  <a:pathLst>
                    <a:path w="21318" h="21600" fill="norm" stroke="1" extrusionOk="0">
                      <a:moveTo>
                        <a:pt x="19011" y="21600"/>
                      </a:moveTo>
                      <a:lnTo>
                        <a:pt x="1947" y="21600"/>
                      </a:lnTo>
                      <a:lnTo>
                        <a:pt x="3" y="3120"/>
                      </a:lnTo>
                      <a:cubicBezTo>
                        <a:pt x="-141" y="1409"/>
                        <a:pt x="4611" y="0"/>
                        <a:pt x="10659" y="0"/>
                      </a:cubicBezTo>
                      <a:cubicBezTo>
                        <a:pt x="16635" y="0"/>
                        <a:pt x="21459" y="1429"/>
                        <a:pt x="21315" y="3140"/>
                      </a:cubicBezTo>
                      <a:close/>
                    </a:path>
                  </a:pathLst>
                </a:custGeom>
                <a:solidFill>
                  <a:srgbClr val="2D2A3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40" name="Freeform: Shape 118"/>
                <p:cNvSpPr/>
                <p:nvPr/>
              </p:nvSpPr>
              <p:spPr>
                <a:xfrm>
                  <a:off x="208053" y="372288"/>
                  <a:ext cx="90111" cy="36192"/>
                </a:xfrm>
                <a:custGeom>
                  <a:avLst/>
                  <a:gdLst/>
                  <a:ahLst/>
                  <a:cxnLst>
                    <a:cxn ang="0">
                      <a:pos x="wd2" y="hd2"/>
                    </a:cxn>
                    <a:cxn ang="5400000">
                      <a:pos x="wd2" y="hd2"/>
                    </a:cxn>
                    <a:cxn ang="10800000">
                      <a:pos x="wd2" y="hd2"/>
                    </a:cxn>
                    <a:cxn ang="16200000">
                      <a:pos x="wd2" y="hd2"/>
                    </a:cxn>
                  </a:cxnLst>
                  <a:rect l="0" t="0" r="r" b="b"/>
                  <a:pathLst>
                    <a:path w="21565" h="21455" fill="norm" stroke="1" extrusionOk="0">
                      <a:moveTo>
                        <a:pt x="4643" y="21455"/>
                      </a:moveTo>
                      <a:cubicBezTo>
                        <a:pt x="4542" y="21455"/>
                        <a:pt x="4441" y="21455"/>
                        <a:pt x="4441" y="21207"/>
                      </a:cubicBezTo>
                      <a:lnTo>
                        <a:pt x="0" y="1096"/>
                      </a:lnTo>
                      <a:cubicBezTo>
                        <a:pt x="0" y="600"/>
                        <a:pt x="0" y="352"/>
                        <a:pt x="202" y="103"/>
                      </a:cubicBezTo>
                      <a:cubicBezTo>
                        <a:pt x="303" y="-145"/>
                        <a:pt x="505" y="103"/>
                        <a:pt x="505" y="352"/>
                      </a:cubicBezTo>
                      <a:lnTo>
                        <a:pt x="4744" y="19717"/>
                      </a:lnTo>
                      <a:lnTo>
                        <a:pt x="11103" y="352"/>
                      </a:lnTo>
                      <a:cubicBezTo>
                        <a:pt x="11103" y="352"/>
                        <a:pt x="11204" y="103"/>
                        <a:pt x="11305" y="103"/>
                      </a:cubicBezTo>
                      <a:cubicBezTo>
                        <a:pt x="11406" y="103"/>
                        <a:pt x="11507" y="352"/>
                        <a:pt x="11507" y="352"/>
                      </a:cubicBezTo>
                      <a:lnTo>
                        <a:pt x="17159" y="19221"/>
                      </a:lnTo>
                      <a:lnTo>
                        <a:pt x="20994" y="352"/>
                      </a:lnTo>
                      <a:cubicBezTo>
                        <a:pt x="21095" y="103"/>
                        <a:pt x="21297" y="-145"/>
                        <a:pt x="21398" y="103"/>
                      </a:cubicBezTo>
                      <a:cubicBezTo>
                        <a:pt x="21600" y="352"/>
                        <a:pt x="21600" y="600"/>
                        <a:pt x="21499" y="1096"/>
                      </a:cubicBezTo>
                      <a:lnTo>
                        <a:pt x="17462" y="20710"/>
                      </a:lnTo>
                      <a:cubicBezTo>
                        <a:pt x="17462" y="20958"/>
                        <a:pt x="17361" y="20958"/>
                        <a:pt x="17260" y="21207"/>
                      </a:cubicBezTo>
                      <a:cubicBezTo>
                        <a:pt x="17159" y="21207"/>
                        <a:pt x="17058" y="20958"/>
                        <a:pt x="16957" y="20958"/>
                      </a:cubicBezTo>
                      <a:lnTo>
                        <a:pt x="11305" y="1841"/>
                      </a:lnTo>
                      <a:lnTo>
                        <a:pt x="4946" y="21455"/>
                      </a:lnTo>
                      <a:cubicBezTo>
                        <a:pt x="4845" y="21455"/>
                        <a:pt x="4744" y="21455"/>
                        <a:pt x="4643" y="21455"/>
                      </a:cubicBezTo>
                      <a:close/>
                    </a:path>
                  </a:pathLst>
                </a:custGeom>
                <a:solidFill>
                  <a:srgbClr val="6A9F4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41" name="Freeform: Shape 119"/>
                <p:cNvSpPr/>
                <p:nvPr/>
              </p:nvSpPr>
              <p:spPr>
                <a:xfrm>
                  <a:off x="255047" y="377970"/>
                  <a:ext cx="4321" cy="3745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0" y="21600"/>
                      </a:moveTo>
                      <a:cubicBezTo>
                        <a:pt x="12000" y="21600"/>
                        <a:pt x="7200" y="21576"/>
                        <a:pt x="7200" y="21527"/>
                      </a:cubicBezTo>
                      <a:lnTo>
                        <a:pt x="0" y="73"/>
                      </a:lnTo>
                      <a:cubicBezTo>
                        <a:pt x="0" y="24"/>
                        <a:pt x="4800" y="0"/>
                        <a:pt x="7200" y="0"/>
                      </a:cubicBezTo>
                      <a:cubicBezTo>
                        <a:pt x="12000" y="0"/>
                        <a:pt x="14400" y="24"/>
                        <a:pt x="14400" y="73"/>
                      </a:cubicBezTo>
                      <a:lnTo>
                        <a:pt x="21600" y="21527"/>
                      </a:lnTo>
                      <a:cubicBezTo>
                        <a:pt x="21600" y="21576"/>
                        <a:pt x="19200" y="21600"/>
                        <a:pt x="14400" y="21600"/>
                      </a:cubicBezTo>
                      <a:close/>
                    </a:path>
                  </a:pathLst>
                </a:custGeom>
                <a:solidFill>
                  <a:srgbClr val="6A9F4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42" name="Freeform: Shape 120"/>
                <p:cNvSpPr/>
                <p:nvPr/>
              </p:nvSpPr>
              <p:spPr>
                <a:xfrm>
                  <a:off x="266529" y="573146"/>
                  <a:ext cx="99155" cy="81947"/>
                </a:xfrm>
                <a:custGeom>
                  <a:avLst/>
                  <a:gdLst/>
                  <a:ahLst/>
                  <a:cxnLst>
                    <a:cxn ang="0">
                      <a:pos x="wd2" y="hd2"/>
                    </a:cxn>
                    <a:cxn ang="5400000">
                      <a:pos x="wd2" y="hd2"/>
                    </a:cxn>
                    <a:cxn ang="10800000">
                      <a:pos x="wd2" y="hd2"/>
                    </a:cxn>
                    <a:cxn ang="16200000">
                      <a:pos x="wd2" y="hd2"/>
                    </a:cxn>
                  </a:cxnLst>
                  <a:rect l="0" t="0" r="r" b="b"/>
                  <a:pathLst>
                    <a:path w="21600" h="21533" fill="norm" stroke="1" extrusionOk="0">
                      <a:moveTo>
                        <a:pt x="2574" y="21533"/>
                      </a:moveTo>
                      <a:cubicBezTo>
                        <a:pt x="2390" y="21533"/>
                        <a:pt x="2298" y="21422"/>
                        <a:pt x="2298" y="21311"/>
                      </a:cubicBezTo>
                      <a:lnTo>
                        <a:pt x="0" y="8019"/>
                      </a:lnTo>
                      <a:cubicBezTo>
                        <a:pt x="0" y="7798"/>
                        <a:pt x="0" y="7576"/>
                        <a:pt x="92" y="7576"/>
                      </a:cubicBezTo>
                      <a:lnTo>
                        <a:pt x="21232" y="44"/>
                      </a:lnTo>
                      <a:cubicBezTo>
                        <a:pt x="21324" y="-67"/>
                        <a:pt x="21508" y="44"/>
                        <a:pt x="21600" y="265"/>
                      </a:cubicBezTo>
                      <a:cubicBezTo>
                        <a:pt x="21600" y="376"/>
                        <a:pt x="21508" y="487"/>
                        <a:pt x="21416" y="598"/>
                      </a:cubicBezTo>
                      <a:lnTo>
                        <a:pt x="551" y="8130"/>
                      </a:lnTo>
                      <a:lnTo>
                        <a:pt x="2757" y="20868"/>
                      </a:lnTo>
                      <a:lnTo>
                        <a:pt x="20773" y="17545"/>
                      </a:lnTo>
                      <a:cubicBezTo>
                        <a:pt x="20865" y="17545"/>
                        <a:pt x="21049" y="17656"/>
                        <a:pt x="21049" y="17767"/>
                      </a:cubicBezTo>
                      <a:cubicBezTo>
                        <a:pt x="21049" y="17988"/>
                        <a:pt x="20957" y="18099"/>
                        <a:pt x="20773" y="18210"/>
                      </a:cubicBezTo>
                      <a:close/>
                    </a:path>
                  </a:pathLst>
                </a:custGeom>
                <a:solidFill>
                  <a:srgbClr val="6A9F4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43" name="Freeform: Shape 121"/>
                <p:cNvSpPr/>
                <p:nvPr/>
              </p:nvSpPr>
              <p:spPr>
                <a:xfrm>
                  <a:off x="150002" y="573146"/>
                  <a:ext cx="99321" cy="81947"/>
                </a:xfrm>
                <a:custGeom>
                  <a:avLst/>
                  <a:gdLst/>
                  <a:ahLst/>
                  <a:cxnLst>
                    <a:cxn ang="0">
                      <a:pos x="wd2" y="hd2"/>
                    </a:cxn>
                    <a:cxn ang="5400000">
                      <a:pos x="wd2" y="hd2"/>
                    </a:cxn>
                    <a:cxn ang="10800000">
                      <a:pos x="wd2" y="hd2"/>
                    </a:cxn>
                    <a:cxn ang="16200000">
                      <a:pos x="wd2" y="hd2"/>
                    </a:cxn>
                  </a:cxnLst>
                  <a:rect l="0" t="0" r="r" b="b"/>
                  <a:pathLst>
                    <a:path w="21544" h="21533" fill="norm" stroke="1" extrusionOk="0">
                      <a:moveTo>
                        <a:pt x="19037" y="21533"/>
                      </a:moveTo>
                      <a:cubicBezTo>
                        <a:pt x="18946" y="21533"/>
                        <a:pt x="18946" y="21533"/>
                        <a:pt x="18946" y="21533"/>
                      </a:cubicBezTo>
                      <a:lnTo>
                        <a:pt x="732" y="18210"/>
                      </a:lnTo>
                      <a:cubicBezTo>
                        <a:pt x="641" y="18099"/>
                        <a:pt x="549" y="17988"/>
                        <a:pt x="549" y="17767"/>
                      </a:cubicBezTo>
                      <a:cubicBezTo>
                        <a:pt x="549" y="17656"/>
                        <a:pt x="732" y="17545"/>
                        <a:pt x="915" y="17545"/>
                      </a:cubicBezTo>
                      <a:lnTo>
                        <a:pt x="18763" y="20868"/>
                      </a:lnTo>
                      <a:lnTo>
                        <a:pt x="21051" y="8130"/>
                      </a:lnTo>
                      <a:lnTo>
                        <a:pt x="183" y="598"/>
                      </a:lnTo>
                      <a:cubicBezTo>
                        <a:pt x="92" y="487"/>
                        <a:pt x="0" y="376"/>
                        <a:pt x="0" y="265"/>
                      </a:cubicBezTo>
                      <a:cubicBezTo>
                        <a:pt x="92" y="44"/>
                        <a:pt x="183" y="-67"/>
                        <a:pt x="366" y="44"/>
                      </a:cubicBezTo>
                      <a:lnTo>
                        <a:pt x="21325" y="7576"/>
                      </a:lnTo>
                      <a:cubicBezTo>
                        <a:pt x="21508" y="7576"/>
                        <a:pt x="21600" y="7798"/>
                        <a:pt x="21508" y="8019"/>
                      </a:cubicBezTo>
                      <a:lnTo>
                        <a:pt x="19220" y="21311"/>
                      </a:lnTo>
                      <a:cubicBezTo>
                        <a:pt x="19220" y="21422"/>
                        <a:pt x="19129" y="21533"/>
                        <a:pt x="19037" y="21533"/>
                      </a:cubicBezTo>
                      <a:close/>
                    </a:path>
                  </a:pathLst>
                </a:custGeom>
                <a:solidFill>
                  <a:srgbClr val="6A9F4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44" name="Freeform: Shape 123"/>
                <p:cNvSpPr/>
                <p:nvPr/>
              </p:nvSpPr>
              <p:spPr>
                <a:xfrm>
                  <a:off x="338815" y="428279"/>
                  <a:ext cx="29835" cy="83168"/>
                </a:xfrm>
                <a:custGeom>
                  <a:avLst/>
                  <a:gdLst/>
                  <a:ahLst/>
                  <a:cxnLst>
                    <a:cxn ang="0">
                      <a:pos x="wd2" y="hd2"/>
                    </a:cxn>
                    <a:cxn ang="5400000">
                      <a:pos x="wd2" y="hd2"/>
                    </a:cxn>
                    <a:cxn ang="10800000">
                      <a:pos x="wd2" y="hd2"/>
                    </a:cxn>
                    <a:cxn ang="16200000">
                      <a:pos x="wd2" y="hd2"/>
                    </a:cxn>
                  </a:cxnLst>
                  <a:rect l="0" t="0" r="r" b="b"/>
                  <a:pathLst>
                    <a:path w="21424" h="21521" fill="norm" stroke="1" extrusionOk="0">
                      <a:moveTo>
                        <a:pt x="20524" y="21521"/>
                      </a:moveTo>
                      <a:cubicBezTo>
                        <a:pt x="20224" y="21521"/>
                        <a:pt x="19924" y="21412"/>
                        <a:pt x="19924" y="21303"/>
                      </a:cubicBezTo>
                      <a:lnTo>
                        <a:pt x="124" y="466"/>
                      </a:lnTo>
                      <a:cubicBezTo>
                        <a:pt x="-176" y="248"/>
                        <a:pt x="124" y="139"/>
                        <a:pt x="424" y="30"/>
                      </a:cubicBezTo>
                      <a:cubicBezTo>
                        <a:pt x="1024" y="-79"/>
                        <a:pt x="1324" y="139"/>
                        <a:pt x="1624" y="248"/>
                      </a:cubicBezTo>
                      <a:lnTo>
                        <a:pt x="21424" y="21085"/>
                      </a:lnTo>
                      <a:cubicBezTo>
                        <a:pt x="21424" y="21194"/>
                        <a:pt x="21424" y="21412"/>
                        <a:pt x="20824" y="21521"/>
                      </a:cubicBezTo>
                      <a:close/>
                    </a:path>
                  </a:pathLst>
                </a:custGeom>
                <a:solidFill>
                  <a:srgbClr val="6A9F4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45" name="Freeform: Shape 124"/>
                <p:cNvSpPr/>
                <p:nvPr/>
              </p:nvSpPr>
              <p:spPr>
                <a:xfrm>
                  <a:off x="239834" y="613142"/>
                  <a:ext cx="36442" cy="5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970"/>
                      </a:moveTo>
                      <a:cubicBezTo>
                        <a:pt x="2731" y="20148"/>
                        <a:pt x="6703" y="21600"/>
                        <a:pt x="11172" y="21600"/>
                      </a:cubicBezTo>
                      <a:cubicBezTo>
                        <a:pt x="15145" y="21600"/>
                        <a:pt x="18869" y="20511"/>
                        <a:pt x="21600" y="18514"/>
                      </a:cubicBezTo>
                      <a:lnTo>
                        <a:pt x="16138" y="726"/>
                      </a:lnTo>
                      <a:cubicBezTo>
                        <a:pt x="14648" y="182"/>
                        <a:pt x="12910" y="0"/>
                        <a:pt x="11172" y="0"/>
                      </a:cubicBezTo>
                      <a:cubicBezTo>
                        <a:pt x="8690" y="0"/>
                        <a:pt x="6703" y="363"/>
                        <a:pt x="4717" y="1089"/>
                      </a:cubicBezTo>
                      <a:close/>
                    </a:path>
                  </a:pathLst>
                </a:custGeom>
                <a:solidFill>
                  <a:srgbClr val="FEC5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46" name="Freeform: Shape 125"/>
                <p:cNvSpPr/>
                <p:nvPr/>
              </p:nvSpPr>
              <p:spPr>
                <a:xfrm>
                  <a:off x="128859" y="0"/>
                  <a:ext cx="259861" cy="314411"/>
                </a:xfrm>
                <a:custGeom>
                  <a:avLst/>
                  <a:gdLst/>
                  <a:ahLst/>
                  <a:cxnLst>
                    <a:cxn ang="0">
                      <a:pos x="wd2" y="hd2"/>
                    </a:cxn>
                    <a:cxn ang="5400000">
                      <a:pos x="wd2" y="hd2"/>
                    </a:cxn>
                    <a:cxn ang="10800000">
                      <a:pos x="wd2" y="hd2"/>
                    </a:cxn>
                    <a:cxn ang="16200000">
                      <a:pos x="wd2" y="hd2"/>
                    </a:cxn>
                  </a:cxnLst>
                  <a:rect l="0" t="0" r="r" b="b"/>
                  <a:pathLst>
                    <a:path w="20699" h="21600" fill="norm" stroke="1" extrusionOk="0">
                      <a:moveTo>
                        <a:pt x="14250" y="5640"/>
                      </a:moveTo>
                      <a:cubicBezTo>
                        <a:pt x="14587" y="5087"/>
                        <a:pt x="14789" y="4477"/>
                        <a:pt x="14789" y="3779"/>
                      </a:cubicBezTo>
                      <a:cubicBezTo>
                        <a:pt x="14789" y="1686"/>
                        <a:pt x="12835" y="0"/>
                        <a:pt x="10375" y="0"/>
                      </a:cubicBezTo>
                      <a:cubicBezTo>
                        <a:pt x="7949" y="0"/>
                        <a:pt x="5961" y="1686"/>
                        <a:pt x="5961" y="3779"/>
                      </a:cubicBezTo>
                      <a:cubicBezTo>
                        <a:pt x="5961" y="4332"/>
                        <a:pt x="6095" y="4826"/>
                        <a:pt x="6298" y="5291"/>
                      </a:cubicBezTo>
                      <a:cubicBezTo>
                        <a:pt x="3400" y="6018"/>
                        <a:pt x="1041" y="7762"/>
                        <a:pt x="299" y="10640"/>
                      </a:cubicBezTo>
                      <a:cubicBezTo>
                        <a:pt x="-206" y="12501"/>
                        <a:pt x="-4" y="14448"/>
                        <a:pt x="401" y="16367"/>
                      </a:cubicBezTo>
                      <a:cubicBezTo>
                        <a:pt x="603" y="17327"/>
                        <a:pt x="839" y="18344"/>
                        <a:pt x="1445" y="19216"/>
                      </a:cubicBezTo>
                      <a:cubicBezTo>
                        <a:pt x="2254" y="20553"/>
                        <a:pt x="3635" y="20960"/>
                        <a:pt x="5152" y="21600"/>
                      </a:cubicBezTo>
                      <a:cubicBezTo>
                        <a:pt x="4714" y="21135"/>
                        <a:pt x="4343" y="20670"/>
                        <a:pt x="4006" y="20176"/>
                      </a:cubicBezTo>
                      <a:cubicBezTo>
                        <a:pt x="3804" y="19885"/>
                        <a:pt x="3602" y="19565"/>
                        <a:pt x="3467" y="19216"/>
                      </a:cubicBezTo>
                      <a:cubicBezTo>
                        <a:pt x="3400" y="18925"/>
                        <a:pt x="3231" y="18984"/>
                        <a:pt x="2928" y="18896"/>
                      </a:cubicBezTo>
                      <a:cubicBezTo>
                        <a:pt x="2625" y="18780"/>
                        <a:pt x="2321" y="18664"/>
                        <a:pt x="2119" y="18431"/>
                      </a:cubicBezTo>
                      <a:cubicBezTo>
                        <a:pt x="1782" y="18111"/>
                        <a:pt x="1580" y="17646"/>
                        <a:pt x="1715" y="17239"/>
                      </a:cubicBezTo>
                      <a:cubicBezTo>
                        <a:pt x="1816" y="16803"/>
                        <a:pt x="2220" y="16425"/>
                        <a:pt x="2658" y="16193"/>
                      </a:cubicBezTo>
                      <a:cubicBezTo>
                        <a:pt x="2692" y="16164"/>
                        <a:pt x="3164" y="15931"/>
                        <a:pt x="3164" y="16076"/>
                      </a:cubicBezTo>
                      <a:lnTo>
                        <a:pt x="3164" y="14681"/>
                      </a:lnTo>
                      <a:lnTo>
                        <a:pt x="5691" y="14681"/>
                      </a:lnTo>
                      <a:lnTo>
                        <a:pt x="6298" y="12850"/>
                      </a:lnTo>
                      <a:lnTo>
                        <a:pt x="6298" y="14448"/>
                      </a:lnTo>
                      <a:lnTo>
                        <a:pt x="12599" y="14681"/>
                      </a:lnTo>
                      <a:lnTo>
                        <a:pt x="12599" y="12850"/>
                      </a:lnTo>
                      <a:lnTo>
                        <a:pt x="13138" y="14361"/>
                      </a:lnTo>
                      <a:lnTo>
                        <a:pt x="16777" y="14681"/>
                      </a:lnTo>
                      <a:lnTo>
                        <a:pt x="16777" y="15262"/>
                      </a:lnTo>
                      <a:cubicBezTo>
                        <a:pt x="16777" y="15553"/>
                        <a:pt x="16643" y="15873"/>
                        <a:pt x="16845" y="16106"/>
                      </a:cubicBezTo>
                      <a:cubicBezTo>
                        <a:pt x="16912" y="16193"/>
                        <a:pt x="17013" y="16251"/>
                        <a:pt x="17148" y="16280"/>
                      </a:cubicBezTo>
                      <a:cubicBezTo>
                        <a:pt x="17586" y="16571"/>
                        <a:pt x="17889" y="16978"/>
                        <a:pt x="17991" y="17443"/>
                      </a:cubicBezTo>
                      <a:cubicBezTo>
                        <a:pt x="18024" y="17646"/>
                        <a:pt x="18058" y="17937"/>
                        <a:pt x="17957" y="18141"/>
                      </a:cubicBezTo>
                      <a:cubicBezTo>
                        <a:pt x="17889" y="18431"/>
                        <a:pt x="17586" y="18518"/>
                        <a:pt x="17384" y="18664"/>
                      </a:cubicBezTo>
                      <a:cubicBezTo>
                        <a:pt x="17249" y="18751"/>
                        <a:pt x="17114" y="18838"/>
                        <a:pt x="16980" y="18896"/>
                      </a:cubicBezTo>
                      <a:cubicBezTo>
                        <a:pt x="16912" y="18925"/>
                        <a:pt x="16474" y="19013"/>
                        <a:pt x="16474" y="19042"/>
                      </a:cubicBezTo>
                      <a:cubicBezTo>
                        <a:pt x="16474" y="19042"/>
                        <a:pt x="15665" y="20757"/>
                        <a:pt x="15160" y="21251"/>
                      </a:cubicBezTo>
                      <a:lnTo>
                        <a:pt x="16710" y="20815"/>
                      </a:lnTo>
                      <a:cubicBezTo>
                        <a:pt x="19204" y="20088"/>
                        <a:pt x="20181" y="17123"/>
                        <a:pt x="20552" y="15175"/>
                      </a:cubicBezTo>
                      <a:cubicBezTo>
                        <a:pt x="21394" y="10756"/>
                        <a:pt x="18530" y="7122"/>
                        <a:pt x="14250" y="5640"/>
                      </a:cubicBezTo>
                      <a:close/>
                    </a:path>
                  </a:pathLst>
                </a:custGeom>
                <a:solidFill>
                  <a:srgbClr val="C4514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1267" name="Group 531"/>
              <p:cNvGrpSpPr/>
              <p:nvPr/>
            </p:nvGrpSpPr>
            <p:grpSpPr>
              <a:xfrm>
                <a:off x="3269377" y="1139374"/>
                <a:ext cx="998655" cy="1319552"/>
                <a:chOff x="0" y="0"/>
                <a:chExt cx="998654" cy="1319550"/>
              </a:xfrm>
            </p:grpSpPr>
            <p:sp>
              <p:nvSpPr>
                <p:cNvPr id="1248" name="Freeform: Shape 148"/>
                <p:cNvSpPr/>
                <p:nvPr/>
              </p:nvSpPr>
              <p:spPr>
                <a:xfrm>
                  <a:off x="388135" y="852171"/>
                  <a:ext cx="492152" cy="427545"/>
                </a:xfrm>
                <a:custGeom>
                  <a:avLst/>
                  <a:gdLst/>
                  <a:ahLst/>
                  <a:cxnLst>
                    <a:cxn ang="0">
                      <a:pos x="wd2" y="hd2"/>
                    </a:cxn>
                    <a:cxn ang="5400000">
                      <a:pos x="wd2" y="hd2"/>
                    </a:cxn>
                    <a:cxn ang="10800000">
                      <a:pos x="wd2" y="hd2"/>
                    </a:cxn>
                    <a:cxn ang="16200000">
                      <a:pos x="wd2" y="hd2"/>
                    </a:cxn>
                  </a:cxnLst>
                  <a:rect l="0" t="0" r="r" b="b"/>
                  <a:pathLst>
                    <a:path w="21406" h="21493" fill="norm" stroke="1" extrusionOk="0">
                      <a:moveTo>
                        <a:pt x="21363" y="20281"/>
                      </a:moveTo>
                      <a:lnTo>
                        <a:pt x="21050" y="19153"/>
                      </a:lnTo>
                      <a:cubicBezTo>
                        <a:pt x="20958" y="18897"/>
                        <a:pt x="20792" y="18706"/>
                        <a:pt x="20589" y="18599"/>
                      </a:cubicBezTo>
                      <a:cubicBezTo>
                        <a:pt x="20479" y="18536"/>
                        <a:pt x="20368" y="18472"/>
                        <a:pt x="20239" y="18450"/>
                      </a:cubicBezTo>
                      <a:lnTo>
                        <a:pt x="11566" y="17003"/>
                      </a:lnTo>
                      <a:lnTo>
                        <a:pt x="11566" y="979"/>
                      </a:lnTo>
                      <a:cubicBezTo>
                        <a:pt x="11566" y="447"/>
                        <a:pt x="11198" y="0"/>
                        <a:pt x="10719" y="0"/>
                      </a:cubicBezTo>
                      <a:lnTo>
                        <a:pt x="10682" y="0"/>
                      </a:lnTo>
                      <a:cubicBezTo>
                        <a:pt x="10204" y="0"/>
                        <a:pt x="9835" y="447"/>
                        <a:pt x="9835" y="979"/>
                      </a:cubicBezTo>
                      <a:lnTo>
                        <a:pt x="9835" y="17003"/>
                      </a:lnTo>
                      <a:lnTo>
                        <a:pt x="1162" y="18450"/>
                      </a:lnTo>
                      <a:cubicBezTo>
                        <a:pt x="1033" y="18472"/>
                        <a:pt x="923" y="18536"/>
                        <a:pt x="812" y="18599"/>
                      </a:cubicBezTo>
                      <a:cubicBezTo>
                        <a:pt x="610" y="18706"/>
                        <a:pt x="444" y="18897"/>
                        <a:pt x="370" y="19153"/>
                      </a:cubicBezTo>
                      <a:lnTo>
                        <a:pt x="39" y="20281"/>
                      </a:lnTo>
                      <a:cubicBezTo>
                        <a:pt x="-90" y="20770"/>
                        <a:pt x="113" y="21281"/>
                        <a:pt x="536" y="21451"/>
                      </a:cubicBezTo>
                      <a:cubicBezTo>
                        <a:pt x="960" y="21600"/>
                        <a:pt x="1402" y="21345"/>
                        <a:pt x="1530" y="20876"/>
                      </a:cubicBezTo>
                      <a:lnTo>
                        <a:pt x="1733" y="20195"/>
                      </a:lnTo>
                      <a:lnTo>
                        <a:pt x="9835" y="18855"/>
                      </a:lnTo>
                      <a:lnTo>
                        <a:pt x="9835" y="20281"/>
                      </a:lnTo>
                      <a:cubicBezTo>
                        <a:pt x="9835" y="20834"/>
                        <a:pt x="10204" y="21281"/>
                        <a:pt x="10682" y="21281"/>
                      </a:cubicBezTo>
                      <a:lnTo>
                        <a:pt x="10719" y="21281"/>
                      </a:lnTo>
                      <a:cubicBezTo>
                        <a:pt x="11198" y="21281"/>
                        <a:pt x="11566" y="20834"/>
                        <a:pt x="11566" y="20281"/>
                      </a:cubicBezTo>
                      <a:lnTo>
                        <a:pt x="11566" y="18855"/>
                      </a:lnTo>
                      <a:lnTo>
                        <a:pt x="19687" y="20195"/>
                      </a:lnTo>
                      <a:lnTo>
                        <a:pt x="19871" y="20876"/>
                      </a:lnTo>
                      <a:cubicBezTo>
                        <a:pt x="20000" y="21345"/>
                        <a:pt x="20442" y="21600"/>
                        <a:pt x="20865" y="21451"/>
                      </a:cubicBezTo>
                      <a:cubicBezTo>
                        <a:pt x="21271" y="21281"/>
                        <a:pt x="21510" y="20770"/>
                        <a:pt x="21363" y="20281"/>
                      </a:cubicBezTo>
                      <a:close/>
                    </a:path>
                  </a:pathLst>
                </a:custGeom>
                <a:solidFill>
                  <a:srgbClr val="8C8C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49" name="Freeform: Shape 149"/>
                <p:cNvSpPr/>
                <p:nvPr/>
              </p:nvSpPr>
              <p:spPr>
                <a:xfrm>
                  <a:off x="855550" y="1281838"/>
                  <a:ext cx="37713"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800" y="21600"/>
                        <a:pt x="10800" y="21600"/>
                      </a:cubicBezTo>
                      <a:cubicBezTo>
                        <a:pt x="4800" y="21600"/>
                        <a:pt x="0" y="16800"/>
                        <a:pt x="0" y="10800"/>
                      </a:cubicBezTo>
                      <a:cubicBezTo>
                        <a:pt x="0" y="5040"/>
                        <a:pt x="4800" y="0"/>
                        <a:pt x="10800" y="0"/>
                      </a:cubicBezTo>
                      <a:cubicBezTo>
                        <a:pt x="16800" y="0"/>
                        <a:pt x="21600" y="5040"/>
                        <a:pt x="21600" y="10800"/>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50" name="Freeform: Shape 150"/>
                <p:cNvSpPr/>
                <p:nvPr/>
              </p:nvSpPr>
              <p:spPr>
                <a:xfrm>
                  <a:off x="615293" y="1281838"/>
                  <a:ext cx="37714"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800" y="21600"/>
                        <a:pt x="10800" y="21600"/>
                      </a:cubicBezTo>
                      <a:cubicBezTo>
                        <a:pt x="4800" y="21600"/>
                        <a:pt x="0" y="16800"/>
                        <a:pt x="0" y="10800"/>
                      </a:cubicBezTo>
                      <a:cubicBezTo>
                        <a:pt x="0" y="5040"/>
                        <a:pt x="4800" y="0"/>
                        <a:pt x="10800" y="0"/>
                      </a:cubicBezTo>
                      <a:cubicBezTo>
                        <a:pt x="16800" y="0"/>
                        <a:pt x="21600" y="5040"/>
                        <a:pt x="21600" y="10800"/>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51" name="Freeform: Shape 151"/>
                <p:cNvSpPr/>
                <p:nvPr/>
              </p:nvSpPr>
              <p:spPr>
                <a:xfrm>
                  <a:off x="374613" y="1281838"/>
                  <a:ext cx="37713"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800" y="21600"/>
                        <a:pt x="10800" y="21600"/>
                      </a:cubicBezTo>
                      <a:cubicBezTo>
                        <a:pt x="4800" y="21600"/>
                        <a:pt x="0" y="16800"/>
                        <a:pt x="0" y="10800"/>
                      </a:cubicBezTo>
                      <a:cubicBezTo>
                        <a:pt x="0" y="5040"/>
                        <a:pt x="4800" y="0"/>
                        <a:pt x="10800" y="0"/>
                      </a:cubicBezTo>
                      <a:cubicBezTo>
                        <a:pt x="16800" y="0"/>
                        <a:pt x="21600" y="5040"/>
                        <a:pt x="21600" y="10800"/>
                      </a:cubicBezTo>
                      <a:close/>
                    </a:path>
                  </a:pathLst>
                </a:custGeom>
                <a:solidFill>
                  <a:srgbClr val="8C8C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52" name="Freeform: Shape 152"/>
                <p:cNvSpPr/>
                <p:nvPr/>
              </p:nvSpPr>
              <p:spPr>
                <a:xfrm>
                  <a:off x="374613" y="1281838"/>
                  <a:ext cx="37713"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800" y="21600"/>
                        <a:pt x="10800" y="21600"/>
                      </a:cubicBezTo>
                      <a:cubicBezTo>
                        <a:pt x="4800" y="21600"/>
                        <a:pt x="0" y="16800"/>
                        <a:pt x="0" y="10800"/>
                      </a:cubicBezTo>
                      <a:cubicBezTo>
                        <a:pt x="0" y="5040"/>
                        <a:pt x="4800" y="0"/>
                        <a:pt x="10800" y="0"/>
                      </a:cubicBezTo>
                      <a:cubicBezTo>
                        <a:pt x="16800" y="0"/>
                        <a:pt x="21600" y="5040"/>
                        <a:pt x="21600" y="10800"/>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53" name="Freeform: Shape 153"/>
                <p:cNvSpPr/>
                <p:nvPr/>
              </p:nvSpPr>
              <p:spPr>
                <a:xfrm>
                  <a:off x="341560" y="481829"/>
                  <a:ext cx="94918" cy="474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cubicBezTo>
                        <a:pt x="21600" y="9749"/>
                        <a:pt x="16800" y="0"/>
                        <a:pt x="10752" y="0"/>
                      </a:cubicBezTo>
                      <a:cubicBezTo>
                        <a:pt x="4896" y="0"/>
                        <a:pt x="0" y="9749"/>
                        <a:pt x="0" y="21600"/>
                      </a:cubicBezTo>
                      <a:close/>
                    </a:path>
                  </a:pathLst>
                </a:custGeom>
                <a:solidFill>
                  <a:srgbClr val="A0501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54" name="Freeform: Shape 154"/>
                <p:cNvSpPr/>
                <p:nvPr/>
              </p:nvSpPr>
              <p:spPr>
                <a:xfrm>
                  <a:off x="340714" y="491999"/>
                  <a:ext cx="94917" cy="474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9558"/>
                        <a:pt x="16800" y="0"/>
                        <a:pt x="10848" y="0"/>
                      </a:cubicBezTo>
                      <a:cubicBezTo>
                        <a:pt x="4800" y="0"/>
                        <a:pt x="0" y="9558"/>
                        <a:pt x="0" y="21600"/>
                      </a:cubicBezTo>
                      <a:close/>
                    </a:path>
                  </a:pathLst>
                </a:custGeom>
                <a:solidFill>
                  <a:srgbClr val="A0501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55" name="Freeform: Shape 155"/>
                <p:cNvSpPr/>
                <p:nvPr/>
              </p:nvSpPr>
              <p:spPr>
                <a:xfrm>
                  <a:off x="-1" y="1152599"/>
                  <a:ext cx="215720" cy="97459"/>
                </a:xfrm>
                <a:custGeom>
                  <a:avLst/>
                  <a:gdLst/>
                  <a:ahLst/>
                  <a:cxnLst>
                    <a:cxn ang="0">
                      <a:pos x="wd2" y="hd2"/>
                    </a:cxn>
                    <a:cxn ang="5400000">
                      <a:pos x="wd2" y="hd2"/>
                    </a:cxn>
                    <a:cxn ang="10800000">
                      <a:pos x="wd2" y="hd2"/>
                    </a:cxn>
                    <a:cxn ang="16200000">
                      <a:pos x="wd2" y="hd2"/>
                    </a:cxn>
                  </a:cxnLst>
                  <a:rect l="0" t="0" r="r" b="b"/>
                  <a:pathLst>
                    <a:path w="18242" h="17507" fill="norm" stroke="1" extrusionOk="0">
                      <a:moveTo>
                        <a:pt x="18206" y="7882"/>
                      </a:moveTo>
                      <a:lnTo>
                        <a:pt x="16167" y="17507"/>
                      </a:lnTo>
                      <a:lnTo>
                        <a:pt x="325" y="17507"/>
                      </a:lnTo>
                      <a:cubicBezTo>
                        <a:pt x="325" y="17507"/>
                        <a:pt x="-2822" y="8715"/>
                        <a:pt x="10481" y="9322"/>
                      </a:cubicBezTo>
                      <a:lnTo>
                        <a:pt x="12377" y="1136"/>
                      </a:lnTo>
                      <a:cubicBezTo>
                        <a:pt x="12377" y="1136"/>
                        <a:pt x="18778" y="-4093"/>
                        <a:pt x="18206" y="7882"/>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56" name="Freeform: Shape 156"/>
                <p:cNvSpPr/>
                <p:nvPr/>
              </p:nvSpPr>
              <p:spPr>
                <a:xfrm>
                  <a:off x="110625" y="668006"/>
                  <a:ext cx="745772" cy="528663"/>
                </a:xfrm>
                <a:custGeom>
                  <a:avLst/>
                  <a:gdLst/>
                  <a:ahLst/>
                  <a:cxnLst>
                    <a:cxn ang="0">
                      <a:pos x="wd2" y="hd2"/>
                    </a:cxn>
                    <a:cxn ang="5400000">
                      <a:pos x="wd2" y="hd2"/>
                    </a:cxn>
                    <a:cxn ang="10800000">
                      <a:pos x="wd2" y="hd2"/>
                    </a:cxn>
                    <a:cxn ang="16200000">
                      <a:pos x="wd2" y="hd2"/>
                    </a:cxn>
                  </a:cxnLst>
                  <a:rect l="0" t="0" r="r" b="b"/>
                  <a:pathLst>
                    <a:path w="21600" h="20940" fill="norm" stroke="1" extrusionOk="0">
                      <a:moveTo>
                        <a:pt x="21600" y="866"/>
                      </a:moveTo>
                      <a:cubicBezTo>
                        <a:pt x="21600" y="866"/>
                        <a:pt x="21441" y="6685"/>
                        <a:pt x="18681" y="6618"/>
                      </a:cubicBezTo>
                      <a:cubicBezTo>
                        <a:pt x="15921" y="6551"/>
                        <a:pt x="8660" y="6618"/>
                        <a:pt x="8660" y="6618"/>
                      </a:cubicBezTo>
                      <a:lnTo>
                        <a:pt x="3299" y="20940"/>
                      </a:lnTo>
                      <a:lnTo>
                        <a:pt x="0" y="20940"/>
                      </a:lnTo>
                      <a:lnTo>
                        <a:pt x="6096" y="3751"/>
                      </a:lnTo>
                      <a:cubicBezTo>
                        <a:pt x="6341" y="3046"/>
                        <a:pt x="6832" y="2577"/>
                        <a:pt x="7409" y="2526"/>
                      </a:cubicBezTo>
                      <a:cubicBezTo>
                        <a:pt x="8046" y="2476"/>
                        <a:pt x="9052" y="2426"/>
                        <a:pt x="10499" y="2442"/>
                      </a:cubicBezTo>
                      <a:cubicBezTo>
                        <a:pt x="13357" y="2526"/>
                        <a:pt x="17184" y="2660"/>
                        <a:pt x="17724" y="296"/>
                      </a:cubicBezTo>
                      <a:cubicBezTo>
                        <a:pt x="17724" y="296"/>
                        <a:pt x="20410" y="-660"/>
                        <a:pt x="21600" y="866"/>
                      </a:cubicBezTo>
                      <a:close/>
                    </a:path>
                  </a:pathLst>
                </a:custGeom>
                <a:solidFill>
                  <a:srgbClr val="27344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57" name="Freeform: Shape 157"/>
                <p:cNvSpPr/>
                <p:nvPr/>
              </p:nvSpPr>
              <p:spPr>
                <a:xfrm>
                  <a:off x="651735" y="37333"/>
                  <a:ext cx="181782" cy="2745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006" y="0"/>
                      </a:moveTo>
                      <a:lnTo>
                        <a:pt x="8590" y="0"/>
                      </a:lnTo>
                      <a:cubicBezTo>
                        <a:pt x="3868" y="0"/>
                        <a:pt x="0" y="2529"/>
                        <a:pt x="0" y="5691"/>
                      </a:cubicBezTo>
                      <a:lnTo>
                        <a:pt x="0" y="12647"/>
                      </a:lnTo>
                      <a:cubicBezTo>
                        <a:pt x="0" y="15210"/>
                        <a:pt x="3165" y="17307"/>
                        <a:pt x="7033" y="17307"/>
                      </a:cubicBezTo>
                      <a:lnTo>
                        <a:pt x="9092" y="17307"/>
                      </a:lnTo>
                      <a:cubicBezTo>
                        <a:pt x="9444" y="17307"/>
                        <a:pt x="9846" y="17307"/>
                        <a:pt x="10197" y="17273"/>
                      </a:cubicBezTo>
                      <a:lnTo>
                        <a:pt x="10197" y="21600"/>
                      </a:lnTo>
                      <a:lnTo>
                        <a:pt x="16778" y="21600"/>
                      </a:lnTo>
                      <a:lnTo>
                        <a:pt x="16778" y="15576"/>
                      </a:lnTo>
                      <a:cubicBezTo>
                        <a:pt x="19691" y="14078"/>
                        <a:pt x="21600" y="11682"/>
                        <a:pt x="21600" y="9019"/>
                      </a:cubicBezTo>
                      <a:lnTo>
                        <a:pt x="21600" y="6357"/>
                      </a:lnTo>
                      <a:cubicBezTo>
                        <a:pt x="21600" y="2829"/>
                        <a:pt x="17280" y="0"/>
                        <a:pt x="12006" y="0"/>
                      </a:cubicBezTo>
                      <a:close/>
                    </a:path>
                  </a:pathLst>
                </a:custGeom>
                <a:solidFill>
                  <a:srgbClr val="A0501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58" name="Freeform: Shape 158"/>
                <p:cNvSpPr/>
                <p:nvPr/>
              </p:nvSpPr>
              <p:spPr>
                <a:xfrm>
                  <a:off x="415715" y="267672"/>
                  <a:ext cx="460223" cy="438313"/>
                </a:xfrm>
                <a:custGeom>
                  <a:avLst/>
                  <a:gdLst/>
                  <a:ahLst/>
                  <a:cxnLst>
                    <a:cxn ang="0">
                      <a:pos x="wd2" y="hd2"/>
                    </a:cxn>
                    <a:cxn ang="5400000">
                      <a:pos x="wd2" y="hd2"/>
                    </a:cxn>
                    <a:cxn ang="10800000">
                      <a:pos x="wd2" y="hd2"/>
                    </a:cxn>
                    <a:cxn ang="16200000">
                      <a:pos x="wd2" y="hd2"/>
                    </a:cxn>
                  </a:cxnLst>
                  <a:rect l="0" t="0" r="r" b="b"/>
                  <a:pathLst>
                    <a:path w="20947" h="21546" fill="norm" stroke="1" extrusionOk="0">
                      <a:moveTo>
                        <a:pt x="18170" y="1507"/>
                      </a:moveTo>
                      <a:cubicBezTo>
                        <a:pt x="18247" y="1382"/>
                        <a:pt x="18285" y="1257"/>
                        <a:pt x="18247" y="1111"/>
                      </a:cubicBezTo>
                      <a:lnTo>
                        <a:pt x="18208" y="633"/>
                      </a:lnTo>
                      <a:cubicBezTo>
                        <a:pt x="18150" y="237"/>
                        <a:pt x="17823" y="-54"/>
                        <a:pt x="17457" y="8"/>
                      </a:cubicBezTo>
                      <a:lnTo>
                        <a:pt x="14066" y="508"/>
                      </a:lnTo>
                      <a:cubicBezTo>
                        <a:pt x="13777" y="529"/>
                        <a:pt x="13565" y="841"/>
                        <a:pt x="13603" y="1153"/>
                      </a:cubicBezTo>
                      <a:lnTo>
                        <a:pt x="13642" y="1486"/>
                      </a:lnTo>
                      <a:cubicBezTo>
                        <a:pt x="13680" y="1736"/>
                        <a:pt x="13796" y="1944"/>
                        <a:pt x="13988" y="2089"/>
                      </a:cubicBezTo>
                      <a:cubicBezTo>
                        <a:pt x="7534" y="10517"/>
                        <a:pt x="0" y="10746"/>
                        <a:pt x="0" y="10746"/>
                      </a:cubicBezTo>
                      <a:lnTo>
                        <a:pt x="269" y="12057"/>
                      </a:lnTo>
                      <a:lnTo>
                        <a:pt x="57" y="12140"/>
                      </a:lnTo>
                      <a:cubicBezTo>
                        <a:pt x="-39" y="13472"/>
                        <a:pt x="1233" y="14242"/>
                        <a:pt x="1233" y="14242"/>
                      </a:cubicBezTo>
                      <a:cubicBezTo>
                        <a:pt x="8478" y="13139"/>
                        <a:pt x="14046" y="9144"/>
                        <a:pt x="14046" y="9144"/>
                      </a:cubicBezTo>
                      <a:cubicBezTo>
                        <a:pt x="13950" y="10621"/>
                        <a:pt x="14778" y="13971"/>
                        <a:pt x="14875" y="14783"/>
                      </a:cubicBezTo>
                      <a:cubicBezTo>
                        <a:pt x="14990" y="15615"/>
                        <a:pt x="14316" y="18966"/>
                        <a:pt x="13487" y="19673"/>
                      </a:cubicBezTo>
                      <a:cubicBezTo>
                        <a:pt x="12678" y="20381"/>
                        <a:pt x="13487" y="20630"/>
                        <a:pt x="13487" y="20630"/>
                      </a:cubicBezTo>
                      <a:cubicBezTo>
                        <a:pt x="18170" y="19652"/>
                        <a:pt x="20039" y="21546"/>
                        <a:pt x="20039" y="21546"/>
                      </a:cubicBezTo>
                      <a:cubicBezTo>
                        <a:pt x="20848" y="19403"/>
                        <a:pt x="20848" y="14533"/>
                        <a:pt x="20848" y="14533"/>
                      </a:cubicBezTo>
                      <a:cubicBezTo>
                        <a:pt x="21561" y="5544"/>
                        <a:pt x="18170" y="1507"/>
                        <a:pt x="18170" y="1507"/>
                      </a:cubicBezTo>
                      <a:close/>
                    </a:path>
                  </a:pathLst>
                </a:custGeom>
                <a:solidFill>
                  <a:srgbClr val="6A9F4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59" name="Freeform: Shape 159"/>
                <p:cNvSpPr/>
                <p:nvPr/>
              </p:nvSpPr>
              <p:spPr>
                <a:xfrm>
                  <a:off x="420375" y="304707"/>
                  <a:ext cx="427124" cy="2093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4" y="21600"/>
                      </a:moveTo>
                      <a:cubicBezTo>
                        <a:pt x="21" y="21600"/>
                        <a:pt x="0" y="21556"/>
                        <a:pt x="0" y="21469"/>
                      </a:cubicBezTo>
                      <a:cubicBezTo>
                        <a:pt x="0" y="21425"/>
                        <a:pt x="21" y="21382"/>
                        <a:pt x="43" y="21382"/>
                      </a:cubicBezTo>
                      <a:cubicBezTo>
                        <a:pt x="2119" y="20858"/>
                        <a:pt x="4410" y="19505"/>
                        <a:pt x="6850" y="17280"/>
                      </a:cubicBezTo>
                      <a:cubicBezTo>
                        <a:pt x="9398" y="14967"/>
                        <a:pt x="11753" y="11782"/>
                        <a:pt x="13829" y="7811"/>
                      </a:cubicBezTo>
                      <a:cubicBezTo>
                        <a:pt x="14857" y="5891"/>
                        <a:pt x="15820" y="3753"/>
                        <a:pt x="16741" y="1396"/>
                      </a:cubicBezTo>
                      <a:cubicBezTo>
                        <a:pt x="17147" y="349"/>
                        <a:pt x="17533" y="0"/>
                        <a:pt x="18260" y="0"/>
                      </a:cubicBezTo>
                      <a:cubicBezTo>
                        <a:pt x="18753" y="0"/>
                        <a:pt x="19245" y="262"/>
                        <a:pt x="19673" y="742"/>
                      </a:cubicBezTo>
                      <a:cubicBezTo>
                        <a:pt x="20444" y="1571"/>
                        <a:pt x="21150" y="3098"/>
                        <a:pt x="21600" y="4844"/>
                      </a:cubicBezTo>
                      <a:cubicBezTo>
                        <a:pt x="21600" y="4931"/>
                        <a:pt x="21600" y="5018"/>
                        <a:pt x="21557" y="5018"/>
                      </a:cubicBezTo>
                      <a:cubicBezTo>
                        <a:pt x="21514" y="5062"/>
                        <a:pt x="21493" y="5018"/>
                        <a:pt x="21472" y="4975"/>
                      </a:cubicBezTo>
                      <a:cubicBezTo>
                        <a:pt x="21065" y="3229"/>
                        <a:pt x="20380" y="1745"/>
                        <a:pt x="19609" y="960"/>
                      </a:cubicBezTo>
                      <a:cubicBezTo>
                        <a:pt x="19202" y="480"/>
                        <a:pt x="18731" y="262"/>
                        <a:pt x="18260" y="262"/>
                      </a:cubicBezTo>
                      <a:cubicBezTo>
                        <a:pt x="17575" y="218"/>
                        <a:pt x="17211" y="567"/>
                        <a:pt x="16826" y="1571"/>
                      </a:cubicBezTo>
                      <a:cubicBezTo>
                        <a:pt x="15906" y="3884"/>
                        <a:pt x="14921" y="6065"/>
                        <a:pt x="13915" y="7985"/>
                      </a:cubicBezTo>
                      <a:cubicBezTo>
                        <a:pt x="11817" y="11956"/>
                        <a:pt x="9462" y="15142"/>
                        <a:pt x="6893" y="17498"/>
                      </a:cubicBezTo>
                      <a:cubicBezTo>
                        <a:pt x="4431" y="19724"/>
                        <a:pt x="2141" y="21076"/>
                        <a:pt x="64" y="21600"/>
                      </a:cubicBezTo>
                      <a:close/>
                    </a:path>
                  </a:pathLst>
                </a:custGeom>
                <a:solidFill>
                  <a:srgbClr val="99C97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60" name="Freeform: Shape 160"/>
                <p:cNvSpPr/>
                <p:nvPr/>
              </p:nvSpPr>
              <p:spPr>
                <a:xfrm>
                  <a:off x="723594" y="424524"/>
                  <a:ext cx="88489" cy="30610"/>
                </a:xfrm>
                <a:custGeom>
                  <a:avLst/>
                  <a:gdLst/>
                  <a:ahLst/>
                  <a:cxnLst>
                    <a:cxn ang="0">
                      <a:pos x="wd2" y="hd2"/>
                    </a:cxn>
                    <a:cxn ang="5400000">
                      <a:pos x="wd2" y="hd2"/>
                    </a:cxn>
                    <a:cxn ang="10800000">
                      <a:pos x="wd2" y="hd2"/>
                    </a:cxn>
                    <a:cxn ang="16200000">
                      <a:pos x="wd2" y="hd2"/>
                    </a:cxn>
                  </a:cxnLst>
                  <a:rect l="0" t="0" r="r" b="b"/>
                  <a:pathLst>
                    <a:path w="21480" h="16652" fill="norm" stroke="1" extrusionOk="0">
                      <a:moveTo>
                        <a:pt x="247" y="16652"/>
                      </a:moveTo>
                      <a:cubicBezTo>
                        <a:pt x="145" y="16652"/>
                        <a:pt x="42" y="16425"/>
                        <a:pt x="42" y="16197"/>
                      </a:cubicBezTo>
                      <a:cubicBezTo>
                        <a:pt x="-60" y="15970"/>
                        <a:pt x="42" y="15515"/>
                        <a:pt x="145" y="15288"/>
                      </a:cubicBezTo>
                      <a:cubicBezTo>
                        <a:pt x="657" y="14606"/>
                        <a:pt x="14579" y="-4948"/>
                        <a:pt x="21335" y="1191"/>
                      </a:cubicBezTo>
                      <a:cubicBezTo>
                        <a:pt x="21438" y="1191"/>
                        <a:pt x="21540" y="1418"/>
                        <a:pt x="21438" y="1873"/>
                      </a:cubicBezTo>
                      <a:cubicBezTo>
                        <a:pt x="21438" y="2328"/>
                        <a:pt x="21335" y="2328"/>
                        <a:pt x="21131" y="2328"/>
                      </a:cubicBezTo>
                      <a:cubicBezTo>
                        <a:pt x="14681" y="-3356"/>
                        <a:pt x="554" y="16197"/>
                        <a:pt x="452" y="16425"/>
                      </a:cubicBezTo>
                      <a:cubicBezTo>
                        <a:pt x="349" y="16652"/>
                        <a:pt x="349" y="16652"/>
                        <a:pt x="247" y="16652"/>
                      </a:cubicBezTo>
                      <a:close/>
                    </a:path>
                  </a:pathLst>
                </a:custGeom>
                <a:solidFill>
                  <a:srgbClr val="99C97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61" name="Freeform: Shape 161"/>
                <p:cNvSpPr/>
                <p:nvPr/>
              </p:nvSpPr>
              <p:spPr>
                <a:xfrm>
                  <a:off x="722334" y="287759"/>
                  <a:ext cx="37877" cy="29239"/>
                </a:xfrm>
                <a:custGeom>
                  <a:avLst/>
                  <a:gdLst/>
                  <a:ahLst/>
                  <a:cxnLst>
                    <a:cxn ang="0">
                      <a:pos x="wd2" y="hd2"/>
                    </a:cxn>
                    <a:cxn ang="5400000">
                      <a:pos x="wd2" y="hd2"/>
                    </a:cxn>
                    <a:cxn ang="10800000">
                      <a:pos x="wd2" y="hd2"/>
                    </a:cxn>
                    <a:cxn ang="16200000">
                      <a:pos x="wd2" y="hd2"/>
                    </a:cxn>
                  </a:cxnLst>
                  <a:rect l="0" t="0" r="r" b="b"/>
                  <a:pathLst>
                    <a:path w="21456" h="21600" fill="norm" stroke="1" extrusionOk="0">
                      <a:moveTo>
                        <a:pt x="6027" y="21600"/>
                      </a:moveTo>
                      <a:cubicBezTo>
                        <a:pt x="5553" y="21600"/>
                        <a:pt x="5315" y="21600"/>
                        <a:pt x="5315" y="20983"/>
                      </a:cubicBezTo>
                      <a:lnTo>
                        <a:pt x="1755" y="5554"/>
                      </a:lnTo>
                      <a:lnTo>
                        <a:pt x="1043" y="16354"/>
                      </a:lnTo>
                      <a:cubicBezTo>
                        <a:pt x="1043" y="16663"/>
                        <a:pt x="805" y="16971"/>
                        <a:pt x="568" y="16971"/>
                      </a:cubicBezTo>
                      <a:cubicBezTo>
                        <a:pt x="93" y="16971"/>
                        <a:pt x="-144" y="16663"/>
                        <a:pt x="93" y="16354"/>
                      </a:cubicBezTo>
                      <a:lnTo>
                        <a:pt x="805" y="617"/>
                      </a:lnTo>
                      <a:cubicBezTo>
                        <a:pt x="805" y="309"/>
                        <a:pt x="1043" y="0"/>
                        <a:pt x="1280" y="0"/>
                      </a:cubicBezTo>
                      <a:cubicBezTo>
                        <a:pt x="1518" y="0"/>
                        <a:pt x="1992" y="309"/>
                        <a:pt x="1992" y="617"/>
                      </a:cubicBezTo>
                      <a:lnTo>
                        <a:pt x="6502" y="20057"/>
                      </a:lnTo>
                      <a:lnTo>
                        <a:pt x="20507" y="16971"/>
                      </a:lnTo>
                      <a:cubicBezTo>
                        <a:pt x="20981" y="16971"/>
                        <a:pt x="21219" y="17280"/>
                        <a:pt x="21456" y="17589"/>
                      </a:cubicBezTo>
                      <a:cubicBezTo>
                        <a:pt x="21456" y="18206"/>
                        <a:pt x="21219" y="18514"/>
                        <a:pt x="20744" y="18514"/>
                      </a:cubicBezTo>
                      <a:close/>
                    </a:path>
                  </a:pathLst>
                </a:custGeom>
                <a:solidFill>
                  <a:srgbClr val="99C97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62" name="Freeform: Shape 162"/>
                <p:cNvSpPr/>
                <p:nvPr/>
              </p:nvSpPr>
              <p:spPr>
                <a:xfrm>
                  <a:off x="711056" y="315302"/>
                  <a:ext cx="22631" cy="50002"/>
                </a:xfrm>
                <a:custGeom>
                  <a:avLst/>
                  <a:gdLst/>
                  <a:ahLst/>
                  <a:cxnLst>
                    <a:cxn ang="0">
                      <a:pos x="wd2" y="hd2"/>
                    </a:cxn>
                    <a:cxn ang="5400000">
                      <a:pos x="wd2" y="hd2"/>
                    </a:cxn>
                    <a:cxn ang="10800000">
                      <a:pos x="wd2" y="hd2"/>
                    </a:cxn>
                    <a:cxn ang="16200000">
                      <a:pos x="wd2" y="hd2"/>
                    </a:cxn>
                  </a:cxnLst>
                  <a:rect l="0" t="0" r="r" b="b"/>
                  <a:pathLst>
                    <a:path w="21370" h="21600" fill="norm" stroke="1" extrusionOk="0">
                      <a:moveTo>
                        <a:pt x="1178" y="21600"/>
                      </a:moveTo>
                      <a:cubicBezTo>
                        <a:pt x="785" y="21600"/>
                        <a:pt x="0" y="21418"/>
                        <a:pt x="0" y="21055"/>
                      </a:cubicBezTo>
                      <a:cubicBezTo>
                        <a:pt x="0" y="20692"/>
                        <a:pt x="2356" y="11254"/>
                        <a:pt x="19244" y="182"/>
                      </a:cubicBezTo>
                      <a:cubicBezTo>
                        <a:pt x="19636" y="0"/>
                        <a:pt x="20422" y="0"/>
                        <a:pt x="20815" y="0"/>
                      </a:cubicBezTo>
                      <a:cubicBezTo>
                        <a:pt x="21207" y="182"/>
                        <a:pt x="21600" y="545"/>
                        <a:pt x="21207" y="726"/>
                      </a:cubicBezTo>
                      <a:cubicBezTo>
                        <a:pt x="4320" y="11617"/>
                        <a:pt x="2356" y="21055"/>
                        <a:pt x="2356" y="21055"/>
                      </a:cubicBezTo>
                      <a:cubicBezTo>
                        <a:pt x="2356" y="21418"/>
                        <a:pt x="1964" y="21600"/>
                        <a:pt x="1178" y="21600"/>
                      </a:cubicBezTo>
                      <a:close/>
                    </a:path>
                  </a:pathLst>
                </a:custGeom>
                <a:solidFill>
                  <a:srgbClr val="99C97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63" name="Freeform: Shape 163"/>
                <p:cNvSpPr/>
                <p:nvPr/>
              </p:nvSpPr>
              <p:spPr>
                <a:xfrm>
                  <a:off x="791990" y="297336"/>
                  <a:ext cx="24154" cy="10763"/>
                </a:xfrm>
                <a:custGeom>
                  <a:avLst/>
                  <a:gdLst/>
                  <a:ahLst/>
                  <a:cxnLst>
                    <a:cxn ang="0">
                      <a:pos x="wd2" y="hd2"/>
                    </a:cxn>
                    <a:cxn ang="5400000">
                      <a:pos x="wd2" y="hd2"/>
                    </a:cxn>
                    <a:cxn ang="10800000">
                      <a:pos x="wd2" y="hd2"/>
                    </a:cxn>
                    <a:cxn ang="16200000">
                      <a:pos x="wd2" y="hd2"/>
                    </a:cxn>
                  </a:cxnLst>
                  <a:rect l="0" t="0" r="r" b="b"/>
                  <a:pathLst>
                    <a:path w="21600" h="21131" fill="norm" stroke="1" extrusionOk="0">
                      <a:moveTo>
                        <a:pt x="1117" y="21131"/>
                      </a:moveTo>
                      <a:cubicBezTo>
                        <a:pt x="372" y="21131"/>
                        <a:pt x="0" y="20331"/>
                        <a:pt x="0" y="19531"/>
                      </a:cubicBezTo>
                      <a:cubicBezTo>
                        <a:pt x="0" y="17931"/>
                        <a:pt x="0" y="17131"/>
                        <a:pt x="372" y="16331"/>
                      </a:cubicBezTo>
                      <a:lnTo>
                        <a:pt x="20110" y="331"/>
                      </a:lnTo>
                      <a:cubicBezTo>
                        <a:pt x="20483" y="-469"/>
                        <a:pt x="21228" y="331"/>
                        <a:pt x="21600" y="1131"/>
                      </a:cubicBezTo>
                      <a:cubicBezTo>
                        <a:pt x="21600" y="1931"/>
                        <a:pt x="21228" y="3531"/>
                        <a:pt x="20855" y="3531"/>
                      </a:cubicBezTo>
                      <a:lnTo>
                        <a:pt x="1490" y="20331"/>
                      </a:lnTo>
                      <a:cubicBezTo>
                        <a:pt x="1117" y="21131"/>
                        <a:pt x="1117" y="21131"/>
                        <a:pt x="1117" y="21131"/>
                      </a:cubicBezTo>
                      <a:close/>
                    </a:path>
                  </a:pathLst>
                </a:custGeom>
                <a:solidFill>
                  <a:srgbClr val="99C97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64" name="Freeform: Shape 164"/>
                <p:cNvSpPr/>
                <p:nvPr/>
              </p:nvSpPr>
              <p:spPr>
                <a:xfrm>
                  <a:off x="358087" y="500024"/>
                  <a:ext cx="59603" cy="15705"/>
                </a:xfrm>
                <a:custGeom>
                  <a:avLst/>
                  <a:gdLst/>
                  <a:ahLst/>
                  <a:cxnLst>
                    <a:cxn ang="0">
                      <a:pos x="wd2" y="hd2"/>
                    </a:cxn>
                    <a:cxn ang="5400000">
                      <a:pos x="wd2" y="hd2"/>
                    </a:cxn>
                    <a:cxn ang="10800000">
                      <a:pos x="wd2" y="hd2"/>
                    </a:cxn>
                    <a:cxn ang="16200000">
                      <a:pos x="wd2" y="hd2"/>
                    </a:cxn>
                  </a:cxnLst>
                  <a:rect l="0" t="0" r="r" b="b"/>
                  <a:pathLst>
                    <a:path w="21548" h="21081" fill="norm" stroke="1" extrusionOk="0">
                      <a:moveTo>
                        <a:pt x="21144" y="21081"/>
                      </a:moveTo>
                      <a:cubicBezTo>
                        <a:pt x="20992" y="21081"/>
                        <a:pt x="20839" y="21081"/>
                        <a:pt x="20687" y="19973"/>
                      </a:cubicBezTo>
                      <a:cubicBezTo>
                        <a:pt x="19470" y="10558"/>
                        <a:pt x="15515" y="4466"/>
                        <a:pt x="12321" y="3358"/>
                      </a:cubicBezTo>
                      <a:cubicBezTo>
                        <a:pt x="8366" y="2250"/>
                        <a:pt x="3803" y="7789"/>
                        <a:pt x="608" y="18312"/>
                      </a:cubicBezTo>
                      <a:cubicBezTo>
                        <a:pt x="456" y="18866"/>
                        <a:pt x="304" y="18866"/>
                        <a:pt x="0" y="18312"/>
                      </a:cubicBezTo>
                      <a:cubicBezTo>
                        <a:pt x="0" y="17204"/>
                        <a:pt x="0" y="16650"/>
                        <a:pt x="152" y="16096"/>
                      </a:cubicBezTo>
                      <a:cubicBezTo>
                        <a:pt x="3499" y="5573"/>
                        <a:pt x="8366" y="-519"/>
                        <a:pt x="12321" y="35"/>
                      </a:cubicBezTo>
                      <a:cubicBezTo>
                        <a:pt x="15668" y="1696"/>
                        <a:pt x="20079" y="7789"/>
                        <a:pt x="21448" y="18866"/>
                      </a:cubicBezTo>
                      <a:cubicBezTo>
                        <a:pt x="21600" y="19973"/>
                        <a:pt x="21600" y="20527"/>
                        <a:pt x="21296" y="21081"/>
                      </a:cubicBezTo>
                      <a:close/>
                    </a:path>
                  </a:pathLst>
                </a:custGeom>
                <a:solidFill>
                  <a:srgbClr val="27344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65" name="Freeform: Shape 165"/>
                <p:cNvSpPr/>
                <p:nvPr/>
              </p:nvSpPr>
              <p:spPr>
                <a:xfrm>
                  <a:off x="406816" y="418388"/>
                  <a:ext cx="591839" cy="493532"/>
                </a:xfrm>
                <a:custGeom>
                  <a:avLst/>
                  <a:gdLst/>
                  <a:ahLst/>
                  <a:cxnLst>
                    <a:cxn ang="0">
                      <a:pos x="wd2" y="hd2"/>
                    </a:cxn>
                    <a:cxn ang="5400000">
                      <a:pos x="wd2" y="hd2"/>
                    </a:cxn>
                    <a:cxn ang="10800000">
                      <a:pos x="wd2" y="hd2"/>
                    </a:cxn>
                    <a:cxn ang="16200000">
                      <a:pos x="wd2" y="hd2"/>
                    </a:cxn>
                  </a:cxnLst>
                  <a:rect l="0" t="0" r="r" b="b"/>
                  <a:pathLst>
                    <a:path w="21427" h="21393" fill="norm" stroke="1" extrusionOk="0">
                      <a:moveTo>
                        <a:pt x="20466" y="87"/>
                      </a:moveTo>
                      <a:cubicBezTo>
                        <a:pt x="19730" y="-207"/>
                        <a:pt x="18948" y="270"/>
                        <a:pt x="18703" y="1151"/>
                      </a:cubicBezTo>
                      <a:lnTo>
                        <a:pt x="14088" y="18035"/>
                      </a:lnTo>
                      <a:lnTo>
                        <a:pt x="1395" y="18035"/>
                      </a:lnTo>
                      <a:cubicBezTo>
                        <a:pt x="629" y="18035"/>
                        <a:pt x="0" y="18787"/>
                        <a:pt x="0" y="19705"/>
                      </a:cubicBezTo>
                      <a:lnTo>
                        <a:pt x="0" y="19723"/>
                      </a:lnTo>
                      <a:cubicBezTo>
                        <a:pt x="0" y="20641"/>
                        <a:pt x="629" y="21393"/>
                        <a:pt x="1395" y="21393"/>
                      </a:cubicBezTo>
                      <a:lnTo>
                        <a:pt x="15039" y="21393"/>
                      </a:lnTo>
                      <a:cubicBezTo>
                        <a:pt x="15223" y="21393"/>
                        <a:pt x="15407" y="21356"/>
                        <a:pt x="15545" y="21265"/>
                      </a:cubicBezTo>
                      <a:cubicBezTo>
                        <a:pt x="15959" y="21118"/>
                        <a:pt x="16296" y="20732"/>
                        <a:pt x="16434" y="20218"/>
                      </a:cubicBezTo>
                      <a:lnTo>
                        <a:pt x="21355" y="2197"/>
                      </a:lnTo>
                      <a:cubicBezTo>
                        <a:pt x="21600" y="1316"/>
                        <a:pt x="21201" y="380"/>
                        <a:pt x="20466" y="87"/>
                      </a:cubicBezTo>
                      <a:close/>
                    </a:path>
                  </a:pathLst>
                </a:custGeom>
                <a:solidFill>
                  <a:srgbClr val="1524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66" name="Freeform: Shape 166"/>
                <p:cNvSpPr/>
                <p:nvPr/>
              </p:nvSpPr>
              <p:spPr>
                <a:xfrm>
                  <a:off x="616329" y="-1"/>
                  <a:ext cx="310876" cy="255981"/>
                </a:xfrm>
                <a:custGeom>
                  <a:avLst/>
                  <a:gdLst/>
                  <a:ahLst/>
                  <a:cxnLst>
                    <a:cxn ang="0">
                      <a:pos x="wd2" y="hd2"/>
                    </a:cxn>
                    <a:cxn ang="5400000">
                      <a:pos x="wd2" y="hd2"/>
                    </a:cxn>
                    <a:cxn ang="10800000">
                      <a:pos x="wd2" y="hd2"/>
                    </a:cxn>
                    <a:cxn ang="16200000">
                      <a:pos x="wd2" y="hd2"/>
                    </a:cxn>
                  </a:cxnLst>
                  <a:rect l="0" t="0" r="r" b="b"/>
                  <a:pathLst>
                    <a:path w="21415" h="21568" fill="norm" stroke="1" extrusionOk="0">
                      <a:moveTo>
                        <a:pt x="17244" y="11410"/>
                      </a:moveTo>
                      <a:cubicBezTo>
                        <a:pt x="17215" y="11410"/>
                        <a:pt x="17157" y="11410"/>
                        <a:pt x="17128" y="11410"/>
                      </a:cubicBezTo>
                      <a:cubicBezTo>
                        <a:pt x="17186" y="10732"/>
                        <a:pt x="17215" y="10091"/>
                        <a:pt x="17244" y="9485"/>
                      </a:cubicBezTo>
                      <a:cubicBezTo>
                        <a:pt x="17302" y="7881"/>
                        <a:pt x="17098" y="6241"/>
                        <a:pt x="16282" y="5029"/>
                      </a:cubicBezTo>
                      <a:cubicBezTo>
                        <a:pt x="15116" y="3212"/>
                        <a:pt x="12930" y="2570"/>
                        <a:pt x="11239" y="1821"/>
                      </a:cubicBezTo>
                      <a:cubicBezTo>
                        <a:pt x="8966" y="788"/>
                        <a:pt x="6546" y="39"/>
                        <a:pt x="4127" y="4"/>
                      </a:cubicBezTo>
                      <a:cubicBezTo>
                        <a:pt x="3136" y="-32"/>
                        <a:pt x="2145" y="182"/>
                        <a:pt x="1357" y="752"/>
                      </a:cubicBezTo>
                      <a:cubicBezTo>
                        <a:pt x="629" y="1287"/>
                        <a:pt x="104" y="2107"/>
                        <a:pt x="17" y="3425"/>
                      </a:cubicBezTo>
                      <a:cubicBezTo>
                        <a:pt x="-100" y="4851"/>
                        <a:pt x="425" y="6241"/>
                        <a:pt x="1241" y="7275"/>
                      </a:cubicBezTo>
                      <a:cubicBezTo>
                        <a:pt x="483" y="9021"/>
                        <a:pt x="541" y="10732"/>
                        <a:pt x="2465" y="11089"/>
                      </a:cubicBezTo>
                      <a:lnTo>
                        <a:pt x="2465" y="8950"/>
                      </a:lnTo>
                      <a:cubicBezTo>
                        <a:pt x="2465" y="8736"/>
                        <a:pt x="2698" y="8594"/>
                        <a:pt x="2844" y="8736"/>
                      </a:cubicBezTo>
                      <a:cubicBezTo>
                        <a:pt x="5876" y="11909"/>
                        <a:pt x="7916" y="11873"/>
                        <a:pt x="8966" y="11481"/>
                      </a:cubicBezTo>
                      <a:cubicBezTo>
                        <a:pt x="9286" y="12158"/>
                        <a:pt x="9519" y="13548"/>
                        <a:pt x="9519" y="13548"/>
                      </a:cubicBezTo>
                      <a:cubicBezTo>
                        <a:pt x="9898" y="13263"/>
                        <a:pt x="9811" y="10911"/>
                        <a:pt x="9811" y="10911"/>
                      </a:cubicBezTo>
                      <a:cubicBezTo>
                        <a:pt x="11531" y="8950"/>
                        <a:pt x="12260" y="11909"/>
                        <a:pt x="12260" y="11909"/>
                      </a:cubicBezTo>
                      <a:cubicBezTo>
                        <a:pt x="13017" y="15152"/>
                        <a:pt x="11210" y="15223"/>
                        <a:pt x="11210" y="15223"/>
                      </a:cubicBezTo>
                      <a:cubicBezTo>
                        <a:pt x="11443" y="17897"/>
                        <a:pt x="13105" y="17184"/>
                        <a:pt x="13105" y="17184"/>
                      </a:cubicBezTo>
                      <a:cubicBezTo>
                        <a:pt x="9957" y="18431"/>
                        <a:pt x="11560" y="20926"/>
                        <a:pt x="11560" y="20926"/>
                      </a:cubicBezTo>
                      <a:lnTo>
                        <a:pt x="12201" y="20926"/>
                      </a:lnTo>
                      <a:cubicBezTo>
                        <a:pt x="12755" y="20926"/>
                        <a:pt x="13455" y="20392"/>
                        <a:pt x="14038" y="19715"/>
                      </a:cubicBezTo>
                      <a:cubicBezTo>
                        <a:pt x="14825" y="20855"/>
                        <a:pt x="16020" y="21568"/>
                        <a:pt x="17332" y="21568"/>
                      </a:cubicBezTo>
                      <a:cubicBezTo>
                        <a:pt x="19489" y="21497"/>
                        <a:pt x="21325" y="19322"/>
                        <a:pt x="21413" y="16685"/>
                      </a:cubicBezTo>
                      <a:cubicBezTo>
                        <a:pt x="21500" y="13798"/>
                        <a:pt x="19605" y="11410"/>
                        <a:pt x="17244" y="11410"/>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sp>
            <p:nvSpPr>
              <p:cNvPr id="1268" name="Freeform: Shape 167"/>
              <p:cNvSpPr/>
              <p:nvPr/>
            </p:nvSpPr>
            <p:spPr>
              <a:xfrm>
                <a:off x="560480" y="1683493"/>
                <a:ext cx="3154275" cy="64832"/>
              </a:xfrm>
              <a:prstGeom prst="rect">
                <a:avLst/>
              </a:prstGeom>
              <a:solidFill>
                <a:srgbClr val="7A4F2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nvGrpSpPr>
              <p:cNvPr id="1294" name="Group 515"/>
              <p:cNvGrpSpPr/>
              <p:nvPr/>
            </p:nvGrpSpPr>
            <p:grpSpPr>
              <a:xfrm>
                <a:off x="0" y="1145350"/>
                <a:ext cx="998758" cy="1325441"/>
                <a:chOff x="0" y="0"/>
                <a:chExt cx="998757" cy="1325439"/>
              </a:xfrm>
            </p:grpSpPr>
            <p:sp>
              <p:nvSpPr>
                <p:cNvPr id="1269" name="Freeform: Shape 126"/>
                <p:cNvSpPr/>
                <p:nvPr/>
              </p:nvSpPr>
              <p:spPr>
                <a:xfrm>
                  <a:off x="118530" y="852129"/>
                  <a:ext cx="492372" cy="427327"/>
                </a:xfrm>
                <a:custGeom>
                  <a:avLst/>
                  <a:gdLst/>
                  <a:ahLst/>
                  <a:cxnLst>
                    <a:cxn ang="0">
                      <a:pos x="wd2" y="hd2"/>
                    </a:cxn>
                    <a:cxn ang="5400000">
                      <a:pos x="wd2" y="hd2"/>
                    </a:cxn>
                    <a:cxn ang="10800000">
                      <a:pos x="wd2" y="hd2"/>
                    </a:cxn>
                    <a:cxn ang="16200000">
                      <a:pos x="wd2" y="hd2"/>
                    </a:cxn>
                  </a:cxnLst>
                  <a:rect l="0" t="0" r="r" b="b"/>
                  <a:pathLst>
                    <a:path w="21416" h="21482" fill="norm" stroke="1" extrusionOk="0">
                      <a:moveTo>
                        <a:pt x="37" y="20281"/>
                      </a:moveTo>
                      <a:lnTo>
                        <a:pt x="368" y="19174"/>
                      </a:lnTo>
                      <a:cubicBezTo>
                        <a:pt x="442" y="18897"/>
                        <a:pt x="626" y="18706"/>
                        <a:pt x="829" y="18599"/>
                      </a:cubicBezTo>
                      <a:cubicBezTo>
                        <a:pt x="921" y="18536"/>
                        <a:pt x="1031" y="18472"/>
                        <a:pt x="1179" y="18450"/>
                      </a:cubicBezTo>
                      <a:lnTo>
                        <a:pt x="9833" y="17003"/>
                      </a:lnTo>
                      <a:lnTo>
                        <a:pt x="9833" y="979"/>
                      </a:lnTo>
                      <a:cubicBezTo>
                        <a:pt x="9833" y="447"/>
                        <a:pt x="10220" y="0"/>
                        <a:pt x="10699" y="0"/>
                      </a:cubicBezTo>
                      <a:lnTo>
                        <a:pt x="10717" y="0"/>
                      </a:lnTo>
                      <a:cubicBezTo>
                        <a:pt x="11196" y="0"/>
                        <a:pt x="11583" y="447"/>
                        <a:pt x="11583" y="979"/>
                      </a:cubicBezTo>
                      <a:lnTo>
                        <a:pt x="11583" y="17003"/>
                      </a:lnTo>
                      <a:lnTo>
                        <a:pt x="20237" y="18450"/>
                      </a:lnTo>
                      <a:cubicBezTo>
                        <a:pt x="20385" y="18472"/>
                        <a:pt x="20495" y="18536"/>
                        <a:pt x="20587" y="18599"/>
                      </a:cubicBezTo>
                      <a:cubicBezTo>
                        <a:pt x="20808" y="18706"/>
                        <a:pt x="20974" y="18897"/>
                        <a:pt x="21048" y="19174"/>
                      </a:cubicBezTo>
                      <a:lnTo>
                        <a:pt x="21379" y="20281"/>
                      </a:lnTo>
                      <a:cubicBezTo>
                        <a:pt x="21508" y="20770"/>
                        <a:pt x="21287" y="21281"/>
                        <a:pt x="20882" y="21430"/>
                      </a:cubicBezTo>
                      <a:cubicBezTo>
                        <a:pt x="20458" y="21600"/>
                        <a:pt x="20016" y="21345"/>
                        <a:pt x="19869" y="20855"/>
                      </a:cubicBezTo>
                      <a:lnTo>
                        <a:pt x="19685" y="20195"/>
                      </a:lnTo>
                      <a:lnTo>
                        <a:pt x="11583" y="18833"/>
                      </a:lnTo>
                      <a:lnTo>
                        <a:pt x="11583" y="20281"/>
                      </a:lnTo>
                      <a:cubicBezTo>
                        <a:pt x="11583" y="20834"/>
                        <a:pt x="11196" y="21281"/>
                        <a:pt x="10717" y="21281"/>
                      </a:cubicBezTo>
                      <a:lnTo>
                        <a:pt x="10699" y="21281"/>
                      </a:lnTo>
                      <a:cubicBezTo>
                        <a:pt x="10220" y="21281"/>
                        <a:pt x="9833" y="20834"/>
                        <a:pt x="9833" y="20281"/>
                      </a:cubicBezTo>
                      <a:lnTo>
                        <a:pt x="9833" y="18833"/>
                      </a:lnTo>
                      <a:lnTo>
                        <a:pt x="1731" y="20195"/>
                      </a:lnTo>
                      <a:lnTo>
                        <a:pt x="1547" y="20855"/>
                      </a:lnTo>
                      <a:cubicBezTo>
                        <a:pt x="1400" y="21345"/>
                        <a:pt x="958" y="21600"/>
                        <a:pt x="553" y="21430"/>
                      </a:cubicBezTo>
                      <a:cubicBezTo>
                        <a:pt x="129" y="21281"/>
                        <a:pt x="-92" y="20770"/>
                        <a:pt x="37" y="20281"/>
                      </a:cubicBezTo>
                      <a:close/>
                    </a:path>
                  </a:pathLst>
                </a:custGeom>
                <a:solidFill>
                  <a:srgbClr val="8C8C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70" name="Freeform: Shape 127"/>
                <p:cNvSpPr/>
                <p:nvPr/>
              </p:nvSpPr>
              <p:spPr>
                <a:xfrm>
                  <a:off x="105814" y="1281794"/>
                  <a:ext cx="37713"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16800"/>
                        <a:pt x="4800" y="21600"/>
                        <a:pt x="10800" y="21600"/>
                      </a:cubicBezTo>
                      <a:cubicBezTo>
                        <a:pt x="16800" y="21600"/>
                        <a:pt x="21600" y="16800"/>
                        <a:pt x="21600" y="10800"/>
                      </a:cubicBezTo>
                      <a:cubicBezTo>
                        <a:pt x="21600" y="4800"/>
                        <a:pt x="16800" y="0"/>
                        <a:pt x="10800" y="0"/>
                      </a:cubicBezTo>
                      <a:cubicBezTo>
                        <a:pt x="4800" y="0"/>
                        <a:pt x="0" y="4800"/>
                        <a:pt x="0" y="10800"/>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71" name="Freeform: Shape 128"/>
                <p:cNvSpPr/>
                <p:nvPr/>
              </p:nvSpPr>
              <p:spPr>
                <a:xfrm>
                  <a:off x="346070" y="1281794"/>
                  <a:ext cx="37290"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16800"/>
                        <a:pt x="4854" y="21600"/>
                        <a:pt x="10679" y="21600"/>
                      </a:cubicBezTo>
                      <a:cubicBezTo>
                        <a:pt x="16989" y="21600"/>
                        <a:pt x="21600" y="16800"/>
                        <a:pt x="21600" y="10800"/>
                      </a:cubicBezTo>
                      <a:cubicBezTo>
                        <a:pt x="21600" y="4800"/>
                        <a:pt x="16989" y="0"/>
                        <a:pt x="10679" y="0"/>
                      </a:cubicBezTo>
                      <a:cubicBezTo>
                        <a:pt x="4854" y="0"/>
                        <a:pt x="0" y="4800"/>
                        <a:pt x="0" y="10800"/>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72" name="Freeform: Shape 129"/>
                <p:cNvSpPr/>
                <p:nvPr/>
              </p:nvSpPr>
              <p:spPr>
                <a:xfrm>
                  <a:off x="586752" y="1281794"/>
                  <a:ext cx="37713"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16800"/>
                        <a:pt x="4800" y="21600"/>
                        <a:pt x="10800" y="21600"/>
                      </a:cubicBezTo>
                      <a:cubicBezTo>
                        <a:pt x="16800" y="21600"/>
                        <a:pt x="21600" y="16800"/>
                        <a:pt x="21600" y="10800"/>
                      </a:cubicBezTo>
                      <a:cubicBezTo>
                        <a:pt x="21600" y="4800"/>
                        <a:pt x="16800" y="0"/>
                        <a:pt x="10800" y="0"/>
                      </a:cubicBezTo>
                      <a:cubicBezTo>
                        <a:pt x="4800" y="0"/>
                        <a:pt x="0" y="4800"/>
                        <a:pt x="0" y="10800"/>
                      </a:cubicBezTo>
                      <a:close/>
                    </a:path>
                  </a:pathLst>
                </a:custGeom>
                <a:solidFill>
                  <a:srgbClr val="8C8C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73" name="Freeform: Shape 130"/>
                <p:cNvSpPr/>
                <p:nvPr/>
              </p:nvSpPr>
              <p:spPr>
                <a:xfrm>
                  <a:off x="586752" y="1281794"/>
                  <a:ext cx="37713"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16800"/>
                        <a:pt x="4800" y="21600"/>
                        <a:pt x="10800" y="21600"/>
                      </a:cubicBezTo>
                      <a:cubicBezTo>
                        <a:pt x="16800" y="21600"/>
                        <a:pt x="21600" y="16800"/>
                        <a:pt x="21600" y="10800"/>
                      </a:cubicBezTo>
                      <a:cubicBezTo>
                        <a:pt x="21600" y="4800"/>
                        <a:pt x="16800" y="0"/>
                        <a:pt x="10800" y="0"/>
                      </a:cubicBezTo>
                      <a:cubicBezTo>
                        <a:pt x="4800" y="0"/>
                        <a:pt x="0" y="4800"/>
                        <a:pt x="0" y="10800"/>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74" name="Freeform: Shape 131"/>
                <p:cNvSpPr/>
                <p:nvPr/>
              </p:nvSpPr>
              <p:spPr>
                <a:xfrm>
                  <a:off x="563023" y="481786"/>
                  <a:ext cx="94494" cy="47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cubicBezTo>
                        <a:pt x="0" y="9836"/>
                        <a:pt x="4821" y="0"/>
                        <a:pt x="10800" y="0"/>
                      </a:cubicBezTo>
                      <a:cubicBezTo>
                        <a:pt x="16779" y="0"/>
                        <a:pt x="21600" y="9836"/>
                        <a:pt x="21600" y="21600"/>
                      </a:cubicBezTo>
                      <a:close/>
                    </a:path>
                  </a:pathLst>
                </a:custGeom>
                <a:solidFill>
                  <a:srgbClr val="FFBAA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75" name="Freeform: Shape 132"/>
                <p:cNvSpPr/>
                <p:nvPr/>
              </p:nvSpPr>
              <p:spPr>
                <a:xfrm>
                  <a:off x="563870" y="491955"/>
                  <a:ext cx="94917" cy="470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836"/>
                        <a:pt x="4800" y="0"/>
                        <a:pt x="10752" y="0"/>
                      </a:cubicBezTo>
                      <a:cubicBezTo>
                        <a:pt x="16704" y="0"/>
                        <a:pt x="21600" y="9836"/>
                        <a:pt x="21600" y="21600"/>
                      </a:cubicBezTo>
                      <a:close/>
                    </a:path>
                  </a:pathLst>
                </a:custGeom>
                <a:solidFill>
                  <a:srgbClr val="FFBAA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76" name="Freeform: Shape 133"/>
                <p:cNvSpPr/>
                <p:nvPr/>
              </p:nvSpPr>
              <p:spPr>
                <a:xfrm>
                  <a:off x="783359" y="1152556"/>
                  <a:ext cx="215399" cy="97035"/>
                </a:xfrm>
                <a:custGeom>
                  <a:avLst/>
                  <a:gdLst/>
                  <a:ahLst/>
                  <a:cxnLst>
                    <a:cxn ang="0">
                      <a:pos x="wd2" y="hd2"/>
                    </a:cxn>
                    <a:cxn ang="5400000">
                      <a:pos x="wd2" y="hd2"/>
                    </a:cxn>
                    <a:cxn ang="10800000">
                      <a:pos x="wd2" y="hd2"/>
                    </a:cxn>
                    <a:cxn ang="16200000">
                      <a:pos x="wd2" y="hd2"/>
                    </a:cxn>
                  </a:cxnLst>
                  <a:rect l="0" t="0" r="r" b="b"/>
                  <a:pathLst>
                    <a:path w="18215" h="17493" fill="norm" stroke="1" extrusionOk="0">
                      <a:moveTo>
                        <a:pt x="36" y="7910"/>
                      </a:moveTo>
                      <a:lnTo>
                        <a:pt x="2039" y="17493"/>
                      </a:lnTo>
                      <a:lnTo>
                        <a:pt x="17881" y="17493"/>
                      </a:lnTo>
                      <a:cubicBezTo>
                        <a:pt x="17881" y="17493"/>
                        <a:pt x="21064" y="8747"/>
                        <a:pt x="7761" y="9355"/>
                      </a:cubicBezTo>
                      <a:lnTo>
                        <a:pt x="5865" y="1141"/>
                      </a:lnTo>
                      <a:cubicBezTo>
                        <a:pt x="5865" y="1141"/>
                        <a:pt x="-536" y="-4107"/>
                        <a:pt x="36" y="7910"/>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77" name="Freeform: Shape 134"/>
                <p:cNvSpPr/>
                <p:nvPr/>
              </p:nvSpPr>
              <p:spPr>
                <a:xfrm>
                  <a:off x="143103" y="667362"/>
                  <a:ext cx="745348" cy="528840"/>
                </a:xfrm>
                <a:custGeom>
                  <a:avLst/>
                  <a:gdLst/>
                  <a:ahLst/>
                  <a:cxnLst>
                    <a:cxn ang="0">
                      <a:pos x="wd2" y="hd2"/>
                    </a:cxn>
                    <a:cxn ang="5400000">
                      <a:pos x="wd2" y="hd2"/>
                    </a:cxn>
                    <a:cxn ang="10800000">
                      <a:pos x="wd2" y="hd2"/>
                    </a:cxn>
                    <a:cxn ang="16200000">
                      <a:pos x="wd2" y="hd2"/>
                    </a:cxn>
                  </a:cxnLst>
                  <a:rect l="0" t="0" r="r" b="b"/>
                  <a:pathLst>
                    <a:path w="21600" h="20947" fill="norm" stroke="1" extrusionOk="0">
                      <a:moveTo>
                        <a:pt x="0" y="873"/>
                      </a:moveTo>
                      <a:cubicBezTo>
                        <a:pt x="0" y="873"/>
                        <a:pt x="160" y="6692"/>
                        <a:pt x="2921" y="6625"/>
                      </a:cubicBezTo>
                      <a:cubicBezTo>
                        <a:pt x="5682" y="6558"/>
                        <a:pt x="12948" y="6625"/>
                        <a:pt x="12948" y="6625"/>
                      </a:cubicBezTo>
                      <a:lnTo>
                        <a:pt x="18311" y="20947"/>
                      </a:lnTo>
                      <a:lnTo>
                        <a:pt x="21600" y="20947"/>
                      </a:lnTo>
                      <a:lnTo>
                        <a:pt x="15513" y="3741"/>
                      </a:lnTo>
                      <a:cubicBezTo>
                        <a:pt x="15267" y="3053"/>
                        <a:pt x="14764" y="2584"/>
                        <a:pt x="14200" y="2533"/>
                      </a:cubicBezTo>
                      <a:cubicBezTo>
                        <a:pt x="13549" y="2466"/>
                        <a:pt x="12543" y="2416"/>
                        <a:pt x="11107" y="2466"/>
                      </a:cubicBezTo>
                      <a:cubicBezTo>
                        <a:pt x="8247" y="2517"/>
                        <a:pt x="4418" y="2651"/>
                        <a:pt x="3878" y="286"/>
                      </a:cubicBezTo>
                      <a:cubicBezTo>
                        <a:pt x="3878" y="286"/>
                        <a:pt x="1190" y="-653"/>
                        <a:pt x="0" y="873"/>
                      </a:cubicBezTo>
                      <a:close/>
                    </a:path>
                  </a:pathLst>
                </a:custGeom>
                <a:solidFill>
                  <a:srgbClr val="1524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78" name="Freeform: Shape 135"/>
                <p:cNvSpPr/>
                <p:nvPr/>
              </p:nvSpPr>
              <p:spPr>
                <a:xfrm>
                  <a:off x="165561" y="36866"/>
                  <a:ext cx="181782" cy="2745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94" y="0"/>
                      </a:moveTo>
                      <a:lnTo>
                        <a:pt x="12960" y="0"/>
                      </a:lnTo>
                      <a:cubicBezTo>
                        <a:pt x="17732" y="0"/>
                        <a:pt x="21600" y="2563"/>
                        <a:pt x="21600" y="5724"/>
                      </a:cubicBezTo>
                      <a:lnTo>
                        <a:pt x="21600" y="12680"/>
                      </a:lnTo>
                      <a:cubicBezTo>
                        <a:pt x="21600" y="15276"/>
                        <a:pt x="18435" y="17340"/>
                        <a:pt x="14567" y="17340"/>
                      </a:cubicBezTo>
                      <a:lnTo>
                        <a:pt x="12508" y="17340"/>
                      </a:lnTo>
                      <a:cubicBezTo>
                        <a:pt x="12106" y="17340"/>
                        <a:pt x="11754" y="17340"/>
                        <a:pt x="11403" y="17307"/>
                      </a:cubicBezTo>
                      <a:lnTo>
                        <a:pt x="11403" y="21600"/>
                      </a:lnTo>
                      <a:lnTo>
                        <a:pt x="4822" y="21600"/>
                      </a:lnTo>
                      <a:lnTo>
                        <a:pt x="4822" y="15609"/>
                      </a:lnTo>
                      <a:cubicBezTo>
                        <a:pt x="1909" y="14078"/>
                        <a:pt x="0" y="11682"/>
                        <a:pt x="0" y="9019"/>
                      </a:cubicBezTo>
                      <a:lnTo>
                        <a:pt x="0" y="6357"/>
                      </a:lnTo>
                      <a:cubicBezTo>
                        <a:pt x="0" y="2862"/>
                        <a:pt x="4270" y="0"/>
                        <a:pt x="9594" y="0"/>
                      </a:cubicBezTo>
                      <a:close/>
                    </a:path>
                  </a:pathLst>
                </a:custGeom>
                <a:solidFill>
                  <a:srgbClr val="FFBAA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79" name="Freeform: Shape 136"/>
                <p:cNvSpPr/>
                <p:nvPr/>
              </p:nvSpPr>
              <p:spPr>
                <a:xfrm>
                  <a:off x="123039" y="267629"/>
                  <a:ext cx="460323" cy="437888"/>
                </a:xfrm>
                <a:custGeom>
                  <a:avLst/>
                  <a:gdLst/>
                  <a:ahLst/>
                  <a:cxnLst>
                    <a:cxn ang="0">
                      <a:pos x="wd2" y="hd2"/>
                    </a:cxn>
                    <a:cxn ang="5400000">
                      <a:pos x="wd2" y="hd2"/>
                    </a:cxn>
                    <a:cxn ang="10800000">
                      <a:pos x="wd2" y="hd2"/>
                    </a:cxn>
                    <a:cxn ang="16200000">
                      <a:pos x="wd2" y="hd2"/>
                    </a:cxn>
                  </a:cxnLst>
                  <a:rect l="0" t="0" r="r" b="b"/>
                  <a:pathLst>
                    <a:path w="20933" h="21546" fill="norm" stroke="1" extrusionOk="0">
                      <a:moveTo>
                        <a:pt x="2778" y="1508"/>
                      </a:moveTo>
                      <a:cubicBezTo>
                        <a:pt x="2701" y="1383"/>
                        <a:pt x="2663" y="1258"/>
                        <a:pt x="2682" y="1112"/>
                      </a:cubicBezTo>
                      <a:lnTo>
                        <a:pt x="2740" y="633"/>
                      </a:lnTo>
                      <a:cubicBezTo>
                        <a:pt x="2798" y="238"/>
                        <a:pt x="3125" y="-54"/>
                        <a:pt x="3491" y="8"/>
                      </a:cubicBezTo>
                      <a:lnTo>
                        <a:pt x="6879" y="488"/>
                      </a:lnTo>
                      <a:cubicBezTo>
                        <a:pt x="7168" y="529"/>
                        <a:pt x="7380" y="842"/>
                        <a:pt x="7341" y="1175"/>
                      </a:cubicBezTo>
                      <a:lnTo>
                        <a:pt x="7303" y="1487"/>
                      </a:lnTo>
                      <a:cubicBezTo>
                        <a:pt x="7264" y="1737"/>
                        <a:pt x="7129" y="1946"/>
                        <a:pt x="6956" y="2071"/>
                      </a:cubicBezTo>
                      <a:cubicBezTo>
                        <a:pt x="13386" y="10527"/>
                        <a:pt x="20932" y="10756"/>
                        <a:pt x="20932" y="10756"/>
                      </a:cubicBezTo>
                      <a:lnTo>
                        <a:pt x="20663" y="12069"/>
                      </a:lnTo>
                      <a:lnTo>
                        <a:pt x="20875" y="12152"/>
                      </a:lnTo>
                      <a:cubicBezTo>
                        <a:pt x="20971" y="13464"/>
                        <a:pt x="19700" y="14256"/>
                        <a:pt x="19700" y="14256"/>
                      </a:cubicBezTo>
                      <a:cubicBezTo>
                        <a:pt x="12462" y="13173"/>
                        <a:pt x="6879" y="9153"/>
                        <a:pt x="6879" y="9153"/>
                      </a:cubicBezTo>
                      <a:cubicBezTo>
                        <a:pt x="6995" y="10652"/>
                        <a:pt x="6167" y="13985"/>
                        <a:pt x="6051" y="14818"/>
                      </a:cubicBezTo>
                      <a:cubicBezTo>
                        <a:pt x="5955" y="15630"/>
                        <a:pt x="6629" y="18963"/>
                        <a:pt x="7437" y="19692"/>
                      </a:cubicBezTo>
                      <a:cubicBezTo>
                        <a:pt x="8265" y="20400"/>
                        <a:pt x="7437" y="20630"/>
                        <a:pt x="7437" y="20630"/>
                      </a:cubicBezTo>
                      <a:cubicBezTo>
                        <a:pt x="2778" y="19651"/>
                        <a:pt x="911" y="21546"/>
                        <a:pt x="911" y="21546"/>
                      </a:cubicBezTo>
                      <a:cubicBezTo>
                        <a:pt x="103" y="19401"/>
                        <a:pt x="103" y="14527"/>
                        <a:pt x="103" y="14527"/>
                      </a:cubicBezTo>
                      <a:cubicBezTo>
                        <a:pt x="-629" y="5549"/>
                        <a:pt x="2778" y="1508"/>
                        <a:pt x="2778" y="1508"/>
                      </a:cubicBezTo>
                      <a:close/>
                    </a:path>
                  </a:pathLst>
                </a:custGeom>
                <a:solidFill>
                  <a:srgbClr val="FDFE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80" name="Freeform: Shape 137"/>
                <p:cNvSpPr/>
                <p:nvPr/>
              </p:nvSpPr>
              <p:spPr>
                <a:xfrm>
                  <a:off x="151577" y="304665"/>
                  <a:ext cx="427125" cy="2089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36" y="21600"/>
                      </a:moveTo>
                      <a:cubicBezTo>
                        <a:pt x="21557" y="21600"/>
                        <a:pt x="21600" y="21600"/>
                        <a:pt x="21600" y="21513"/>
                      </a:cubicBezTo>
                      <a:cubicBezTo>
                        <a:pt x="21600" y="21469"/>
                        <a:pt x="21579" y="21381"/>
                        <a:pt x="21536" y="21381"/>
                      </a:cubicBezTo>
                      <a:cubicBezTo>
                        <a:pt x="19481" y="20900"/>
                        <a:pt x="17190" y="19545"/>
                        <a:pt x="14771" y="17315"/>
                      </a:cubicBezTo>
                      <a:cubicBezTo>
                        <a:pt x="12202" y="14998"/>
                        <a:pt x="9847" y="11806"/>
                        <a:pt x="7749" y="7827"/>
                      </a:cubicBezTo>
                      <a:cubicBezTo>
                        <a:pt x="6743" y="5903"/>
                        <a:pt x="5759" y="3717"/>
                        <a:pt x="4859" y="1443"/>
                      </a:cubicBezTo>
                      <a:cubicBezTo>
                        <a:pt x="4453" y="350"/>
                        <a:pt x="4067" y="0"/>
                        <a:pt x="3318" y="0"/>
                      </a:cubicBezTo>
                      <a:cubicBezTo>
                        <a:pt x="2847" y="0"/>
                        <a:pt x="2355" y="262"/>
                        <a:pt x="1905" y="743"/>
                      </a:cubicBezTo>
                      <a:cubicBezTo>
                        <a:pt x="1135" y="1574"/>
                        <a:pt x="450" y="3061"/>
                        <a:pt x="0" y="4897"/>
                      </a:cubicBezTo>
                      <a:cubicBezTo>
                        <a:pt x="0" y="4941"/>
                        <a:pt x="0" y="5028"/>
                        <a:pt x="43" y="5028"/>
                      </a:cubicBezTo>
                      <a:cubicBezTo>
                        <a:pt x="64" y="5072"/>
                        <a:pt x="86" y="5028"/>
                        <a:pt x="107" y="4985"/>
                      </a:cubicBezTo>
                      <a:cubicBezTo>
                        <a:pt x="535" y="3236"/>
                        <a:pt x="1220" y="1749"/>
                        <a:pt x="1969" y="962"/>
                      </a:cubicBezTo>
                      <a:cubicBezTo>
                        <a:pt x="2398" y="481"/>
                        <a:pt x="2869" y="262"/>
                        <a:pt x="3340" y="262"/>
                      </a:cubicBezTo>
                      <a:cubicBezTo>
                        <a:pt x="4025" y="219"/>
                        <a:pt x="4367" y="525"/>
                        <a:pt x="4774" y="1574"/>
                      </a:cubicBezTo>
                      <a:cubicBezTo>
                        <a:pt x="5694" y="3891"/>
                        <a:pt x="6658" y="6034"/>
                        <a:pt x="7685" y="8002"/>
                      </a:cubicBezTo>
                      <a:cubicBezTo>
                        <a:pt x="9762" y="11981"/>
                        <a:pt x="12138" y="15216"/>
                        <a:pt x="14707" y="17534"/>
                      </a:cubicBezTo>
                      <a:cubicBezTo>
                        <a:pt x="17147" y="19764"/>
                        <a:pt x="19459" y="21119"/>
                        <a:pt x="21536" y="21600"/>
                      </a:cubicBezTo>
                      <a:close/>
                    </a:path>
                  </a:pathLst>
                </a:custGeom>
                <a:solidFill>
                  <a:srgbClr val="8C8C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81" name="Freeform: Shape 138"/>
                <p:cNvSpPr/>
                <p:nvPr/>
              </p:nvSpPr>
              <p:spPr>
                <a:xfrm>
                  <a:off x="186747" y="424184"/>
                  <a:ext cx="88456" cy="30483"/>
                </a:xfrm>
                <a:custGeom>
                  <a:avLst/>
                  <a:gdLst/>
                  <a:ahLst/>
                  <a:cxnLst>
                    <a:cxn ang="0">
                      <a:pos x="wd2" y="hd2"/>
                    </a:cxn>
                    <a:cxn ang="5400000">
                      <a:pos x="wd2" y="hd2"/>
                    </a:cxn>
                    <a:cxn ang="10800000">
                      <a:pos x="wd2" y="hd2"/>
                    </a:cxn>
                    <a:cxn ang="16200000">
                      <a:pos x="wd2" y="hd2"/>
                    </a:cxn>
                  </a:cxnLst>
                  <a:rect l="0" t="0" r="r" b="b"/>
                  <a:pathLst>
                    <a:path w="21574" h="16760" fill="norm" stroke="1" extrusionOk="0">
                      <a:moveTo>
                        <a:pt x="21291" y="16760"/>
                      </a:moveTo>
                      <a:cubicBezTo>
                        <a:pt x="21394" y="16760"/>
                        <a:pt x="21497" y="16760"/>
                        <a:pt x="21497" y="16530"/>
                      </a:cubicBezTo>
                      <a:cubicBezTo>
                        <a:pt x="21600" y="16071"/>
                        <a:pt x="21600" y="15841"/>
                        <a:pt x="21497" y="15611"/>
                      </a:cubicBezTo>
                      <a:cubicBezTo>
                        <a:pt x="20880" y="14692"/>
                        <a:pt x="6891" y="-4840"/>
                        <a:pt x="103" y="1134"/>
                      </a:cubicBezTo>
                      <a:cubicBezTo>
                        <a:pt x="0" y="1364"/>
                        <a:pt x="0" y="1824"/>
                        <a:pt x="0" y="2054"/>
                      </a:cubicBezTo>
                      <a:cubicBezTo>
                        <a:pt x="0" y="2513"/>
                        <a:pt x="206" y="2513"/>
                        <a:pt x="309" y="2513"/>
                      </a:cubicBezTo>
                      <a:cubicBezTo>
                        <a:pt x="6789" y="-3231"/>
                        <a:pt x="21086" y="16530"/>
                        <a:pt x="21189" y="16760"/>
                      </a:cubicBezTo>
                      <a:cubicBezTo>
                        <a:pt x="21291" y="16760"/>
                        <a:pt x="21291" y="16760"/>
                        <a:pt x="21291" y="16760"/>
                      </a:cubicBezTo>
                      <a:close/>
                    </a:path>
                  </a:pathLst>
                </a:custGeom>
                <a:solidFill>
                  <a:srgbClr val="8C8C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82" name="Freeform: Shape 139"/>
                <p:cNvSpPr/>
                <p:nvPr/>
              </p:nvSpPr>
              <p:spPr>
                <a:xfrm>
                  <a:off x="240137" y="288563"/>
                  <a:ext cx="35594" cy="271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615"/>
                      </a:moveTo>
                      <a:lnTo>
                        <a:pt x="20584" y="0"/>
                      </a:lnTo>
                      <a:lnTo>
                        <a:pt x="15755" y="21600"/>
                      </a:lnTo>
                      <a:lnTo>
                        <a:pt x="0" y="18277"/>
                      </a:lnTo>
                      <a:close/>
                    </a:path>
                  </a:pathLst>
                </a:custGeom>
                <a:solidFill>
                  <a:srgbClr val="8C8C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83" name="Freeform: Shape 140"/>
                <p:cNvSpPr/>
                <p:nvPr/>
              </p:nvSpPr>
              <p:spPr>
                <a:xfrm>
                  <a:off x="238867" y="287292"/>
                  <a:ext cx="37713" cy="296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600" y="21600"/>
                      </a:moveTo>
                      <a:cubicBezTo>
                        <a:pt x="15840" y="21600"/>
                        <a:pt x="16080" y="21296"/>
                        <a:pt x="16080" y="20992"/>
                      </a:cubicBezTo>
                      <a:lnTo>
                        <a:pt x="19920" y="5780"/>
                      </a:lnTo>
                      <a:lnTo>
                        <a:pt x="20400" y="16124"/>
                      </a:lnTo>
                      <a:cubicBezTo>
                        <a:pt x="20400" y="16732"/>
                        <a:pt x="20640" y="17037"/>
                        <a:pt x="21120" y="17037"/>
                      </a:cubicBezTo>
                      <a:cubicBezTo>
                        <a:pt x="21360" y="17037"/>
                        <a:pt x="21600" y="16732"/>
                        <a:pt x="21600" y="16124"/>
                      </a:cubicBezTo>
                      <a:lnTo>
                        <a:pt x="20880" y="913"/>
                      </a:lnTo>
                      <a:cubicBezTo>
                        <a:pt x="20880" y="304"/>
                        <a:pt x="20640" y="304"/>
                        <a:pt x="20400" y="0"/>
                      </a:cubicBezTo>
                      <a:cubicBezTo>
                        <a:pt x="20160" y="0"/>
                        <a:pt x="19680" y="304"/>
                        <a:pt x="19680" y="913"/>
                      </a:cubicBezTo>
                      <a:lnTo>
                        <a:pt x="15120" y="19775"/>
                      </a:lnTo>
                      <a:lnTo>
                        <a:pt x="720" y="17037"/>
                      </a:lnTo>
                      <a:cubicBezTo>
                        <a:pt x="480" y="16732"/>
                        <a:pt x="0" y="17341"/>
                        <a:pt x="0" y="17645"/>
                      </a:cubicBezTo>
                      <a:cubicBezTo>
                        <a:pt x="0" y="17949"/>
                        <a:pt x="240" y="18558"/>
                        <a:pt x="720" y="18862"/>
                      </a:cubicBezTo>
                      <a:close/>
                    </a:path>
                  </a:pathLst>
                </a:custGeom>
                <a:solidFill>
                  <a:srgbClr val="8C8C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84" name="Freeform: Shape 141"/>
                <p:cNvSpPr/>
                <p:nvPr/>
              </p:nvSpPr>
              <p:spPr>
                <a:xfrm>
                  <a:off x="266409" y="316106"/>
                  <a:ext cx="19917" cy="478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21600"/>
                        <a:pt x="19350" y="11558"/>
                        <a:pt x="0" y="0"/>
                      </a:cubicBezTo>
                      <a:close/>
                    </a:path>
                  </a:pathLst>
                </a:custGeom>
                <a:solidFill>
                  <a:srgbClr val="8C8C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85" name="Freeform: Shape 142"/>
                <p:cNvSpPr/>
                <p:nvPr/>
              </p:nvSpPr>
              <p:spPr>
                <a:xfrm>
                  <a:off x="264965" y="315085"/>
                  <a:ext cx="22631" cy="50175"/>
                </a:xfrm>
                <a:custGeom>
                  <a:avLst/>
                  <a:gdLst/>
                  <a:ahLst/>
                  <a:cxnLst>
                    <a:cxn ang="0">
                      <a:pos x="wd2" y="hd2"/>
                    </a:cxn>
                    <a:cxn ang="5400000">
                      <a:pos x="wd2" y="hd2"/>
                    </a:cxn>
                    <a:cxn ang="10800000">
                      <a:pos x="wd2" y="hd2"/>
                    </a:cxn>
                    <a:cxn ang="16200000">
                      <a:pos x="wd2" y="hd2"/>
                    </a:cxn>
                  </a:cxnLst>
                  <a:rect l="0" t="0" r="r" b="b"/>
                  <a:pathLst>
                    <a:path w="21370" h="21495" fill="norm" stroke="1" extrusionOk="0">
                      <a:moveTo>
                        <a:pt x="19799" y="21495"/>
                      </a:moveTo>
                      <a:lnTo>
                        <a:pt x="20192" y="21495"/>
                      </a:lnTo>
                      <a:cubicBezTo>
                        <a:pt x="20585" y="21315"/>
                        <a:pt x="21370" y="21135"/>
                        <a:pt x="21370" y="20955"/>
                      </a:cubicBezTo>
                      <a:cubicBezTo>
                        <a:pt x="20977" y="20415"/>
                        <a:pt x="19014" y="11235"/>
                        <a:pt x="1734" y="255"/>
                      </a:cubicBezTo>
                      <a:cubicBezTo>
                        <a:pt x="1341" y="75"/>
                        <a:pt x="948" y="-105"/>
                        <a:pt x="555" y="75"/>
                      </a:cubicBezTo>
                      <a:cubicBezTo>
                        <a:pt x="163" y="255"/>
                        <a:pt x="-230" y="615"/>
                        <a:pt x="163" y="795"/>
                      </a:cubicBezTo>
                      <a:cubicBezTo>
                        <a:pt x="17050" y="11595"/>
                        <a:pt x="19014" y="20955"/>
                        <a:pt x="19014" y="21135"/>
                      </a:cubicBezTo>
                      <a:cubicBezTo>
                        <a:pt x="19014" y="21315"/>
                        <a:pt x="19406" y="21495"/>
                        <a:pt x="19799" y="21495"/>
                      </a:cubicBezTo>
                      <a:close/>
                    </a:path>
                  </a:pathLst>
                </a:custGeom>
                <a:solidFill>
                  <a:srgbClr val="8C8C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nvGrpSpPr>
                <p:cNvPr id="1288" name="Freeform: Shape 143"/>
                <p:cNvGrpSpPr/>
                <p:nvPr/>
              </p:nvGrpSpPr>
              <p:grpSpPr>
                <a:xfrm>
                  <a:off x="184205" y="298309"/>
                  <a:ext cx="21611" cy="8476"/>
                  <a:chOff x="0" y="0"/>
                  <a:chExt cx="21610" cy="8474"/>
                </a:xfrm>
              </p:grpSpPr>
              <p:sp>
                <p:nvSpPr>
                  <p:cNvPr id="1286" name="Line"/>
                  <p:cNvSpPr/>
                  <p:nvPr/>
                </p:nvSpPr>
                <p:spPr>
                  <a:xfrm flipH="1" flipV="1">
                    <a:off x="0" y="0"/>
                    <a:ext cx="21611" cy="8475"/>
                  </a:xfrm>
                  <a:prstGeom prst="line">
                    <a:avLst/>
                  </a:prstGeom>
                  <a:noFill/>
                  <a:ln w="12700" cap="flat">
                    <a:noFill/>
                    <a:miter lim="400000"/>
                  </a:ln>
                  <a:effectLst/>
                </p:spPr>
                <p:txBody>
                  <a:bodyPr wrap="square" lIns="45719" tIns="45719" rIns="45719" bIns="45719" numCol="1" anchor="t">
                    <a:noAutofit/>
                  </a:bodyPr>
                  <a:lstStyle/>
                  <a:p>
                    <a:pPr algn="l" defTabSz="1828433">
                      <a:defRPr sz="3600">
                        <a:solidFill>
                          <a:srgbClr val="747A94"/>
                        </a:solidFill>
                        <a:latin typeface="Calibri"/>
                        <a:ea typeface="Calibri"/>
                        <a:cs typeface="Calibri"/>
                        <a:sym typeface="Calibri"/>
                      </a:defRPr>
                    </a:pPr>
                  </a:p>
                </p:txBody>
              </p:sp>
              <p:sp>
                <p:nvSpPr>
                  <p:cNvPr id="1287" name="Line"/>
                  <p:cNvSpPr/>
                  <p:nvPr/>
                </p:nvSpPr>
                <p:spPr>
                  <a:xfrm>
                    <a:off x="0" y="0"/>
                    <a:ext cx="21611" cy="8475"/>
                  </a:xfrm>
                  <a:prstGeom prst="line">
                    <a:avLst/>
                  </a:prstGeom>
                  <a:noFill/>
                  <a:ln w="12700" cap="flat">
                    <a:noFill/>
                    <a:miter lim="400000"/>
                  </a:ln>
                  <a:effectLst/>
                </p:spPr>
                <p:txBody>
                  <a:bodyPr wrap="square" lIns="45719" tIns="45719" rIns="45719" bIns="45719" numCol="1" anchor="t">
                    <a:noAutofit/>
                  </a:bodyPr>
                  <a:lstStyle/>
                  <a:p>
                    <a:pPr algn="l" defTabSz="1828433">
                      <a:defRPr sz="3600">
                        <a:solidFill>
                          <a:srgbClr val="747A94"/>
                        </a:solidFill>
                        <a:latin typeface="Calibri"/>
                        <a:ea typeface="Calibri"/>
                        <a:cs typeface="Calibri"/>
                        <a:sym typeface="Calibri"/>
                      </a:defRPr>
                    </a:pPr>
                  </a:p>
                </p:txBody>
              </p:sp>
            </p:grpSp>
            <p:sp>
              <p:nvSpPr>
                <p:cNvPr id="1289" name="Freeform: Shape 144"/>
                <p:cNvSpPr/>
                <p:nvPr/>
              </p:nvSpPr>
              <p:spPr>
                <a:xfrm>
                  <a:off x="182769" y="297038"/>
                  <a:ext cx="24317" cy="10595"/>
                </a:xfrm>
                <a:custGeom>
                  <a:avLst/>
                  <a:gdLst/>
                  <a:ahLst/>
                  <a:cxnLst>
                    <a:cxn ang="0">
                      <a:pos x="wd2" y="hd2"/>
                    </a:cxn>
                    <a:cxn ang="5400000">
                      <a:pos x="wd2" y="hd2"/>
                    </a:cxn>
                    <a:cxn ang="10800000">
                      <a:pos x="wd2" y="hd2"/>
                    </a:cxn>
                    <a:cxn ang="16200000">
                      <a:pos x="wd2" y="hd2"/>
                    </a:cxn>
                  </a:cxnLst>
                  <a:rect l="0" t="0" r="r" b="b"/>
                  <a:pathLst>
                    <a:path w="21378" h="21600" fill="norm" stroke="1" extrusionOk="0">
                      <a:moveTo>
                        <a:pt x="20280" y="21600"/>
                      </a:moveTo>
                      <a:cubicBezTo>
                        <a:pt x="20646" y="21600"/>
                        <a:pt x="21012" y="21600"/>
                        <a:pt x="21378" y="19938"/>
                      </a:cubicBezTo>
                      <a:cubicBezTo>
                        <a:pt x="21378" y="19108"/>
                        <a:pt x="21378" y="17446"/>
                        <a:pt x="20646" y="17446"/>
                      </a:cubicBezTo>
                      <a:lnTo>
                        <a:pt x="1609" y="0"/>
                      </a:lnTo>
                      <a:cubicBezTo>
                        <a:pt x="1242" y="0"/>
                        <a:pt x="510" y="0"/>
                        <a:pt x="144" y="1662"/>
                      </a:cubicBezTo>
                      <a:cubicBezTo>
                        <a:pt x="-222" y="2492"/>
                        <a:pt x="144" y="4154"/>
                        <a:pt x="876" y="4154"/>
                      </a:cubicBezTo>
                      <a:lnTo>
                        <a:pt x="19914" y="21600"/>
                      </a:lnTo>
                      <a:cubicBezTo>
                        <a:pt x="20280" y="21600"/>
                        <a:pt x="20280" y="21600"/>
                        <a:pt x="20280" y="21600"/>
                      </a:cubicBezTo>
                      <a:close/>
                    </a:path>
                  </a:pathLst>
                </a:custGeom>
                <a:solidFill>
                  <a:srgbClr val="8C8C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90" name="Freeform: Shape 145"/>
                <p:cNvSpPr/>
                <p:nvPr/>
              </p:nvSpPr>
              <p:spPr>
                <a:xfrm>
                  <a:off x="581243" y="499910"/>
                  <a:ext cx="59643" cy="15775"/>
                </a:xfrm>
                <a:custGeom>
                  <a:avLst/>
                  <a:gdLst/>
                  <a:ahLst/>
                  <a:cxnLst>
                    <a:cxn ang="0">
                      <a:pos x="wd2" y="hd2"/>
                    </a:cxn>
                    <a:cxn ang="5400000">
                      <a:pos x="wd2" y="hd2"/>
                    </a:cxn>
                    <a:cxn ang="10800000">
                      <a:pos x="wd2" y="hd2"/>
                    </a:cxn>
                    <a:cxn ang="16200000">
                      <a:pos x="wd2" y="hd2"/>
                    </a:cxn>
                  </a:cxnLst>
                  <a:rect l="0" t="0" r="r" b="b"/>
                  <a:pathLst>
                    <a:path w="21562" h="20646" fill="norm" stroke="1" extrusionOk="0">
                      <a:moveTo>
                        <a:pt x="456" y="20646"/>
                      </a:moveTo>
                      <a:cubicBezTo>
                        <a:pt x="608" y="20646"/>
                        <a:pt x="761" y="20106"/>
                        <a:pt x="761" y="20106"/>
                      </a:cubicBezTo>
                      <a:cubicBezTo>
                        <a:pt x="2130" y="10386"/>
                        <a:pt x="6085" y="4446"/>
                        <a:pt x="9279" y="3366"/>
                      </a:cubicBezTo>
                      <a:cubicBezTo>
                        <a:pt x="13082" y="1746"/>
                        <a:pt x="17645" y="8226"/>
                        <a:pt x="20839" y="17946"/>
                      </a:cubicBezTo>
                      <a:cubicBezTo>
                        <a:pt x="20992" y="18486"/>
                        <a:pt x="21296" y="18486"/>
                        <a:pt x="21448" y="17946"/>
                      </a:cubicBezTo>
                      <a:cubicBezTo>
                        <a:pt x="21600" y="17406"/>
                        <a:pt x="21600" y="16326"/>
                        <a:pt x="21448" y="15246"/>
                      </a:cubicBezTo>
                      <a:cubicBezTo>
                        <a:pt x="17949" y="4986"/>
                        <a:pt x="13234" y="-954"/>
                        <a:pt x="9279" y="126"/>
                      </a:cubicBezTo>
                      <a:cubicBezTo>
                        <a:pt x="5780" y="1206"/>
                        <a:pt x="1521" y="7686"/>
                        <a:pt x="0" y="18486"/>
                      </a:cubicBezTo>
                      <a:cubicBezTo>
                        <a:pt x="0" y="19026"/>
                        <a:pt x="0" y="20106"/>
                        <a:pt x="152" y="20646"/>
                      </a:cubicBezTo>
                      <a:cubicBezTo>
                        <a:pt x="304" y="20646"/>
                        <a:pt x="456" y="20646"/>
                        <a:pt x="456" y="20646"/>
                      </a:cubicBezTo>
                      <a:close/>
                    </a:path>
                  </a:pathLst>
                </a:custGeom>
                <a:solidFill>
                  <a:srgbClr val="27344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91" name="Freeform: Shape 146"/>
                <p:cNvSpPr/>
                <p:nvPr/>
              </p:nvSpPr>
              <p:spPr>
                <a:xfrm>
                  <a:off x="0" y="418343"/>
                  <a:ext cx="592262" cy="493108"/>
                </a:xfrm>
                <a:custGeom>
                  <a:avLst/>
                  <a:gdLst/>
                  <a:ahLst/>
                  <a:cxnLst>
                    <a:cxn ang="0">
                      <a:pos x="wd2" y="hd2"/>
                    </a:cxn>
                    <a:cxn ang="5400000">
                      <a:pos x="wd2" y="hd2"/>
                    </a:cxn>
                    <a:cxn ang="10800000">
                      <a:pos x="wd2" y="hd2"/>
                    </a:cxn>
                    <a:cxn ang="16200000">
                      <a:pos x="wd2" y="hd2"/>
                    </a:cxn>
                  </a:cxnLst>
                  <a:rect l="0" t="0" r="r" b="b"/>
                  <a:pathLst>
                    <a:path w="21427" h="21393" fill="norm" stroke="1" extrusionOk="0">
                      <a:moveTo>
                        <a:pt x="961" y="87"/>
                      </a:moveTo>
                      <a:cubicBezTo>
                        <a:pt x="1696" y="-207"/>
                        <a:pt x="2477" y="271"/>
                        <a:pt x="2722" y="1152"/>
                      </a:cubicBezTo>
                      <a:lnTo>
                        <a:pt x="7349" y="18050"/>
                      </a:lnTo>
                      <a:lnTo>
                        <a:pt x="20033" y="18050"/>
                      </a:lnTo>
                      <a:cubicBezTo>
                        <a:pt x="20799" y="18050"/>
                        <a:pt x="21427" y="18803"/>
                        <a:pt x="21427" y="19722"/>
                      </a:cubicBezTo>
                      <a:lnTo>
                        <a:pt x="21427" y="19740"/>
                      </a:lnTo>
                      <a:cubicBezTo>
                        <a:pt x="21427" y="20658"/>
                        <a:pt x="20799" y="21393"/>
                        <a:pt x="20033" y="21393"/>
                      </a:cubicBezTo>
                      <a:lnTo>
                        <a:pt x="6384" y="21393"/>
                      </a:lnTo>
                      <a:cubicBezTo>
                        <a:pt x="6200" y="21393"/>
                        <a:pt x="6031" y="21375"/>
                        <a:pt x="5878" y="21283"/>
                      </a:cubicBezTo>
                      <a:cubicBezTo>
                        <a:pt x="5480" y="21136"/>
                        <a:pt x="5143" y="20750"/>
                        <a:pt x="4990" y="20217"/>
                      </a:cubicBezTo>
                      <a:lnTo>
                        <a:pt x="72" y="2199"/>
                      </a:lnTo>
                      <a:cubicBezTo>
                        <a:pt x="-173" y="1317"/>
                        <a:pt x="225" y="381"/>
                        <a:pt x="961" y="87"/>
                      </a:cubicBezTo>
                      <a:close/>
                    </a:path>
                  </a:pathLst>
                </a:custGeom>
                <a:solidFill>
                  <a:srgbClr val="1524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92" name="Freeform: Shape 147"/>
                <p:cNvSpPr/>
                <p:nvPr/>
              </p:nvSpPr>
              <p:spPr>
                <a:xfrm>
                  <a:off x="132681" y="0"/>
                  <a:ext cx="250393" cy="248308"/>
                </a:xfrm>
                <a:custGeom>
                  <a:avLst/>
                  <a:gdLst/>
                  <a:ahLst/>
                  <a:cxnLst>
                    <a:cxn ang="0">
                      <a:pos x="wd2" y="hd2"/>
                    </a:cxn>
                    <a:cxn ang="5400000">
                      <a:pos x="wd2" y="hd2"/>
                    </a:cxn>
                    <a:cxn ang="10800000">
                      <a:pos x="wd2" y="hd2"/>
                    </a:cxn>
                    <a:cxn ang="16200000">
                      <a:pos x="wd2" y="hd2"/>
                    </a:cxn>
                  </a:cxnLst>
                  <a:rect l="0" t="0" r="r" b="b"/>
                  <a:pathLst>
                    <a:path w="21416" h="21600" fill="norm" stroke="1" extrusionOk="0">
                      <a:moveTo>
                        <a:pt x="19740" y="773"/>
                      </a:moveTo>
                      <a:cubicBezTo>
                        <a:pt x="18763" y="184"/>
                        <a:pt x="17497" y="0"/>
                        <a:pt x="16303" y="0"/>
                      </a:cubicBezTo>
                      <a:cubicBezTo>
                        <a:pt x="13300" y="37"/>
                        <a:pt x="10297" y="810"/>
                        <a:pt x="7475" y="1877"/>
                      </a:cubicBezTo>
                      <a:cubicBezTo>
                        <a:pt x="5376" y="2649"/>
                        <a:pt x="2663" y="3349"/>
                        <a:pt x="1216" y="5152"/>
                      </a:cubicBezTo>
                      <a:cubicBezTo>
                        <a:pt x="202" y="6403"/>
                        <a:pt x="-87" y="8132"/>
                        <a:pt x="22" y="9751"/>
                      </a:cubicBezTo>
                      <a:cubicBezTo>
                        <a:pt x="130" y="12364"/>
                        <a:pt x="528" y="15381"/>
                        <a:pt x="1831" y="17663"/>
                      </a:cubicBezTo>
                      <a:cubicBezTo>
                        <a:pt x="2518" y="18914"/>
                        <a:pt x="4689" y="21600"/>
                        <a:pt x="6281" y="21600"/>
                      </a:cubicBezTo>
                      <a:lnTo>
                        <a:pt x="7077" y="21600"/>
                      </a:lnTo>
                      <a:cubicBezTo>
                        <a:pt x="7077" y="21600"/>
                        <a:pt x="9067" y="19024"/>
                        <a:pt x="5123" y="17736"/>
                      </a:cubicBezTo>
                      <a:cubicBezTo>
                        <a:pt x="5123" y="17736"/>
                        <a:pt x="7222" y="18435"/>
                        <a:pt x="7511" y="15712"/>
                      </a:cubicBezTo>
                      <a:cubicBezTo>
                        <a:pt x="7511" y="15712"/>
                        <a:pt x="5232" y="15639"/>
                        <a:pt x="6245" y="12290"/>
                      </a:cubicBezTo>
                      <a:cubicBezTo>
                        <a:pt x="6245" y="12290"/>
                        <a:pt x="7113" y="9236"/>
                        <a:pt x="9248" y="11260"/>
                      </a:cubicBezTo>
                      <a:cubicBezTo>
                        <a:pt x="9248" y="11260"/>
                        <a:pt x="9103" y="13725"/>
                        <a:pt x="9609" y="13946"/>
                      </a:cubicBezTo>
                      <a:cubicBezTo>
                        <a:pt x="9609" y="13946"/>
                        <a:pt x="9863" y="12548"/>
                        <a:pt x="10297" y="11812"/>
                      </a:cubicBezTo>
                      <a:cubicBezTo>
                        <a:pt x="11636" y="12253"/>
                        <a:pt x="14349" y="12290"/>
                        <a:pt x="18365" y="8574"/>
                      </a:cubicBezTo>
                      <a:lnTo>
                        <a:pt x="18365" y="11407"/>
                      </a:lnTo>
                      <a:cubicBezTo>
                        <a:pt x="20717" y="11076"/>
                        <a:pt x="20789" y="9310"/>
                        <a:pt x="19849" y="7507"/>
                      </a:cubicBezTo>
                      <a:cubicBezTo>
                        <a:pt x="20862" y="6440"/>
                        <a:pt x="21513" y="4968"/>
                        <a:pt x="21404" y="3533"/>
                      </a:cubicBezTo>
                      <a:cubicBezTo>
                        <a:pt x="21296" y="2171"/>
                        <a:pt x="20645" y="1288"/>
                        <a:pt x="19740" y="773"/>
                      </a:cubicBezTo>
                      <a:close/>
                    </a:path>
                  </a:pathLst>
                </a:custGeom>
                <a:solidFill>
                  <a:srgbClr val="422B0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93" name="Freeform: Shape 168"/>
                <p:cNvSpPr/>
                <p:nvPr/>
              </p:nvSpPr>
              <p:spPr>
                <a:xfrm>
                  <a:off x="566836" y="603397"/>
                  <a:ext cx="80511" cy="722043"/>
                </a:xfrm>
                <a:prstGeom prst="rect">
                  <a:avLst/>
                </a:prstGeom>
                <a:solidFill>
                  <a:srgbClr val="422B0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1313" name="Group 517"/>
              <p:cNvGrpSpPr/>
              <p:nvPr/>
            </p:nvGrpSpPr>
            <p:grpSpPr>
              <a:xfrm>
                <a:off x="1188030" y="1182216"/>
                <a:ext cx="518651" cy="1345779"/>
                <a:chOff x="0" y="0"/>
                <a:chExt cx="518649" cy="1345777"/>
              </a:xfrm>
            </p:grpSpPr>
            <p:sp>
              <p:nvSpPr>
                <p:cNvPr id="1295" name="Freeform: Shape 170"/>
                <p:cNvSpPr/>
                <p:nvPr/>
              </p:nvSpPr>
              <p:spPr>
                <a:xfrm>
                  <a:off x="110170" y="1157528"/>
                  <a:ext cx="117799" cy="108163"/>
                </a:xfrm>
                <a:custGeom>
                  <a:avLst/>
                  <a:gdLst/>
                  <a:ahLst/>
                  <a:cxnLst>
                    <a:cxn ang="0">
                      <a:pos x="wd2" y="hd2"/>
                    </a:cxn>
                    <a:cxn ang="5400000">
                      <a:pos x="wd2" y="hd2"/>
                    </a:cxn>
                    <a:cxn ang="10800000">
                      <a:pos x="wd2" y="hd2"/>
                    </a:cxn>
                    <a:cxn ang="16200000">
                      <a:pos x="wd2" y="hd2"/>
                    </a:cxn>
                  </a:cxnLst>
                  <a:rect l="0" t="0" r="r" b="b"/>
                  <a:pathLst>
                    <a:path w="21600" h="20501" fill="norm" stroke="1" extrusionOk="0">
                      <a:moveTo>
                        <a:pt x="10916" y="5301"/>
                      </a:moveTo>
                      <a:lnTo>
                        <a:pt x="1626" y="12741"/>
                      </a:lnTo>
                      <a:cubicBezTo>
                        <a:pt x="619" y="13621"/>
                        <a:pt x="0" y="14901"/>
                        <a:pt x="0" y="16181"/>
                      </a:cubicBezTo>
                      <a:cubicBezTo>
                        <a:pt x="0" y="18581"/>
                        <a:pt x="1858" y="20501"/>
                        <a:pt x="4181" y="20501"/>
                      </a:cubicBezTo>
                      <a:lnTo>
                        <a:pt x="17419" y="20501"/>
                      </a:lnTo>
                      <a:cubicBezTo>
                        <a:pt x="19742" y="20501"/>
                        <a:pt x="21600" y="18581"/>
                        <a:pt x="21600" y="16181"/>
                      </a:cubicBezTo>
                      <a:lnTo>
                        <a:pt x="21600" y="4821"/>
                      </a:lnTo>
                      <a:cubicBezTo>
                        <a:pt x="21600" y="3061"/>
                        <a:pt x="20516" y="1381"/>
                        <a:pt x="18813" y="741"/>
                      </a:cubicBezTo>
                      <a:cubicBezTo>
                        <a:pt x="15561" y="-379"/>
                        <a:pt x="10761" y="-1099"/>
                        <a:pt x="10916" y="5301"/>
                      </a:cubicBezTo>
                      <a:close/>
                    </a:path>
                  </a:pathLst>
                </a:custGeom>
                <a:solidFill>
                  <a:srgbClr val="764F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96" name="Freeform: Shape 171"/>
                <p:cNvSpPr/>
                <p:nvPr/>
              </p:nvSpPr>
              <p:spPr>
                <a:xfrm>
                  <a:off x="286867" y="1157528"/>
                  <a:ext cx="117799" cy="108163"/>
                </a:xfrm>
                <a:custGeom>
                  <a:avLst/>
                  <a:gdLst/>
                  <a:ahLst/>
                  <a:cxnLst>
                    <a:cxn ang="0">
                      <a:pos x="wd2" y="hd2"/>
                    </a:cxn>
                    <a:cxn ang="5400000">
                      <a:pos x="wd2" y="hd2"/>
                    </a:cxn>
                    <a:cxn ang="10800000">
                      <a:pos x="wd2" y="hd2"/>
                    </a:cxn>
                    <a:cxn ang="16200000">
                      <a:pos x="wd2" y="hd2"/>
                    </a:cxn>
                  </a:cxnLst>
                  <a:rect l="0" t="0" r="r" b="b"/>
                  <a:pathLst>
                    <a:path w="21600" h="20501" fill="norm" stroke="1" extrusionOk="0">
                      <a:moveTo>
                        <a:pt x="10684" y="5301"/>
                      </a:moveTo>
                      <a:lnTo>
                        <a:pt x="19974" y="12741"/>
                      </a:lnTo>
                      <a:cubicBezTo>
                        <a:pt x="21058" y="13621"/>
                        <a:pt x="21600" y="14901"/>
                        <a:pt x="21600" y="16181"/>
                      </a:cubicBezTo>
                      <a:cubicBezTo>
                        <a:pt x="21600" y="18581"/>
                        <a:pt x="19742" y="20501"/>
                        <a:pt x="17419" y="20501"/>
                      </a:cubicBezTo>
                      <a:lnTo>
                        <a:pt x="4181" y="20501"/>
                      </a:lnTo>
                      <a:cubicBezTo>
                        <a:pt x="1858" y="20501"/>
                        <a:pt x="0" y="18581"/>
                        <a:pt x="0" y="16181"/>
                      </a:cubicBezTo>
                      <a:lnTo>
                        <a:pt x="0" y="4821"/>
                      </a:lnTo>
                      <a:cubicBezTo>
                        <a:pt x="0" y="3061"/>
                        <a:pt x="1161" y="1381"/>
                        <a:pt x="2787" y="741"/>
                      </a:cubicBezTo>
                      <a:cubicBezTo>
                        <a:pt x="6039" y="-379"/>
                        <a:pt x="10916" y="-1099"/>
                        <a:pt x="10684" y="5301"/>
                      </a:cubicBezTo>
                      <a:close/>
                    </a:path>
                  </a:pathLst>
                </a:custGeom>
                <a:solidFill>
                  <a:srgbClr val="764F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97" name="Freeform: Shape 172"/>
                <p:cNvSpPr/>
                <p:nvPr/>
              </p:nvSpPr>
              <p:spPr>
                <a:xfrm>
                  <a:off x="144069" y="650429"/>
                  <a:ext cx="227970" cy="2072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1964" y="0"/>
                      </a:lnTo>
                      <a:lnTo>
                        <a:pt x="19596" y="0"/>
                      </a:lnTo>
                      <a:close/>
                    </a:path>
                  </a:pathLst>
                </a:custGeom>
                <a:solidFill>
                  <a:srgbClr val="2C3D4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98" name="Freeform: Shape 173"/>
                <p:cNvSpPr/>
                <p:nvPr/>
              </p:nvSpPr>
              <p:spPr>
                <a:xfrm>
                  <a:off x="152544" y="24152"/>
                  <a:ext cx="208054" cy="3190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756" y="9339"/>
                      </a:moveTo>
                      <a:lnTo>
                        <a:pt x="19756" y="5701"/>
                      </a:lnTo>
                      <a:cubicBezTo>
                        <a:pt x="19756" y="2578"/>
                        <a:pt x="16288" y="0"/>
                        <a:pt x="11985" y="0"/>
                      </a:cubicBezTo>
                      <a:lnTo>
                        <a:pt x="9790" y="0"/>
                      </a:lnTo>
                      <a:cubicBezTo>
                        <a:pt x="5488" y="0"/>
                        <a:pt x="2020" y="2578"/>
                        <a:pt x="2020" y="5701"/>
                      </a:cubicBezTo>
                      <a:lnTo>
                        <a:pt x="2020" y="9339"/>
                      </a:lnTo>
                      <a:cubicBezTo>
                        <a:pt x="922" y="9339"/>
                        <a:pt x="0" y="9998"/>
                        <a:pt x="0" y="10829"/>
                      </a:cubicBezTo>
                      <a:cubicBezTo>
                        <a:pt x="0" y="11631"/>
                        <a:pt x="922" y="12290"/>
                        <a:pt x="2020" y="12290"/>
                      </a:cubicBezTo>
                      <a:cubicBezTo>
                        <a:pt x="2151" y="12290"/>
                        <a:pt x="2239" y="12290"/>
                        <a:pt x="2415" y="12261"/>
                      </a:cubicBezTo>
                      <a:cubicBezTo>
                        <a:pt x="3205" y="14238"/>
                        <a:pt x="5488" y="15756"/>
                        <a:pt x="8298" y="16157"/>
                      </a:cubicBezTo>
                      <a:lnTo>
                        <a:pt x="8298" y="21600"/>
                      </a:lnTo>
                      <a:lnTo>
                        <a:pt x="13522" y="21600"/>
                      </a:lnTo>
                      <a:lnTo>
                        <a:pt x="13522" y="16128"/>
                      </a:lnTo>
                      <a:cubicBezTo>
                        <a:pt x="16288" y="15727"/>
                        <a:pt x="18527" y="14209"/>
                        <a:pt x="19405" y="12290"/>
                      </a:cubicBezTo>
                      <a:cubicBezTo>
                        <a:pt x="19449" y="12290"/>
                        <a:pt x="19537" y="12290"/>
                        <a:pt x="19580" y="12290"/>
                      </a:cubicBezTo>
                      <a:cubicBezTo>
                        <a:pt x="20722" y="12290"/>
                        <a:pt x="21600" y="11631"/>
                        <a:pt x="21600" y="10829"/>
                      </a:cubicBezTo>
                      <a:cubicBezTo>
                        <a:pt x="21600" y="10055"/>
                        <a:pt x="20810" y="9425"/>
                        <a:pt x="19756" y="9339"/>
                      </a:cubicBezTo>
                      <a:close/>
                    </a:path>
                  </a:pathLst>
                </a:custGeom>
                <a:solidFill>
                  <a:srgbClr val="FEC5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299" name="Freeform: Shape 174"/>
                <p:cNvSpPr/>
                <p:nvPr/>
              </p:nvSpPr>
              <p:spPr>
                <a:xfrm>
                  <a:off x="27981" y="278816"/>
                  <a:ext cx="459956" cy="391531"/>
                </a:xfrm>
                <a:custGeom>
                  <a:avLst/>
                  <a:gdLst/>
                  <a:ahLst/>
                  <a:cxnLst>
                    <a:cxn ang="0">
                      <a:pos x="wd2" y="hd2"/>
                    </a:cxn>
                    <a:cxn ang="5400000">
                      <a:pos x="wd2" y="hd2"/>
                    </a:cxn>
                    <a:cxn ang="10800000">
                      <a:pos x="wd2" y="hd2"/>
                    </a:cxn>
                    <a:cxn ang="16200000">
                      <a:pos x="wd2" y="hd2"/>
                    </a:cxn>
                  </a:cxnLst>
                  <a:rect l="0" t="0" r="r" b="b"/>
                  <a:pathLst>
                    <a:path w="21511" h="21600" fill="norm" stroke="1" extrusionOk="0">
                      <a:moveTo>
                        <a:pt x="15799" y="11816"/>
                      </a:moveTo>
                      <a:lnTo>
                        <a:pt x="15917" y="8080"/>
                      </a:lnTo>
                      <a:lnTo>
                        <a:pt x="17739" y="11255"/>
                      </a:lnTo>
                      <a:close/>
                      <a:moveTo>
                        <a:pt x="3781" y="11255"/>
                      </a:moveTo>
                      <a:lnTo>
                        <a:pt x="5642" y="8010"/>
                      </a:lnTo>
                      <a:lnTo>
                        <a:pt x="5801" y="11839"/>
                      </a:lnTo>
                      <a:close/>
                      <a:moveTo>
                        <a:pt x="21263" y="11045"/>
                      </a:moveTo>
                      <a:lnTo>
                        <a:pt x="15937" y="1728"/>
                      </a:lnTo>
                      <a:cubicBezTo>
                        <a:pt x="15660" y="1121"/>
                        <a:pt x="15106" y="701"/>
                        <a:pt x="14452" y="701"/>
                      </a:cubicBezTo>
                      <a:lnTo>
                        <a:pt x="12651" y="701"/>
                      </a:lnTo>
                      <a:cubicBezTo>
                        <a:pt x="12631" y="304"/>
                        <a:pt x="12354" y="0"/>
                        <a:pt x="12017" y="0"/>
                      </a:cubicBezTo>
                      <a:lnTo>
                        <a:pt x="9166" y="0"/>
                      </a:lnTo>
                      <a:cubicBezTo>
                        <a:pt x="8830" y="0"/>
                        <a:pt x="8552" y="304"/>
                        <a:pt x="8533" y="701"/>
                      </a:cubicBezTo>
                      <a:lnTo>
                        <a:pt x="7048" y="701"/>
                      </a:lnTo>
                      <a:cubicBezTo>
                        <a:pt x="6375" y="701"/>
                        <a:pt x="5781" y="1144"/>
                        <a:pt x="5543" y="1821"/>
                      </a:cubicBezTo>
                      <a:lnTo>
                        <a:pt x="257" y="11045"/>
                      </a:lnTo>
                      <a:cubicBezTo>
                        <a:pt x="39" y="11442"/>
                        <a:pt x="-40" y="11909"/>
                        <a:pt x="19" y="12353"/>
                      </a:cubicBezTo>
                      <a:cubicBezTo>
                        <a:pt x="0" y="13194"/>
                        <a:pt x="455" y="13964"/>
                        <a:pt x="1168" y="14174"/>
                      </a:cubicBezTo>
                      <a:lnTo>
                        <a:pt x="5959" y="15552"/>
                      </a:lnTo>
                      <a:lnTo>
                        <a:pt x="6177" y="20923"/>
                      </a:lnTo>
                      <a:cubicBezTo>
                        <a:pt x="6177" y="21296"/>
                        <a:pt x="6474" y="21600"/>
                        <a:pt x="6810" y="21600"/>
                      </a:cubicBezTo>
                      <a:lnTo>
                        <a:pt x="14888" y="21600"/>
                      </a:lnTo>
                      <a:cubicBezTo>
                        <a:pt x="15225" y="21600"/>
                        <a:pt x="15502" y="21296"/>
                        <a:pt x="15502" y="20899"/>
                      </a:cubicBezTo>
                      <a:lnTo>
                        <a:pt x="15680" y="15505"/>
                      </a:lnTo>
                      <a:lnTo>
                        <a:pt x="20333" y="14174"/>
                      </a:lnTo>
                      <a:cubicBezTo>
                        <a:pt x="21045" y="13964"/>
                        <a:pt x="21520" y="13194"/>
                        <a:pt x="21481" y="12353"/>
                      </a:cubicBezTo>
                      <a:cubicBezTo>
                        <a:pt x="21560" y="11909"/>
                        <a:pt x="21481" y="11442"/>
                        <a:pt x="21263" y="11045"/>
                      </a:cubicBezTo>
                      <a:close/>
                    </a:path>
                  </a:pathLst>
                </a:custGeom>
                <a:solidFill>
                  <a:srgbClr val="E8E9E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00" name="Freeform: Shape 175"/>
                <p:cNvSpPr/>
                <p:nvPr/>
              </p:nvSpPr>
              <p:spPr>
                <a:xfrm>
                  <a:off x="256340" y="730940"/>
                  <a:ext cx="125062" cy="454243"/>
                </a:xfrm>
                <a:custGeom>
                  <a:avLst/>
                  <a:gdLst/>
                  <a:ahLst/>
                  <a:cxnLst>
                    <a:cxn ang="0">
                      <a:pos x="wd2" y="hd2"/>
                    </a:cxn>
                    <a:cxn ang="5400000">
                      <a:pos x="wd2" y="hd2"/>
                    </a:cxn>
                    <a:cxn ang="10800000">
                      <a:pos x="wd2" y="hd2"/>
                    </a:cxn>
                    <a:cxn ang="16200000">
                      <a:pos x="wd2" y="hd2"/>
                    </a:cxn>
                  </a:cxnLst>
                  <a:rect l="0" t="0" r="r" b="b"/>
                  <a:pathLst>
                    <a:path w="21251" h="21600" fill="norm" stroke="1" extrusionOk="0">
                      <a:moveTo>
                        <a:pt x="18948" y="21600"/>
                      </a:moveTo>
                      <a:lnTo>
                        <a:pt x="2013" y="21600"/>
                      </a:lnTo>
                      <a:lnTo>
                        <a:pt x="4" y="3120"/>
                      </a:lnTo>
                      <a:cubicBezTo>
                        <a:pt x="-140" y="1409"/>
                        <a:pt x="4668" y="0"/>
                        <a:pt x="10624" y="0"/>
                      </a:cubicBezTo>
                      <a:cubicBezTo>
                        <a:pt x="16652" y="0"/>
                        <a:pt x="21460" y="1429"/>
                        <a:pt x="21245" y="3160"/>
                      </a:cubicBezTo>
                      <a:close/>
                    </a:path>
                  </a:pathLst>
                </a:custGeom>
                <a:solidFill>
                  <a:srgbClr val="422B0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01" name="Freeform: Shape 176"/>
                <p:cNvSpPr/>
                <p:nvPr/>
              </p:nvSpPr>
              <p:spPr>
                <a:xfrm>
                  <a:off x="134706" y="730940"/>
                  <a:ext cx="124661" cy="454243"/>
                </a:xfrm>
                <a:custGeom>
                  <a:avLst/>
                  <a:gdLst/>
                  <a:ahLst/>
                  <a:cxnLst>
                    <a:cxn ang="0">
                      <a:pos x="wd2" y="hd2"/>
                    </a:cxn>
                    <a:cxn ang="5400000">
                      <a:pos x="wd2" y="hd2"/>
                    </a:cxn>
                    <a:cxn ang="10800000">
                      <a:pos x="wd2" y="hd2"/>
                    </a:cxn>
                    <a:cxn ang="16200000">
                      <a:pos x="wd2" y="hd2"/>
                    </a:cxn>
                  </a:cxnLst>
                  <a:rect l="0" t="0" r="r" b="b"/>
                  <a:pathLst>
                    <a:path w="21183" h="21600" fill="norm" stroke="1" extrusionOk="0">
                      <a:moveTo>
                        <a:pt x="18952" y="21600"/>
                      </a:moveTo>
                      <a:lnTo>
                        <a:pt x="1945" y="21600"/>
                      </a:lnTo>
                      <a:lnTo>
                        <a:pt x="7" y="3120"/>
                      </a:lnTo>
                      <a:cubicBezTo>
                        <a:pt x="-208" y="1409"/>
                        <a:pt x="4600" y="0"/>
                        <a:pt x="10628" y="0"/>
                      </a:cubicBezTo>
                      <a:cubicBezTo>
                        <a:pt x="16584" y="0"/>
                        <a:pt x="21392" y="1429"/>
                        <a:pt x="21177" y="3160"/>
                      </a:cubicBezTo>
                      <a:close/>
                    </a:path>
                  </a:pathLst>
                </a:custGeom>
                <a:solidFill>
                  <a:srgbClr val="422B0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02" name="Freeform: Shape 177"/>
                <p:cNvSpPr/>
                <p:nvPr/>
              </p:nvSpPr>
              <p:spPr>
                <a:xfrm>
                  <a:off x="147459" y="400994"/>
                  <a:ext cx="16950" cy="24435"/>
                </a:xfrm>
                <a:custGeom>
                  <a:avLst/>
                  <a:gdLst/>
                  <a:ahLst/>
                  <a:cxnLst>
                    <a:cxn ang="0">
                      <a:pos x="wd2" y="hd2"/>
                    </a:cxn>
                    <a:cxn ang="5400000">
                      <a:pos x="wd2" y="hd2"/>
                    </a:cxn>
                    <a:cxn ang="10800000">
                      <a:pos x="wd2" y="hd2"/>
                    </a:cxn>
                    <a:cxn ang="16200000">
                      <a:pos x="wd2" y="hd2"/>
                    </a:cxn>
                  </a:cxnLst>
                  <a:rect l="0" t="0" r="r" b="b"/>
                  <a:pathLst>
                    <a:path w="21600" h="21474" fill="norm" stroke="1" extrusionOk="0">
                      <a:moveTo>
                        <a:pt x="1580" y="21474"/>
                      </a:moveTo>
                      <a:cubicBezTo>
                        <a:pt x="1054" y="21474"/>
                        <a:pt x="1054" y="21474"/>
                        <a:pt x="1054" y="21108"/>
                      </a:cubicBezTo>
                      <a:cubicBezTo>
                        <a:pt x="0" y="20742"/>
                        <a:pt x="0" y="20010"/>
                        <a:pt x="0" y="19643"/>
                      </a:cubicBezTo>
                      <a:lnTo>
                        <a:pt x="19493" y="606"/>
                      </a:lnTo>
                      <a:cubicBezTo>
                        <a:pt x="19493" y="-126"/>
                        <a:pt x="20546" y="-126"/>
                        <a:pt x="21073" y="240"/>
                      </a:cubicBezTo>
                      <a:cubicBezTo>
                        <a:pt x="21600" y="606"/>
                        <a:pt x="21600" y="972"/>
                        <a:pt x="21600" y="1705"/>
                      </a:cubicBezTo>
                      <a:lnTo>
                        <a:pt x="2634" y="20742"/>
                      </a:lnTo>
                      <a:cubicBezTo>
                        <a:pt x="2634" y="21474"/>
                        <a:pt x="2107" y="21474"/>
                        <a:pt x="1580" y="21474"/>
                      </a:cubicBezTo>
                      <a:close/>
                    </a:path>
                  </a:pathLst>
                </a:custGeom>
                <a:solidFill>
                  <a:srgbClr val="B5B3B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03" name="Freeform: Shape 178"/>
                <p:cNvSpPr/>
                <p:nvPr/>
              </p:nvSpPr>
              <p:spPr>
                <a:xfrm>
                  <a:off x="354070" y="400679"/>
                  <a:ext cx="13914" cy="25174"/>
                </a:xfrm>
                <a:custGeom>
                  <a:avLst/>
                  <a:gdLst/>
                  <a:ahLst/>
                  <a:cxnLst>
                    <a:cxn ang="0">
                      <a:pos x="wd2" y="hd2"/>
                    </a:cxn>
                    <a:cxn ang="5400000">
                      <a:pos x="wd2" y="hd2"/>
                    </a:cxn>
                    <a:cxn ang="10800000">
                      <a:pos x="wd2" y="hd2"/>
                    </a:cxn>
                    <a:cxn ang="16200000">
                      <a:pos x="wd2" y="hd2"/>
                    </a:cxn>
                  </a:cxnLst>
                  <a:rect l="0" t="0" r="r" b="b"/>
                  <a:pathLst>
                    <a:path w="20877" h="21393" fill="norm" stroke="1" extrusionOk="0">
                      <a:moveTo>
                        <a:pt x="19387" y="21393"/>
                      </a:moveTo>
                      <a:cubicBezTo>
                        <a:pt x="18769" y="21393"/>
                        <a:pt x="18152" y="21393"/>
                        <a:pt x="17535" y="21039"/>
                      </a:cubicBezTo>
                      <a:lnTo>
                        <a:pt x="255" y="1563"/>
                      </a:lnTo>
                      <a:cubicBezTo>
                        <a:pt x="-362" y="855"/>
                        <a:pt x="255" y="501"/>
                        <a:pt x="872" y="147"/>
                      </a:cubicBezTo>
                      <a:cubicBezTo>
                        <a:pt x="2107" y="-207"/>
                        <a:pt x="2724" y="147"/>
                        <a:pt x="3341" y="501"/>
                      </a:cubicBezTo>
                      <a:lnTo>
                        <a:pt x="20621" y="20331"/>
                      </a:lnTo>
                      <a:cubicBezTo>
                        <a:pt x="21238" y="20685"/>
                        <a:pt x="20621" y="21039"/>
                        <a:pt x="20004" y="21393"/>
                      </a:cubicBezTo>
                      <a:close/>
                    </a:path>
                  </a:pathLst>
                </a:custGeom>
                <a:solidFill>
                  <a:srgbClr val="B5B3B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04" name="Freeform: Shape 179"/>
                <p:cNvSpPr/>
                <p:nvPr/>
              </p:nvSpPr>
              <p:spPr>
                <a:xfrm>
                  <a:off x="256317" y="327969"/>
                  <a:ext cx="4321" cy="3745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0" y="21600"/>
                      </a:moveTo>
                      <a:cubicBezTo>
                        <a:pt x="12000" y="21600"/>
                        <a:pt x="9600" y="21576"/>
                        <a:pt x="9600" y="21551"/>
                      </a:cubicBezTo>
                      <a:lnTo>
                        <a:pt x="0" y="73"/>
                      </a:lnTo>
                      <a:cubicBezTo>
                        <a:pt x="0" y="24"/>
                        <a:pt x="4800" y="0"/>
                        <a:pt x="7200" y="0"/>
                      </a:cubicBezTo>
                      <a:cubicBezTo>
                        <a:pt x="12000" y="0"/>
                        <a:pt x="14400" y="24"/>
                        <a:pt x="14400" y="73"/>
                      </a:cubicBezTo>
                      <a:lnTo>
                        <a:pt x="21600" y="21551"/>
                      </a:lnTo>
                      <a:cubicBezTo>
                        <a:pt x="21600" y="21576"/>
                        <a:pt x="19200" y="21600"/>
                        <a:pt x="14400" y="21600"/>
                      </a:cubicBezTo>
                      <a:close/>
                    </a:path>
                  </a:pathLst>
                </a:custGeom>
                <a:solidFill>
                  <a:srgbClr val="B5B3B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05" name="Freeform: Shape 180"/>
                <p:cNvSpPr/>
                <p:nvPr/>
              </p:nvSpPr>
              <p:spPr>
                <a:xfrm>
                  <a:off x="267199" y="491954"/>
                  <a:ext cx="99083" cy="82206"/>
                </a:xfrm>
                <a:custGeom>
                  <a:avLst/>
                  <a:gdLst/>
                  <a:ahLst/>
                  <a:cxnLst>
                    <a:cxn ang="0">
                      <a:pos x="wd2" y="hd2"/>
                    </a:cxn>
                    <a:cxn ang="5400000">
                      <a:pos x="wd2" y="hd2"/>
                    </a:cxn>
                    <a:cxn ang="10800000">
                      <a:pos x="wd2" y="hd2"/>
                    </a:cxn>
                    <a:cxn ang="16200000">
                      <a:pos x="wd2" y="hd2"/>
                    </a:cxn>
                  </a:cxnLst>
                  <a:rect l="0" t="0" r="r" b="b"/>
                  <a:pathLst>
                    <a:path w="21493" h="21600" fill="norm" stroke="1" extrusionOk="0">
                      <a:moveTo>
                        <a:pt x="2600" y="21600"/>
                      </a:moveTo>
                      <a:cubicBezTo>
                        <a:pt x="2417" y="21600"/>
                        <a:pt x="2326" y="21489"/>
                        <a:pt x="2326" y="21268"/>
                      </a:cubicBezTo>
                      <a:lnTo>
                        <a:pt x="38" y="7975"/>
                      </a:lnTo>
                      <a:cubicBezTo>
                        <a:pt x="-54" y="7754"/>
                        <a:pt x="38" y="7643"/>
                        <a:pt x="129" y="7643"/>
                      </a:cubicBezTo>
                      <a:lnTo>
                        <a:pt x="21180" y="0"/>
                      </a:lnTo>
                      <a:cubicBezTo>
                        <a:pt x="21363" y="0"/>
                        <a:pt x="21454" y="0"/>
                        <a:pt x="21454" y="222"/>
                      </a:cubicBezTo>
                      <a:cubicBezTo>
                        <a:pt x="21546" y="332"/>
                        <a:pt x="21454" y="554"/>
                        <a:pt x="21363" y="554"/>
                      </a:cubicBezTo>
                      <a:lnTo>
                        <a:pt x="587" y="8086"/>
                      </a:lnTo>
                      <a:lnTo>
                        <a:pt x="2783" y="20935"/>
                      </a:lnTo>
                      <a:lnTo>
                        <a:pt x="20722" y="17612"/>
                      </a:lnTo>
                      <a:cubicBezTo>
                        <a:pt x="20814" y="17612"/>
                        <a:pt x="20905" y="17612"/>
                        <a:pt x="20997" y="17834"/>
                      </a:cubicBezTo>
                      <a:cubicBezTo>
                        <a:pt x="20997" y="17945"/>
                        <a:pt x="20905" y="18166"/>
                        <a:pt x="20722" y="18166"/>
                      </a:cubicBezTo>
                      <a:close/>
                    </a:path>
                  </a:pathLst>
                </a:custGeom>
                <a:solidFill>
                  <a:srgbClr val="B5B3B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06" name="Freeform: Shape 181"/>
                <p:cNvSpPr/>
                <p:nvPr/>
              </p:nvSpPr>
              <p:spPr>
                <a:xfrm>
                  <a:off x="138984" y="-1"/>
                  <a:ext cx="235173" cy="2563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838"/>
                      </a:moveTo>
                      <a:cubicBezTo>
                        <a:pt x="21600" y="15291"/>
                        <a:pt x="16783" y="21600"/>
                        <a:pt x="10800" y="21600"/>
                      </a:cubicBezTo>
                      <a:cubicBezTo>
                        <a:pt x="4817" y="21600"/>
                        <a:pt x="0" y="15291"/>
                        <a:pt x="0" y="9838"/>
                      </a:cubicBezTo>
                      <a:cubicBezTo>
                        <a:pt x="0" y="4420"/>
                        <a:pt x="4817" y="0"/>
                        <a:pt x="10800" y="0"/>
                      </a:cubicBezTo>
                      <a:cubicBezTo>
                        <a:pt x="16783" y="0"/>
                        <a:pt x="21600" y="4420"/>
                        <a:pt x="21600" y="9838"/>
                      </a:cubicBezTo>
                      <a:close/>
                    </a:path>
                  </a:pathLst>
                </a:custGeom>
                <a:solidFill>
                  <a:srgbClr val="28202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07" name="Freeform: Shape 182"/>
                <p:cNvSpPr/>
                <p:nvPr/>
              </p:nvSpPr>
              <p:spPr>
                <a:xfrm>
                  <a:off x="13353" y="878398"/>
                  <a:ext cx="491901" cy="427284"/>
                </a:xfrm>
                <a:custGeom>
                  <a:avLst/>
                  <a:gdLst/>
                  <a:ahLst/>
                  <a:cxnLst>
                    <a:cxn ang="0">
                      <a:pos x="wd2" y="hd2"/>
                    </a:cxn>
                    <a:cxn ang="5400000">
                      <a:pos x="wd2" y="hd2"/>
                    </a:cxn>
                    <a:cxn ang="10800000">
                      <a:pos x="wd2" y="hd2"/>
                    </a:cxn>
                    <a:cxn ang="16200000">
                      <a:pos x="wd2" y="hd2"/>
                    </a:cxn>
                  </a:cxnLst>
                  <a:rect l="0" t="0" r="r" b="b"/>
                  <a:pathLst>
                    <a:path w="21395" h="21480" fill="norm" stroke="1" extrusionOk="0">
                      <a:moveTo>
                        <a:pt x="21351" y="20302"/>
                      </a:moveTo>
                      <a:lnTo>
                        <a:pt x="21038" y="19153"/>
                      </a:lnTo>
                      <a:cubicBezTo>
                        <a:pt x="20946" y="18897"/>
                        <a:pt x="20780" y="18706"/>
                        <a:pt x="20577" y="18621"/>
                      </a:cubicBezTo>
                      <a:cubicBezTo>
                        <a:pt x="20485" y="18536"/>
                        <a:pt x="20375" y="18472"/>
                        <a:pt x="20246" y="18450"/>
                      </a:cubicBezTo>
                      <a:lnTo>
                        <a:pt x="11573" y="17003"/>
                      </a:lnTo>
                      <a:lnTo>
                        <a:pt x="11573" y="1000"/>
                      </a:lnTo>
                      <a:cubicBezTo>
                        <a:pt x="11573" y="426"/>
                        <a:pt x="11186" y="0"/>
                        <a:pt x="10726" y="0"/>
                      </a:cubicBezTo>
                      <a:lnTo>
                        <a:pt x="10689" y="0"/>
                      </a:lnTo>
                      <a:cubicBezTo>
                        <a:pt x="10210" y="0"/>
                        <a:pt x="9823" y="426"/>
                        <a:pt x="9823" y="1000"/>
                      </a:cubicBezTo>
                      <a:lnTo>
                        <a:pt x="9823" y="17003"/>
                      </a:lnTo>
                      <a:lnTo>
                        <a:pt x="1150" y="18450"/>
                      </a:lnTo>
                      <a:cubicBezTo>
                        <a:pt x="1040" y="18472"/>
                        <a:pt x="911" y="18536"/>
                        <a:pt x="819" y="18621"/>
                      </a:cubicBezTo>
                      <a:cubicBezTo>
                        <a:pt x="598" y="18706"/>
                        <a:pt x="432" y="18897"/>
                        <a:pt x="358" y="19153"/>
                      </a:cubicBezTo>
                      <a:lnTo>
                        <a:pt x="45" y="20302"/>
                      </a:lnTo>
                      <a:cubicBezTo>
                        <a:pt x="-102" y="20770"/>
                        <a:pt x="119" y="21281"/>
                        <a:pt x="524" y="21430"/>
                      </a:cubicBezTo>
                      <a:cubicBezTo>
                        <a:pt x="948" y="21600"/>
                        <a:pt x="1390" y="21323"/>
                        <a:pt x="1537" y="20855"/>
                      </a:cubicBezTo>
                      <a:lnTo>
                        <a:pt x="1721" y="20195"/>
                      </a:lnTo>
                      <a:lnTo>
                        <a:pt x="9823" y="18855"/>
                      </a:lnTo>
                      <a:lnTo>
                        <a:pt x="9823" y="20281"/>
                      </a:lnTo>
                      <a:cubicBezTo>
                        <a:pt x="9823" y="20813"/>
                        <a:pt x="10210" y="21281"/>
                        <a:pt x="10689" y="21281"/>
                      </a:cubicBezTo>
                      <a:lnTo>
                        <a:pt x="10726" y="21281"/>
                      </a:lnTo>
                      <a:cubicBezTo>
                        <a:pt x="11186" y="21281"/>
                        <a:pt x="11573" y="20813"/>
                        <a:pt x="11573" y="20281"/>
                      </a:cubicBezTo>
                      <a:lnTo>
                        <a:pt x="11573" y="18855"/>
                      </a:lnTo>
                      <a:lnTo>
                        <a:pt x="19675" y="20195"/>
                      </a:lnTo>
                      <a:lnTo>
                        <a:pt x="19859" y="20855"/>
                      </a:lnTo>
                      <a:cubicBezTo>
                        <a:pt x="20006" y="21323"/>
                        <a:pt x="20448" y="21600"/>
                        <a:pt x="20872" y="21430"/>
                      </a:cubicBezTo>
                      <a:cubicBezTo>
                        <a:pt x="21259" y="21281"/>
                        <a:pt x="21498" y="20770"/>
                        <a:pt x="21351" y="20302"/>
                      </a:cubicBezTo>
                      <a:close/>
                    </a:path>
                  </a:pathLst>
                </a:custGeom>
                <a:solidFill>
                  <a:srgbClr val="8C8C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08" name="Freeform: Shape 183"/>
                <p:cNvSpPr/>
                <p:nvPr/>
              </p:nvSpPr>
              <p:spPr>
                <a:xfrm>
                  <a:off x="480937" y="1308065"/>
                  <a:ext cx="37713"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800" y="21600"/>
                        <a:pt x="10800" y="21600"/>
                      </a:cubicBezTo>
                      <a:cubicBezTo>
                        <a:pt x="4800" y="21600"/>
                        <a:pt x="0" y="16800"/>
                        <a:pt x="0" y="10800"/>
                      </a:cubicBezTo>
                      <a:cubicBezTo>
                        <a:pt x="0" y="4800"/>
                        <a:pt x="4800" y="0"/>
                        <a:pt x="10800" y="0"/>
                      </a:cubicBezTo>
                      <a:cubicBezTo>
                        <a:pt x="16800" y="0"/>
                        <a:pt x="21600" y="4800"/>
                        <a:pt x="21600" y="10800"/>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09" name="Freeform: Shape 184"/>
                <p:cNvSpPr/>
                <p:nvPr/>
              </p:nvSpPr>
              <p:spPr>
                <a:xfrm>
                  <a:off x="241103" y="1308065"/>
                  <a:ext cx="37289"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746" y="21600"/>
                        <a:pt x="10679" y="21600"/>
                      </a:cubicBezTo>
                      <a:cubicBezTo>
                        <a:pt x="4854" y="21600"/>
                        <a:pt x="0" y="16800"/>
                        <a:pt x="0" y="10800"/>
                      </a:cubicBezTo>
                      <a:cubicBezTo>
                        <a:pt x="0" y="4800"/>
                        <a:pt x="4854" y="0"/>
                        <a:pt x="10679" y="0"/>
                      </a:cubicBezTo>
                      <a:cubicBezTo>
                        <a:pt x="16746" y="0"/>
                        <a:pt x="21600" y="4800"/>
                        <a:pt x="21600" y="10800"/>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10" name="Freeform: Shape 185"/>
                <p:cNvSpPr/>
                <p:nvPr/>
              </p:nvSpPr>
              <p:spPr>
                <a:xfrm>
                  <a:off x="-1" y="1308065"/>
                  <a:ext cx="37714"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800" y="21600"/>
                        <a:pt x="10800" y="21600"/>
                      </a:cubicBezTo>
                      <a:cubicBezTo>
                        <a:pt x="4800" y="21600"/>
                        <a:pt x="0" y="16800"/>
                        <a:pt x="0" y="10800"/>
                      </a:cubicBezTo>
                      <a:cubicBezTo>
                        <a:pt x="0" y="4800"/>
                        <a:pt x="4800" y="0"/>
                        <a:pt x="10800" y="0"/>
                      </a:cubicBezTo>
                      <a:cubicBezTo>
                        <a:pt x="16800" y="0"/>
                        <a:pt x="21600" y="4800"/>
                        <a:pt x="21600" y="10800"/>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11" name="Freeform: Shape 186"/>
                <p:cNvSpPr/>
                <p:nvPr/>
              </p:nvSpPr>
              <p:spPr>
                <a:xfrm>
                  <a:off x="-1" y="1308065"/>
                  <a:ext cx="37714"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800" y="21600"/>
                        <a:pt x="10800" y="21600"/>
                      </a:cubicBezTo>
                      <a:cubicBezTo>
                        <a:pt x="4800" y="21600"/>
                        <a:pt x="0" y="16800"/>
                        <a:pt x="0" y="10800"/>
                      </a:cubicBezTo>
                      <a:cubicBezTo>
                        <a:pt x="0" y="4800"/>
                        <a:pt x="4800" y="0"/>
                        <a:pt x="10800" y="0"/>
                      </a:cubicBezTo>
                      <a:cubicBezTo>
                        <a:pt x="16800" y="0"/>
                        <a:pt x="21600" y="4800"/>
                        <a:pt x="21600" y="10800"/>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12" name="Freeform: Shape 187"/>
                <p:cNvSpPr/>
                <p:nvPr/>
              </p:nvSpPr>
              <p:spPr>
                <a:xfrm>
                  <a:off x="55085" y="348308"/>
                  <a:ext cx="407633" cy="5398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514" y="21600"/>
                      </a:moveTo>
                      <a:lnTo>
                        <a:pt x="2086" y="21600"/>
                      </a:lnTo>
                      <a:cubicBezTo>
                        <a:pt x="942" y="21600"/>
                        <a:pt x="0" y="20888"/>
                        <a:pt x="0" y="20024"/>
                      </a:cubicBezTo>
                      <a:lnTo>
                        <a:pt x="0" y="1576"/>
                      </a:lnTo>
                      <a:cubicBezTo>
                        <a:pt x="0" y="695"/>
                        <a:pt x="942" y="0"/>
                        <a:pt x="2086" y="0"/>
                      </a:cubicBezTo>
                      <a:lnTo>
                        <a:pt x="19514" y="0"/>
                      </a:lnTo>
                      <a:cubicBezTo>
                        <a:pt x="20658" y="0"/>
                        <a:pt x="21600" y="695"/>
                        <a:pt x="21600" y="1576"/>
                      </a:cubicBezTo>
                      <a:lnTo>
                        <a:pt x="21600" y="20024"/>
                      </a:lnTo>
                      <a:cubicBezTo>
                        <a:pt x="21600" y="20888"/>
                        <a:pt x="20658" y="21600"/>
                        <a:pt x="19514" y="21600"/>
                      </a:cubicBezTo>
                      <a:close/>
                    </a:path>
                  </a:pathLst>
                </a:custGeom>
                <a:solidFill>
                  <a:srgbClr val="1524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1332" name="Group 530"/>
              <p:cNvGrpSpPr/>
              <p:nvPr/>
            </p:nvGrpSpPr>
            <p:grpSpPr>
              <a:xfrm>
                <a:off x="2068971" y="1174402"/>
                <a:ext cx="638992" cy="1353593"/>
                <a:chOff x="0" y="0"/>
                <a:chExt cx="638991" cy="1353591"/>
              </a:xfrm>
            </p:grpSpPr>
            <p:sp>
              <p:nvSpPr>
                <p:cNvPr id="1314" name="Freeform: Shape 122"/>
                <p:cNvSpPr/>
                <p:nvPr/>
              </p:nvSpPr>
              <p:spPr>
                <a:xfrm>
                  <a:off x="608742" y="289058"/>
                  <a:ext cx="30250" cy="83167"/>
                </a:xfrm>
                <a:custGeom>
                  <a:avLst/>
                  <a:gdLst/>
                  <a:ahLst/>
                  <a:cxnLst>
                    <a:cxn ang="0">
                      <a:pos x="wd2" y="hd2"/>
                    </a:cxn>
                    <a:cxn ang="5400000">
                      <a:pos x="wd2" y="hd2"/>
                    </a:cxn>
                    <a:cxn ang="10800000">
                      <a:pos x="wd2" y="hd2"/>
                    </a:cxn>
                    <a:cxn ang="16200000">
                      <a:pos x="wd2" y="hd2"/>
                    </a:cxn>
                  </a:cxnLst>
                  <a:rect l="0" t="0" r="r" b="b"/>
                  <a:pathLst>
                    <a:path w="21420" h="21521" fill="norm" stroke="1" extrusionOk="0">
                      <a:moveTo>
                        <a:pt x="1004" y="21521"/>
                      </a:moveTo>
                      <a:lnTo>
                        <a:pt x="708" y="21521"/>
                      </a:lnTo>
                      <a:cubicBezTo>
                        <a:pt x="116" y="21412"/>
                        <a:pt x="-180" y="21303"/>
                        <a:pt x="116" y="21085"/>
                      </a:cubicBezTo>
                      <a:lnTo>
                        <a:pt x="19645" y="248"/>
                      </a:lnTo>
                      <a:cubicBezTo>
                        <a:pt x="19941" y="139"/>
                        <a:pt x="20236" y="-79"/>
                        <a:pt x="20828" y="30"/>
                      </a:cubicBezTo>
                      <a:cubicBezTo>
                        <a:pt x="21420" y="139"/>
                        <a:pt x="21420" y="248"/>
                        <a:pt x="21420" y="466"/>
                      </a:cubicBezTo>
                      <a:lnTo>
                        <a:pt x="1595" y="21303"/>
                      </a:lnTo>
                      <a:cubicBezTo>
                        <a:pt x="1595" y="21412"/>
                        <a:pt x="1299" y="21521"/>
                        <a:pt x="1004" y="21521"/>
                      </a:cubicBezTo>
                      <a:close/>
                    </a:path>
                  </a:pathLst>
                </a:custGeom>
                <a:solidFill>
                  <a:srgbClr val="6A9F4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15" name="Freeform: Shape 188"/>
                <p:cNvSpPr/>
                <p:nvPr/>
              </p:nvSpPr>
              <p:spPr>
                <a:xfrm>
                  <a:off x="110595" y="1165342"/>
                  <a:ext cx="117799" cy="108164"/>
                </a:xfrm>
                <a:custGeom>
                  <a:avLst/>
                  <a:gdLst/>
                  <a:ahLst/>
                  <a:cxnLst>
                    <a:cxn ang="0">
                      <a:pos x="wd2" y="hd2"/>
                    </a:cxn>
                    <a:cxn ang="5400000">
                      <a:pos x="wd2" y="hd2"/>
                    </a:cxn>
                    <a:cxn ang="10800000">
                      <a:pos x="wd2" y="hd2"/>
                    </a:cxn>
                    <a:cxn ang="16200000">
                      <a:pos x="wd2" y="hd2"/>
                    </a:cxn>
                  </a:cxnLst>
                  <a:rect l="0" t="0" r="r" b="b"/>
                  <a:pathLst>
                    <a:path w="21600" h="20501" fill="norm" stroke="1" extrusionOk="0">
                      <a:moveTo>
                        <a:pt x="10839" y="5301"/>
                      </a:moveTo>
                      <a:lnTo>
                        <a:pt x="1626" y="12741"/>
                      </a:lnTo>
                      <a:cubicBezTo>
                        <a:pt x="542" y="13621"/>
                        <a:pt x="0" y="14901"/>
                        <a:pt x="0" y="16181"/>
                      </a:cubicBezTo>
                      <a:cubicBezTo>
                        <a:pt x="0" y="18581"/>
                        <a:pt x="1781" y="20501"/>
                        <a:pt x="4181" y="20501"/>
                      </a:cubicBezTo>
                      <a:lnTo>
                        <a:pt x="17419" y="20501"/>
                      </a:lnTo>
                      <a:cubicBezTo>
                        <a:pt x="19665" y="20501"/>
                        <a:pt x="21600" y="18581"/>
                        <a:pt x="21600" y="16181"/>
                      </a:cubicBezTo>
                      <a:lnTo>
                        <a:pt x="21600" y="4821"/>
                      </a:lnTo>
                      <a:cubicBezTo>
                        <a:pt x="21600" y="3061"/>
                        <a:pt x="20439" y="1381"/>
                        <a:pt x="18735" y="741"/>
                      </a:cubicBezTo>
                      <a:cubicBezTo>
                        <a:pt x="15484" y="-379"/>
                        <a:pt x="10684" y="-1099"/>
                        <a:pt x="10839" y="5301"/>
                      </a:cubicBezTo>
                      <a:close/>
                    </a:path>
                  </a:pathLst>
                </a:custGeom>
                <a:solidFill>
                  <a:srgbClr val="C4514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16" name="Freeform: Shape 189"/>
                <p:cNvSpPr/>
                <p:nvPr/>
              </p:nvSpPr>
              <p:spPr>
                <a:xfrm>
                  <a:off x="286868" y="1165342"/>
                  <a:ext cx="117799" cy="108164"/>
                </a:xfrm>
                <a:custGeom>
                  <a:avLst/>
                  <a:gdLst/>
                  <a:ahLst/>
                  <a:cxnLst>
                    <a:cxn ang="0">
                      <a:pos x="wd2" y="hd2"/>
                    </a:cxn>
                    <a:cxn ang="5400000">
                      <a:pos x="wd2" y="hd2"/>
                    </a:cxn>
                    <a:cxn ang="10800000">
                      <a:pos x="wd2" y="hd2"/>
                    </a:cxn>
                    <a:cxn ang="16200000">
                      <a:pos x="wd2" y="hd2"/>
                    </a:cxn>
                  </a:cxnLst>
                  <a:rect l="0" t="0" r="r" b="b"/>
                  <a:pathLst>
                    <a:path w="21600" h="20501" fill="norm" stroke="1" extrusionOk="0">
                      <a:moveTo>
                        <a:pt x="10761" y="5301"/>
                      </a:moveTo>
                      <a:lnTo>
                        <a:pt x="19974" y="12741"/>
                      </a:lnTo>
                      <a:cubicBezTo>
                        <a:pt x="21058" y="13621"/>
                        <a:pt x="21600" y="14901"/>
                        <a:pt x="21600" y="16181"/>
                      </a:cubicBezTo>
                      <a:cubicBezTo>
                        <a:pt x="21600" y="18581"/>
                        <a:pt x="19742" y="20501"/>
                        <a:pt x="17419" y="20501"/>
                      </a:cubicBezTo>
                      <a:lnTo>
                        <a:pt x="4181" y="20501"/>
                      </a:lnTo>
                      <a:cubicBezTo>
                        <a:pt x="1858" y="20501"/>
                        <a:pt x="0" y="18581"/>
                        <a:pt x="0" y="16181"/>
                      </a:cubicBezTo>
                      <a:lnTo>
                        <a:pt x="0" y="4821"/>
                      </a:lnTo>
                      <a:cubicBezTo>
                        <a:pt x="0" y="3061"/>
                        <a:pt x="1161" y="1381"/>
                        <a:pt x="2787" y="741"/>
                      </a:cubicBezTo>
                      <a:cubicBezTo>
                        <a:pt x="6039" y="-379"/>
                        <a:pt x="10916" y="-1099"/>
                        <a:pt x="10761" y="5301"/>
                      </a:cubicBezTo>
                      <a:close/>
                    </a:path>
                  </a:pathLst>
                </a:custGeom>
                <a:solidFill>
                  <a:srgbClr val="C4514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17" name="Freeform: Shape 190"/>
                <p:cNvSpPr/>
                <p:nvPr/>
              </p:nvSpPr>
              <p:spPr>
                <a:xfrm>
                  <a:off x="144070" y="658243"/>
                  <a:ext cx="227970" cy="2072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2004" y="0"/>
                      </a:lnTo>
                      <a:lnTo>
                        <a:pt x="19596" y="0"/>
                      </a:lnTo>
                      <a:close/>
                    </a:path>
                  </a:pathLst>
                </a:custGeom>
                <a:solidFill>
                  <a:srgbClr val="2C3D4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18" name="Freeform: Shape 191"/>
                <p:cNvSpPr/>
                <p:nvPr/>
              </p:nvSpPr>
              <p:spPr>
                <a:xfrm>
                  <a:off x="152545" y="31966"/>
                  <a:ext cx="208054" cy="3190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756" y="9339"/>
                      </a:moveTo>
                      <a:lnTo>
                        <a:pt x="19756" y="5701"/>
                      </a:lnTo>
                      <a:cubicBezTo>
                        <a:pt x="19756" y="2578"/>
                        <a:pt x="16288" y="0"/>
                        <a:pt x="12029" y="0"/>
                      </a:cubicBezTo>
                      <a:lnTo>
                        <a:pt x="9790" y="0"/>
                      </a:lnTo>
                      <a:cubicBezTo>
                        <a:pt x="5488" y="0"/>
                        <a:pt x="2020" y="2578"/>
                        <a:pt x="2020" y="5701"/>
                      </a:cubicBezTo>
                      <a:lnTo>
                        <a:pt x="2020" y="9339"/>
                      </a:lnTo>
                      <a:cubicBezTo>
                        <a:pt x="922" y="9339"/>
                        <a:pt x="0" y="9998"/>
                        <a:pt x="0" y="10829"/>
                      </a:cubicBezTo>
                      <a:cubicBezTo>
                        <a:pt x="0" y="11631"/>
                        <a:pt x="922" y="12290"/>
                        <a:pt x="2020" y="12290"/>
                      </a:cubicBezTo>
                      <a:cubicBezTo>
                        <a:pt x="2151" y="12290"/>
                        <a:pt x="2283" y="12290"/>
                        <a:pt x="2415" y="12261"/>
                      </a:cubicBezTo>
                      <a:cubicBezTo>
                        <a:pt x="3249" y="14238"/>
                        <a:pt x="5532" y="15756"/>
                        <a:pt x="8298" y="16157"/>
                      </a:cubicBezTo>
                      <a:lnTo>
                        <a:pt x="8298" y="21600"/>
                      </a:lnTo>
                      <a:lnTo>
                        <a:pt x="13566" y="21600"/>
                      </a:lnTo>
                      <a:lnTo>
                        <a:pt x="13566" y="16128"/>
                      </a:lnTo>
                      <a:cubicBezTo>
                        <a:pt x="16332" y="15727"/>
                        <a:pt x="18527" y="14209"/>
                        <a:pt x="19405" y="12290"/>
                      </a:cubicBezTo>
                      <a:cubicBezTo>
                        <a:pt x="19449" y="12290"/>
                        <a:pt x="19537" y="12290"/>
                        <a:pt x="19580" y="12290"/>
                      </a:cubicBezTo>
                      <a:cubicBezTo>
                        <a:pt x="20722" y="12290"/>
                        <a:pt x="21600" y="11631"/>
                        <a:pt x="21600" y="10829"/>
                      </a:cubicBezTo>
                      <a:cubicBezTo>
                        <a:pt x="21600" y="10055"/>
                        <a:pt x="20810" y="9425"/>
                        <a:pt x="19756" y="9339"/>
                      </a:cubicBezTo>
                      <a:close/>
                    </a:path>
                  </a:pathLst>
                </a:custGeom>
                <a:solidFill>
                  <a:srgbClr val="FEC5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19" name="Freeform: Shape 192"/>
                <p:cNvSpPr/>
                <p:nvPr/>
              </p:nvSpPr>
              <p:spPr>
                <a:xfrm>
                  <a:off x="27986" y="286630"/>
                  <a:ext cx="460192" cy="391531"/>
                </a:xfrm>
                <a:custGeom>
                  <a:avLst/>
                  <a:gdLst/>
                  <a:ahLst/>
                  <a:cxnLst>
                    <a:cxn ang="0">
                      <a:pos x="wd2" y="hd2"/>
                    </a:cxn>
                    <a:cxn ang="5400000">
                      <a:pos x="wd2" y="hd2"/>
                    </a:cxn>
                    <a:cxn ang="10800000">
                      <a:pos x="wd2" y="hd2"/>
                    </a:cxn>
                    <a:cxn ang="16200000">
                      <a:pos x="wd2" y="hd2"/>
                    </a:cxn>
                  </a:cxnLst>
                  <a:rect l="0" t="0" r="r" b="b"/>
                  <a:pathLst>
                    <a:path w="21522" h="21600" fill="norm" stroke="1" extrusionOk="0">
                      <a:moveTo>
                        <a:pt x="15799" y="11816"/>
                      </a:moveTo>
                      <a:lnTo>
                        <a:pt x="15917" y="8080"/>
                      </a:lnTo>
                      <a:lnTo>
                        <a:pt x="17739" y="11255"/>
                      </a:lnTo>
                      <a:close/>
                      <a:moveTo>
                        <a:pt x="3801" y="11255"/>
                      </a:moveTo>
                      <a:lnTo>
                        <a:pt x="5642" y="8010"/>
                      </a:lnTo>
                      <a:lnTo>
                        <a:pt x="5801" y="11839"/>
                      </a:lnTo>
                      <a:close/>
                      <a:moveTo>
                        <a:pt x="21263" y="11045"/>
                      </a:moveTo>
                      <a:lnTo>
                        <a:pt x="15937" y="1728"/>
                      </a:lnTo>
                      <a:cubicBezTo>
                        <a:pt x="15680" y="1121"/>
                        <a:pt x="15106" y="701"/>
                        <a:pt x="14452" y="701"/>
                      </a:cubicBezTo>
                      <a:lnTo>
                        <a:pt x="12651" y="701"/>
                      </a:lnTo>
                      <a:cubicBezTo>
                        <a:pt x="12631" y="304"/>
                        <a:pt x="12354" y="0"/>
                        <a:pt x="12037" y="0"/>
                      </a:cubicBezTo>
                      <a:lnTo>
                        <a:pt x="9166" y="0"/>
                      </a:lnTo>
                      <a:cubicBezTo>
                        <a:pt x="8849" y="0"/>
                        <a:pt x="8572" y="304"/>
                        <a:pt x="8533" y="701"/>
                      </a:cubicBezTo>
                      <a:lnTo>
                        <a:pt x="7068" y="701"/>
                      </a:lnTo>
                      <a:cubicBezTo>
                        <a:pt x="6375" y="701"/>
                        <a:pt x="5781" y="1144"/>
                        <a:pt x="5543" y="1821"/>
                      </a:cubicBezTo>
                      <a:lnTo>
                        <a:pt x="277" y="11045"/>
                      </a:lnTo>
                      <a:cubicBezTo>
                        <a:pt x="39" y="11442"/>
                        <a:pt x="-40" y="11909"/>
                        <a:pt x="19" y="12353"/>
                      </a:cubicBezTo>
                      <a:cubicBezTo>
                        <a:pt x="0" y="13194"/>
                        <a:pt x="455" y="13964"/>
                        <a:pt x="1187" y="14174"/>
                      </a:cubicBezTo>
                      <a:lnTo>
                        <a:pt x="5959" y="15552"/>
                      </a:lnTo>
                      <a:lnTo>
                        <a:pt x="6177" y="20923"/>
                      </a:lnTo>
                      <a:cubicBezTo>
                        <a:pt x="6196" y="21296"/>
                        <a:pt x="6474" y="21600"/>
                        <a:pt x="6810" y="21600"/>
                      </a:cubicBezTo>
                      <a:lnTo>
                        <a:pt x="14888" y="21600"/>
                      </a:lnTo>
                      <a:cubicBezTo>
                        <a:pt x="15225" y="21600"/>
                        <a:pt x="15502" y="21296"/>
                        <a:pt x="15522" y="20899"/>
                      </a:cubicBezTo>
                      <a:lnTo>
                        <a:pt x="15680" y="15505"/>
                      </a:lnTo>
                      <a:lnTo>
                        <a:pt x="20352" y="14174"/>
                      </a:lnTo>
                      <a:cubicBezTo>
                        <a:pt x="21065" y="13964"/>
                        <a:pt x="21540" y="13194"/>
                        <a:pt x="21501" y="12353"/>
                      </a:cubicBezTo>
                      <a:cubicBezTo>
                        <a:pt x="21560" y="11909"/>
                        <a:pt x="21501" y="11442"/>
                        <a:pt x="21263" y="11045"/>
                      </a:cubicBezTo>
                      <a:close/>
                    </a:path>
                  </a:pathLst>
                </a:custGeom>
                <a:solidFill>
                  <a:srgbClr val="6A9F4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20" name="Freeform: Shape 193"/>
                <p:cNvSpPr/>
                <p:nvPr/>
              </p:nvSpPr>
              <p:spPr>
                <a:xfrm>
                  <a:off x="256742" y="738754"/>
                  <a:ext cx="124661" cy="454243"/>
                </a:xfrm>
                <a:custGeom>
                  <a:avLst/>
                  <a:gdLst/>
                  <a:ahLst/>
                  <a:cxnLst>
                    <a:cxn ang="0">
                      <a:pos x="wd2" y="hd2"/>
                    </a:cxn>
                    <a:cxn ang="5400000">
                      <a:pos x="wd2" y="hd2"/>
                    </a:cxn>
                    <a:cxn ang="10800000">
                      <a:pos x="wd2" y="hd2"/>
                    </a:cxn>
                    <a:cxn ang="16200000">
                      <a:pos x="wd2" y="hd2"/>
                    </a:cxn>
                  </a:cxnLst>
                  <a:rect l="0" t="0" r="r" b="b"/>
                  <a:pathLst>
                    <a:path w="21183" h="21600" fill="norm" stroke="1" extrusionOk="0">
                      <a:moveTo>
                        <a:pt x="18952" y="21600"/>
                      </a:moveTo>
                      <a:lnTo>
                        <a:pt x="1945" y="21600"/>
                      </a:lnTo>
                      <a:lnTo>
                        <a:pt x="7" y="3120"/>
                      </a:lnTo>
                      <a:cubicBezTo>
                        <a:pt x="-208" y="1409"/>
                        <a:pt x="4600" y="0"/>
                        <a:pt x="10628" y="0"/>
                      </a:cubicBezTo>
                      <a:cubicBezTo>
                        <a:pt x="16584" y="0"/>
                        <a:pt x="21392" y="1429"/>
                        <a:pt x="21177" y="3160"/>
                      </a:cubicBezTo>
                      <a:close/>
                    </a:path>
                  </a:pathLst>
                </a:custGeom>
                <a:solidFill>
                  <a:srgbClr val="EF776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21" name="Freeform: Shape 194"/>
                <p:cNvSpPr/>
                <p:nvPr/>
              </p:nvSpPr>
              <p:spPr>
                <a:xfrm>
                  <a:off x="134729" y="738754"/>
                  <a:ext cx="125062" cy="454243"/>
                </a:xfrm>
                <a:custGeom>
                  <a:avLst/>
                  <a:gdLst/>
                  <a:ahLst/>
                  <a:cxnLst>
                    <a:cxn ang="0">
                      <a:pos x="wd2" y="hd2"/>
                    </a:cxn>
                    <a:cxn ang="5400000">
                      <a:pos x="wd2" y="hd2"/>
                    </a:cxn>
                    <a:cxn ang="10800000">
                      <a:pos x="wd2" y="hd2"/>
                    </a:cxn>
                    <a:cxn ang="16200000">
                      <a:pos x="wd2" y="hd2"/>
                    </a:cxn>
                  </a:cxnLst>
                  <a:rect l="0" t="0" r="r" b="b"/>
                  <a:pathLst>
                    <a:path w="21251" h="21600" fill="norm" stroke="1" extrusionOk="0">
                      <a:moveTo>
                        <a:pt x="18948" y="21600"/>
                      </a:moveTo>
                      <a:lnTo>
                        <a:pt x="1941" y="21600"/>
                      </a:lnTo>
                      <a:lnTo>
                        <a:pt x="4" y="3120"/>
                      </a:lnTo>
                      <a:cubicBezTo>
                        <a:pt x="-140" y="1409"/>
                        <a:pt x="4596" y="0"/>
                        <a:pt x="10624" y="0"/>
                      </a:cubicBezTo>
                      <a:cubicBezTo>
                        <a:pt x="16652" y="0"/>
                        <a:pt x="21460" y="1429"/>
                        <a:pt x="21245" y="3160"/>
                      </a:cubicBezTo>
                      <a:close/>
                    </a:path>
                  </a:pathLst>
                </a:custGeom>
                <a:solidFill>
                  <a:srgbClr val="EF776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22" name="Freeform: Shape 195"/>
                <p:cNvSpPr/>
                <p:nvPr/>
              </p:nvSpPr>
              <p:spPr>
                <a:xfrm>
                  <a:off x="147289" y="408809"/>
                  <a:ext cx="16980" cy="24434"/>
                </a:xfrm>
                <a:custGeom>
                  <a:avLst/>
                  <a:gdLst/>
                  <a:ahLst/>
                  <a:cxnLst>
                    <a:cxn ang="0">
                      <a:pos x="wd2" y="hd2"/>
                    </a:cxn>
                    <a:cxn ang="5400000">
                      <a:pos x="wd2" y="hd2"/>
                    </a:cxn>
                    <a:cxn ang="10800000">
                      <a:pos x="wd2" y="hd2"/>
                    </a:cxn>
                    <a:cxn ang="16200000">
                      <a:pos x="wd2" y="hd2"/>
                    </a:cxn>
                  </a:cxnLst>
                  <a:rect l="0" t="0" r="r" b="b"/>
                  <a:pathLst>
                    <a:path w="21122" h="21474" fill="norm" stroke="1" extrusionOk="0">
                      <a:moveTo>
                        <a:pt x="1242" y="21474"/>
                      </a:moveTo>
                      <a:cubicBezTo>
                        <a:pt x="1242" y="21474"/>
                        <a:pt x="728" y="21474"/>
                        <a:pt x="728" y="21108"/>
                      </a:cubicBezTo>
                      <a:cubicBezTo>
                        <a:pt x="213" y="20742"/>
                        <a:pt x="-301" y="20010"/>
                        <a:pt x="213" y="19643"/>
                      </a:cubicBezTo>
                      <a:lnTo>
                        <a:pt x="18728" y="606"/>
                      </a:lnTo>
                      <a:cubicBezTo>
                        <a:pt x="19242" y="-126"/>
                        <a:pt x="19756" y="-126"/>
                        <a:pt x="20270" y="240"/>
                      </a:cubicBezTo>
                      <a:cubicBezTo>
                        <a:pt x="21299" y="606"/>
                        <a:pt x="21299" y="972"/>
                        <a:pt x="20785" y="1705"/>
                      </a:cubicBezTo>
                      <a:lnTo>
                        <a:pt x="2785" y="20742"/>
                      </a:lnTo>
                      <a:cubicBezTo>
                        <a:pt x="2270" y="21474"/>
                        <a:pt x="1756" y="21474"/>
                        <a:pt x="1242" y="21474"/>
                      </a:cubicBezTo>
                      <a:close/>
                    </a:path>
                  </a:pathLst>
                </a:custGeom>
                <a:solidFill>
                  <a:srgbClr val="B5B3B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23" name="Freeform: Shape 196"/>
                <p:cNvSpPr/>
                <p:nvPr/>
              </p:nvSpPr>
              <p:spPr>
                <a:xfrm>
                  <a:off x="354666" y="408493"/>
                  <a:ext cx="13730" cy="25174"/>
                </a:xfrm>
                <a:custGeom>
                  <a:avLst/>
                  <a:gdLst/>
                  <a:ahLst/>
                  <a:cxnLst>
                    <a:cxn ang="0">
                      <a:pos x="wd2" y="hd2"/>
                    </a:cxn>
                    <a:cxn ang="5400000">
                      <a:pos x="wd2" y="hd2"/>
                    </a:cxn>
                    <a:cxn ang="10800000">
                      <a:pos x="wd2" y="hd2"/>
                    </a:cxn>
                    <a:cxn ang="16200000">
                      <a:pos x="wd2" y="hd2"/>
                    </a:cxn>
                  </a:cxnLst>
                  <a:rect l="0" t="0" r="r" b="b"/>
                  <a:pathLst>
                    <a:path w="21228" h="21393" fill="norm" stroke="1" extrusionOk="0">
                      <a:moveTo>
                        <a:pt x="19694" y="21393"/>
                      </a:moveTo>
                      <a:cubicBezTo>
                        <a:pt x="19059" y="21393"/>
                        <a:pt x="18424" y="21393"/>
                        <a:pt x="18424" y="21039"/>
                      </a:cubicBezTo>
                      <a:lnTo>
                        <a:pt x="0" y="1563"/>
                      </a:lnTo>
                      <a:cubicBezTo>
                        <a:pt x="0" y="855"/>
                        <a:pt x="0" y="501"/>
                        <a:pt x="1271" y="147"/>
                      </a:cubicBezTo>
                      <a:cubicBezTo>
                        <a:pt x="1906" y="-207"/>
                        <a:pt x="3176" y="147"/>
                        <a:pt x="3176" y="501"/>
                      </a:cubicBezTo>
                      <a:lnTo>
                        <a:pt x="20965" y="20331"/>
                      </a:lnTo>
                      <a:cubicBezTo>
                        <a:pt x="21600" y="20685"/>
                        <a:pt x="20965" y="21039"/>
                        <a:pt x="20329" y="21393"/>
                      </a:cubicBezTo>
                      <a:close/>
                    </a:path>
                  </a:pathLst>
                </a:custGeom>
                <a:solidFill>
                  <a:srgbClr val="B5B3B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24" name="Freeform: Shape 197"/>
                <p:cNvSpPr/>
                <p:nvPr/>
              </p:nvSpPr>
              <p:spPr>
                <a:xfrm>
                  <a:off x="256530" y="335783"/>
                  <a:ext cx="4321" cy="3745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00" y="21600"/>
                      </a:moveTo>
                      <a:cubicBezTo>
                        <a:pt x="10800" y="21600"/>
                        <a:pt x="8100" y="21576"/>
                        <a:pt x="8100" y="21551"/>
                      </a:cubicBezTo>
                      <a:lnTo>
                        <a:pt x="0" y="73"/>
                      </a:lnTo>
                      <a:cubicBezTo>
                        <a:pt x="0" y="24"/>
                        <a:pt x="2700" y="0"/>
                        <a:pt x="5400" y="0"/>
                      </a:cubicBezTo>
                      <a:cubicBezTo>
                        <a:pt x="10800" y="0"/>
                        <a:pt x="13500" y="24"/>
                        <a:pt x="13500" y="73"/>
                      </a:cubicBezTo>
                      <a:lnTo>
                        <a:pt x="21600" y="21551"/>
                      </a:lnTo>
                      <a:cubicBezTo>
                        <a:pt x="21600" y="21576"/>
                        <a:pt x="18900" y="21600"/>
                        <a:pt x="13500" y="21600"/>
                      </a:cubicBezTo>
                      <a:close/>
                    </a:path>
                  </a:pathLst>
                </a:custGeom>
                <a:solidFill>
                  <a:srgbClr val="99C97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25" name="Freeform: Shape 198"/>
                <p:cNvSpPr/>
                <p:nvPr/>
              </p:nvSpPr>
              <p:spPr>
                <a:xfrm>
                  <a:off x="267262" y="499768"/>
                  <a:ext cx="99269" cy="82206"/>
                </a:xfrm>
                <a:custGeom>
                  <a:avLst/>
                  <a:gdLst/>
                  <a:ahLst/>
                  <a:cxnLst>
                    <a:cxn ang="0">
                      <a:pos x="wd2" y="hd2"/>
                    </a:cxn>
                    <a:cxn ang="5400000">
                      <a:pos x="wd2" y="hd2"/>
                    </a:cxn>
                    <a:cxn ang="10800000">
                      <a:pos x="wd2" y="hd2"/>
                    </a:cxn>
                    <a:cxn ang="16200000">
                      <a:pos x="wd2" y="hd2"/>
                    </a:cxn>
                  </a:cxnLst>
                  <a:rect l="0" t="0" r="r" b="b"/>
                  <a:pathLst>
                    <a:path w="21533" h="21600" fill="norm" stroke="1" extrusionOk="0">
                      <a:moveTo>
                        <a:pt x="2587" y="21600"/>
                      </a:moveTo>
                      <a:cubicBezTo>
                        <a:pt x="2496" y="21600"/>
                        <a:pt x="2313" y="21489"/>
                        <a:pt x="2313" y="21268"/>
                      </a:cubicBezTo>
                      <a:lnTo>
                        <a:pt x="25" y="7975"/>
                      </a:lnTo>
                      <a:cubicBezTo>
                        <a:pt x="-67" y="7754"/>
                        <a:pt x="116" y="7643"/>
                        <a:pt x="208" y="7643"/>
                      </a:cubicBezTo>
                      <a:lnTo>
                        <a:pt x="21258" y="0"/>
                      </a:lnTo>
                      <a:cubicBezTo>
                        <a:pt x="21350" y="0"/>
                        <a:pt x="21533" y="0"/>
                        <a:pt x="21533" y="222"/>
                      </a:cubicBezTo>
                      <a:cubicBezTo>
                        <a:pt x="21533" y="332"/>
                        <a:pt x="21533" y="554"/>
                        <a:pt x="21350" y="554"/>
                      </a:cubicBezTo>
                      <a:lnTo>
                        <a:pt x="574" y="8086"/>
                      </a:lnTo>
                      <a:lnTo>
                        <a:pt x="2770" y="20935"/>
                      </a:lnTo>
                      <a:lnTo>
                        <a:pt x="20709" y="17612"/>
                      </a:lnTo>
                      <a:cubicBezTo>
                        <a:pt x="20801" y="17612"/>
                        <a:pt x="20984" y="17612"/>
                        <a:pt x="20984" y="17834"/>
                      </a:cubicBezTo>
                      <a:cubicBezTo>
                        <a:pt x="20984" y="17945"/>
                        <a:pt x="20892" y="18166"/>
                        <a:pt x="20801" y="18166"/>
                      </a:cubicBezTo>
                      <a:close/>
                    </a:path>
                  </a:pathLst>
                </a:custGeom>
                <a:solidFill>
                  <a:srgbClr val="B5B3B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26" name="Freeform: Shape 199"/>
                <p:cNvSpPr/>
                <p:nvPr/>
              </p:nvSpPr>
              <p:spPr>
                <a:xfrm>
                  <a:off x="13357" y="886212"/>
                  <a:ext cx="492155" cy="427284"/>
                </a:xfrm>
                <a:custGeom>
                  <a:avLst/>
                  <a:gdLst/>
                  <a:ahLst/>
                  <a:cxnLst>
                    <a:cxn ang="0">
                      <a:pos x="wd2" y="hd2"/>
                    </a:cxn>
                    <a:cxn ang="5400000">
                      <a:pos x="wd2" y="hd2"/>
                    </a:cxn>
                    <a:cxn ang="10800000">
                      <a:pos x="wd2" y="hd2"/>
                    </a:cxn>
                    <a:cxn ang="16200000">
                      <a:pos x="wd2" y="hd2"/>
                    </a:cxn>
                  </a:cxnLst>
                  <a:rect l="0" t="0" r="r" b="b"/>
                  <a:pathLst>
                    <a:path w="21406" h="21480" fill="norm" stroke="1" extrusionOk="0">
                      <a:moveTo>
                        <a:pt x="21369" y="20302"/>
                      </a:moveTo>
                      <a:lnTo>
                        <a:pt x="21038" y="19153"/>
                      </a:lnTo>
                      <a:cubicBezTo>
                        <a:pt x="20964" y="18897"/>
                        <a:pt x="20798" y="18706"/>
                        <a:pt x="20577" y="18621"/>
                      </a:cubicBezTo>
                      <a:cubicBezTo>
                        <a:pt x="20485" y="18536"/>
                        <a:pt x="20375" y="18472"/>
                        <a:pt x="20246" y="18450"/>
                      </a:cubicBezTo>
                      <a:lnTo>
                        <a:pt x="11573" y="17003"/>
                      </a:lnTo>
                      <a:lnTo>
                        <a:pt x="11573" y="1000"/>
                      </a:lnTo>
                      <a:cubicBezTo>
                        <a:pt x="11573" y="426"/>
                        <a:pt x="11186" y="0"/>
                        <a:pt x="10726" y="0"/>
                      </a:cubicBezTo>
                      <a:lnTo>
                        <a:pt x="10689" y="0"/>
                      </a:lnTo>
                      <a:cubicBezTo>
                        <a:pt x="10210" y="0"/>
                        <a:pt x="9823" y="426"/>
                        <a:pt x="9823" y="1000"/>
                      </a:cubicBezTo>
                      <a:lnTo>
                        <a:pt x="9823" y="17003"/>
                      </a:lnTo>
                      <a:lnTo>
                        <a:pt x="1169" y="18450"/>
                      </a:lnTo>
                      <a:cubicBezTo>
                        <a:pt x="1040" y="18472"/>
                        <a:pt x="929" y="18536"/>
                        <a:pt x="819" y="18621"/>
                      </a:cubicBezTo>
                      <a:cubicBezTo>
                        <a:pt x="616" y="18706"/>
                        <a:pt x="432" y="18897"/>
                        <a:pt x="358" y="19153"/>
                      </a:cubicBezTo>
                      <a:lnTo>
                        <a:pt x="45" y="20302"/>
                      </a:lnTo>
                      <a:cubicBezTo>
                        <a:pt x="-102" y="20770"/>
                        <a:pt x="119" y="21281"/>
                        <a:pt x="543" y="21430"/>
                      </a:cubicBezTo>
                      <a:cubicBezTo>
                        <a:pt x="948" y="21600"/>
                        <a:pt x="1408" y="21323"/>
                        <a:pt x="1537" y="20855"/>
                      </a:cubicBezTo>
                      <a:lnTo>
                        <a:pt x="1721" y="20195"/>
                      </a:lnTo>
                      <a:lnTo>
                        <a:pt x="9823" y="18855"/>
                      </a:lnTo>
                      <a:lnTo>
                        <a:pt x="9823" y="20281"/>
                      </a:lnTo>
                      <a:cubicBezTo>
                        <a:pt x="9823" y="20813"/>
                        <a:pt x="10210" y="21281"/>
                        <a:pt x="10689" y="21281"/>
                      </a:cubicBezTo>
                      <a:lnTo>
                        <a:pt x="10726" y="21281"/>
                      </a:lnTo>
                      <a:cubicBezTo>
                        <a:pt x="11186" y="21281"/>
                        <a:pt x="11573" y="20813"/>
                        <a:pt x="11573" y="20281"/>
                      </a:cubicBezTo>
                      <a:lnTo>
                        <a:pt x="11573" y="18855"/>
                      </a:lnTo>
                      <a:lnTo>
                        <a:pt x="19675" y="20195"/>
                      </a:lnTo>
                      <a:lnTo>
                        <a:pt x="19859" y="20855"/>
                      </a:lnTo>
                      <a:cubicBezTo>
                        <a:pt x="20006" y="21323"/>
                        <a:pt x="20448" y="21600"/>
                        <a:pt x="20872" y="21430"/>
                      </a:cubicBezTo>
                      <a:cubicBezTo>
                        <a:pt x="21277" y="21281"/>
                        <a:pt x="21498" y="20770"/>
                        <a:pt x="21369" y="20302"/>
                      </a:cubicBezTo>
                      <a:close/>
                    </a:path>
                  </a:pathLst>
                </a:custGeom>
                <a:solidFill>
                  <a:srgbClr val="8C8C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27" name="Freeform: Shape 200"/>
                <p:cNvSpPr/>
                <p:nvPr/>
              </p:nvSpPr>
              <p:spPr>
                <a:xfrm>
                  <a:off x="480938" y="1315879"/>
                  <a:ext cx="37713"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800" y="21600"/>
                        <a:pt x="10800" y="21600"/>
                      </a:cubicBezTo>
                      <a:cubicBezTo>
                        <a:pt x="4800" y="21600"/>
                        <a:pt x="0" y="16800"/>
                        <a:pt x="0" y="10800"/>
                      </a:cubicBezTo>
                      <a:cubicBezTo>
                        <a:pt x="0" y="4800"/>
                        <a:pt x="4800" y="0"/>
                        <a:pt x="10800" y="0"/>
                      </a:cubicBezTo>
                      <a:cubicBezTo>
                        <a:pt x="16800" y="0"/>
                        <a:pt x="21600" y="4800"/>
                        <a:pt x="21600" y="10800"/>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28" name="Freeform: Shape 201"/>
                <p:cNvSpPr/>
                <p:nvPr/>
              </p:nvSpPr>
              <p:spPr>
                <a:xfrm>
                  <a:off x="241105" y="1315879"/>
                  <a:ext cx="37713"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800" y="21600"/>
                        <a:pt x="10800" y="21600"/>
                      </a:cubicBezTo>
                      <a:cubicBezTo>
                        <a:pt x="4800" y="21600"/>
                        <a:pt x="0" y="16800"/>
                        <a:pt x="0" y="10800"/>
                      </a:cubicBezTo>
                      <a:cubicBezTo>
                        <a:pt x="0" y="4800"/>
                        <a:pt x="4800" y="0"/>
                        <a:pt x="10800" y="0"/>
                      </a:cubicBezTo>
                      <a:cubicBezTo>
                        <a:pt x="16800" y="0"/>
                        <a:pt x="21600" y="4800"/>
                        <a:pt x="21600" y="10800"/>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29" name="Freeform: Shape 203"/>
                <p:cNvSpPr/>
                <p:nvPr/>
              </p:nvSpPr>
              <p:spPr>
                <a:xfrm>
                  <a:off x="0" y="1315879"/>
                  <a:ext cx="37713"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800" y="21600"/>
                        <a:pt x="11040" y="21600"/>
                      </a:cubicBezTo>
                      <a:cubicBezTo>
                        <a:pt x="4800" y="21600"/>
                        <a:pt x="0" y="16800"/>
                        <a:pt x="0" y="10800"/>
                      </a:cubicBezTo>
                      <a:cubicBezTo>
                        <a:pt x="0" y="4800"/>
                        <a:pt x="4800" y="0"/>
                        <a:pt x="11040" y="0"/>
                      </a:cubicBezTo>
                      <a:cubicBezTo>
                        <a:pt x="16800" y="0"/>
                        <a:pt x="21600" y="4800"/>
                        <a:pt x="21600" y="10800"/>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30" name="Freeform: Shape 204"/>
                <p:cNvSpPr/>
                <p:nvPr/>
              </p:nvSpPr>
              <p:spPr>
                <a:xfrm>
                  <a:off x="55086" y="356122"/>
                  <a:ext cx="408056" cy="5398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94" y="21600"/>
                      </a:moveTo>
                      <a:lnTo>
                        <a:pt x="2106" y="21600"/>
                      </a:lnTo>
                      <a:cubicBezTo>
                        <a:pt x="941" y="21600"/>
                        <a:pt x="0" y="20888"/>
                        <a:pt x="0" y="20024"/>
                      </a:cubicBezTo>
                      <a:lnTo>
                        <a:pt x="0" y="1576"/>
                      </a:lnTo>
                      <a:cubicBezTo>
                        <a:pt x="0" y="695"/>
                        <a:pt x="941" y="0"/>
                        <a:pt x="2106" y="0"/>
                      </a:cubicBezTo>
                      <a:lnTo>
                        <a:pt x="19494" y="0"/>
                      </a:lnTo>
                      <a:cubicBezTo>
                        <a:pt x="20659" y="0"/>
                        <a:pt x="21600" y="695"/>
                        <a:pt x="21600" y="1576"/>
                      </a:cubicBezTo>
                      <a:lnTo>
                        <a:pt x="21600" y="20024"/>
                      </a:lnTo>
                      <a:cubicBezTo>
                        <a:pt x="21600" y="20888"/>
                        <a:pt x="20659" y="21600"/>
                        <a:pt x="19494" y="21600"/>
                      </a:cubicBezTo>
                      <a:close/>
                    </a:path>
                  </a:pathLst>
                </a:custGeom>
                <a:solidFill>
                  <a:srgbClr val="1524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31" name="Freeform: Shape 205"/>
                <p:cNvSpPr/>
                <p:nvPr/>
              </p:nvSpPr>
              <p:spPr>
                <a:xfrm>
                  <a:off x="116527" y="0"/>
                  <a:ext cx="273310" cy="319581"/>
                </a:xfrm>
                <a:custGeom>
                  <a:avLst/>
                  <a:gdLst/>
                  <a:ahLst/>
                  <a:cxnLst>
                    <a:cxn ang="0">
                      <a:pos x="wd2" y="hd2"/>
                    </a:cxn>
                    <a:cxn ang="5400000">
                      <a:pos x="wd2" y="hd2"/>
                    </a:cxn>
                    <a:cxn ang="10800000">
                      <a:pos x="wd2" y="hd2"/>
                    </a:cxn>
                    <a:cxn ang="16200000">
                      <a:pos x="wd2" y="hd2"/>
                    </a:cxn>
                  </a:cxnLst>
                  <a:rect l="0" t="0" r="r" b="b"/>
                  <a:pathLst>
                    <a:path w="21600" h="21021" fill="norm" stroke="1" extrusionOk="0">
                      <a:moveTo>
                        <a:pt x="10265" y="12"/>
                      </a:moveTo>
                      <a:cubicBezTo>
                        <a:pt x="10265" y="12"/>
                        <a:pt x="1638" y="-210"/>
                        <a:pt x="1103" y="5524"/>
                      </a:cubicBezTo>
                      <a:lnTo>
                        <a:pt x="0" y="17604"/>
                      </a:lnTo>
                      <a:cubicBezTo>
                        <a:pt x="0" y="17604"/>
                        <a:pt x="2474" y="21334"/>
                        <a:pt x="10733" y="21000"/>
                      </a:cubicBezTo>
                      <a:cubicBezTo>
                        <a:pt x="10833" y="21000"/>
                        <a:pt x="10967" y="20972"/>
                        <a:pt x="11067" y="20972"/>
                      </a:cubicBezTo>
                      <a:cubicBezTo>
                        <a:pt x="19594" y="20471"/>
                        <a:pt x="21600" y="17604"/>
                        <a:pt x="21600" y="17604"/>
                      </a:cubicBezTo>
                      <a:lnTo>
                        <a:pt x="19928" y="4271"/>
                      </a:lnTo>
                      <a:cubicBezTo>
                        <a:pt x="19928" y="4271"/>
                        <a:pt x="17420" y="-266"/>
                        <a:pt x="10265" y="12"/>
                      </a:cubicBezTo>
                      <a:close/>
                    </a:path>
                  </a:pathLst>
                </a:custGeom>
                <a:solidFill>
                  <a:srgbClr val="422B0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1353" name="Group 532"/>
              <p:cNvGrpSpPr/>
              <p:nvPr/>
            </p:nvGrpSpPr>
            <p:grpSpPr>
              <a:xfrm>
                <a:off x="3013474" y="1148317"/>
                <a:ext cx="695772" cy="1363999"/>
                <a:chOff x="0" y="0"/>
                <a:chExt cx="695770" cy="1363998"/>
              </a:xfrm>
            </p:grpSpPr>
            <p:sp>
              <p:nvSpPr>
                <p:cNvPr id="1333" name="Freeform: Shape 169"/>
                <p:cNvSpPr/>
                <p:nvPr/>
              </p:nvSpPr>
              <p:spPr>
                <a:xfrm>
                  <a:off x="617379" y="600430"/>
                  <a:ext cx="78392" cy="722043"/>
                </a:xfrm>
                <a:prstGeom prst="rect">
                  <a:avLst/>
                </a:prstGeom>
                <a:solidFill>
                  <a:srgbClr val="422B0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34" name="Freeform: Shape 206"/>
                <p:cNvSpPr/>
                <p:nvPr/>
              </p:nvSpPr>
              <p:spPr>
                <a:xfrm>
                  <a:off x="530936" y="279664"/>
                  <a:ext cx="44917" cy="449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01"/>
                      </a:moveTo>
                      <a:cubicBezTo>
                        <a:pt x="0" y="16755"/>
                        <a:pt x="4845" y="21600"/>
                        <a:pt x="10699" y="21600"/>
                      </a:cubicBezTo>
                      <a:cubicBezTo>
                        <a:pt x="16755" y="21600"/>
                        <a:pt x="21600" y="16755"/>
                        <a:pt x="21600" y="10901"/>
                      </a:cubicBezTo>
                      <a:cubicBezTo>
                        <a:pt x="21600" y="4845"/>
                        <a:pt x="16755" y="0"/>
                        <a:pt x="10699" y="0"/>
                      </a:cubicBezTo>
                      <a:cubicBezTo>
                        <a:pt x="4845" y="0"/>
                        <a:pt x="0" y="4845"/>
                        <a:pt x="0" y="10901"/>
                      </a:cubicBezTo>
                      <a:close/>
                    </a:path>
                  </a:pathLst>
                </a:custGeom>
                <a:solidFill>
                  <a:srgbClr val="A0501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35" name="Freeform: Shape 207"/>
                <p:cNvSpPr/>
                <p:nvPr/>
              </p:nvSpPr>
              <p:spPr>
                <a:xfrm>
                  <a:off x="112711" y="1176710"/>
                  <a:ext cx="118223" cy="108051"/>
                </a:xfrm>
                <a:custGeom>
                  <a:avLst/>
                  <a:gdLst/>
                  <a:ahLst/>
                  <a:cxnLst>
                    <a:cxn ang="0">
                      <a:pos x="wd2" y="hd2"/>
                    </a:cxn>
                    <a:cxn ang="5400000">
                      <a:pos x="wd2" y="hd2"/>
                    </a:cxn>
                    <a:cxn ang="10800000">
                      <a:pos x="wd2" y="hd2"/>
                    </a:cxn>
                    <a:cxn ang="16200000">
                      <a:pos x="wd2" y="hd2"/>
                    </a:cxn>
                  </a:cxnLst>
                  <a:rect l="0" t="0" r="r" b="b"/>
                  <a:pathLst>
                    <a:path w="21600" h="20480" fill="norm" stroke="1" extrusionOk="0">
                      <a:moveTo>
                        <a:pt x="10954" y="5280"/>
                      </a:moveTo>
                      <a:lnTo>
                        <a:pt x="1620" y="12720"/>
                      </a:lnTo>
                      <a:cubicBezTo>
                        <a:pt x="617" y="13600"/>
                        <a:pt x="0" y="14880"/>
                        <a:pt x="0" y="16160"/>
                      </a:cubicBezTo>
                      <a:cubicBezTo>
                        <a:pt x="0" y="18560"/>
                        <a:pt x="1929" y="20480"/>
                        <a:pt x="4166" y="20480"/>
                      </a:cubicBezTo>
                      <a:lnTo>
                        <a:pt x="17434" y="20480"/>
                      </a:lnTo>
                      <a:cubicBezTo>
                        <a:pt x="19749" y="20480"/>
                        <a:pt x="21600" y="18560"/>
                        <a:pt x="21600" y="16160"/>
                      </a:cubicBezTo>
                      <a:lnTo>
                        <a:pt x="21600" y="4800"/>
                      </a:lnTo>
                      <a:cubicBezTo>
                        <a:pt x="21600" y="3040"/>
                        <a:pt x="20443" y="1440"/>
                        <a:pt x="18746" y="800"/>
                      </a:cubicBezTo>
                      <a:cubicBezTo>
                        <a:pt x="15583" y="-400"/>
                        <a:pt x="10723" y="-1120"/>
                        <a:pt x="10954" y="5280"/>
                      </a:cubicBezTo>
                      <a:close/>
                    </a:path>
                  </a:pathLst>
                </a:custGeom>
                <a:solidFill>
                  <a:srgbClr val="24354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36" name="Freeform: Shape 208"/>
                <p:cNvSpPr/>
                <p:nvPr/>
              </p:nvSpPr>
              <p:spPr>
                <a:xfrm>
                  <a:off x="289408" y="1176710"/>
                  <a:ext cx="117799" cy="108051"/>
                </a:xfrm>
                <a:custGeom>
                  <a:avLst/>
                  <a:gdLst/>
                  <a:ahLst/>
                  <a:cxnLst>
                    <a:cxn ang="0">
                      <a:pos x="wd2" y="hd2"/>
                    </a:cxn>
                    <a:cxn ang="5400000">
                      <a:pos x="wd2" y="hd2"/>
                    </a:cxn>
                    <a:cxn ang="10800000">
                      <a:pos x="wd2" y="hd2"/>
                    </a:cxn>
                    <a:cxn ang="16200000">
                      <a:pos x="wd2" y="hd2"/>
                    </a:cxn>
                  </a:cxnLst>
                  <a:rect l="0" t="0" r="r" b="b"/>
                  <a:pathLst>
                    <a:path w="21600" h="20480" fill="norm" stroke="1" extrusionOk="0">
                      <a:moveTo>
                        <a:pt x="10761" y="5280"/>
                      </a:moveTo>
                      <a:lnTo>
                        <a:pt x="20052" y="12720"/>
                      </a:lnTo>
                      <a:cubicBezTo>
                        <a:pt x="20981" y="13600"/>
                        <a:pt x="21600" y="14880"/>
                        <a:pt x="21600" y="16160"/>
                      </a:cubicBezTo>
                      <a:cubicBezTo>
                        <a:pt x="21600" y="18560"/>
                        <a:pt x="19742" y="20480"/>
                        <a:pt x="17419" y="20480"/>
                      </a:cubicBezTo>
                      <a:lnTo>
                        <a:pt x="4181" y="20480"/>
                      </a:lnTo>
                      <a:cubicBezTo>
                        <a:pt x="1858" y="20480"/>
                        <a:pt x="0" y="18560"/>
                        <a:pt x="0" y="16160"/>
                      </a:cubicBezTo>
                      <a:lnTo>
                        <a:pt x="0" y="4800"/>
                      </a:lnTo>
                      <a:cubicBezTo>
                        <a:pt x="0" y="3040"/>
                        <a:pt x="1161" y="1440"/>
                        <a:pt x="2787" y="800"/>
                      </a:cubicBezTo>
                      <a:cubicBezTo>
                        <a:pt x="6039" y="-400"/>
                        <a:pt x="10916" y="-1120"/>
                        <a:pt x="10761" y="5280"/>
                      </a:cubicBezTo>
                      <a:close/>
                    </a:path>
                  </a:pathLst>
                </a:custGeom>
                <a:solidFill>
                  <a:srgbClr val="24354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37" name="Freeform: Shape 209"/>
                <p:cNvSpPr/>
                <p:nvPr/>
              </p:nvSpPr>
              <p:spPr>
                <a:xfrm>
                  <a:off x="146610" y="669922"/>
                  <a:ext cx="227970" cy="2067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2004" y="0"/>
                      </a:lnTo>
                      <a:lnTo>
                        <a:pt x="19596" y="0"/>
                      </a:lnTo>
                      <a:close/>
                    </a:path>
                  </a:pathLst>
                </a:custGeom>
                <a:solidFill>
                  <a:srgbClr val="2C3D4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38" name="Freeform: Shape 210"/>
                <p:cNvSpPr/>
                <p:nvPr/>
              </p:nvSpPr>
              <p:spPr>
                <a:xfrm>
                  <a:off x="155509" y="43644"/>
                  <a:ext cx="207630" cy="3186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752" y="9351"/>
                      </a:moveTo>
                      <a:lnTo>
                        <a:pt x="19752" y="5680"/>
                      </a:lnTo>
                      <a:cubicBezTo>
                        <a:pt x="19752" y="2553"/>
                        <a:pt x="16277" y="0"/>
                        <a:pt x="12010" y="0"/>
                      </a:cubicBezTo>
                      <a:lnTo>
                        <a:pt x="9766" y="0"/>
                      </a:lnTo>
                      <a:cubicBezTo>
                        <a:pt x="5499" y="0"/>
                        <a:pt x="2024" y="2553"/>
                        <a:pt x="2024" y="5680"/>
                      </a:cubicBezTo>
                      <a:lnTo>
                        <a:pt x="2024" y="9351"/>
                      </a:lnTo>
                      <a:cubicBezTo>
                        <a:pt x="880" y="9351"/>
                        <a:pt x="0" y="9982"/>
                        <a:pt x="0" y="10814"/>
                      </a:cubicBezTo>
                      <a:cubicBezTo>
                        <a:pt x="0" y="11618"/>
                        <a:pt x="880" y="12277"/>
                        <a:pt x="2024" y="12277"/>
                      </a:cubicBezTo>
                      <a:cubicBezTo>
                        <a:pt x="2156" y="12277"/>
                        <a:pt x="2244" y="12277"/>
                        <a:pt x="2332" y="12277"/>
                      </a:cubicBezTo>
                      <a:cubicBezTo>
                        <a:pt x="3211" y="14228"/>
                        <a:pt x="5499" y="15748"/>
                        <a:pt x="8314" y="16150"/>
                      </a:cubicBezTo>
                      <a:lnTo>
                        <a:pt x="8314" y="21600"/>
                      </a:lnTo>
                      <a:lnTo>
                        <a:pt x="13549" y="21600"/>
                      </a:lnTo>
                      <a:lnTo>
                        <a:pt x="13549" y="16121"/>
                      </a:lnTo>
                      <a:cubicBezTo>
                        <a:pt x="16321" y="15720"/>
                        <a:pt x="18565" y="14199"/>
                        <a:pt x="19400" y="12277"/>
                      </a:cubicBezTo>
                      <a:cubicBezTo>
                        <a:pt x="19444" y="12277"/>
                        <a:pt x="19532" y="12277"/>
                        <a:pt x="19620" y="12277"/>
                      </a:cubicBezTo>
                      <a:cubicBezTo>
                        <a:pt x="20720" y="12277"/>
                        <a:pt x="21600" y="11618"/>
                        <a:pt x="21600" y="10814"/>
                      </a:cubicBezTo>
                      <a:cubicBezTo>
                        <a:pt x="21600" y="10040"/>
                        <a:pt x="20808" y="9409"/>
                        <a:pt x="19752" y="9351"/>
                      </a:cubicBezTo>
                      <a:close/>
                    </a:path>
                  </a:pathLst>
                </a:custGeom>
                <a:solidFill>
                  <a:srgbClr val="A0501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39" name="Freeform: Shape 211"/>
                <p:cNvSpPr/>
                <p:nvPr/>
              </p:nvSpPr>
              <p:spPr>
                <a:xfrm>
                  <a:off x="30713" y="297884"/>
                  <a:ext cx="532853" cy="391531"/>
                </a:xfrm>
                <a:custGeom>
                  <a:avLst/>
                  <a:gdLst/>
                  <a:ahLst/>
                  <a:cxnLst>
                    <a:cxn ang="0">
                      <a:pos x="wd2" y="hd2"/>
                    </a:cxn>
                    <a:cxn ang="5400000">
                      <a:pos x="wd2" y="hd2"/>
                    </a:cxn>
                    <a:cxn ang="10800000">
                      <a:pos x="wd2" y="hd2"/>
                    </a:cxn>
                    <a:cxn ang="16200000">
                      <a:pos x="wd2" y="hd2"/>
                    </a:cxn>
                  </a:cxnLst>
                  <a:rect l="0" t="0" r="r" b="b"/>
                  <a:pathLst>
                    <a:path w="21557" h="21600" fill="norm" stroke="1" extrusionOk="0">
                      <a:moveTo>
                        <a:pt x="13660" y="11816"/>
                      </a:moveTo>
                      <a:lnTo>
                        <a:pt x="13746" y="8080"/>
                      </a:lnTo>
                      <a:lnTo>
                        <a:pt x="15339" y="11255"/>
                      </a:lnTo>
                      <a:close/>
                      <a:moveTo>
                        <a:pt x="3263" y="11255"/>
                      </a:moveTo>
                      <a:lnTo>
                        <a:pt x="4873" y="8010"/>
                      </a:lnTo>
                      <a:lnTo>
                        <a:pt x="5027" y="11839"/>
                      </a:lnTo>
                      <a:close/>
                      <a:moveTo>
                        <a:pt x="20221" y="701"/>
                      </a:moveTo>
                      <a:lnTo>
                        <a:pt x="17275" y="8803"/>
                      </a:lnTo>
                      <a:lnTo>
                        <a:pt x="13763" y="1728"/>
                      </a:lnTo>
                      <a:cubicBezTo>
                        <a:pt x="13541" y="1121"/>
                        <a:pt x="13044" y="701"/>
                        <a:pt x="12496" y="701"/>
                      </a:cubicBezTo>
                      <a:lnTo>
                        <a:pt x="10920" y="701"/>
                      </a:lnTo>
                      <a:cubicBezTo>
                        <a:pt x="10903" y="327"/>
                        <a:pt x="10663" y="0"/>
                        <a:pt x="10372" y="0"/>
                      </a:cubicBezTo>
                      <a:lnTo>
                        <a:pt x="7905" y="0"/>
                      </a:lnTo>
                      <a:cubicBezTo>
                        <a:pt x="7614" y="0"/>
                        <a:pt x="7391" y="327"/>
                        <a:pt x="7374" y="701"/>
                      </a:cubicBezTo>
                      <a:lnTo>
                        <a:pt x="6089" y="701"/>
                      </a:lnTo>
                      <a:cubicBezTo>
                        <a:pt x="5490" y="701"/>
                        <a:pt x="5010" y="1168"/>
                        <a:pt x="4805" y="1821"/>
                      </a:cubicBezTo>
                      <a:lnTo>
                        <a:pt x="214" y="11045"/>
                      </a:lnTo>
                      <a:cubicBezTo>
                        <a:pt x="26" y="11442"/>
                        <a:pt x="-43" y="11909"/>
                        <a:pt x="26" y="12353"/>
                      </a:cubicBezTo>
                      <a:cubicBezTo>
                        <a:pt x="-9" y="13194"/>
                        <a:pt x="402" y="13964"/>
                        <a:pt x="1019" y="14174"/>
                      </a:cubicBezTo>
                      <a:lnTo>
                        <a:pt x="5147" y="15552"/>
                      </a:lnTo>
                      <a:lnTo>
                        <a:pt x="5336" y="20923"/>
                      </a:lnTo>
                      <a:cubicBezTo>
                        <a:pt x="5353" y="21296"/>
                        <a:pt x="5575" y="21600"/>
                        <a:pt x="5867" y="21600"/>
                      </a:cubicBezTo>
                      <a:lnTo>
                        <a:pt x="12855" y="21600"/>
                      </a:lnTo>
                      <a:cubicBezTo>
                        <a:pt x="13147" y="21600"/>
                        <a:pt x="13386" y="21296"/>
                        <a:pt x="13403" y="20899"/>
                      </a:cubicBezTo>
                      <a:lnTo>
                        <a:pt x="13558" y="15505"/>
                      </a:lnTo>
                      <a:lnTo>
                        <a:pt x="17583" y="14174"/>
                      </a:lnTo>
                      <a:cubicBezTo>
                        <a:pt x="17703" y="14128"/>
                        <a:pt x="17806" y="14058"/>
                        <a:pt x="17908" y="13987"/>
                      </a:cubicBezTo>
                      <a:cubicBezTo>
                        <a:pt x="17943" y="13964"/>
                        <a:pt x="17977" y="13964"/>
                        <a:pt x="18011" y="13917"/>
                      </a:cubicBezTo>
                      <a:cubicBezTo>
                        <a:pt x="18234" y="13707"/>
                        <a:pt x="18422" y="13427"/>
                        <a:pt x="18525" y="13053"/>
                      </a:cubicBezTo>
                      <a:lnTo>
                        <a:pt x="21557" y="1448"/>
                      </a:lnTo>
                      <a:close/>
                    </a:path>
                  </a:pathLst>
                </a:custGeom>
                <a:solidFill>
                  <a:srgbClr val="FFBAA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40" name="Freeform: Shape 212"/>
                <p:cNvSpPr/>
                <p:nvPr/>
              </p:nvSpPr>
              <p:spPr>
                <a:xfrm>
                  <a:off x="258860" y="750008"/>
                  <a:ext cx="124661" cy="454243"/>
                </a:xfrm>
                <a:custGeom>
                  <a:avLst/>
                  <a:gdLst/>
                  <a:ahLst/>
                  <a:cxnLst>
                    <a:cxn ang="0">
                      <a:pos x="wd2" y="hd2"/>
                    </a:cxn>
                    <a:cxn ang="5400000">
                      <a:pos x="wd2" y="hd2"/>
                    </a:cxn>
                    <a:cxn ang="10800000">
                      <a:pos x="wd2" y="hd2"/>
                    </a:cxn>
                    <a:cxn ang="16200000">
                      <a:pos x="wd2" y="hd2"/>
                    </a:cxn>
                  </a:cxnLst>
                  <a:rect l="0" t="0" r="r" b="b"/>
                  <a:pathLst>
                    <a:path w="21183" h="21600" fill="norm" stroke="1" extrusionOk="0">
                      <a:moveTo>
                        <a:pt x="18952" y="21600"/>
                      </a:moveTo>
                      <a:lnTo>
                        <a:pt x="1945" y="21600"/>
                      </a:lnTo>
                      <a:lnTo>
                        <a:pt x="7" y="3120"/>
                      </a:lnTo>
                      <a:cubicBezTo>
                        <a:pt x="-208" y="1429"/>
                        <a:pt x="4600" y="0"/>
                        <a:pt x="10628" y="0"/>
                      </a:cubicBezTo>
                      <a:cubicBezTo>
                        <a:pt x="16584" y="0"/>
                        <a:pt x="21392" y="1429"/>
                        <a:pt x="21177" y="3160"/>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41" name="Freeform: Shape 213"/>
                <p:cNvSpPr/>
                <p:nvPr/>
              </p:nvSpPr>
              <p:spPr>
                <a:xfrm>
                  <a:off x="137271" y="750008"/>
                  <a:ext cx="125062" cy="454243"/>
                </a:xfrm>
                <a:custGeom>
                  <a:avLst/>
                  <a:gdLst/>
                  <a:ahLst/>
                  <a:cxnLst>
                    <a:cxn ang="0">
                      <a:pos x="wd2" y="hd2"/>
                    </a:cxn>
                    <a:cxn ang="5400000">
                      <a:pos x="wd2" y="hd2"/>
                    </a:cxn>
                    <a:cxn ang="10800000">
                      <a:pos x="wd2" y="hd2"/>
                    </a:cxn>
                    <a:cxn ang="16200000">
                      <a:pos x="wd2" y="hd2"/>
                    </a:cxn>
                  </a:cxnLst>
                  <a:rect l="0" t="0" r="r" b="b"/>
                  <a:pathLst>
                    <a:path w="21251" h="21600" fill="norm" stroke="1" extrusionOk="0">
                      <a:moveTo>
                        <a:pt x="18948" y="21600"/>
                      </a:moveTo>
                      <a:lnTo>
                        <a:pt x="1941" y="21600"/>
                      </a:lnTo>
                      <a:lnTo>
                        <a:pt x="4" y="3120"/>
                      </a:lnTo>
                      <a:cubicBezTo>
                        <a:pt x="-140" y="1429"/>
                        <a:pt x="4668" y="0"/>
                        <a:pt x="10624" y="0"/>
                      </a:cubicBezTo>
                      <a:cubicBezTo>
                        <a:pt x="16652" y="0"/>
                        <a:pt x="21460" y="1429"/>
                        <a:pt x="21245" y="3160"/>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42" name="Freeform: Shape 214"/>
                <p:cNvSpPr/>
                <p:nvPr/>
              </p:nvSpPr>
              <p:spPr>
                <a:xfrm>
                  <a:off x="150425" y="419918"/>
                  <a:ext cx="16950" cy="241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4" y="21600"/>
                      </a:moveTo>
                      <a:lnTo>
                        <a:pt x="527" y="21600"/>
                      </a:lnTo>
                      <a:cubicBezTo>
                        <a:pt x="0" y="20855"/>
                        <a:pt x="0" y="20110"/>
                        <a:pt x="0" y="19738"/>
                      </a:cubicBezTo>
                      <a:lnTo>
                        <a:pt x="18966" y="372"/>
                      </a:lnTo>
                      <a:cubicBezTo>
                        <a:pt x="19493" y="0"/>
                        <a:pt x="20020" y="0"/>
                        <a:pt x="21073" y="0"/>
                      </a:cubicBezTo>
                      <a:cubicBezTo>
                        <a:pt x="21600" y="372"/>
                        <a:pt x="21600" y="1117"/>
                        <a:pt x="21600" y="1490"/>
                      </a:cubicBezTo>
                      <a:lnTo>
                        <a:pt x="2634" y="20855"/>
                      </a:lnTo>
                      <a:cubicBezTo>
                        <a:pt x="2107" y="21600"/>
                        <a:pt x="1580" y="21600"/>
                        <a:pt x="1054" y="21600"/>
                      </a:cubicBezTo>
                      <a:close/>
                    </a:path>
                  </a:pathLst>
                </a:custGeom>
                <a:solidFill>
                  <a:srgbClr val="B5B3B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43" name="Freeform: Shape 215"/>
                <p:cNvSpPr/>
                <p:nvPr/>
              </p:nvSpPr>
              <p:spPr>
                <a:xfrm>
                  <a:off x="357036" y="419918"/>
                  <a:ext cx="13730" cy="25425"/>
                </a:xfrm>
                <a:custGeom>
                  <a:avLst/>
                  <a:gdLst/>
                  <a:ahLst/>
                  <a:cxnLst>
                    <a:cxn ang="0">
                      <a:pos x="wd2" y="hd2"/>
                    </a:cxn>
                    <a:cxn ang="5400000">
                      <a:pos x="wd2" y="hd2"/>
                    </a:cxn>
                    <a:cxn ang="10800000">
                      <a:pos x="wd2" y="hd2"/>
                    </a:cxn>
                    <a:cxn ang="16200000">
                      <a:pos x="wd2" y="hd2"/>
                    </a:cxn>
                  </a:cxnLst>
                  <a:rect l="0" t="0" r="r" b="b"/>
                  <a:pathLst>
                    <a:path w="21228" h="21600" fill="norm" stroke="1" extrusionOk="0">
                      <a:moveTo>
                        <a:pt x="19322" y="21600"/>
                      </a:moveTo>
                      <a:cubicBezTo>
                        <a:pt x="18687" y="21600"/>
                        <a:pt x="18052" y="21246"/>
                        <a:pt x="18052" y="20892"/>
                      </a:cubicBezTo>
                      <a:lnTo>
                        <a:pt x="263" y="1416"/>
                      </a:lnTo>
                      <a:cubicBezTo>
                        <a:pt x="-372" y="1062"/>
                        <a:pt x="263" y="354"/>
                        <a:pt x="899" y="0"/>
                      </a:cubicBezTo>
                      <a:cubicBezTo>
                        <a:pt x="1534" y="0"/>
                        <a:pt x="2804" y="0"/>
                        <a:pt x="3440" y="354"/>
                      </a:cubicBezTo>
                      <a:lnTo>
                        <a:pt x="21228" y="20184"/>
                      </a:lnTo>
                      <a:cubicBezTo>
                        <a:pt x="21228" y="20538"/>
                        <a:pt x="21228" y="21246"/>
                        <a:pt x="20593" y="21600"/>
                      </a:cubicBezTo>
                      <a:cubicBezTo>
                        <a:pt x="19957" y="21600"/>
                        <a:pt x="19957" y="21600"/>
                        <a:pt x="19322" y="21600"/>
                      </a:cubicBezTo>
                      <a:close/>
                    </a:path>
                  </a:pathLst>
                </a:custGeom>
                <a:solidFill>
                  <a:srgbClr val="B5B3B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44" name="Freeform: Shape 216"/>
                <p:cNvSpPr/>
                <p:nvPr/>
              </p:nvSpPr>
              <p:spPr>
                <a:xfrm>
                  <a:off x="259283" y="315681"/>
                  <a:ext cx="4321" cy="375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0" y="21600"/>
                      </a:moveTo>
                      <a:cubicBezTo>
                        <a:pt x="9600" y="21600"/>
                        <a:pt x="7200" y="21576"/>
                        <a:pt x="7200" y="21527"/>
                      </a:cubicBezTo>
                      <a:lnTo>
                        <a:pt x="0" y="73"/>
                      </a:lnTo>
                      <a:cubicBezTo>
                        <a:pt x="0" y="49"/>
                        <a:pt x="2400" y="0"/>
                        <a:pt x="4800" y="0"/>
                      </a:cubicBezTo>
                      <a:cubicBezTo>
                        <a:pt x="9600" y="0"/>
                        <a:pt x="14400" y="24"/>
                        <a:pt x="14400" y="73"/>
                      </a:cubicBezTo>
                      <a:lnTo>
                        <a:pt x="21600" y="21527"/>
                      </a:lnTo>
                      <a:cubicBezTo>
                        <a:pt x="21600" y="21551"/>
                        <a:pt x="16800" y="21600"/>
                        <a:pt x="14400" y="21600"/>
                      </a:cubicBezTo>
                      <a:close/>
                    </a:path>
                  </a:pathLst>
                </a:custGeom>
                <a:solidFill>
                  <a:srgbClr val="DB686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45" name="Freeform: Shape 217"/>
                <p:cNvSpPr/>
                <p:nvPr/>
              </p:nvSpPr>
              <p:spPr>
                <a:xfrm>
                  <a:off x="270342" y="511022"/>
                  <a:ext cx="99269" cy="82206"/>
                </a:xfrm>
                <a:custGeom>
                  <a:avLst/>
                  <a:gdLst/>
                  <a:ahLst/>
                  <a:cxnLst>
                    <a:cxn ang="0">
                      <a:pos x="wd2" y="hd2"/>
                    </a:cxn>
                    <a:cxn ang="5400000">
                      <a:pos x="wd2" y="hd2"/>
                    </a:cxn>
                    <a:cxn ang="10800000">
                      <a:pos x="wd2" y="hd2"/>
                    </a:cxn>
                    <a:cxn ang="16200000">
                      <a:pos x="wd2" y="hd2"/>
                    </a:cxn>
                  </a:cxnLst>
                  <a:rect l="0" t="0" r="r" b="b"/>
                  <a:pathLst>
                    <a:path w="21533" h="21600" fill="norm" stroke="1" extrusionOk="0">
                      <a:moveTo>
                        <a:pt x="2563" y="21600"/>
                      </a:moveTo>
                      <a:cubicBezTo>
                        <a:pt x="2471" y="21600"/>
                        <a:pt x="2380" y="21489"/>
                        <a:pt x="2288" y="21268"/>
                      </a:cubicBezTo>
                      <a:lnTo>
                        <a:pt x="0" y="7975"/>
                      </a:lnTo>
                      <a:cubicBezTo>
                        <a:pt x="0" y="7865"/>
                        <a:pt x="92" y="7643"/>
                        <a:pt x="183" y="7643"/>
                      </a:cubicBezTo>
                      <a:lnTo>
                        <a:pt x="21142" y="0"/>
                      </a:lnTo>
                      <a:cubicBezTo>
                        <a:pt x="21325" y="0"/>
                        <a:pt x="21417" y="111"/>
                        <a:pt x="21508" y="222"/>
                      </a:cubicBezTo>
                      <a:cubicBezTo>
                        <a:pt x="21600" y="443"/>
                        <a:pt x="21417" y="554"/>
                        <a:pt x="21325" y="554"/>
                      </a:cubicBezTo>
                      <a:lnTo>
                        <a:pt x="549" y="8086"/>
                      </a:lnTo>
                      <a:lnTo>
                        <a:pt x="2746" y="20935"/>
                      </a:lnTo>
                      <a:lnTo>
                        <a:pt x="20685" y="17612"/>
                      </a:lnTo>
                      <a:cubicBezTo>
                        <a:pt x="20868" y="17612"/>
                        <a:pt x="20959" y="17612"/>
                        <a:pt x="20959" y="17834"/>
                      </a:cubicBezTo>
                      <a:cubicBezTo>
                        <a:pt x="21051" y="17945"/>
                        <a:pt x="20868" y="18166"/>
                        <a:pt x="20776" y="18166"/>
                      </a:cubicBezTo>
                      <a:close/>
                    </a:path>
                  </a:pathLst>
                </a:custGeom>
                <a:solidFill>
                  <a:srgbClr val="B5B3B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46" name="Freeform: Shape 218"/>
                <p:cNvSpPr/>
                <p:nvPr/>
              </p:nvSpPr>
              <p:spPr>
                <a:xfrm>
                  <a:off x="102119" y="-1"/>
                  <a:ext cx="308056" cy="3118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697"/>
                      </a:moveTo>
                      <a:cubicBezTo>
                        <a:pt x="21600" y="9203"/>
                        <a:pt x="20769" y="7855"/>
                        <a:pt x="19464" y="6975"/>
                      </a:cubicBezTo>
                      <a:cubicBezTo>
                        <a:pt x="19760" y="6506"/>
                        <a:pt x="19938" y="6008"/>
                        <a:pt x="19938" y="5422"/>
                      </a:cubicBezTo>
                      <a:cubicBezTo>
                        <a:pt x="19938" y="3576"/>
                        <a:pt x="18129" y="2081"/>
                        <a:pt x="15874" y="2081"/>
                      </a:cubicBezTo>
                      <a:cubicBezTo>
                        <a:pt x="15814" y="2081"/>
                        <a:pt x="15725" y="2081"/>
                        <a:pt x="15666" y="2081"/>
                      </a:cubicBezTo>
                      <a:cubicBezTo>
                        <a:pt x="14776" y="821"/>
                        <a:pt x="13144" y="0"/>
                        <a:pt x="11275" y="0"/>
                      </a:cubicBezTo>
                      <a:cubicBezTo>
                        <a:pt x="9554" y="0"/>
                        <a:pt x="8041" y="674"/>
                        <a:pt x="7121" y="1788"/>
                      </a:cubicBezTo>
                      <a:cubicBezTo>
                        <a:pt x="6587" y="1641"/>
                        <a:pt x="6023" y="1524"/>
                        <a:pt x="5430" y="1524"/>
                      </a:cubicBezTo>
                      <a:cubicBezTo>
                        <a:pt x="2819" y="1524"/>
                        <a:pt x="712" y="3282"/>
                        <a:pt x="712" y="5422"/>
                      </a:cubicBezTo>
                      <a:cubicBezTo>
                        <a:pt x="712" y="6389"/>
                        <a:pt x="1127" y="7239"/>
                        <a:pt x="1810" y="7942"/>
                      </a:cubicBezTo>
                      <a:cubicBezTo>
                        <a:pt x="682" y="8822"/>
                        <a:pt x="0" y="10082"/>
                        <a:pt x="0" y="11459"/>
                      </a:cubicBezTo>
                      <a:cubicBezTo>
                        <a:pt x="0" y="13599"/>
                        <a:pt x="1632" y="15416"/>
                        <a:pt x="3916" y="16090"/>
                      </a:cubicBezTo>
                      <a:cubicBezTo>
                        <a:pt x="3768" y="16383"/>
                        <a:pt x="3709" y="16676"/>
                        <a:pt x="3709" y="17028"/>
                      </a:cubicBezTo>
                      <a:cubicBezTo>
                        <a:pt x="3709" y="18464"/>
                        <a:pt x="5133" y="19636"/>
                        <a:pt x="6884" y="19636"/>
                      </a:cubicBezTo>
                      <a:cubicBezTo>
                        <a:pt x="7091" y="19636"/>
                        <a:pt x="7299" y="19636"/>
                        <a:pt x="7477" y="19607"/>
                      </a:cubicBezTo>
                      <a:cubicBezTo>
                        <a:pt x="8041" y="20779"/>
                        <a:pt x="9405" y="21600"/>
                        <a:pt x="11008" y="21600"/>
                      </a:cubicBezTo>
                      <a:cubicBezTo>
                        <a:pt x="12580" y="21600"/>
                        <a:pt x="13945" y="20779"/>
                        <a:pt x="14509" y="19666"/>
                      </a:cubicBezTo>
                      <a:cubicBezTo>
                        <a:pt x="14716" y="19695"/>
                        <a:pt x="14895" y="19695"/>
                        <a:pt x="15102" y="19695"/>
                      </a:cubicBezTo>
                      <a:cubicBezTo>
                        <a:pt x="16734" y="19695"/>
                        <a:pt x="18040" y="18611"/>
                        <a:pt x="18040" y="17292"/>
                      </a:cubicBezTo>
                      <a:cubicBezTo>
                        <a:pt x="18040" y="16500"/>
                        <a:pt x="17565" y="15797"/>
                        <a:pt x="16853" y="15357"/>
                      </a:cubicBezTo>
                      <a:cubicBezTo>
                        <a:pt x="19553" y="14976"/>
                        <a:pt x="21600" y="13042"/>
                        <a:pt x="21600" y="10697"/>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47" name="Freeform: Shape 219"/>
                <p:cNvSpPr/>
                <p:nvPr/>
              </p:nvSpPr>
              <p:spPr>
                <a:xfrm>
                  <a:off x="13098" y="896620"/>
                  <a:ext cx="492030" cy="427544"/>
                </a:xfrm>
                <a:custGeom>
                  <a:avLst/>
                  <a:gdLst/>
                  <a:ahLst/>
                  <a:cxnLst>
                    <a:cxn ang="0">
                      <a:pos x="wd2" y="hd2"/>
                    </a:cxn>
                    <a:cxn ang="5400000">
                      <a:pos x="wd2" y="hd2"/>
                    </a:cxn>
                    <a:cxn ang="10800000">
                      <a:pos x="wd2" y="hd2"/>
                    </a:cxn>
                    <a:cxn ang="16200000">
                      <a:pos x="wd2" y="hd2"/>
                    </a:cxn>
                  </a:cxnLst>
                  <a:rect l="0" t="0" r="r" b="b"/>
                  <a:pathLst>
                    <a:path w="21419" h="21493" fill="norm" stroke="1" extrusionOk="0">
                      <a:moveTo>
                        <a:pt x="21380" y="20302"/>
                      </a:moveTo>
                      <a:lnTo>
                        <a:pt x="21048" y="19174"/>
                      </a:lnTo>
                      <a:cubicBezTo>
                        <a:pt x="20975" y="18897"/>
                        <a:pt x="20790" y="18706"/>
                        <a:pt x="20587" y="18621"/>
                      </a:cubicBezTo>
                      <a:cubicBezTo>
                        <a:pt x="20495" y="18536"/>
                        <a:pt x="20385" y="18472"/>
                        <a:pt x="20256" y="18472"/>
                      </a:cubicBezTo>
                      <a:lnTo>
                        <a:pt x="11575" y="17025"/>
                      </a:lnTo>
                      <a:lnTo>
                        <a:pt x="11575" y="1000"/>
                      </a:lnTo>
                      <a:cubicBezTo>
                        <a:pt x="11575" y="447"/>
                        <a:pt x="11188" y="0"/>
                        <a:pt x="10727" y="0"/>
                      </a:cubicBezTo>
                      <a:lnTo>
                        <a:pt x="10691" y="0"/>
                      </a:lnTo>
                      <a:cubicBezTo>
                        <a:pt x="10211" y="0"/>
                        <a:pt x="9824" y="447"/>
                        <a:pt x="9824" y="1000"/>
                      </a:cubicBezTo>
                      <a:lnTo>
                        <a:pt x="9824" y="17025"/>
                      </a:lnTo>
                      <a:lnTo>
                        <a:pt x="1162" y="18472"/>
                      </a:lnTo>
                      <a:cubicBezTo>
                        <a:pt x="1033" y="18472"/>
                        <a:pt x="923" y="18536"/>
                        <a:pt x="812" y="18621"/>
                      </a:cubicBezTo>
                      <a:cubicBezTo>
                        <a:pt x="609" y="18706"/>
                        <a:pt x="425" y="18897"/>
                        <a:pt x="370" y="19174"/>
                      </a:cubicBezTo>
                      <a:lnTo>
                        <a:pt x="38" y="20302"/>
                      </a:lnTo>
                      <a:cubicBezTo>
                        <a:pt x="-91" y="20770"/>
                        <a:pt x="112" y="21281"/>
                        <a:pt x="536" y="21451"/>
                      </a:cubicBezTo>
                      <a:cubicBezTo>
                        <a:pt x="960" y="21600"/>
                        <a:pt x="1402" y="21345"/>
                        <a:pt x="1531" y="20876"/>
                      </a:cubicBezTo>
                      <a:lnTo>
                        <a:pt x="1734" y="20217"/>
                      </a:lnTo>
                      <a:lnTo>
                        <a:pt x="9824" y="18855"/>
                      </a:lnTo>
                      <a:lnTo>
                        <a:pt x="9824" y="20281"/>
                      </a:lnTo>
                      <a:cubicBezTo>
                        <a:pt x="9824" y="20855"/>
                        <a:pt x="10211" y="21281"/>
                        <a:pt x="10691" y="21281"/>
                      </a:cubicBezTo>
                      <a:lnTo>
                        <a:pt x="10727" y="21281"/>
                      </a:lnTo>
                      <a:cubicBezTo>
                        <a:pt x="11188" y="21281"/>
                        <a:pt x="11575" y="20855"/>
                        <a:pt x="11575" y="20281"/>
                      </a:cubicBezTo>
                      <a:lnTo>
                        <a:pt x="11575" y="18855"/>
                      </a:lnTo>
                      <a:lnTo>
                        <a:pt x="19684" y="20217"/>
                      </a:lnTo>
                      <a:lnTo>
                        <a:pt x="19887" y="20876"/>
                      </a:lnTo>
                      <a:cubicBezTo>
                        <a:pt x="20016" y="21345"/>
                        <a:pt x="20458" y="21600"/>
                        <a:pt x="20882" y="21451"/>
                      </a:cubicBezTo>
                      <a:cubicBezTo>
                        <a:pt x="21306" y="21281"/>
                        <a:pt x="21509" y="20770"/>
                        <a:pt x="21380" y="20302"/>
                      </a:cubicBezTo>
                      <a:close/>
                    </a:path>
                  </a:pathLst>
                </a:custGeom>
                <a:solidFill>
                  <a:srgbClr val="8C8C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48" name="Freeform: Shape 220"/>
                <p:cNvSpPr/>
                <p:nvPr/>
              </p:nvSpPr>
              <p:spPr>
                <a:xfrm>
                  <a:off x="480937" y="1326286"/>
                  <a:ext cx="37713"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040"/>
                      </a:moveTo>
                      <a:cubicBezTo>
                        <a:pt x="21600" y="16800"/>
                        <a:pt x="16800" y="21600"/>
                        <a:pt x="10560" y="21600"/>
                      </a:cubicBezTo>
                      <a:cubicBezTo>
                        <a:pt x="4800" y="21600"/>
                        <a:pt x="0" y="16800"/>
                        <a:pt x="0" y="11040"/>
                      </a:cubicBezTo>
                      <a:cubicBezTo>
                        <a:pt x="0" y="5040"/>
                        <a:pt x="4800" y="0"/>
                        <a:pt x="10560" y="0"/>
                      </a:cubicBezTo>
                      <a:cubicBezTo>
                        <a:pt x="16800" y="0"/>
                        <a:pt x="21600" y="5040"/>
                        <a:pt x="21600" y="11040"/>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49" name="Freeform: Shape 221"/>
                <p:cNvSpPr/>
                <p:nvPr/>
              </p:nvSpPr>
              <p:spPr>
                <a:xfrm>
                  <a:off x="240680" y="1326286"/>
                  <a:ext cx="37713"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040"/>
                      </a:moveTo>
                      <a:cubicBezTo>
                        <a:pt x="21600" y="16800"/>
                        <a:pt x="16800" y="21600"/>
                        <a:pt x="10800" y="21600"/>
                      </a:cubicBezTo>
                      <a:cubicBezTo>
                        <a:pt x="4800" y="21600"/>
                        <a:pt x="0" y="16800"/>
                        <a:pt x="0" y="11040"/>
                      </a:cubicBezTo>
                      <a:cubicBezTo>
                        <a:pt x="0" y="5040"/>
                        <a:pt x="4800" y="0"/>
                        <a:pt x="10800" y="0"/>
                      </a:cubicBezTo>
                      <a:cubicBezTo>
                        <a:pt x="16800" y="0"/>
                        <a:pt x="21600" y="5040"/>
                        <a:pt x="21600" y="11040"/>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50" name="Freeform: Shape 222"/>
                <p:cNvSpPr/>
                <p:nvPr/>
              </p:nvSpPr>
              <p:spPr>
                <a:xfrm>
                  <a:off x="0" y="1326286"/>
                  <a:ext cx="37289"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040"/>
                      </a:moveTo>
                      <a:cubicBezTo>
                        <a:pt x="21600" y="16800"/>
                        <a:pt x="16746" y="21600"/>
                        <a:pt x="10921" y="21600"/>
                      </a:cubicBezTo>
                      <a:cubicBezTo>
                        <a:pt x="4854" y="21600"/>
                        <a:pt x="0" y="16800"/>
                        <a:pt x="0" y="11040"/>
                      </a:cubicBezTo>
                      <a:cubicBezTo>
                        <a:pt x="0" y="5040"/>
                        <a:pt x="4854" y="0"/>
                        <a:pt x="10921" y="0"/>
                      </a:cubicBezTo>
                      <a:cubicBezTo>
                        <a:pt x="16746" y="0"/>
                        <a:pt x="21600" y="5040"/>
                        <a:pt x="21600" y="11040"/>
                      </a:cubicBezTo>
                      <a:close/>
                    </a:path>
                  </a:pathLst>
                </a:custGeom>
                <a:solidFill>
                  <a:srgbClr val="8C8C8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51" name="Freeform: Shape 223"/>
                <p:cNvSpPr/>
                <p:nvPr/>
              </p:nvSpPr>
              <p:spPr>
                <a:xfrm>
                  <a:off x="0" y="1326286"/>
                  <a:ext cx="37289" cy="37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040"/>
                      </a:moveTo>
                      <a:cubicBezTo>
                        <a:pt x="21600" y="16800"/>
                        <a:pt x="16746" y="21600"/>
                        <a:pt x="10921" y="21600"/>
                      </a:cubicBezTo>
                      <a:cubicBezTo>
                        <a:pt x="4854" y="21600"/>
                        <a:pt x="0" y="16800"/>
                        <a:pt x="0" y="11040"/>
                      </a:cubicBezTo>
                      <a:cubicBezTo>
                        <a:pt x="0" y="5040"/>
                        <a:pt x="4854" y="0"/>
                        <a:pt x="10921" y="0"/>
                      </a:cubicBezTo>
                      <a:cubicBezTo>
                        <a:pt x="16746" y="0"/>
                        <a:pt x="21600" y="5040"/>
                        <a:pt x="21600" y="11040"/>
                      </a:cubicBezTo>
                      <a:close/>
                    </a:path>
                  </a:pathLst>
                </a:custGeom>
                <a:solidFill>
                  <a:srgbClr val="04172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352" name="Freeform: Shape 224"/>
                <p:cNvSpPr/>
                <p:nvPr/>
              </p:nvSpPr>
              <p:spPr>
                <a:xfrm>
                  <a:off x="57627" y="367377"/>
                  <a:ext cx="407633" cy="5402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71" y="21600"/>
                      </a:moveTo>
                      <a:lnTo>
                        <a:pt x="1951" y="21600"/>
                      </a:lnTo>
                      <a:cubicBezTo>
                        <a:pt x="875" y="21600"/>
                        <a:pt x="0" y="20923"/>
                        <a:pt x="0" y="20127"/>
                      </a:cubicBezTo>
                      <a:lnTo>
                        <a:pt x="0" y="1473"/>
                      </a:lnTo>
                      <a:cubicBezTo>
                        <a:pt x="0" y="660"/>
                        <a:pt x="875" y="0"/>
                        <a:pt x="1951" y="0"/>
                      </a:cubicBezTo>
                      <a:lnTo>
                        <a:pt x="19671" y="0"/>
                      </a:lnTo>
                      <a:cubicBezTo>
                        <a:pt x="20748" y="0"/>
                        <a:pt x="21600" y="660"/>
                        <a:pt x="21600" y="1473"/>
                      </a:cubicBezTo>
                      <a:lnTo>
                        <a:pt x="21600" y="20127"/>
                      </a:lnTo>
                      <a:cubicBezTo>
                        <a:pt x="21600" y="20923"/>
                        <a:pt x="20748" y="21600"/>
                        <a:pt x="19671" y="21600"/>
                      </a:cubicBezTo>
                      <a:close/>
                    </a:path>
                  </a:pathLst>
                </a:custGeom>
                <a:solidFill>
                  <a:srgbClr val="1524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9" name="Rectangle"/>
          <p:cNvSpPr/>
          <p:nvPr/>
        </p:nvSpPr>
        <p:spPr>
          <a:xfrm>
            <a:off x="-27664" y="528898"/>
            <a:ext cx="24439328" cy="3245705"/>
          </a:xfrm>
          <a:prstGeom prst="rect">
            <a:avLst/>
          </a:prstGeom>
          <a:solidFill>
            <a:srgbClr val="D96B5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grpSp>
        <p:nvGrpSpPr>
          <p:cNvPr id="1432" name="Group 14"/>
          <p:cNvGrpSpPr/>
          <p:nvPr/>
        </p:nvGrpSpPr>
        <p:grpSpPr>
          <a:xfrm>
            <a:off x="467519" y="5841846"/>
            <a:ext cx="9078766" cy="5551564"/>
            <a:chOff x="0" y="0"/>
            <a:chExt cx="9078765" cy="5551563"/>
          </a:xfrm>
        </p:grpSpPr>
        <p:sp>
          <p:nvSpPr>
            <p:cNvPr id="1360" name="Freeform 138"/>
            <p:cNvSpPr/>
            <p:nvPr/>
          </p:nvSpPr>
          <p:spPr>
            <a:xfrm>
              <a:off x="0" y="284751"/>
              <a:ext cx="9078766" cy="51565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498" y="8411"/>
                  </a:moveTo>
                  <a:cubicBezTo>
                    <a:pt x="17315" y="8411"/>
                    <a:pt x="17134" y="8433"/>
                    <a:pt x="16958" y="8472"/>
                  </a:cubicBezTo>
                  <a:cubicBezTo>
                    <a:pt x="16080" y="6810"/>
                    <a:pt x="14784" y="5737"/>
                    <a:pt x="13332" y="5663"/>
                  </a:cubicBezTo>
                  <a:cubicBezTo>
                    <a:pt x="12132" y="2290"/>
                    <a:pt x="9788" y="0"/>
                    <a:pt x="7093" y="0"/>
                  </a:cubicBezTo>
                  <a:cubicBezTo>
                    <a:pt x="3175" y="0"/>
                    <a:pt x="0" y="4838"/>
                    <a:pt x="0" y="10798"/>
                  </a:cubicBezTo>
                  <a:cubicBezTo>
                    <a:pt x="0" y="16766"/>
                    <a:pt x="3175" y="21600"/>
                    <a:pt x="7093" y="21600"/>
                  </a:cubicBezTo>
                  <a:lnTo>
                    <a:pt x="17498" y="21600"/>
                  </a:lnTo>
                  <a:cubicBezTo>
                    <a:pt x="19766" y="21600"/>
                    <a:pt x="21600" y="18651"/>
                    <a:pt x="21600" y="15008"/>
                  </a:cubicBezTo>
                  <a:cubicBezTo>
                    <a:pt x="21600" y="11365"/>
                    <a:pt x="19766" y="8411"/>
                    <a:pt x="17498" y="8411"/>
                  </a:cubicBezTo>
                </a:path>
              </a:pathLst>
            </a:custGeom>
            <a:solidFill>
              <a:srgbClr val="58C4E1"/>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61" name="Freeform 139"/>
            <p:cNvSpPr/>
            <p:nvPr/>
          </p:nvSpPr>
          <p:spPr>
            <a:xfrm>
              <a:off x="5134661" y="4624871"/>
              <a:ext cx="559273" cy="609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6263" y="0"/>
                  </a:lnTo>
                  <a:lnTo>
                    <a:pt x="0" y="21600"/>
                  </a:lnTo>
                </a:path>
              </a:pathLst>
            </a:custGeom>
            <a:solidFill>
              <a:srgbClr val="A9DFEE"/>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62" name="Freeform 17"/>
            <p:cNvSpPr/>
            <p:nvPr/>
          </p:nvSpPr>
          <p:spPr>
            <a:xfrm>
              <a:off x="5327553" y="3949739"/>
              <a:ext cx="1716640" cy="12849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610" y="77"/>
                  </a:moveTo>
                  <a:lnTo>
                    <a:pt x="4610" y="9479"/>
                  </a:lnTo>
                  <a:lnTo>
                    <a:pt x="0" y="9479"/>
                  </a:lnTo>
                  <a:lnTo>
                    <a:pt x="1006" y="4411"/>
                  </a:lnTo>
                  <a:cubicBezTo>
                    <a:pt x="1463" y="2122"/>
                    <a:pt x="2899" y="444"/>
                    <a:pt x="4610" y="77"/>
                  </a:cubicBezTo>
                  <a:close/>
                  <a:moveTo>
                    <a:pt x="5292" y="0"/>
                  </a:moveTo>
                  <a:lnTo>
                    <a:pt x="16746" y="0"/>
                  </a:lnTo>
                  <a:lnTo>
                    <a:pt x="16746" y="0"/>
                  </a:lnTo>
                  <a:lnTo>
                    <a:pt x="16877" y="0"/>
                  </a:lnTo>
                  <a:cubicBezTo>
                    <a:pt x="19481" y="0"/>
                    <a:pt x="21600" y="2821"/>
                    <a:pt x="21600" y="6308"/>
                  </a:cubicBezTo>
                  <a:lnTo>
                    <a:pt x="21600" y="9479"/>
                  </a:lnTo>
                  <a:lnTo>
                    <a:pt x="16746" y="9479"/>
                  </a:lnTo>
                  <a:lnTo>
                    <a:pt x="16746" y="21600"/>
                  </a:lnTo>
                  <a:lnTo>
                    <a:pt x="4623" y="21600"/>
                  </a:lnTo>
                  <a:lnTo>
                    <a:pt x="4623" y="53"/>
                  </a:lnTo>
                  <a:cubicBezTo>
                    <a:pt x="4846" y="18"/>
                    <a:pt x="5069" y="0"/>
                    <a:pt x="5292" y="0"/>
                  </a:cubicBezTo>
                  <a:close/>
                </a:path>
              </a:pathLst>
            </a:custGeom>
            <a:solidFill>
              <a:srgbClr val="EA634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63" name="Freeform 143"/>
            <p:cNvSpPr/>
            <p:nvPr/>
          </p:nvSpPr>
          <p:spPr>
            <a:xfrm>
              <a:off x="5828161" y="3669586"/>
              <a:ext cx="527128" cy="436827"/>
            </a:xfrm>
            <a:custGeom>
              <a:avLst/>
              <a:gdLst/>
              <a:ahLst/>
              <a:cxnLst>
                <a:cxn ang="0">
                  <a:pos x="wd2" y="hd2"/>
                </a:cxn>
                <a:cxn ang="5400000">
                  <a:pos x="wd2" y="hd2"/>
                </a:cxn>
                <a:cxn ang="10800000">
                  <a:pos x="wd2" y="hd2"/>
                </a:cxn>
                <a:cxn ang="16200000">
                  <a:pos x="wd2" y="hd2"/>
                </a:cxn>
              </a:cxnLst>
              <a:rect l="0" t="0" r="r" b="b"/>
              <a:pathLst>
                <a:path w="21600" h="20187" fill="norm" stroke="1" extrusionOk="0">
                  <a:moveTo>
                    <a:pt x="21600" y="13047"/>
                  </a:moveTo>
                  <a:lnTo>
                    <a:pt x="19219" y="15946"/>
                  </a:lnTo>
                  <a:cubicBezTo>
                    <a:pt x="14669" y="21600"/>
                    <a:pt x="6888" y="21600"/>
                    <a:pt x="2339" y="15946"/>
                  </a:cubicBezTo>
                  <a:lnTo>
                    <a:pt x="0" y="13047"/>
                  </a:lnTo>
                  <a:lnTo>
                    <a:pt x="3657" y="13047"/>
                  </a:lnTo>
                  <a:lnTo>
                    <a:pt x="3657" y="0"/>
                  </a:lnTo>
                  <a:lnTo>
                    <a:pt x="17731" y="0"/>
                  </a:lnTo>
                  <a:lnTo>
                    <a:pt x="17731" y="13047"/>
                  </a:lnTo>
                  <a:lnTo>
                    <a:pt x="21600" y="13047"/>
                  </a:ln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64" name="Freeform 144"/>
            <p:cNvSpPr/>
            <p:nvPr/>
          </p:nvSpPr>
          <p:spPr>
            <a:xfrm>
              <a:off x="5920013" y="3669586"/>
              <a:ext cx="274340" cy="243386"/>
            </a:xfrm>
            <a:custGeom>
              <a:avLst/>
              <a:gdLst/>
              <a:ahLst/>
              <a:cxnLst>
                <a:cxn ang="0">
                  <a:pos x="wd2" y="hd2"/>
                </a:cxn>
                <a:cxn ang="5400000">
                  <a:pos x="wd2" y="hd2"/>
                </a:cxn>
                <a:cxn ang="10800000">
                  <a:pos x="wd2" y="hd2"/>
                </a:cxn>
                <a:cxn ang="16200000">
                  <a:pos x="wd2" y="hd2"/>
                </a:cxn>
              </a:cxnLst>
              <a:rect l="0" t="0" r="r" b="b"/>
              <a:pathLst>
                <a:path w="19919" h="18530" fill="norm" stroke="1" extrusionOk="0">
                  <a:moveTo>
                    <a:pt x="18957" y="0"/>
                  </a:moveTo>
                  <a:lnTo>
                    <a:pt x="0" y="0"/>
                  </a:lnTo>
                  <a:lnTo>
                    <a:pt x="0" y="17868"/>
                  </a:lnTo>
                  <a:cubicBezTo>
                    <a:pt x="19863" y="21600"/>
                    <a:pt x="21600" y="8735"/>
                    <a:pt x="18957" y="0"/>
                  </a:cubicBezTo>
                </a:path>
              </a:pathLst>
            </a:custGeom>
            <a:solidFill>
              <a:srgbClr val="A9DFEE"/>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65" name="Freeform 145"/>
            <p:cNvSpPr/>
            <p:nvPr/>
          </p:nvSpPr>
          <p:spPr>
            <a:xfrm>
              <a:off x="5662822" y="2925562"/>
              <a:ext cx="761348" cy="862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283"/>
                  </a:moveTo>
                  <a:cubicBezTo>
                    <a:pt x="21600" y="17526"/>
                    <a:pt x="16741" y="21600"/>
                    <a:pt x="10785" y="21600"/>
                  </a:cubicBezTo>
                  <a:cubicBezTo>
                    <a:pt x="4830" y="21600"/>
                    <a:pt x="0" y="17526"/>
                    <a:pt x="0" y="11283"/>
                  </a:cubicBezTo>
                  <a:cubicBezTo>
                    <a:pt x="0" y="5041"/>
                    <a:pt x="4830" y="0"/>
                    <a:pt x="10785" y="0"/>
                  </a:cubicBezTo>
                  <a:cubicBezTo>
                    <a:pt x="16741" y="0"/>
                    <a:pt x="21600" y="5041"/>
                    <a:pt x="21600" y="11283"/>
                  </a:cubicBez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66" name="Freeform 21"/>
            <p:cNvSpPr/>
            <p:nvPr/>
          </p:nvSpPr>
          <p:spPr>
            <a:xfrm>
              <a:off x="5460741" y="2769410"/>
              <a:ext cx="1087436" cy="941088"/>
            </a:xfrm>
            <a:custGeom>
              <a:avLst/>
              <a:gdLst/>
              <a:ahLst/>
              <a:cxnLst>
                <a:cxn ang="0">
                  <a:pos x="wd2" y="hd2"/>
                </a:cxn>
                <a:cxn ang="5400000">
                  <a:pos x="wd2" y="hd2"/>
                </a:cxn>
                <a:cxn ang="10800000">
                  <a:pos x="wd2" y="hd2"/>
                </a:cxn>
                <a:cxn ang="16200000">
                  <a:pos x="wd2" y="hd2"/>
                </a:cxn>
              </a:cxnLst>
              <a:rect l="0" t="0" r="r" b="b"/>
              <a:pathLst>
                <a:path w="21600" h="21405" fill="norm" stroke="1" extrusionOk="0">
                  <a:moveTo>
                    <a:pt x="0" y="0"/>
                  </a:moveTo>
                  <a:lnTo>
                    <a:pt x="12156" y="0"/>
                  </a:lnTo>
                  <a:cubicBezTo>
                    <a:pt x="14947" y="0"/>
                    <a:pt x="17221" y="2594"/>
                    <a:pt x="17221" y="5806"/>
                  </a:cubicBezTo>
                  <a:lnTo>
                    <a:pt x="17221" y="5954"/>
                  </a:lnTo>
                  <a:lnTo>
                    <a:pt x="17623" y="5954"/>
                  </a:lnTo>
                  <a:cubicBezTo>
                    <a:pt x="19819" y="5954"/>
                    <a:pt x="21600" y="7877"/>
                    <a:pt x="21600" y="10252"/>
                  </a:cubicBezTo>
                  <a:lnTo>
                    <a:pt x="21600" y="21363"/>
                  </a:lnTo>
                  <a:cubicBezTo>
                    <a:pt x="20440" y="21600"/>
                    <a:pt x="19239" y="20769"/>
                    <a:pt x="19239" y="20769"/>
                  </a:cubicBezTo>
                  <a:cubicBezTo>
                    <a:pt x="19239" y="20769"/>
                    <a:pt x="18534" y="21553"/>
                    <a:pt x="17084" y="21363"/>
                  </a:cubicBezTo>
                  <a:cubicBezTo>
                    <a:pt x="17084" y="21363"/>
                    <a:pt x="17768" y="19891"/>
                    <a:pt x="17499" y="19724"/>
                  </a:cubicBezTo>
                  <a:cubicBezTo>
                    <a:pt x="15738" y="18490"/>
                    <a:pt x="15199" y="16543"/>
                    <a:pt x="15199" y="14074"/>
                  </a:cubicBezTo>
                  <a:lnTo>
                    <a:pt x="15199" y="13480"/>
                  </a:lnTo>
                  <a:lnTo>
                    <a:pt x="12589" y="13480"/>
                  </a:lnTo>
                  <a:lnTo>
                    <a:pt x="12589" y="10422"/>
                  </a:lnTo>
                  <a:lnTo>
                    <a:pt x="5044" y="10422"/>
                  </a:lnTo>
                  <a:cubicBezTo>
                    <a:pt x="2253" y="10422"/>
                    <a:pt x="0" y="7829"/>
                    <a:pt x="0" y="4616"/>
                  </a:cubicBezTo>
                  <a:close/>
                </a:path>
              </a:pathLst>
            </a:custGeom>
            <a:solidFill>
              <a:srgbClr val="2B3A93"/>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67" name="Freeform 147"/>
            <p:cNvSpPr/>
            <p:nvPr/>
          </p:nvSpPr>
          <p:spPr>
            <a:xfrm>
              <a:off x="5538819" y="2907193"/>
              <a:ext cx="269932" cy="269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720" y="21600"/>
                    <a:pt x="0" y="11880"/>
                    <a:pt x="0" y="0"/>
                  </a:cubicBezTo>
                  <a:lnTo>
                    <a:pt x="997" y="0"/>
                  </a:lnTo>
                  <a:cubicBezTo>
                    <a:pt x="997" y="11298"/>
                    <a:pt x="10218" y="20520"/>
                    <a:pt x="21600" y="20520"/>
                  </a:cubicBezTo>
                  <a:lnTo>
                    <a:pt x="21600" y="21600"/>
                  </a:ln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68" name="Freeform 23"/>
            <p:cNvSpPr/>
            <p:nvPr/>
          </p:nvSpPr>
          <p:spPr>
            <a:xfrm>
              <a:off x="5042804" y="4624870"/>
              <a:ext cx="1960050" cy="6143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61" y="0"/>
                  </a:moveTo>
                  <a:lnTo>
                    <a:pt x="21600" y="0"/>
                  </a:lnTo>
                  <a:lnTo>
                    <a:pt x="21600" y="11527"/>
                  </a:lnTo>
                  <a:cubicBezTo>
                    <a:pt x="21600" y="16997"/>
                    <a:pt x="20209" y="21439"/>
                    <a:pt x="18497" y="21439"/>
                  </a:cubicBezTo>
                  <a:lnTo>
                    <a:pt x="6467" y="21439"/>
                  </a:lnTo>
                  <a:lnTo>
                    <a:pt x="6467" y="21600"/>
                  </a:lnTo>
                  <a:lnTo>
                    <a:pt x="0" y="21600"/>
                  </a:lnTo>
                  <a:lnTo>
                    <a:pt x="1114" y="12095"/>
                  </a:lnTo>
                  <a:lnTo>
                    <a:pt x="3905" y="8558"/>
                  </a:lnTo>
                  <a:lnTo>
                    <a:pt x="6428" y="8558"/>
                  </a:lnTo>
                  <a:lnTo>
                    <a:pt x="6428" y="8443"/>
                  </a:lnTo>
                  <a:lnTo>
                    <a:pt x="16761" y="8443"/>
                  </a:lnTo>
                  <a:close/>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69" name="Freeform 153"/>
            <p:cNvSpPr/>
            <p:nvPr/>
          </p:nvSpPr>
          <p:spPr>
            <a:xfrm>
              <a:off x="5838640" y="3532590"/>
              <a:ext cx="267723" cy="90543"/>
            </a:xfrm>
            <a:custGeom>
              <a:avLst/>
              <a:gdLst/>
              <a:ahLst/>
              <a:cxnLst>
                <a:cxn ang="0">
                  <a:pos x="wd2" y="hd2"/>
                </a:cxn>
                <a:cxn ang="5400000">
                  <a:pos x="wd2" y="hd2"/>
                </a:cxn>
                <a:cxn ang="10800000">
                  <a:pos x="wd2" y="hd2"/>
                </a:cxn>
                <a:cxn ang="16200000">
                  <a:pos x="wd2" y="hd2"/>
                </a:cxn>
              </a:cxnLst>
              <a:rect l="0" t="0" r="r" b="b"/>
              <a:pathLst>
                <a:path w="21424" h="17913" fill="norm" stroke="1" extrusionOk="0">
                  <a:moveTo>
                    <a:pt x="7040" y="17913"/>
                  </a:moveTo>
                  <a:cubicBezTo>
                    <a:pt x="3258" y="17913"/>
                    <a:pt x="568" y="15629"/>
                    <a:pt x="484" y="15629"/>
                  </a:cubicBezTo>
                  <a:cubicBezTo>
                    <a:pt x="64" y="15213"/>
                    <a:pt x="-104" y="14175"/>
                    <a:pt x="64" y="13136"/>
                  </a:cubicBezTo>
                  <a:cubicBezTo>
                    <a:pt x="232" y="12098"/>
                    <a:pt x="652" y="11682"/>
                    <a:pt x="989" y="12098"/>
                  </a:cubicBezTo>
                  <a:cubicBezTo>
                    <a:pt x="1157" y="12098"/>
                    <a:pt x="12419" y="21444"/>
                    <a:pt x="20151" y="467"/>
                  </a:cubicBezTo>
                  <a:cubicBezTo>
                    <a:pt x="20319" y="-156"/>
                    <a:pt x="20824" y="-156"/>
                    <a:pt x="21160" y="467"/>
                  </a:cubicBezTo>
                  <a:cubicBezTo>
                    <a:pt x="21496" y="1090"/>
                    <a:pt x="21496" y="2336"/>
                    <a:pt x="21244" y="3167"/>
                  </a:cubicBezTo>
                  <a:cubicBezTo>
                    <a:pt x="16789" y="15213"/>
                    <a:pt x="11242" y="17913"/>
                    <a:pt x="7040" y="17913"/>
                  </a:cubicBezTo>
                </a:path>
              </a:pathLst>
            </a:custGeom>
            <a:solidFill>
              <a:srgbClr val="2B3A93"/>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70" name="Freeform 154"/>
            <p:cNvSpPr/>
            <p:nvPr/>
          </p:nvSpPr>
          <p:spPr>
            <a:xfrm>
              <a:off x="5851123" y="3499654"/>
              <a:ext cx="98505" cy="31079"/>
            </a:xfrm>
            <a:custGeom>
              <a:avLst/>
              <a:gdLst/>
              <a:ahLst/>
              <a:cxnLst>
                <a:cxn ang="0">
                  <a:pos x="wd2" y="hd2"/>
                </a:cxn>
                <a:cxn ang="5400000">
                  <a:pos x="wd2" y="hd2"/>
                </a:cxn>
                <a:cxn ang="10800000">
                  <a:pos x="wd2" y="hd2"/>
                </a:cxn>
                <a:cxn ang="16200000">
                  <a:pos x="wd2" y="hd2"/>
                </a:cxn>
              </a:cxnLst>
              <a:rect l="0" t="0" r="r" b="b"/>
              <a:pathLst>
                <a:path w="20344" h="21600" fill="norm" stroke="1" extrusionOk="0">
                  <a:moveTo>
                    <a:pt x="17280" y="21600"/>
                  </a:moveTo>
                  <a:lnTo>
                    <a:pt x="7128" y="21600"/>
                  </a:lnTo>
                  <a:cubicBezTo>
                    <a:pt x="5832" y="21600"/>
                    <a:pt x="4752" y="20110"/>
                    <a:pt x="3888" y="17131"/>
                  </a:cubicBezTo>
                  <a:lnTo>
                    <a:pt x="0" y="0"/>
                  </a:lnTo>
                  <a:lnTo>
                    <a:pt x="17280" y="0"/>
                  </a:lnTo>
                  <a:cubicBezTo>
                    <a:pt x="20736" y="0"/>
                    <a:pt x="21600" y="17876"/>
                    <a:pt x="18144" y="20855"/>
                  </a:cubicBezTo>
                  <a:cubicBezTo>
                    <a:pt x="17928" y="21600"/>
                    <a:pt x="17496" y="21600"/>
                    <a:pt x="17280" y="21600"/>
                  </a:cubicBezTo>
                </a:path>
              </a:pathLst>
            </a:custGeom>
            <a:solidFill>
              <a:srgbClr val="A9DFEE"/>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71" name="Freeform 155"/>
            <p:cNvSpPr/>
            <p:nvPr/>
          </p:nvSpPr>
          <p:spPr>
            <a:xfrm>
              <a:off x="6204764" y="3270017"/>
              <a:ext cx="104589" cy="2102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46"/>
                  </a:moveTo>
                  <a:cubicBezTo>
                    <a:pt x="21600" y="16764"/>
                    <a:pt x="11880" y="21600"/>
                    <a:pt x="0" y="21600"/>
                  </a:cubicBezTo>
                  <a:lnTo>
                    <a:pt x="0" y="0"/>
                  </a:lnTo>
                  <a:cubicBezTo>
                    <a:pt x="11880" y="0"/>
                    <a:pt x="21600" y="4836"/>
                    <a:pt x="21600" y="10746"/>
                  </a:cubicBez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72" name="Freeform 27"/>
            <p:cNvSpPr/>
            <p:nvPr/>
          </p:nvSpPr>
          <p:spPr>
            <a:xfrm>
              <a:off x="5295405" y="4105893"/>
              <a:ext cx="1748790" cy="5179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089" y="17046"/>
                  </a:moveTo>
                  <a:lnTo>
                    <a:pt x="21600" y="17046"/>
                  </a:lnTo>
                  <a:lnTo>
                    <a:pt x="21600" y="21600"/>
                  </a:lnTo>
                  <a:lnTo>
                    <a:pt x="15089" y="21600"/>
                  </a:lnTo>
                  <a:close/>
                  <a:moveTo>
                    <a:pt x="374" y="17046"/>
                  </a:moveTo>
                  <a:lnTo>
                    <a:pt x="4922" y="17046"/>
                  </a:lnTo>
                  <a:lnTo>
                    <a:pt x="4922" y="21600"/>
                  </a:lnTo>
                  <a:lnTo>
                    <a:pt x="0" y="21600"/>
                  </a:lnTo>
                  <a:close/>
                  <a:moveTo>
                    <a:pt x="9473" y="0"/>
                  </a:moveTo>
                  <a:lnTo>
                    <a:pt x="10652" y="0"/>
                  </a:lnTo>
                  <a:lnTo>
                    <a:pt x="10652" y="18918"/>
                  </a:lnTo>
                  <a:lnTo>
                    <a:pt x="9473" y="18918"/>
                  </a:lnTo>
                  <a:close/>
                </a:path>
              </a:pathLst>
            </a:custGeom>
            <a:solidFill>
              <a:srgbClr val="00000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73" name="Freeform 28"/>
            <p:cNvSpPr/>
            <p:nvPr/>
          </p:nvSpPr>
          <p:spPr>
            <a:xfrm>
              <a:off x="5993499" y="4165597"/>
              <a:ext cx="141330" cy="3480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80" y="12828"/>
                  </a:moveTo>
                  <a:cubicBezTo>
                    <a:pt x="16960" y="12828"/>
                    <a:pt x="21600" y="14777"/>
                    <a:pt x="21600" y="17246"/>
                  </a:cubicBezTo>
                  <a:cubicBezTo>
                    <a:pt x="21600" y="19651"/>
                    <a:pt x="16960" y="21600"/>
                    <a:pt x="10880" y="21600"/>
                  </a:cubicBezTo>
                  <a:cubicBezTo>
                    <a:pt x="4800" y="21600"/>
                    <a:pt x="0" y="19651"/>
                    <a:pt x="0" y="17246"/>
                  </a:cubicBezTo>
                  <a:cubicBezTo>
                    <a:pt x="0" y="14777"/>
                    <a:pt x="4800" y="12828"/>
                    <a:pt x="10880" y="12828"/>
                  </a:cubicBezTo>
                  <a:close/>
                  <a:moveTo>
                    <a:pt x="10880" y="0"/>
                  </a:moveTo>
                  <a:cubicBezTo>
                    <a:pt x="16960" y="0"/>
                    <a:pt x="21600" y="2000"/>
                    <a:pt x="21600" y="4386"/>
                  </a:cubicBezTo>
                  <a:cubicBezTo>
                    <a:pt x="21600" y="6773"/>
                    <a:pt x="16960" y="8772"/>
                    <a:pt x="10880" y="8772"/>
                  </a:cubicBezTo>
                  <a:cubicBezTo>
                    <a:pt x="4800" y="8772"/>
                    <a:pt x="0" y="6773"/>
                    <a:pt x="0" y="4386"/>
                  </a:cubicBezTo>
                  <a:cubicBezTo>
                    <a:pt x="0" y="2000"/>
                    <a:pt x="4800" y="0"/>
                    <a:pt x="10880" y="0"/>
                  </a:cubicBezTo>
                  <a:close/>
                </a:path>
              </a:pathLst>
            </a:custGeom>
            <a:solidFill>
              <a:srgbClr val="A9DFEE"/>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74" name="Freeform 159"/>
            <p:cNvSpPr/>
            <p:nvPr/>
          </p:nvSpPr>
          <p:spPr>
            <a:xfrm>
              <a:off x="5626079" y="4817764"/>
              <a:ext cx="113795" cy="416900"/>
            </a:xfrm>
            <a:prstGeom prst="rect">
              <a:avLst/>
            </a:prstGeom>
            <a:solidFill>
              <a:srgbClr val="00000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75" name="Freeform 160"/>
            <p:cNvSpPr/>
            <p:nvPr/>
          </p:nvSpPr>
          <p:spPr>
            <a:xfrm>
              <a:off x="5589339" y="4905026"/>
              <a:ext cx="191864" cy="1964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42"/>
                  </a:moveTo>
                  <a:cubicBezTo>
                    <a:pt x="21600" y="16749"/>
                    <a:pt x="16723" y="21600"/>
                    <a:pt x="10800" y="21600"/>
                  </a:cubicBezTo>
                  <a:cubicBezTo>
                    <a:pt x="4761" y="21600"/>
                    <a:pt x="0" y="16749"/>
                    <a:pt x="0" y="10742"/>
                  </a:cubicBezTo>
                  <a:cubicBezTo>
                    <a:pt x="0" y="4736"/>
                    <a:pt x="4761" y="0"/>
                    <a:pt x="10800" y="0"/>
                  </a:cubicBezTo>
                  <a:cubicBezTo>
                    <a:pt x="16723" y="0"/>
                    <a:pt x="21600" y="4736"/>
                    <a:pt x="21600" y="10742"/>
                  </a:cubicBezTo>
                </a:path>
              </a:pathLst>
            </a:custGeom>
            <a:solidFill>
              <a:srgbClr val="3BBADC"/>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76" name="Freeform 161"/>
            <p:cNvSpPr/>
            <p:nvPr/>
          </p:nvSpPr>
          <p:spPr>
            <a:xfrm>
              <a:off x="5635264" y="4955547"/>
              <a:ext cx="95423" cy="954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904"/>
                    <a:pt x="16723" y="21600"/>
                    <a:pt x="10916" y="21600"/>
                  </a:cubicBezTo>
                  <a:cubicBezTo>
                    <a:pt x="4877" y="21600"/>
                    <a:pt x="0" y="16904"/>
                    <a:pt x="0" y="10800"/>
                  </a:cubicBezTo>
                  <a:cubicBezTo>
                    <a:pt x="0" y="4930"/>
                    <a:pt x="4877" y="0"/>
                    <a:pt x="10916" y="0"/>
                  </a:cubicBezTo>
                  <a:cubicBezTo>
                    <a:pt x="16723" y="0"/>
                    <a:pt x="21600" y="4930"/>
                    <a:pt x="21600" y="10800"/>
                  </a:cubicBezTo>
                </a:path>
              </a:pathLst>
            </a:custGeom>
            <a:solidFill>
              <a:srgbClr val="A9DFEE"/>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77" name="Freeform 32"/>
            <p:cNvSpPr/>
            <p:nvPr/>
          </p:nvSpPr>
          <p:spPr>
            <a:xfrm>
              <a:off x="6040183" y="4207691"/>
              <a:ext cx="56925" cy="263596"/>
            </a:xfrm>
            <a:custGeom>
              <a:avLst/>
              <a:gdLst/>
              <a:ahLst/>
              <a:cxnLst>
                <a:cxn ang="0">
                  <a:pos x="wd2" y="hd2"/>
                </a:cxn>
                <a:cxn ang="5400000">
                  <a:pos x="wd2" y="hd2"/>
                </a:cxn>
                <a:cxn ang="10800000">
                  <a:pos x="wd2" y="hd2"/>
                </a:cxn>
                <a:cxn ang="16200000">
                  <a:pos x="wd2" y="hd2"/>
                </a:cxn>
              </a:cxnLst>
              <a:rect l="0" t="0" r="r" b="b"/>
              <a:pathLst>
                <a:path w="20948" h="21456" fill="norm" stroke="1" extrusionOk="0">
                  <a:moveTo>
                    <a:pt x="15362" y="17008"/>
                  </a:moveTo>
                  <a:cubicBezTo>
                    <a:pt x="16480" y="16761"/>
                    <a:pt x="18714" y="16761"/>
                    <a:pt x="19831" y="17008"/>
                  </a:cubicBezTo>
                  <a:cubicBezTo>
                    <a:pt x="21321" y="17337"/>
                    <a:pt x="21321" y="17749"/>
                    <a:pt x="19831" y="18079"/>
                  </a:cubicBezTo>
                  <a:lnTo>
                    <a:pt x="5680" y="21208"/>
                  </a:lnTo>
                  <a:cubicBezTo>
                    <a:pt x="4190" y="21538"/>
                    <a:pt x="1955" y="21538"/>
                    <a:pt x="838" y="21208"/>
                  </a:cubicBezTo>
                  <a:cubicBezTo>
                    <a:pt x="-279" y="20961"/>
                    <a:pt x="-279" y="20550"/>
                    <a:pt x="838" y="20220"/>
                  </a:cubicBezTo>
                  <a:close/>
                  <a:moveTo>
                    <a:pt x="15362" y="185"/>
                  </a:moveTo>
                  <a:cubicBezTo>
                    <a:pt x="16480" y="-62"/>
                    <a:pt x="18714" y="-62"/>
                    <a:pt x="19831" y="185"/>
                  </a:cubicBezTo>
                  <a:cubicBezTo>
                    <a:pt x="21321" y="515"/>
                    <a:pt x="21321" y="1009"/>
                    <a:pt x="19831" y="1256"/>
                  </a:cubicBezTo>
                  <a:lnTo>
                    <a:pt x="5680" y="4386"/>
                  </a:lnTo>
                  <a:cubicBezTo>
                    <a:pt x="4190" y="4716"/>
                    <a:pt x="1955" y="4716"/>
                    <a:pt x="838" y="4386"/>
                  </a:cubicBezTo>
                  <a:cubicBezTo>
                    <a:pt x="-279" y="4139"/>
                    <a:pt x="-279" y="3645"/>
                    <a:pt x="838" y="3315"/>
                  </a:cubicBezTo>
                  <a:close/>
                </a:path>
              </a:pathLst>
            </a:custGeom>
            <a:solidFill>
              <a:srgbClr val="00000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78" name="Freeform 164"/>
            <p:cNvSpPr/>
            <p:nvPr/>
          </p:nvSpPr>
          <p:spPr>
            <a:xfrm>
              <a:off x="7820264" y="3636139"/>
              <a:ext cx="326338" cy="865849"/>
            </a:xfrm>
            <a:custGeom>
              <a:avLst/>
              <a:gdLst/>
              <a:ahLst/>
              <a:cxnLst>
                <a:cxn ang="0">
                  <a:pos x="wd2" y="hd2"/>
                </a:cxn>
                <a:cxn ang="5400000">
                  <a:pos x="wd2" y="hd2"/>
                </a:cxn>
                <a:cxn ang="10800000">
                  <a:pos x="wd2" y="hd2"/>
                </a:cxn>
                <a:cxn ang="16200000">
                  <a:pos x="wd2" y="hd2"/>
                </a:cxn>
              </a:cxnLst>
              <a:rect l="0" t="0" r="r" b="b"/>
              <a:pathLst>
                <a:path w="18769" h="20800" fill="norm" stroke="1" extrusionOk="0">
                  <a:moveTo>
                    <a:pt x="18176" y="13998"/>
                  </a:moveTo>
                  <a:cubicBezTo>
                    <a:pt x="19552" y="16271"/>
                    <a:pt x="18595" y="20341"/>
                    <a:pt x="14646" y="20765"/>
                  </a:cubicBezTo>
                  <a:cubicBezTo>
                    <a:pt x="10697" y="21190"/>
                    <a:pt x="5132" y="17669"/>
                    <a:pt x="3756" y="15547"/>
                  </a:cubicBezTo>
                  <a:cubicBezTo>
                    <a:pt x="944" y="10952"/>
                    <a:pt x="-2048" y="464"/>
                    <a:pt x="1901" y="15"/>
                  </a:cubicBezTo>
                  <a:cubicBezTo>
                    <a:pt x="5850" y="-410"/>
                    <a:pt x="14885" y="8729"/>
                    <a:pt x="18176" y="13998"/>
                  </a:cubicBezTo>
                </a:path>
              </a:pathLst>
            </a:custGeom>
            <a:solidFill>
              <a:srgbClr val="A9DFEE"/>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79" name="Freeform 165"/>
            <p:cNvSpPr/>
            <p:nvPr/>
          </p:nvSpPr>
          <p:spPr>
            <a:xfrm>
              <a:off x="8252848" y="3515860"/>
              <a:ext cx="349624" cy="999674"/>
            </a:xfrm>
            <a:custGeom>
              <a:avLst/>
              <a:gdLst/>
              <a:ahLst/>
              <a:cxnLst>
                <a:cxn ang="0">
                  <a:pos x="wd2" y="hd2"/>
                </a:cxn>
                <a:cxn ang="5400000">
                  <a:pos x="wd2" y="hd2"/>
                </a:cxn>
                <a:cxn ang="10800000">
                  <a:pos x="wd2" y="hd2"/>
                </a:cxn>
                <a:cxn ang="16200000">
                  <a:pos x="wd2" y="hd2"/>
                </a:cxn>
              </a:cxnLst>
              <a:rect l="0" t="0" r="r" b="b"/>
              <a:pathLst>
                <a:path w="18733" h="20917" fill="norm" stroke="1" extrusionOk="0">
                  <a:moveTo>
                    <a:pt x="775" y="14199"/>
                  </a:moveTo>
                  <a:cubicBezTo>
                    <a:pt x="-724" y="16466"/>
                    <a:pt x="-169" y="20520"/>
                    <a:pt x="3496" y="20890"/>
                  </a:cubicBezTo>
                  <a:cubicBezTo>
                    <a:pt x="7161" y="21261"/>
                    <a:pt x="12714" y="17665"/>
                    <a:pt x="14102" y="15550"/>
                  </a:cubicBezTo>
                  <a:cubicBezTo>
                    <a:pt x="17156" y="10908"/>
                    <a:pt x="20876" y="380"/>
                    <a:pt x="17211" y="10"/>
                  </a:cubicBezTo>
                  <a:cubicBezTo>
                    <a:pt x="13491" y="-339"/>
                    <a:pt x="4273" y="8881"/>
                    <a:pt x="775" y="14199"/>
                  </a:cubicBezTo>
                </a:path>
              </a:pathLst>
            </a:custGeom>
            <a:solidFill>
              <a:srgbClr val="A9DFEE"/>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80" name="Freeform 166"/>
            <p:cNvSpPr/>
            <p:nvPr/>
          </p:nvSpPr>
          <p:spPr>
            <a:xfrm>
              <a:off x="8076029" y="3151647"/>
              <a:ext cx="281379" cy="1382848"/>
            </a:xfrm>
            <a:custGeom>
              <a:avLst/>
              <a:gdLst/>
              <a:ahLst/>
              <a:cxnLst>
                <a:cxn ang="0">
                  <a:pos x="wd2" y="hd2"/>
                </a:cxn>
                <a:cxn ang="5400000">
                  <a:pos x="wd2" y="hd2"/>
                </a:cxn>
                <a:cxn ang="10800000">
                  <a:pos x="wd2" y="hd2"/>
                </a:cxn>
                <a:cxn ang="16200000">
                  <a:pos x="wd2" y="hd2"/>
                </a:cxn>
              </a:cxnLst>
              <a:rect l="0" t="0" r="r" b="b"/>
              <a:pathLst>
                <a:path w="21081" h="21551" fill="norm" stroke="1" extrusionOk="0">
                  <a:moveTo>
                    <a:pt x="21060" y="15380"/>
                  </a:moveTo>
                  <a:cubicBezTo>
                    <a:pt x="20826" y="17735"/>
                    <a:pt x="16553" y="21584"/>
                    <a:pt x="10726" y="21552"/>
                  </a:cubicBezTo>
                  <a:cubicBezTo>
                    <a:pt x="4976" y="21535"/>
                    <a:pt x="-152" y="17508"/>
                    <a:pt x="3" y="15315"/>
                  </a:cubicBezTo>
                  <a:cubicBezTo>
                    <a:pt x="314" y="10508"/>
                    <a:pt x="4976" y="-16"/>
                    <a:pt x="10726" y="0"/>
                  </a:cubicBezTo>
                  <a:cubicBezTo>
                    <a:pt x="16553" y="16"/>
                    <a:pt x="21448" y="9891"/>
                    <a:pt x="21060" y="15380"/>
                  </a:cubicBez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81" name="Freeform 167"/>
            <p:cNvSpPr/>
            <p:nvPr/>
          </p:nvSpPr>
          <p:spPr>
            <a:xfrm>
              <a:off x="8211783" y="3146014"/>
              <a:ext cx="12793" cy="13951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69" y="21600"/>
                  </a:moveTo>
                  <a:cubicBezTo>
                    <a:pt x="4985" y="21600"/>
                    <a:pt x="0" y="21568"/>
                    <a:pt x="0" y="21503"/>
                  </a:cubicBezTo>
                  <a:lnTo>
                    <a:pt x="0" y="97"/>
                  </a:lnTo>
                  <a:cubicBezTo>
                    <a:pt x="0" y="48"/>
                    <a:pt x="4985" y="0"/>
                    <a:pt x="9969" y="0"/>
                  </a:cubicBezTo>
                  <a:cubicBezTo>
                    <a:pt x="14954" y="0"/>
                    <a:pt x="21600" y="48"/>
                    <a:pt x="21600" y="97"/>
                  </a:cubicBezTo>
                  <a:lnTo>
                    <a:pt x="21600" y="21503"/>
                  </a:lnTo>
                  <a:cubicBezTo>
                    <a:pt x="21600" y="21568"/>
                    <a:pt x="14954" y="21600"/>
                    <a:pt x="9969" y="21600"/>
                  </a:cubicBezTo>
                </a:path>
              </a:pathLst>
            </a:custGeom>
            <a:solidFill>
              <a:srgbClr val="3BBADC"/>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82" name="Freeform 168"/>
            <p:cNvSpPr/>
            <p:nvPr/>
          </p:nvSpPr>
          <p:spPr>
            <a:xfrm>
              <a:off x="8313590" y="3509607"/>
              <a:ext cx="267902" cy="1008590"/>
            </a:xfrm>
            <a:custGeom>
              <a:avLst/>
              <a:gdLst/>
              <a:ahLst/>
              <a:cxnLst>
                <a:cxn ang="0">
                  <a:pos x="wd2" y="hd2"/>
                </a:cxn>
                <a:cxn ang="5400000">
                  <a:pos x="wd2" y="hd2"/>
                </a:cxn>
                <a:cxn ang="10800000">
                  <a:pos x="wd2" y="hd2"/>
                </a:cxn>
                <a:cxn ang="16200000">
                  <a:pos x="wd2" y="hd2"/>
                </a:cxn>
              </a:cxnLst>
              <a:rect l="0" t="0" r="r" b="b"/>
              <a:pathLst>
                <a:path w="21438" h="21584" fill="norm" stroke="1" extrusionOk="0">
                  <a:moveTo>
                    <a:pt x="437" y="21584"/>
                  </a:moveTo>
                  <a:lnTo>
                    <a:pt x="354" y="21584"/>
                  </a:lnTo>
                  <a:cubicBezTo>
                    <a:pt x="105" y="21562"/>
                    <a:pt x="-61" y="21495"/>
                    <a:pt x="22" y="21428"/>
                  </a:cubicBezTo>
                  <a:lnTo>
                    <a:pt x="20459" y="95"/>
                  </a:lnTo>
                  <a:cubicBezTo>
                    <a:pt x="20459" y="29"/>
                    <a:pt x="20791" y="-16"/>
                    <a:pt x="21041" y="6"/>
                  </a:cubicBezTo>
                  <a:cubicBezTo>
                    <a:pt x="21373" y="6"/>
                    <a:pt x="21539" y="95"/>
                    <a:pt x="21373" y="162"/>
                  </a:cubicBezTo>
                  <a:lnTo>
                    <a:pt x="1019" y="21495"/>
                  </a:lnTo>
                  <a:cubicBezTo>
                    <a:pt x="936" y="21539"/>
                    <a:pt x="687" y="21584"/>
                    <a:pt x="437" y="21584"/>
                  </a:cubicBezTo>
                </a:path>
              </a:pathLst>
            </a:custGeom>
            <a:solidFill>
              <a:srgbClr val="3BBADC"/>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83" name="Freeform 169"/>
            <p:cNvSpPr/>
            <p:nvPr/>
          </p:nvSpPr>
          <p:spPr>
            <a:xfrm>
              <a:off x="7849730" y="3632842"/>
              <a:ext cx="236226" cy="876170"/>
            </a:xfrm>
            <a:custGeom>
              <a:avLst/>
              <a:gdLst/>
              <a:ahLst/>
              <a:cxnLst>
                <a:cxn ang="0">
                  <a:pos x="wd2" y="hd2"/>
                </a:cxn>
                <a:cxn ang="5400000">
                  <a:pos x="wd2" y="hd2"/>
                </a:cxn>
                <a:cxn ang="10800000">
                  <a:pos x="wd2" y="hd2"/>
                </a:cxn>
                <a:cxn ang="16200000">
                  <a:pos x="wd2" y="hd2"/>
                </a:cxn>
              </a:cxnLst>
              <a:rect l="0" t="0" r="r" b="b"/>
              <a:pathLst>
                <a:path w="21459" h="21600" fill="norm" stroke="1" extrusionOk="0">
                  <a:moveTo>
                    <a:pt x="20864" y="21600"/>
                  </a:moveTo>
                  <a:cubicBezTo>
                    <a:pt x="20674" y="21600"/>
                    <a:pt x="20388" y="21549"/>
                    <a:pt x="20293" y="21472"/>
                  </a:cubicBezTo>
                  <a:lnTo>
                    <a:pt x="25" y="205"/>
                  </a:lnTo>
                  <a:cubicBezTo>
                    <a:pt x="-70" y="128"/>
                    <a:pt x="120" y="51"/>
                    <a:pt x="406" y="0"/>
                  </a:cubicBezTo>
                  <a:cubicBezTo>
                    <a:pt x="786" y="0"/>
                    <a:pt x="1072" y="51"/>
                    <a:pt x="1167" y="128"/>
                  </a:cubicBezTo>
                  <a:lnTo>
                    <a:pt x="21435" y="21395"/>
                  </a:lnTo>
                  <a:cubicBezTo>
                    <a:pt x="21530" y="21472"/>
                    <a:pt x="21340" y="21574"/>
                    <a:pt x="21054" y="21600"/>
                  </a:cubicBezTo>
                  <a:cubicBezTo>
                    <a:pt x="20959" y="21600"/>
                    <a:pt x="20959" y="21600"/>
                    <a:pt x="20864" y="21600"/>
                  </a:cubicBezTo>
                </a:path>
              </a:pathLst>
            </a:custGeom>
            <a:solidFill>
              <a:srgbClr val="3BBADC"/>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84" name="Freeform 170"/>
            <p:cNvSpPr/>
            <p:nvPr/>
          </p:nvSpPr>
          <p:spPr>
            <a:xfrm>
              <a:off x="1341072" y="3945148"/>
              <a:ext cx="233183" cy="1289513"/>
            </a:xfrm>
            <a:prstGeom prst="rect">
              <a:avLst/>
            </a:prstGeom>
            <a:solidFill>
              <a:srgbClr val="A9DFEE"/>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85" name="Freeform 171"/>
            <p:cNvSpPr/>
            <p:nvPr/>
          </p:nvSpPr>
          <p:spPr>
            <a:xfrm>
              <a:off x="2186132" y="4174784"/>
              <a:ext cx="1500780" cy="8623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334" y="0"/>
                  </a:moveTo>
                  <a:lnTo>
                    <a:pt x="0" y="0"/>
                  </a:lnTo>
                  <a:lnTo>
                    <a:pt x="4266" y="21600"/>
                  </a:lnTo>
                  <a:lnTo>
                    <a:pt x="21600" y="21600"/>
                  </a:lnTo>
                  <a:lnTo>
                    <a:pt x="17334" y="0"/>
                  </a:lnTo>
                </a:path>
              </a:pathLst>
            </a:custGeom>
            <a:solidFill>
              <a:srgbClr val="EA634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86" name="Freeform 172"/>
            <p:cNvSpPr/>
            <p:nvPr/>
          </p:nvSpPr>
          <p:spPr>
            <a:xfrm>
              <a:off x="1079287" y="5235699"/>
              <a:ext cx="7687174" cy="315865"/>
            </a:xfrm>
            <a:prstGeom prst="rect">
              <a:avLst/>
            </a:prstGeom>
            <a:solidFill>
              <a:srgbClr val="00000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87" name="Freeform 42"/>
            <p:cNvSpPr/>
            <p:nvPr/>
          </p:nvSpPr>
          <p:spPr>
            <a:xfrm>
              <a:off x="3495057" y="3977296"/>
              <a:ext cx="2584664" cy="12573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2805" y="0"/>
                  </a:lnTo>
                  <a:lnTo>
                    <a:pt x="15627" y="19330"/>
                  </a:lnTo>
                  <a:lnTo>
                    <a:pt x="21600" y="19330"/>
                  </a:lnTo>
                  <a:lnTo>
                    <a:pt x="21600" y="21600"/>
                  </a:lnTo>
                  <a:lnTo>
                    <a:pt x="3224" y="21600"/>
                  </a:lnTo>
                  <a:lnTo>
                    <a:pt x="3224" y="21600"/>
                  </a:lnTo>
                  <a:lnTo>
                    <a:pt x="3162" y="21600"/>
                  </a:lnTo>
                  <a:close/>
                </a:path>
              </a:pathLst>
            </a:custGeom>
            <a:solidFill>
              <a:srgbClr val="2B3A93"/>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88" name="Freeform 175"/>
            <p:cNvSpPr/>
            <p:nvPr/>
          </p:nvSpPr>
          <p:spPr>
            <a:xfrm>
              <a:off x="4202336" y="4335527"/>
              <a:ext cx="494976" cy="4214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884" y="12715"/>
                  </a:moveTo>
                  <a:lnTo>
                    <a:pt x="5264" y="0"/>
                  </a:lnTo>
                  <a:lnTo>
                    <a:pt x="2178" y="12715"/>
                  </a:lnTo>
                  <a:lnTo>
                    <a:pt x="0" y="21600"/>
                  </a:lnTo>
                  <a:lnTo>
                    <a:pt x="21600" y="21600"/>
                  </a:lnTo>
                  <a:lnTo>
                    <a:pt x="14884" y="12715"/>
                  </a:ln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89" name="Freeform 176"/>
            <p:cNvSpPr/>
            <p:nvPr/>
          </p:nvSpPr>
          <p:spPr>
            <a:xfrm>
              <a:off x="2884227" y="4482494"/>
              <a:ext cx="710829" cy="752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48" y="15983"/>
                  </a:moveTo>
                  <a:lnTo>
                    <a:pt x="15867" y="15983"/>
                  </a:lnTo>
                  <a:lnTo>
                    <a:pt x="0" y="0"/>
                  </a:lnTo>
                  <a:lnTo>
                    <a:pt x="5796" y="21600"/>
                  </a:lnTo>
                  <a:lnTo>
                    <a:pt x="21600" y="21600"/>
                  </a:lnTo>
                  <a:lnTo>
                    <a:pt x="20048" y="15983"/>
                  </a:lnTo>
                </a:path>
              </a:pathLst>
            </a:custGeom>
            <a:solidFill>
              <a:srgbClr val="2B3A93"/>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90" name="Freeform 177"/>
            <p:cNvSpPr/>
            <p:nvPr/>
          </p:nvSpPr>
          <p:spPr>
            <a:xfrm>
              <a:off x="2608665" y="4482494"/>
              <a:ext cx="467415" cy="752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725" y="15983"/>
                  </a:moveTo>
                  <a:lnTo>
                    <a:pt x="0" y="15983"/>
                  </a:lnTo>
                  <a:lnTo>
                    <a:pt x="1639" y="21600"/>
                  </a:lnTo>
                  <a:lnTo>
                    <a:pt x="21600" y="21600"/>
                  </a:lnTo>
                  <a:lnTo>
                    <a:pt x="12777" y="0"/>
                  </a:lnTo>
                  <a:lnTo>
                    <a:pt x="4725" y="15983"/>
                  </a:lnTo>
                </a:path>
              </a:pathLst>
            </a:custGeom>
            <a:solidFill>
              <a:srgbClr val="A9DFEE"/>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91" name="Freeform 178"/>
            <p:cNvSpPr/>
            <p:nvPr/>
          </p:nvSpPr>
          <p:spPr>
            <a:xfrm>
              <a:off x="1570707" y="4161006"/>
              <a:ext cx="237789" cy="1073657"/>
            </a:xfrm>
            <a:prstGeom prst="rect">
              <a:avLst/>
            </a:prstGeom>
            <a:solidFill>
              <a:srgbClr val="2B3A93"/>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92" name="Freeform 179"/>
            <p:cNvSpPr/>
            <p:nvPr/>
          </p:nvSpPr>
          <p:spPr>
            <a:xfrm>
              <a:off x="1409962" y="4105893"/>
              <a:ext cx="90787" cy="968026"/>
            </a:xfrm>
            <a:prstGeom prst="rect">
              <a:avLst/>
            </a:prstGeom>
            <a:solidFill>
              <a:srgbClr val="3BBADC"/>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93" name="Freeform 180"/>
            <p:cNvSpPr/>
            <p:nvPr/>
          </p:nvSpPr>
          <p:spPr>
            <a:xfrm>
              <a:off x="1621229" y="4252860"/>
              <a:ext cx="155118" cy="1551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04"/>
                    <a:pt x="16704" y="21600"/>
                    <a:pt x="10800" y="21600"/>
                  </a:cubicBezTo>
                  <a:cubicBezTo>
                    <a:pt x="4752" y="21600"/>
                    <a:pt x="0" y="16704"/>
                    <a:pt x="0" y="10800"/>
                  </a:cubicBezTo>
                  <a:cubicBezTo>
                    <a:pt x="0" y="4752"/>
                    <a:pt x="4752" y="0"/>
                    <a:pt x="10800" y="0"/>
                  </a:cubicBezTo>
                  <a:cubicBezTo>
                    <a:pt x="16704" y="0"/>
                    <a:pt x="21600" y="4752"/>
                    <a:pt x="21600" y="10800"/>
                  </a:cubicBezTo>
                </a:path>
              </a:pathLst>
            </a:custGeom>
            <a:solidFill>
              <a:srgbClr val="A9DFEE"/>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94" name="Freeform 49"/>
            <p:cNvSpPr/>
            <p:nvPr/>
          </p:nvSpPr>
          <p:spPr>
            <a:xfrm>
              <a:off x="1814121" y="4174782"/>
              <a:ext cx="517937" cy="10552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7" y="940"/>
                  </a:moveTo>
                  <a:lnTo>
                    <a:pt x="15471" y="21281"/>
                  </a:lnTo>
                  <a:lnTo>
                    <a:pt x="13504" y="21600"/>
                  </a:lnTo>
                  <a:lnTo>
                    <a:pt x="0" y="1238"/>
                  </a:lnTo>
                  <a:close/>
                  <a:moveTo>
                    <a:pt x="8126" y="0"/>
                  </a:moveTo>
                  <a:lnTo>
                    <a:pt x="21600" y="20403"/>
                  </a:lnTo>
                  <a:lnTo>
                    <a:pt x="19987" y="20660"/>
                  </a:lnTo>
                  <a:lnTo>
                    <a:pt x="6512" y="256"/>
                  </a:lnTo>
                  <a:close/>
                </a:path>
              </a:pathLst>
            </a:custGeom>
            <a:solidFill>
              <a:srgbClr val="EA634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95" name="Freeform 183"/>
            <p:cNvSpPr/>
            <p:nvPr/>
          </p:nvSpPr>
          <p:spPr>
            <a:xfrm>
              <a:off x="1860050" y="4188561"/>
              <a:ext cx="430679" cy="1032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17" y="0"/>
                  </a:moveTo>
                  <a:lnTo>
                    <a:pt x="0" y="743"/>
                  </a:lnTo>
                  <a:lnTo>
                    <a:pt x="16083" y="21600"/>
                  </a:lnTo>
                  <a:lnTo>
                    <a:pt x="21600" y="20857"/>
                  </a:lnTo>
                  <a:lnTo>
                    <a:pt x="5517" y="0"/>
                  </a:ln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96" name="Freeform 51"/>
            <p:cNvSpPr/>
            <p:nvPr/>
          </p:nvSpPr>
          <p:spPr>
            <a:xfrm>
              <a:off x="1887605" y="4197747"/>
              <a:ext cx="292899" cy="8853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16" y="336"/>
                  </a:moveTo>
                  <a:lnTo>
                    <a:pt x="21600" y="21499"/>
                  </a:lnTo>
                  <a:lnTo>
                    <a:pt x="20684" y="21600"/>
                  </a:lnTo>
                  <a:lnTo>
                    <a:pt x="0" y="438"/>
                  </a:lnTo>
                  <a:close/>
                  <a:moveTo>
                    <a:pt x="3893" y="0"/>
                  </a:moveTo>
                  <a:lnTo>
                    <a:pt x="16180" y="12646"/>
                  </a:lnTo>
                  <a:lnTo>
                    <a:pt x="15336" y="12748"/>
                  </a:lnTo>
                  <a:lnTo>
                    <a:pt x="3048" y="76"/>
                  </a:lnTo>
                  <a:close/>
                </a:path>
              </a:pathLst>
            </a:custGeom>
            <a:solidFill>
              <a:srgbClr val="58C4E1"/>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97" name="Freeform 52"/>
            <p:cNvSpPr/>
            <p:nvPr/>
          </p:nvSpPr>
          <p:spPr>
            <a:xfrm>
              <a:off x="1570707" y="4459532"/>
              <a:ext cx="237790" cy="2377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350"/>
                  </a:moveTo>
                  <a:lnTo>
                    <a:pt x="21600" y="13350"/>
                  </a:lnTo>
                  <a:lnTo>
                    <a:pt x="21600" y="21600"/>
                  </a:lnTo>
                  <a:lnTo>
                    <a:pt x="0" y="21600"/>
                  </a:lnTo>
                  <a:close/>
                  <a:moveTo>
                    <a:pt x="0" y="0"/>
                  </a:moveTo>
                  <a:lnTo>
                    <a:pt x="21600" y="0"/>
                  </a:lnTo>
                  <a:lnTo>
                    <a:pt x="21600" y="8250"/>
                  </a:lnTo>
                  <a:lnTo>
                    <a:pt x="0" y="8250"/>
                  </a:lnTo>
                  <a:close/>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98" name="Freeform 188"/>
            <p:cNvSpPr/>
            <p:nvPr/>
          </p:nvSpPr>
          <p:spPr>
            <a:xfrm>
              <a:off x="7173829" y="4624871"/>
              <a:ext cx="522531" cy="609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3006" y="21600"/>
                  </a:lnTo>
                  <a:lnTo>
                    <a:pt x="18594" y="21600"/>
                  </a:lnTo>
                  <a:lnTo>
                    <a:pt x="21600" y="0"/>
                  </a:lnTo>
                </a:path>
              </a:pathLst>
            </a:custGeom>
            <a:solidFill>
              <a:srgbClr val="2B3A93"/>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399" name="Freeform 189"/>
            <p:cNvSpPr/>
            <p:nvPr/>
          </p:nvSpPr>
          <p:spPr>
            <a:xfrm>
              <a:off x="7137087" y="4583536"/>
              <a:ext cx="596010" cy="44860"/>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00" name="Freeform 190"/>
            <p:cNvSpPr/>
            <p:nvPr/>
          </p:nvSpPr>
          <p:spPr>
            <a:xfrm>
              <a:off x="7173829" y="4491680"/>
              <a:ext cx="522527" cy="908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20" y="0"/>
                  </a:moveTo>
                  <a:lnTo>
                    <a:pt x="1423" y="0"/>
                  </a:lnTo>
                  <a:lnTo>
                    <a:pt x="0" y="21600"/>
                  </a:lnTo>
                  <a:lnTo>
                    <a:pt x="21600" y="21600"/>
                  </a:lnTo>
                  <a:lnTo>
                    <a:pt x="20220" y="0"/>
                  </a:lnTo>
                </a:path>
              </a:pathLst>
            </a:custGeom>
            <a:solidFill>
              <a:srgbClr val="A9DFEE"/>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01" name="Freeform 56"/>
            <p:cNvSpPr/>
            <p:nvPr/>
          </p:nvSpPr>
          <p:spPr>
            <a:xfrm>
              <a:off x="7173829" y="4624871"/>
              <a:ext cx="522531" cy="609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32" y="0"/>
                  </a:moveTo>
                  <a:lnTo>
                    <a:pt x="11157" y="0"/>
                  </a:lnTo>
                  <a:lnTo>
                    <a:pt x="11157" y="6019"/>
                  </a:lnTo>
                  <a:lnTo>
                    <a:pt x="21600" y="6019"/>
                  </a:lnTo>
                  <a:lnTo>
                    <a:pt x="21600" y="14605"/>
                  </a:lnTo>
                  <a:lnTo>
                    <a:pt x="11157" y="14605"/>
                  </a:lnTo>
                  <a:lnTo>
                    <a:pt x="11157" y="21600"/>
                  </a:lnTo>
                  <a:lnTo>
                    <a:pt x="10632" y="21600"/>
                  </a:lnTo>
                  <a:lnTo>
                    <a:pt x="10632" y="14605"/>
                  </a:lnTo>
                  <a:lnTo>
                    <a:pt x="0" y="14605"/>
                  </a:lnTo>
                  <a:lnTo>
                    <a:pt x="0" y="6019"/>
                  </a:lnTo>
                  <a:lnTo>
                    <a:pt x="10632" y="6019"/>
                  </a:lnTo>
                  <a:close/>
                </a:path>
              </a:pathLst>
            </a:custGeom>
            <a:solidFill>
              <a:srgbClr val="00000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02" name="Freeform 193"/>
            <p:cNvSpPr/>
            <p:nvPr/>
          </p:nvSpPr>
          <p:spPr>
            <a:xfrm>
              <a:off x="7348353" y="4822357"/>
              <a:ext cx="173478" cy="1734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86"/>
                    <a:pt x="16786" y="21600"/>
                    <a:pt x="10800" y="21600"/>
                  </a:cubicBezTo>
                  <a:cubicBezTo>
                    <a:pt x="4814" y="21600"/>
                    <a:pt x="0" y="16786"/>
                    <a:pt x="0" y="10800"/>
                  </a:cubicBezTo>
                  <a:cubicBezTo>
                    <a:pt x="0" y="4814"/>
                    <a:pt x="4814" y="0"/>
                    <a:pt x="10800" y="0"/>
                  </a:cubicBezTo>
                  <a:cubicBezTo>
                    <a:pt x="16786" y="0"/>
                    <a:pt x="21600" y="4814"/>
                    <a:pt x="21600" y="10800"/>
                  </a:cubicBezTo>
                </a:path>
              </a:pathLst>
            </a:custGeom>
            <a:solidFill>
              <a:srgbClr val="A9DFEE"/>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03" name="Freeform 194"/>
            <p:cNvSpPr/>
            <p:nvPr/>
          </p:nvSpPr>
          <p:spPr>
            <a:xfrm>
              <a:off x="7890294" y="4427381"/>
              <a:ext cx="573047" cy="8072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528" y="11833"/>
                  </a:moveTo>
                  <a:cubicBezTo>
                    <a:pt x="4752" y="11833"/>
                    <a:pt x="4556" y="3907"/>
                    <a:pt x="4948" y="0"/>
                  </a:cubicBezTo>
                  <a:lnTo>
                    <a:pt x="0" y="0"/>
                  </a:lnTo>
                  <a:lnTo>
                    <a:pt x="0" y="21600"/>
                  </a:lnTo>
                  <a:lnTo>
                    <a:pt x="21600" y="21600"/>
                  </a:lnTo>
                  <a:cubicBezTo>
                    <a:pt x="21364" y="18056"/>
                    <a:pt x="19872" y="11833"/>
                    <a:pt x="12528" y="11833"/>
                  </a:cubicBezTo>
                </a:path>
              </a:pathLst>
            </a:custGeom>
            <a:solidFill>
              <a:srgbClr val="2B3A93"/>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04" name="Freeform 195"/>
            <p:cNvSpPr/>
            <p:nvPr/>
          </p:nvSpPr>
          <p:spPr>
            <a:xfrm>
              <a:off x="8017078" y="4427381"/>
              <a:ext cx="524339" cy="807277"/>
            </a:xfrm>
            <a:custGeom>
              <a:avLst/>
              <a:gdLst/>
              <a:ahLst/>
              <a:cxnLst>
                <a:cxn ang="0">
                  <a:pos x="wd2" y="hd2"/>
                </a:cxn>
                <a:cxn ang="5400000">
                  <a:pos x="wd2" y="hd2"/>
                </a:cxn>
                <a:cxn ang="10800000">
                  <a:pos x="wd2" y="hd2"/>
                </a:cxn>
                <a:cxn ang="16200000">
                  <a:pos x="wd2" y="hd2"/>
                </a:cxn>
              </a:cxnLst>
              <a:rect l="0" t="0" r="r" b="b"/>
              <a:pathLst>
                <a:path w="21300" h="21600" fill="norm" stroke="1" extrusionOk="0">
                  <a:moveTo>
                    <a:pt x="21300" y="0"/>
                  </a:moveTo>
                  <a:lnTo>
                    <a:pt x="124" y="0"/>
                  </a:lnTo>
                  <a:cubicBezTo>
                    <a:pt x="-300" y="3907"/>
                    <a:pt x="-88" y="11833"/>
                    <a:pt x="8298" y="11833"/>
                  </a:cubicBezTo>
                  <a:cubicBezTo>
                    <a:pt x="16218" y="11833"/>
                    <a:pt x="17827" y="18056"/>
                    <a:pt x="18081" y="21600"/>
                  </a:cubicBezTo>
                  <a:lnTo>
                    <a:pt x="21300" y="21600"/>
                  </a:lnTo>
                  <a:lnTo>
                    <a:pt x="21300" y="0"/>
                  </a:lnTo>
                </a:path>
              </a:pathLst>
            </a:custGeom>
            <a:solidFill>
              <a:srgbClr val="EA634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05" name="Freeform 196"/>
            <p:cNvSpPr/>
            <p:nvPr/>
          </p:nvSpPr>
          <p:spPr>
            <a:xfrm>
              <a:off x="6011868" y="13780"/>
              <a:ext cx="1307886" cy="554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066" y="5725"/>
                  </a:moveTo>
                  <a:lnTo>
                    <a:pt x="5847" y="0"/>
                  </a:lnTo>
                  <a:lnTo>
                    <a:pt x="0" y="0"/>
                  </a:lnTo>
                  <a:lnTo>
                    <a:pt x="0" y="21600"/>
                  </a:lnTo>
                  <a:lnTo>
                    <a:pt x="21600" y="21600"/>
                  </a:lnTo>
                  <a:lnTo>
                    <a:pt x="21600" y="5725"/>
                  </a:lnTo>
                  <a:lnTo>
                    <a:pt x="8066" y="5725"/>
                  </a:lnTo>
                </a:path>
              </a:pathLst>
            </a:custGeom>
            <a:solidFill>
              <a:srgbClr val="2B3A93"/>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06" name="Freeform 197"/>
            <p:cNvSpPr/>
            <p:nvPr/>
          </p:nvSpPr>
          <p:spPr>
            <a:xfrm>
              <a:off x="3596096" y="1189516"/>
              <a:ext cx="2148354" cy="1376777"/>
            </a:xfrm>
            <a:prstGeom prst="rect">
              <a:avLst/>
            </a:prstGeom>
            <a:solidFill>
              <a:srgbClr val="A9DFEE"/>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07" name="Freeform 198"/>
            <p:cNvSpPr/>
            <p:nvPr/>
          </p:nvSpPr>
          <p:spPr>
            <a:xfrm>
              <a:off x="3596096" y="932325"/>
              <a:ext cx="2148354" cy="260736"/>
            </a:xfrm>
            <a:prstGeom prst="rect">
              <a:avLst/>
            </a:prstGeom>
            <a:solidFill>
              <a:srgbClr val="2B3A93"/>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08" name="Freeform 199"/>
            <p:cNvSpPr/>
            <p:nvPr/>
          </p:nvSpPr>
          <p:spPr>
            <a:xfrm>
              <a:off x="4964727" y="987438"/>
              <a:ext cx="150517" cy="1505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24"/>
                  </a:moveTo>
                  <a:cubicBezTo>
                    <a:pt x="21600" y="16766"/>
                    <a:pt x="16800" y="21600"/>
                    <a:pt x="10800" y="21600"/>
                  </a:cubicBezTo>
                  <a:cubicBezTo>
                    <a:pt x="4950" y="21600"/>
                    <a:pt x="0" y="16766"/>
                    <a:pt x="0" y="10724"/>
                  </a:cubicBezTo>
                  <a:cubicBezTo>
                    <a:pt x="0" y="4834"/>
                    <a:pt x="4950" y="0"/>
                    <a:pt x="10800" y="0"/>
                  </a:cubicBezTo>
                  <a:cubicBezTo>
                    <a:pt x="16800" y="0"/>
                    <a:pt x="21600" y="4834"/>
                    <a:pt x="21600" y="10724"/>
                  </a:cubicBezTo>
                </a:path>
              </a:pathLst>
            </a:custGeom>
            <a:solidFill>
              <a:srgbClr val="EA634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09" name="Freeform 200"/>
            <p:cNvSpPr/>
            <p:nvPr/>
          </p:nvSpPr>
          <p:spPr>
            <a:xfrm>
              <a:off x="5217331" y="987438"/>
              <a:ext cx="150507" cy="1505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24"/>
                  </a:moveTo>
                  <a:cubicBezTo>
                    <a:pt x="21600" y="16766"/>
                    <a:pt x="16766" y="21600"/>
                    <a:pt x="10876" y="21600"/>
                  </a:cubicBezTo>
                  <a:cubicBezTo>
                    <a:pt x="4834" y="21600"/>
                    <a:pt x="0" y="16766"/>
                    <a:pt x="0" y="10724"/>
                  </a:cubicBezTo>
                  <a:cubicBezTo>
                    <a:pt x="0" y="4834"/>
                    <a:pt x="4834" y="0"/>
                    <a:pt x="10876" y="0"/>
                  </a:cubicBezTo>
                  <a:cubicBezTo>
                    <a:pt x="16766" y="0"/>
                    <a:pt x="21600" y="4834"/>
                    <a:pt x="21600" y="10724"/>
                  </a:cubicBez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10" name="Freeform 201"/>
            <p:cNvSpPr/>
            <p:nvPr/>
          </p:nvSpPr>
          <p:spPr>
            <a:xfrm>
              <a:off x="5465337" y="987438"/>
              <a:ext cx="150514" cy="1505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24"/>
                  </a:moveTo>
                  <a:cubicBezTo>
                    <a:pt x="21600" y="16766"/>
                    <a:pt x="16650" y="21600"/>
                    <a:pt x="10800" y="21600"/>
                  </a:cubicBezTo>
                  <a:cubicBezTo>
                    <a:pt x="4800" y="21600"/>
                    <a:pt x="0" y="16766"/>
                    <a:pt x="0" y="10724"/>
                  </a:cubicBezTo>
                  <a:cubicBezTo>
                    <a:pt x="0" y="4834"/>
                    <a:pt x="4800" y="0"/>
                    <a:pt x="10800" y="0"/>
                  </a:cubicBezTo>
                  <a:cubicBezTo>
                    <a:pt x="16650" y="0"/>
                    <a:pt x="21600" y="4834"/>
                    <a:pt x="21600" y="10724"/>
                  </a:cubicBezTo>
                </a:path>
              </a:pathLst>
            </a:custGeom>
            <a:solidFill>
              <a:srgbClr val="58C4E1"/>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11" name="Freeform 66"/>
            <p:cNvSpPr/>
            <p:nvPr/>
          </p:nvSpPr>
          <p:spPr>
            <a:xfrm>
              <a:off x="3793584" y="1341075"/>
              <a:ext cx="1023138" cy="655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68" y="14372"/>
                  </a:moveTo>
                  <a:lnTo>
                    <a:pt x="21600" y="14372"/>
                  </a:lnTo>
                  <a:lnTo>
                    <a:pt x="21600" y="21600"/>
                  </a:lnTo>
                  <a:lnTo>
                    <a:pt x="16968" y="21600"/>
                  </a:lnTo>
                  <a:close/>
                  <a:moveTo>
                    <a:pt x="16968" y="1967"/>
                  </a:moveTo>
                  <a:lnTo>
                    <a:pt x="21600" y="1967"/>
                  </a:lnTo>
                  <a:lnTo>
                    <a:pt x="21600" y="9194"/>
                  </a:lnTo>
                  <a:lnTo>
                    <a:pt x="16968" y="9194"/>
                  </a:lnTo>
                  <a:close/>
                  <a:moveTo>
                    <a:pt x="6911" y="0"/>
                  </a:moveTo>
                  <a:cubicBezTo>
                    <a:pt x="10728" y="0"/>
                    <a:pt x="13843" y="4842"/>
                    <a:pt x="13843" y="10817"/>
                  </a:cubicBezTo>
                  <a:cubicBezTo>
                    <a:pt x="13843" y="16792"/>
                    <a:pt x="10728" y="21600"/>
                    <a:pt x="6911" y="21600"/>
                  </a:cubicBezTo>
                  <a:cubicBezTo>
                    <a:pt x="3093" y="21600"/>
                    <a:pt x="0" y="16792"/>
                    <a:pt x="0" y="10817"/>
                  </a:cubicBezTo>
                  <a:cubicBezTo>
                    <a:pt x="0" y="10233"/>
                    <a:pt x="22" y="9615"/>
                    <a:pt x="88" y="9031"/>
                  </a:cubicBezTo>
                  <a:cubicBezTo>
                    <a:pt x="724" y="9272"/>
                    <a:pt x="1514" y="9581"/>
                    <a:pt x="2391" y="9959"/>
                  </a:cubicBezTo>
                  <a:cubicBezTo>
                    <a:pt x="4563" y="10783"/>
                    <a:pt x="6757" y="11641"/>
                    <a:pt x="6801" y="11641"/>
                  </a:cubicBezTo>
                  <a:lnTo>
                    <a:pt x="7854" y="12053"/>
                  </a:lnTo>
                  <a:lnTo>
                    <a:pt x="4541" y="652"/>
                  </a:lnTo>
                  <a:cubicBezTo>
                    <a:pt x="5287" y="240"/>
                    <a:pt x="6077" y="0"/>
                    <a:pt x="6911" y="0"/>
                  </a:cubicBezTo>
                  <a:close/>
                </a:path>
              </a:pathLst>
            </a:custGeom>
            <a:solidFill>
              <a:srgbClr val="3BBADC"/>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12" name="Freeform 203"/>
            <p:cNvSpPr/>
            <p:nvPr/>
          </p:nvSpPr>
          <p:spPr>
            <a:xfrm>
              <a:off x="3807363" y="1382410"/>
              <a:ext cx="265344" cy="2515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864"/>
                  </a:moveTo>
                  <a:cubicBezTo>
                    <a:pt x="5991" y="17477"/>
                    <a:pt x="14512" y="19718"/>
                    <a:pt x="21600" y="21600"/>
                  </a:cubicBezTo>
                  <a:lnTo>
                    <a:pt x="12403" y="0"/>
                  </a:lnTo>
                  <a:cubicBezTo>
                    <a:pt x="6581" y="3495"/>
                    <a:pt x="2109" y="9052"/>
                    <a:pt x="0" y="15864"/>
                  </a:cubicBezTo>
                </a:path>
              </a:pathLst>
            </a:custGeom>
            <a:solidFill>
              <a:srgbClr val="EA634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13" name="Freeform 68"/>
            <p:cNvSpPr/>
            <p:nvPr/>
          </p:nvSpPr>
          <p:spPr>
            <a:xfrm>
              <a:off x="3807363" y="1474263"/>
              <a:ext cx="1735010" cy="880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836"/>
                  </a:moveTo>
                  <a:lnTo>
                    <a:pt x="21600" y="20836"/>
                  </a:lnTo>
                  <a:lnTo>
                    <a:pt x="21600" y="21600"/>
                  </a:lnTo>
                  <a:lnTo>
                    <a:pt x="0" y="21600"/>
                  </a:lnTo>
                  <a:close/>
                  <a:moveTo>
                    <a:pt x="0" y="16331"/>
                  </a:moveTo>
                  <a:lnTo>
                    <a:pt x="21600" y="16331"/>
                  </a:lnTo>
                  <a:lnTo>
                    <a:pt x="21600" y="17095"/>
                  </a:lnTo>
                  <a:lnTo>
                    <a:pt x="0" y="17095"/>
                  </a:lnTo>
                  <a:close/>
                  <a:moveTo>
                    <a:pt x="13551" y="9799"/>
                  </a:moveTo>
                  <a:lnTo>
                    <a:pt x="21600" y="9799"/>
                  </a:lnTo>
                  <a:lnTo>
                    <a:pt x="21600" y="10562"/>
                  </a:lnTo>
                  <a:lnTo>
                    <a:pt x="13551" y="10562"/>
                  </a:lnTo>
                  <a:close/>
                  <a:moveTo>
                    <a:pt x="13551" y="0"/>
                  </a:moveTo>
                  <a:lnTo>
                    <a:pt x="21600" y="0"/>
                  </a:lnTo>
                  <a:lnTo>
                    <a:pt x="21600" y="764"/>
                  </a:lnTo>
                  <a:lnTo>
                    <a:pt x="13551" y="764"/>
                  </a:lnTo>
                  <a:close/>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14" name="Freeform 210"/>
            <p:cNvSpPr/>
            <p:nvPr/>
          </p:nvSpPr>
          <p:spPr>
            <a:xfrm>
              <a:off x="6089945" y="225047"/>
              <a:ext cx="1156326" cy="426085"/>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15" name="Freeform 70"/>
            <p:cNvSpPr/>
            <p:nvPr/>
          </p:nvSpPr>
          <p:spPr>
            <a:xfrm>
              <a:off x="6273654" y="284747"/>
              <a:ext cx="784350" cy="1459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42" y="0"/>
                  </a:moveTo>
                  <a:lnTo>
                    <a:pt x="21600" y="0"/>
                  </a:lnTo>
                  <a:lnTo>
                    <a:pt x="21600" y="21600"/>
                  </a:lnTo>
                  <a:lnTo>
                    <a:pt x="20742" y="21600"/>
                  </a:lnTo>
                  <a:close/>
                  <a:moveTo>
                    <a:pt x="15557" y="0"/>
                  </a:moveTo>
                  <a:lnTo>
                    <a:pt x="16414" y="0"/>
                  </a:lnTo>
                  <a:lnTo>
                    <a:pt x="16414" y="21600"/>
                  </a:lnTo>
                  <a:lnTo>
                    <a:pt x="15557" y="21600"/>
                  </a:lnTo>
                  <a:close/>
                  <a:moveTo>
                    <a:pt x="10371" y="0"/>
                  </a:moveTo>
                  <a:lnTo>
                    <a:pt x="11229" y="0"/>
                  </a:lnTo>
                  <a:lnTo>
                    <a:pt x="11229" y="21600"/>
                  </a:lnTo>
                  <a:lnTo>
                    <a:pt x="10371" y="21600"/>
                  </a:lnTo>
                  <a:close/>
                  <a:moveTo>
                    <a:pt x="5186" y="0"/>
                  </a:moveTo>
                  <a:lnTo>
                    <a:pt x="6042" y="0"/>
                  </a:lnTo>
                  <a:lnTo>
                    <a:pt x="6042" y="21600"/>
                  </a:lnTo>
                  <a:lnTo>
                    <a:pt x="5186" y="21600"/>
                  </a:lnTo>
                  <a:close/>
                  <a:moveTo>
                    <a:pt x="0" y="0"/>
                  </a:moveTo>
                  <a:lnTo>
                    <a:pt x="857" y="0"/>
                  </a:lnTo>
                  <a:lnTo>
                    <a:pt x="857" y="21600"/>
                  </a:lnTo>
                  <a:lnTo>
                    <a:pt x="0" y="21600"/>
                  </a:lnTo>
                  <a:close/>
                </a:path>
              </a:pathLst>
            </a:custGeom>
            <a:solidFill>
              <a:srgbClr val="EA634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16" name="Freeform 216"/>
            <p:cNvSpPr/>
            <p:nvPr/>
          </p:nvSpPr>
          <p:spPr>
            <a:xfrm>
              <a:off x="6870706" y="1203292"/>
              <a:ext cx="494976" cy="494978"/>
            </a:xfrm>
            <a:prstGeom prst="rect">
              <a:avLst/>
            </a:prstGeom>
            <a:solidFill>
              <a:srgbClr val="A9DFEE"/>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17" name="Freeform 217"/>
            <p:cNvSpPr/>
            <p:nvPr/>
          </p:nvSpPr>
          <p:spPr>
            <a:xfrm>
              <a:off x="6870706" y="1910570"/>
              <a:ext cx="494976" cy="494976"/>
            </a:xfrm>
            <a:prstGeom prst="rect">
              <a:avLst/>
            </a:prstGeom>
            <a:solidFill>
              <a:srgbClr val="EA634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18" name="Freeform 218"/>
            <p:cNvSpPr/>
            <p:nvPr/>
          </p:nvSpPr>
          <p:spPr>
            <a:xfrm>
              <a:off x="6870706" y="2617850"/>
              <a:ext cx="494976" cy="494975"/>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19" name="Freeform 219"/>
            <p:cNvSpPr/>
            <p:nvPr/>
          </p:nvSpPr>
          <p:spPr>
            <a:xfrm>
              <a:off x="6870706" y="3329723"/>
              <a:ext cx="494976" cy="494978"/>
            </a:xfrm>
            <a:prstGeom prst="rect">
              <a:avLst/>
            </a:prstGeom>
            <a:solidFill>
              <a:srgbClr val="2B3A93"/>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20" name="Freeform 220"/>
            <p:cNvSpPr/>
            <p:nvPr/>
          </p:nvSpPr>
          <p:spPr>
            <a:xfrm>
              <a:off x="7017676" y="2016204"/>
              <a:ext cx="210225" cy="307591"/>
            </a:xfrm>
            <a:custGeom>
              <a:avLst/>
              <a:gdLst/>
              <a:ahLst/>
              <a:cxnLst>
                <a:cxn ang="0">
                  <a:pos x="wd2" y="hd2"/>
                </a:cxn>
                <a:cxn ang="5400000">
                  <a:pos x="wd2" y="hd2"/>
                </a:cxn>
                <a:cxn ang="10800000">
                  <a:pos x="wd2" y="hd2"/>
                </a:cxn>
                <a:cxn ang="16200000">
                  <a:pos x="wd2" y="hd2"/>
                </a:cxn>
              </a:cxnLst>
              <a:rect l="0" t="0" r="r" b="b"/>
              <a:pathLst>
                <a:path w="21600" h="21345" fill="norm" stroke="1" extrusionOk="0">
                  <a:moveTo>
                    <a:pt x="10907" y="10691"/>
                  </a:moveTo>
                  <a:cubicBezTo>
                    <a:pt x="8127" y="10691"/>
                    <a:pt x="5988" y="9236"/>
                    <a:pt x="5988" y="7345"/>
                  </a:cubicBezTo>
                  <a:cubicBezTo>
                    <a:pt x="5988" y="5527"/>
                    <a:pt x="8127" y="4073"/>
                    <a:pt x="10907" y="4073"/>
                  </a:cubicBezTo>
                  <a:cubicBezTo>
                    <a:pt x="13580" y="4073"/>
                    <a:pt x="15719" y="5527"/>
                    <a:pt x="15719" y="7345"/>
                  </a:cubicBezTo>
                  <a:cubicBezTo>
                    <a:pt x="15719" y="9236"/>
                    <a:pt x="13580" y="10691"/>
                    <a:pt x="10907" y="10691"/>
                  </a:cubicBezTo>
                  <a:close/>
                  <a:moveTo>
                    <a:pt x="10907" y="0"/>
                  </a:moveTo>
                  <a:cubicBezTo>
                    <a:pt x="4812" y="0"/>
                    <a:pt x="0" y="3273"/>
                    <a:pt x="0" y="7345"/>
                  </a:cubicBezTo>
                  <a:cubicBezTo>
                    <a:pt x="0" y="10327"/>
                    <a:pt x="5667" y="17164"/>
                    <a:pt x="8768" y="20582"/>
                  </a:cubicBezTo>
                  <a:cubicBezTo>
                    <a:pt x="9731" y="21600"/>
                    <a:pt x="11869" y="21600"/>
                    <a:pt x="12832" y="20582"/>
                  </a:cubicBezTo>
                  <a:cubicBezTo>
                    <a:pt x="15933" y="17164"/>
                    <a:pt x="21600" y="10327"/>
                    <a:pt x="21600" y="7345"/>
                  </a:cubicBezTo>
                  <a:cubicBezTo>
                    <a:pt x="21600" y="3273"/>
                    <a:pt x="16788" y="0"/>
                    <a:pt x="10907"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21" name="Freeform 221"/>
            <p:cNvSpPr/>
            <p:nvPr/>
          </p:nvSpPr>
          <p:spPr>
            <a:xfrm>
              <a:off x="6970395" y="1321366"/>
              <a:ext cx="295595" cy="262080"/>
            </a:xfrm>
            <a:custGeom>
              <a:avLst/>
              <a:gdLst/>
              <a:ahLst/>
              <a:cxnLst>
                <a:cxn ang="0">
                  <a:pos x="wd2" y="hd2"/>
                </a:cxn>
                <a:cxn ang="5400000">
                  <a:pos x="wd2" y="hd2"/>
                </a:cxn>
                <a:cxn ang="10800000">
                  <a:pos x="wd2" y="hd2"/>
                </a:cxn>
                <a:cxn ang="16200000">
                  <a:pos x="wd2" y="hd2"/>
                </a:cxn>
              </a:cxnLst>
              <a:rect l="0" t="0" r="r" b="b"/>
              <a:pathLst>
                <a:path w="20513" h="20972" fill="norm" stroke="1" extrusionOk="0">
                  <a:moveTo>
                    <a:pt x="10401" y="20972"/>
                  </a:moveTo>
                  <a:lnTo>
                    <a:pt x="1630" y="10925"/>
                  </a:lnTo>
                  <a:cubicBezTo>
                    <a:pt x="-544" y="8414"/>
                    <a:pt x="-544" y="4395"/>
                    <a:pt x="1630" y="1884"/>
                  </a:cubicBezTo>
                  <a:cubicBezTo>
                    <a:pt x="3877" y="-628"/>
                    <a:pt x="7357" y="-628"/>
                    <a:pt x="9531" y="1884"/>
                  </a:cubicBezTo>
                  <a:lnTo>
                    <a:pt x="10401" y="2805"/>
                  </a:lnTo>
                  <a:lnTo>
                    <a:pt x="10981" y="2135"/>
                  </a:lnTo>
                  <a:cubicBezTo>
                    <a:pt x="13155" y="-377"/>
                    <a:pt x="16707" y="-377"/>
                    <a:pt x="18882" y="2135"/>
                  </a:cubicBezTo>
                  <a:cubicBezTo>
                    <a:pt x="21056" y="4563"/>
                    <a:pt x="21056" y="8749"/>
                    <a:pt x="18882" y="11260"/>
                  </a:cubicBezTo>
                  <a:lnTo>
                    <a:pt x="10401" y="20972"/>
                  </a:ln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22" name="Freeform 222"/>
            <p:cNvSpPr/>
            <p:nvPr/>
          </p:nvSpPr>
          <p:spPr>
            <a:xfrm>
              <a:off x="6960118" y="3384836"/>
              <a:ext cx="359633" cy="359439"/>
            </a:xfrm>
            <a:custGeom>
              <a:avLst/>
              <a:gdLst/>
              <a:ahLst/>
              <a:cxnLst>
                <a:cxn ang="0">
                  <a:pos x="wd2" y="hd2"/>
                </a:cxn>
                <a:cxn ang="5400000">
                  <a:pos x="wd2" y="hd2"/>
                </a:cxn>
                <a:cxn ang="10800000">
                  <a:pos x="wd2" y="hd2"/>
                </a:cxn>
                <a:cxn ang="16200000">
                  <a:pos x="wd2" y="hd2"/>
                </a:cxn>
              </a:cxnLst>
              <a:rect l="0" t="0" r="r" b="b"/>
              <a:pathLst>
                <a:path w="20940" h="20929" fill="norm" stroke="1" extrusionOk="0">
                  <a:moveTo>
                    <a:pt x="4755" y="7200"/>
                  </a:moveTo>
                  <a:cubicBezTo>
                    <a:pt x="5546" y="7321"/>
                    <a:pt x="6398" y="7139"/>
                    <a:pt x="7067" y="6474"/>
                  </a:cubicBezTo>
                  <a:lnTo>
                    <a:pt x="8893" y="4659"/>
                  </a:lnTo>
                  <a:lnTo>
                    <a:pt x="4268" y="0"/>
                  </a:lnTo>
                  <a:lnTo>
                    <a:pt x="2382" y="1876"/>
                  </a:lnTo>
                  <a:cubicBezTo>
                    <a:pt x="1713" y="2541"/>
                    <a:pt x="1470" y="3509"/>
                    <a:pt x="1774" y="4417"/>
                  </a:cubicBezTo>
                  <a:cubicBezTo>
                    <a:pt x="-660" y="7139"/>
                    <a:pt x="-599" y="11314"/>
                    <a:pt x="2017" y="13916"/>
                  </a:cubicBezTo>
                  <a:lnTo>
                    <a:pt x="7067" y="18877"/>
                  </a:lnTo>
                  <a:cubicBezTo>
                    <a:pt x="9684" y="21539"/>
                    <a:pt x="13943" y="21600"/>
                    <a:pt x="16681" y="19119"/>
                  </a:cubicBezTo>
                  <a:cubicBezTo>
                    <a:pt x="17472" y="19361"/>
                    <a:pt x="18445" y="19119"/>
                    <a:pt x="19175" y="18454"/>
                  </a:cubicBezTo>
                  <a:lnTo>
                    <a:pt x="20940" y="16639"/>
                  </a:lnTo>
                  <a:lnTo>
                    <a:pt x="16316" y="12040"/>
                  </a:lnTo>
                  <a:lnTo>
                    <a:pt x="14430" y="13855"/>
                  </a:lnTo>
                  <a:cubicBezTo>
                    <a:pt x="13821" y="14521"/>
                    <a:pt x="13578" y="15429"/>
                    <a:pt x="13760" y="16276"/>
                  </a:cubicBezTo>
                  <a:cubicBezTo>
                    <a:pt x="12665" y="17183"/>
                    <a:pt x="10961" y="17123"/>
                    <a:pt x="9927" y="16034"/>
                  </a:cubicBezTo>
                  <a:lnTo>
                    <a:pt x="4938" y="11072"/>
                  </a:lnTo>
                  <a:cubicBezTo>
                    <a:pt x="3843" y="9983"/>
                    <a:pt x="3782" y="8289"/>
                    <a:pt x="4755" y="7200"/>
                  </a:cubicBezTo>
                </a:path>
              </a:pathLst>
            </a:custGeom>
            <a:solidFill>
              <a:srgbClr val="58C4E1"/>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23" name="Freeform 223"/>
            <p:cNvSpPr/>
            <p:nvPr/>
          </p:nvSpPr>
          <p:spPr>
            <a:xfrm>
              <a:off x="2737260" y="0"/>
              <a:ext cx="2501992" cy="8623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12892"/>
                  </a:lnTo>
                  <a:lnTo>
                    <a:pt x="1707" y="12892"/>
                  </a:lnTo>
                  <a:lnTo>
                    <a:pt x="1707" y="21600"/>
                  </a:lnTo>
                  <a:lnTo>
                    <a:pt x="4708" y="12892"/>
                  </a:lnTo>
                  <a:lnTo>
                    <a:pt x="21600" y="12892"/>
                  </a:lnTo>
                  <a:lnTo>
                    <a:pt x="21600" y="0"/>
                  </a:lnTo>
                </a:path>
              </a:pathLst>
            </a:custGeom>
            <a:solidFill>
              <a:srgbClr val="A9DFEE"/>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24" name="Freeform 224"/>
            <p:cNvSpPr/>
            <p:nvPr/>
          </p:nvSpPr>
          <p:spPr>
            <a:xfrm>
              <a:off x="1400776" y="757799"/>
              <a:ext cx="1358407" cy="13584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8"/>
                  </a:moveTo>
                  <a:cubicBezTo>
                    <a:pt x="21600" y="16767"/>
                    <a:pt x="16754" y="21600"/>
                    <a:pt x="10800" y="21600"/>
                  </a:cubicBezTo>
                  <a:cubicBezTo>
                    <a:pt x="4829" y="21600"/>
                    <a:pt x="0" y="16767"/>
                    <a:pt x="0" y="10808"/>
                  </a:cubicBezTo>
                  <a:cubicBezTo>
                    <a:pt x="0" y="4833"/>
                    <a:pt x="4829" y="0"/>
                    <a:pt x="10800" y="0"/>
                  </a:cubicBezTo>
                  <a:cubicBezTo>
                    <a:pt x="16754" y="0"/>
                    <a:pt x="21600" y="4833"/>
                    <a:pt x="21600" y="10808"/>
                  </a:cubicBezTo>
                </a:path>
              </a:pathLst>
            </a:custGeom>
            <a:solidFill>
              <a:srgbClr val="2B3A93"/>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25" name="Freeform 225"/>
            <p:cNvSpPr/>
            <p:nvPr/>
          </p:nvSpPr>
          <p:spPr>
            <a:xfrm>
              <a:off x="1543153" y="872616"/>
              <a:ext cx="1082840" cy="11241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10"/>
                  </a:moveTo>
                  <a:cubicBezTo>
                    <a:pt x="21600" y="16764"/>
                    <a:pt x="16756" y="21600"/>
                    <a:pt x="10790" y="21600"/>
                  </a:cubicBezTo>
                  <a:cubicBezTo>
                    <a:pt x="4823" y="21600"/>
                    <a:pt x="0" y="16764"/>
                    <a:pt x="0" y="10810"/>
                  </a:cubicBezTo>
                  <a:cubicBezTo>
                    <a:pt x="0" y="4836"/>
                    <a:pt x="4823" y="0"/>
                    <a:pt x="10790" y="0"/>
                  </a:cubicBezTo>
                  <a:cubicBezTo>
                    <a:pt x="16756" y="0"/>
                    <a:pt x="21600" y="4836"/>
                    <a:pt x="21600" y="10810"/>
                  </a:cubicBez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26" name="Freeform 226"/>
            <p:cNvSpPr/>
            <p:nvPr/>
          </p:nvSpPr>
          <p:spPr>
            <a:xfrm>
              <a:off x="2007015" y="1129808"/>
              <a:ext cx="348009" cy="462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4" y="21600"/>
                  </a:moveTo>
                  <a:cubicBezTo>
                    <a:pt x="1096" y="21600"/>
                    <a:pt x="774" y="21551"/>
                    <a:pt x="580" y="21405"/>
                  </a:cubicBezTo>
                  <a:cubicBezTo>
                    <a:pt x="193" y="21259"/>
                    <a:pt x="0" y="20919"/>
                    <a:pt x="0" y="20578"/>
                  </a:cubicBezTo>
                  <a:lnTo>
                    <a:pt x="0" y="0"/>
                  </a:lnTo>
                  <a:lnTo>
                    <a:pt x="2708" y="0"/>
                  </a:lnTo>
                  <a:lnTo>
                    <a:pt x="2708" y="19070"/>
                  </a:lnTo>
                  <a:lnTo>
                    <a:pt x="20568" y="13719"/>
                  </a:lnTo>
                  <a:lnTo>
                    <a:pt x="21600" y="15616"/>
                  </a:lnTo>
                  <a:lnTo>
                    <a:pt x="1870" y="21551"/>
                  </a:lnTo>
                  <a:cubicBezTo>
                    <a:pt x="1676" y="21600"/>
                    <a:pt x="1483" y="21600"/>
                    <a:pt x="1354" y="21600"/>
                  </a:cubicBezTo>
                </a:path>
              </a:pathLst>
            </a:custGeom>
            <a:solidFill>
              <a:srgbClr val="A9DFEE"/>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27" name="Freeform 82"/>
            <p:cNvSpPr/>
            <p:nvPr/>
          </p:nvSpPr>
          <p:spPr>
            <a:xfrm>
              <a:off x="2916374" y="105635"/>
              <a:ext cx="2175911" cy="2974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27" y="0"/>
                  </a:moveTo>
                  <a:lnTo>
                    <a:pt x="20513" y="7075"/>
                  </a:lnTo>
                  <a:lnTo>
                    <a:pt x="21600" y="8204"/>
                  </a:lnTo>
                  <a:lnTo>
                    <a:pt x="20814" y="13773"/>
                  </a:lnTo>
                  <a:lnTo>
                    <a:pt x="21000" y="21600"/>
                  </a:lnTo>
                  <a:lnTo>
                    <a:pt x="20027" y="17912"/>
                  </a:lnTo>
                  <a:lnTo>
                    <a:pt x="19065" y="21600"/>
                  </a:lnTo>
                  <a:lnTo>
                    <a:pt x="19251" y="13773"/>
                  </a:lnTo>
                  <a:lnTo>
                    <a:pt x="18465" y="8204"/>
                  </a:lnTo>
                  <a:lnTo>
                    <a:pt x="19551" y="7075"/>
                  </a:lnTo>
                  <a:close/>
                  <a:moveTo>
                    <a:pt x="15422" y="0"/>
                  </a:moveTo>
                  <a:lnTo>
                    <a:pt x="15909" y="7075"/>
                  </a:lnTo>
                  <a:lnTo>
                    <a:pt x="16995" y="8204"/>
                  </a:lnTo>
                  <a:lnTo>
                    <a:pt x="16209" y="13773"/>
                  </a:lnTo>
                  <a:lnTo>
                    <a:pt x="16395" y="21600"/>
                  </a:lnTo>
                  <a:lnTo>
                    <a:pt x="15422" y="17912"/>
                  </a:lnTo>
                  <a:lnTo>
                    <a:pt x="14460" y="21600"/>
                  </a:lnTo>
                  <a:lnTo>
                    <a:pt x="14646" y="13773"/>
                  </a:lnTo>
                  <a:lnTo>
                    <a:pt x="13860" y="8204"/>
                  </a:lnTo>
                  <a:lnTo>
                    <a:pt x="14936" y="7075"/>
                  </a:lnTo>
                  <a:close/>
                  <a:moveTo>
                    <a:pt x="10772" y="0"/>
                  </a:moveTo>
                  <a:lnTo>
                    <a:pt x="11258" y="7075"/>
                  </a:lnTo>
                  <a:lnTo>
                    <a:pt x="12345" y="8204"/>
                  </a:lnTo>
                  <a:lnTo>
                    <a:pt x="11558" y="13773"/>
                  </a:lnTo>
                  <a:lnTo>
                    <a:pt x="11745" y="21600"/>
                  </a:lnTo>
                  <a:lnTo>
                    <a:pt x="10772" y="17912"/>
                  </a:lnTo>
                  <a:lnTo>
                    <a:pt x="9799" y="21600"/>
                  </a:lnTo>
                  <a:lnTo>
                    <a:pt x="9996" y="13773"/>
                  </a:lnTo>
                  <a:lnTo>
                    <a:pt x="9209" y="8204"/>
                  </a:lnTo>
                  <a:lnTo>
                    <a:pt x="10296" y="7075"/>
                  </a:lnTo>
                  <a:close/>
                  <a:moveTo>
                    <a:pt x="6167" y="0"/>
                  </a:moveTo>
                  <a:lnTo>
                    <a:pt x="6654" y="7075"/>
                  </a:lnTo>
                  <a:lnTo>
                    <a:pt x="7740" y="8204"/>
                  </a:lnTo>
                  <a:lnTo>
                    <a:pt x="6954" y="13773"/>
                  </a:lnTo>
                  <a:lnTo>
                    <a:pt x="7140" y="21600"/>
                  </a:lnTo>
                  <a:lnTo>
                    <a:pt x="6167" y="17912"/>
                  </a:lnTo>
                  <a:lnTo>
                    <a:pt x="5205" y="21600"/>
                  </a:lnTo>
                  <a:lnTo>
                    <a:pt x="5391" y="13773"/>
                  </a:lnTo>
                  <a:lnTo>
                    <a:pt x="4605" y="8204"/>
                  </a:lnTo>
                  <a:lnTo>
                    <a:pt x="5681" y="7075"/>
                  </a:lnTo>
                  <a:close/>
                  <a:moveTo>
                    <a:pt x="1563" y="0"/>
                  </a:moveTo>
                  <a:lnTo>
                    <a:pt x="2049" y="7075"/>
                  </a:lnTo>
                  <a:lnTo>
                    <a:pt x="3135" y="8204"/>
                  </a:lnTo>
                  <a:lnTo>
                    <a:pt x="2349" y="13773"/>
                  </a:lnTo>
                  <a:lnTo>
                    <a:pt x="2535" y="21600"/>
                  </a:lnTo>
                  <a:lnTo>
                    <a:pt x="1563" y="17912"/>
                  </a:lnTo>
                  <a:lnTo>
                    <a:pt x="600" y="21600"/>
                  </a:lnTo>
                  <a:lnTo>
                    <a:pt x="786" y="13773"/>
                  </a:lnTo>
                  <a:lnTo>
                    <a:pt x="0" y="8204"/>
                  </a:lnTo>
                  <a:lnTo>
                    <a:pt x="1076" y="7075"/>
                  </a:lnTo>
                  <a:close/>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28" name="Freeform 232"/>
            <p:cNvSpPr/>
            <p:nvPr/>
          </p:nvSpPr>
          <p:spPr>
            <a:xfrm>
              <a:off x="2209096" y="2686744"/>
              <a:ext cx="1124176" cy="1124173"/>
            </a:xfrm>
            <a:prstGeom prst="rect">
              <a:avLst/>
            </a:prstGeom>
            <a:solidFill>
              <a:srgbClr val="A9DFEE"/>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29" name="Freeform 84"/>
            <p:cNvSpPr/>
            <p:nvPr/>
          </p:nvSpPr>
          <p:spPr>
            <a:xfrm>
              <a:off x="2369841" y="2856672"/>
              <a:ext cx="802689" cy="7980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61" y="18148"/>
                  </a:moveTo>
                  <a:cubicBezTo>
                    <a:pt x="11206" y="18148"/>
                    <a:pt x="11465" y="18428"/>
                    <a:pt x="11465" y="18765"/>
                  </a:cubicBezTo>
                  <a:lnTo>
                    <a:pt x="11465" y="20983"/>
                  </a:lnTo>
                  <a:cubicBezTo>
                    <a:pt x="11465" y="21319"/>
                    <a:pt x="11206" y="21600"/>
                    <a:pt x="10861" y="21600"/>
                  </a:cubicBezTo>
                  <a:cubicBezTo>
                    <a:pt x="10517" y="21600"/>
                    <a:pt x="10258" y="21319"/>
                    <a:pt x="10258" y="20983"/>
                  </a:cubicBezTo>
                  <a:lnTo>
                    <a:pt x="10258" y="18765"/>
                  </a:lnTo>
                  <a:cubicBezTo>
                    <a:pt x="10258" y="18428"/>
                    <a:pt x="10517" y="18148"/>
                    <a:pt x="10861" y="18148"/>
                  </a:cubicBezTo>
                  <a:close/>
                  <a:moveTo>
                    <a:pt x="16493" y="15849"/>
                  </a:moveTo>
                  <a:cubicBezTo>
                    <a:pt x="16646" y="15849"/>
                    <a:pt x="16803" y="15912"/>
                    <a:pt x="16932" y="16038"/>
                  </a:cubicBezTo>
                  <a:lnTo>
                    <a:pt x="18529" y="17608"/>
                  </a:lnTo>
                  <a:cubicBezTo>
                    <a:pt x="18757" y="17832"/>
                    <a:pt x="18757" y="18196"/>
                    <a:pt x="18529" y="18449"/>
                  </a:cubicBezTo>
                  <a:cubicBezTo>
                    <a:pt x="18415" y="18561"/>
                    <a:pt x="18244" y="18617"/>
                    <a:pt x="18101" y="18617"/>
                  </a:cubicBezTo>
                  <a:cubicBezTo>
                    <a:pt x="17930" y="18617"/>
                    <a:pt x="17787" y="18561"/>
                    <a:pt x="17673" y="18449"/>
                  </a:cubicBezTo>
                  <a:lnTo>
                    <a:pt x="16076" y="16879"/>
                  </a:lnTo>
                  <a:cubicBezTo>
                    <a:pt x="15819" y="16627"/>
                    <a:pt x="15819" y="16263"/>
                    <a:pt x="16076" y="16038"/>
                  </a:cubicBezTo>
                  <a:cubicBezTo>
                    <a:pt x="16190" y="15912"/>
                    <a:pt x="16340" y="15849"/>
                    <a:pt x="16493" y="15849"/>
                  </a:cubicBezTo>
                  <a:close/>
                  <a:moveTo>
                    <a:pt x="5230" y="15849"/>
                  </a:moveTo>
                  <a:cubicBezTo>
                    <a:pt x="5383" y="15849"/>
                    <a:pt x="5533" y="15912"/>
                    <a:pt x="5647" y="16038"/>
                  </a:cubicBezTo>
                  <a:cubicBezTo>
                    <a:pt x="5904" y="16263"/>
                    <a:pt x="5904" y="16627"/>
                    <a:pt x="5647" y="16879"/>
                  </a:cubicBezTo>
                  <a:lnTo>
                    <a:pt x="4050" y="18449"/>
                  </a:lnTo>
                  <a:cubicBezTo>
                    <a:pt x="3936" y="18561"/>
                    <a:pt x="3793" y="18617"/>
                    <a:pt x="3622" y="18617"/>
                  </a:cubicBezTo>
                  <a:cubicBezTo>
                    <a:pt x="3480" y="18617"/>
                    <a:pt x="3308" y="18561"/>
                    <a:pt x="3194" y="18449"/>
                  </a:cubicBezTo>
                  <a:cubicBezTo>
                    <a:pt x="2966" y="18196"/>
                    <a:pt x="2966" y="17832"/>
                    <a:pt x="3194" y="17608"/>
                  </a:cubicBezTo>
                  <a:lnTo>
                    <a:pt x="4791" y="16038"/>
                  </a:lnTo>
                  <a:cubicBezTo>
                    <a:pt x="4920" y="15912"/>
                    <a:pt x="5077" y="15849"/>
                    <a:pt x="5230" y="15849"/>
                  </a:cubicBezTo>
                  <a:close/>
                  <a:moveTo>
                    <a:pt x="18781" y="10193"/>
                  </a:moveTo>
                  <a:lnTo>
                    <a:pt x="20986" y="10193"/>
                  </a:lnTo>
                  <a:cubicBezTo>
                    <a:pt x="21321" y="10193"/>
                    <a:pt x="21600" y="10453"/>
                    <a:pt x="21600" y="10800"/>
                  </a:cubicBezTo>
                  <a:cubicBezTo>
                    <a:pt x="21600" y="11147"/>
                    <a:pt x="21321" y="11407"/>
                    <a:pt x="20986" y="11407"/>
                  </a:cubicBezTo>
                  <a:lnTo>
                    <a:pt x="18781" y="11407"/>
                  </a:lnTo>
                  <a:cubicBezTo>
                    <a:pt x="18447" y="11407"/>
                    <a:pt x="18167" y="11147"/>
                    <a:pt x="18167" y="10800"/>
                  </a:cubicBezTo>
                  <a:cubicBezTo>
                    <a:pt x="18167" y="10453"/>
                    <a:pt x="18447" y="10193"/>
                    <a:pt x="18781" y="10193"/>
                  </a:cubicBezTo>
                  <a:close/>
                  <a:moveTo>
                    <a:pt x="614" y="10193"/>
                  </a:moveTo>
                  <a:lnTo>
                    <a:pt x="2819" y="10193"/>
                  </a:lnTo>
                  <a:cubicBezTo>
                    <a:pt x="3153" y="10193"/>
                    <a:pt x="3433" y="10453"/>
                    <a:pt x="3433" y="10800"/>
                  </a:cubicBezTo>
                  <a:cubicBezTo>
                    <a:pt x="3433" y="11147"/>
                    <a:pt x="3153" y="11407"/>
                    <a:pt x="2819" y="11407"/>
                  </a:cubicBezTo>
                  <a:lnTo>
                    <a:pt x="614" y="11407"/>
                  </a:lnTo>
                  <a:cubicBezTo>
                    <a:pt x="279" y="11407"/>
                    <a:pt x="0" y="11147"/>
                    <a:pt x="0" y="10800"/>
                  </a:cubicBezTo>
                  <a:cubicBezTo>
                    <a:pt x="0" y="10453"/>
                    <a:pt x="279" y="10193"/>
                    <a:pt x="614" y="10193"/>
                  </a:cubicBezTo>
                  <a:close/>
                  <a:moveTo>
                    <a:pt x="10800" y="4350"/>
                  </a:moveTo>
                  <a:cubicBezTo>
                    <a:pt x="14297" y="4350"/>
                    <a:pt x="17151" y="7221"/>
                    <a:pt x="17151" y="10738"/>
                  </a:cubicBezTo>
                  <a:cubicBezTo>
                    <a:pt x="17151" y="14255"/>
                    <a:pt x="14297" y="17125"/>
                    <a:pt x="10800" y="17125"/>
                  </a:cubicBezTo>
                  <a:cubicBezTo>
                    <a:pt x="7303" y="17125"/>
                    <a:pt x="4449" y="14255"/>
                    <a:pt x="4449" y="10738"/>
                  </a:cubicBezTo>
                  <a:cubicBezTo>
                    <a:pt x="4449" y="7221"/>
                    <a:pt x="7303" y="4350"/>
                    <a:pt x="10800" y="4350"/>
                  </a:cubicBezTo>
                  <a:close/>
                  <a:moveTo>
                    <a:pt x="18101" y="2915"/>
                  </a:moveTo>
                  <a:cubicBezTo>
                    <a:pt x="18258" y="2915"/>
                    <a:pt x="18415" y="2971"/>
                    <a:pt x="18529" y="3083"/>
                  </a:cubicBezTo>
                  <a:cubicBezTo>
                    <a:pt x="18757" y="3307"/>
                    <a:pt x="18757" y="3700"/>
                    <a:pt x="18529" y="3924"/>
                  </a:cubicBezTo>
                  <a:lnTo>
                    <a:pt x="16932" y="5494"/>
                  </a:lnTo>
                  <a:cubicBezTo>
                    <a:pt x="16818" y="5606"/>
                    <a:pt x="16646" y="5690"/>
                    <a:pt x="16504" y="5690"/>
                  </a:cubicBezTo>
                  <a:cubicBezTo>
                    <a:pt x="16333" y="5690"/>
                    <a:pt x="16190" y="5606"/>
                    <a:pt x="16076" y="5494"/>
                  </a:cubicBezTo>
                  <a:cubicBezTo>
                    <a:pt x="15819" y="5269"/>
                    <a:pt x="15819" y="4905"/>
                    <a:pt x="16076" y="4653"/>
                  </a:cubicBezTo>
                  <a:lnTo>
                    <a:pt x="17673" y="3083"/>
                  </a:lnTo>
                  <a:cubicBezTo>
                    <a:pt x="17787" y="2971"/>
                    <a:pt x="17944" y="2915"/>
                    <a:pt x="18101" y="2915"/>
                  </a:cubicBezTo>
                  <a:close/>
                  <a:moveTo>
                    <a:pt x="3633" y="2915"/>
                  </a:moveTo>
                  <a:cubicBezTo>
                    <a:pt x="3786" y="2915"/>
                    <a:pt x="3936" y="2971"/>
                    <a:pt x="4050" y="3083"/>
                  </a:cubicBezTo>
                  <a:lnTo>
                    <a:pt x="5647" y="4653"/>
                  </a:lnTo>
                  <a:cubicBezTo>
                    <a:pt x="5904" y="4905"/>
                    <a:pt x="5904" y="5269"/>
                    <a:pt x="5647" y="5494"/>
                  </a:cubicBezTo>
                  <a:cubicBezTo>
                    <a:pt x="5533" y="5606"/>
                    <a:pt x="5390" y="5690"/>
                    <a:pt x="5248" y="5690"/>
                  </a:cubicBezTo>
                  <a:cubicBezTo>
                    <a:pt x="5077" y="5690"/>
                    <a:pt x="4934" y="5606"/>
                    <a:pt x="4791" y="5494"/>
                  </a:cubicBezTo>
                  <a:lnTo>
                    <a:pt x="3194" y="3924"/>
                  </a:lnTo>
                  <a:cubicBezTo>
                    <a:pt x="2966" y="3700"/>
                    <a:pt x="2966" y="3307"/>
                    <a:pt x="3194" y="3083"/>
                  </a:cubicBezTo>
                  <a:cubicBezTo>
                    <a:pt x="3323" y="2971"/>
                    <a:pt x="3480" y="2915"/>
                    <a:pt x="3633" y="2915"/>
                  </a:cubicBezTo>
                  <a:close/>
                  <a:moveTo>
                    <a:pt x="10861" y="0"/>
                  </a:moveTo>
                  <a:cubicBezTo>
                    <a:pt x="11206" y="0"/>
                    <a:pt x="11465" y="281"/>
                    <a:pt x="11465" y="617"/>
                  </a:cubicBezTo>
                  <a:lnTo>
                    <a:pt x="11465" y="2835"/>
                  </a:lnTo>
                  <a:cubicBezTo>
                    <a:pt x="11465" y="3172"/>
                    <a:pt x="11206" y="3452"/>
                    <a:pt x="10861" y="3452"/>
                  </a:cubicBezTo>
                  <a:cubicBezTo>
                    <a:pt x="10517" y="3452"/>
                    <a:pt x="10258" y="3172"/>
                    <a:pt x="10258" y="2835"/>
                  </a:cubicBezTo>
                  <a:lnTo>
                    <a:pt x="10258" y="617"/>
                  </a:lnTo>
                  <a:cubicBezTo>
                    <a:pt x="10258" y="281"/>
                    <a:pt x="10517" y="0"/>
                    <a:pt x="10861"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30" name="Freeform 242"/>
            <p:cNvSpPr/>
            <p:nvPr/>
          </p:nvSpPr>
          <p:spPr>
            <a:xfrm>
              <a:off x="5965940" y="326086"/>
              <a:ext cx="1399741" cy="706239"/>
            </a:xfrm>
            <a:prstGeom prst="rect">
              <a:avLst/>
            </a:prstGeom>
            <a:solidFill>
              <a:srgbClr val="58C4E1"/>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1431" name="Freeform 243"/>
            <p:cNvSpPr/>
            <p:nvPr/>
          </p:nvSpPr>
          <p:spPr>
            <a:xfrm>
              <a:off x="6948783" y="2695927"/>
              <a:ext cx="348000" cy="34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508" y="20104"/>
                  </a:moveTo>
                  <a:cubicBezTo>
                    <a:pt x="15289" y="19453"/>
                    <a:pt x="15940" y="18477"/>
                    <a:pt x="16590" y="17436"/>
                  </a:cubicBezTo>
                  <a:cubicBezTo>
                    <a:pt x="17892" y="16786"/>
                    <a:pt x="19063" y="16005"/>
                    <a:pt x="19843" y="15029"/>
                  </a:cubicBezTo>
                  <a:cubicBezTo>
                    <a:pt x="18802" y="17371"/>
                    <a:pt x="16916" y="19193"/>
                    <a:pt x="14508" y="20104"/>
                  </a:cubicBezTo>
                  <a:close/>
                  <a:moveTo>
                    <a:pt x="1757" y="15029"/>
                  </a:moveTo>
                  <a:cubicBezTo>
                    <a:pt x="2602" y="16005"/>
                    <a:pt x="3773" y="16786"/>
                    <a:pt x="5075" y="17436"/>
                  </a:cubicBezTo>
                  <a:cubicBezTo>
                    <a:pt x="5660" y="18477"/>
                    <a:pt x="6376" y="19453"/>
                    <a:pt x="7157" y="20104"/>
                  </a:cubicBezTo>
                  <a:cubicBezTo>
                    <a:pt x="4749" y="19193"/>
                    <a:pt x="2863" y="17371"/>
                    <a:pt x="1757" y="15029"/>
                  </a:cubicBezTo>
                  <a:close/>
                  <a:moveTo>
                    <a:pt x="7157" y="1561"/>
                  </a:moveTo>
                  <a:cubicBezTo>
                    <a:pt x="6376" y="2212"/>
                    <a:pt x="5660" y="3123"/>
                    <a:pt x="5075" y="4164"/>
                  </a:cubicBezTo>
                  <a:cubicBezTo>
                    <a:pt x="3773" y="4814"/>
                    <a:pt x="2602" y="5660"/>
                    <a:pt x="1757" y="6571"/>
                  </a:cubicBezTo>
                  <a:cubicBezTo>
                    <a:pt x="2863" y="4294"/>
                    <a:pt x="4749" y="2407"/>
                    <a:pt x="7157" y="1561"/>
                  </a:cubicBezTo>
                  <a:close/>
                  <a:moveTo>
                    <a:pt x="18022" y="11971"/>
                  </a:moveTo>
                  <a:cubicBezTo>
                    <a:pt x="18087" y="11581"/>
                    <a:pt x="18087" y="11190"/>
                    <a:pt x="18087" y="10800"/>
                  </a:cubicBezTo>
                  <a:cubicBezTo>
                    <a:pt x="18087" y="10410"/>
                    <a:pt x="18087" y="10019"/>
                    <a:pt x="18022" y="9629"/>
                  </a:cubicBezTo>
                  <a:cubicBezTo>
                    <a:pt x="19843" y="10019"/>
                    <a:pt x="20819" y="10475"/>
                    <a:pt x="20819" y="10800"/>
                  </a:cubicBezTo>
                  <a:cubicBezTo>
                    <a:pt x="20819" y="11125"/>
                    <a:pt x="19843" y="11581"/>
                    <a:pt x="18022" y="11971"/>
                  </a:cubicBezTo>
                  <a:close/>
                  <a:moveTo>
                    <a:pt x="17957" y="12817"/>
                  </a:moveTo>
                  <a:cubicBezTo>
                    <a:pt x="19063" y="12622"/>
                    <a:pt x="20039" y="12361"/>
                    <a:pt x="20689" y="11971"/>
                  </a:cubicBezTo>
                  <a:cubicBezTo>
                    <a:pt x="20299" y="13663"/>
                    <a:pt x="18933" y="15224"/>
                    <a:pt x="17111" y="16265"/>
                  </a:cubicBezTo>
                  <a:cubicBezTo>
                    <a:pt x="17501" y="15224"/>
                    <a:pt x="17827" y="14053"/>
                    <a:pt x="17957" y="12817"/>
                  </a:cubicBezTo>
                  <a:close/>
                  <a:moveTo>
                    <a:pt x="13207" y="17631"/>
                  </a:moveTo>
                  <a:cubicBezTo>
                    <a:pt x="13533" y="16330"/>
                    <a:pt x="13728" y="14834"/>
                    <a:pt x="13793" y="13272"/>
                  </a:cubicBezTo>
                  <a:cubicBezTo>
                    <a:pt x="14899" y="13207"/>
                    <a:pt x="16070" y="13142"/>
                    <a:pt x="17111" y="12947"/>
                  </a:cubicBezTo>
                  <a:cubicBezTo>
                    <a:pt x="16916" y="14378"/>
                    <a:pt x="16525" y="15680"/>
                    <a:pt x="15940" y="16851"/>
                  </a:cubicBezTo>
                  <a:cubicBezTo>
                    <a:pt x="15094" y="17241"/>
                    <a:pt x="14248" y="17436"/>
                    <a:pt x="13207" y="17631"/>
                  </a:cubicBezTo>
                  <a:close/>
                  <a:moveTo>
                    <a:pt x="12166" y="20559"/>
                  </a:moveTo>
                  <a:cubicBezTo>
                    <a:pt x="12492" y="20039"/>
                    <a:pt x="12817" y="19323"/>
                    <a:pt x="13012" y="18477"/>
                  </a:cubicBezTo>
                  <a:cubicBezTo>
                    <a:pt x="13858" y="18347"/>
                    <a:pt x="14639" y="18152"/>
                    <a:pt x="15354" y="17892"/>
                  </a:cubicBezTo>
                  <a:cubicBezTo>
                    <a:pt x="14573" y="19193"/>
                    <a:pt x="13402" y="20169"/>
                    <a:pt x="12166" y="20559"/>
                  </a:cubicBezTo>
                  <a:close/>
                  <a:moveTo>
                    <a:pt x="9434" y="18542"/>
                  </a:moveTo>
                  <a:cubicBezTo>
                    <a:pt x="9889" y="18607"/>
                    <a:pt x="10345" y="18607"/>
                    <a:pt x="10865" y="18607"/>
                  </a:cubicBezTo>
                  <a:cubicBezTo>
                    <a:pt x="11255" y="18607"/>
                    <a:pt x="11776" y="18607"/>
                    <a:pt x="12166" y="18542"/>
                  </a:cubicBezTo>
                  <a:cubicBezTo>
                    <a:pt x="11776" y="20039"/>
                    <a:pt x="11255" y="20819"/>
                    <a:pt x="10865" y="20819"/>
                  </a:cubicBezTo>
                  <a:cubicBezTo>
                    <a:pt x="10410" y="20819"/>
                    <a:pt x="9889" y="20039"/>
                    <a:pt x="9434" y="18542"/>
                  </a:cubicBezTo>
                  <a:close/>
                  <a:moveTo>
                    <a:pt x="8588" y="18477"/>
                  </a:moveTo>
                  <a:cubicBezTo>
                    <a:pt x="8848" y="19323"/>
                    <a:pt x="9108" y="20039"/>
                    <a:pt x="9434" y="20559"/>
                  </a:cubicBezTo>
                  <a:cubicBezTo>
                    <a:pt x="8198" y="20169"/>
                    <a:pt x="7092" y="19193"/>
                    <a:pt x="6246" y="17892"/>
                  </a:cubicBezTo>
                  <a:cubicBezTo>
                    <a:pt x="6961" y="18152"/>
                    <a:pt x="7807" y="18347"/>
                    <a:pt x="8588" y="18477"/>
                  </a:cubicBezTo>
                  <a:close/>
                  <a:moveTo>
                    <a:pt x="4489" y="12947"/>
                  </a:moveTo>
                  <a:cubicBezTo>
                    <a:pt x="5595" y="13142"/>
                    <a:pt x="6766" y="13207"/>
                    <a:pt x="7872" y="13272"/>
                  </a:cubicBezTo>
                  <a:cubicBezTo>
                    <a:pt x="7937" y="14834"/>
                    <a:pt x="8133" y="16330"/>
                    <a:pt x="8393" y="17631"/>
                  </a:cubicBezTo>
                  <a:cubicBezTo>
                    <a:pt x="7417" y="17436"/>
                    <a:pt x="6506" y="17241"/>
                    <a:pt x="5660" y="16851"/>
                  </a:cubicBezTo>
                  <a:cubicBezTo>
                    <a:pt x="5075" y="15680"/>
                    <a:pt x="4684" y="14378"/>
                    <a:pt x="4489" y="12947"/>
                  </a:cubicBezTo>
                  <a:close/>
                  <a:moveTo>
                    <a:pt x="3708" y="12817"/>
                  </a:moveTo>
                  <a:cubicBezTo>
                    <a:pt x="3839" y="14053"/>
                    <a:pt x="4164" y="15224"/>
                    <a:pt x="4554" y="16265"/>
                  </a:cubicBezTo>
                  <a:cubicBezTo>
                    <a:pt x="2667" y="15224"/>
                    <a:pt x="1366" y="13663"/>
                    <a:pt x="976" y="11971"/>
                  </a:cubicBezTo>
                  <a:cubicBezTo>
                    <a:pt x="1627" y="12361"/>
                    <a:pt x="2537" y="12622"/>
                    <a:pt x="3708" y="12817"/>
                  </a:cubicBezTo>
                  <a:close/>
                  <a:moveTo>
                    <a:pt x="3578" y="9629"/>
                  </a:moveTo>
                  <a:cubicBezTo>
                    <a:pt x="3578" y="10019"/>
                    <a:pt x="3578" y="10410"/>
                    <a:pt x="3578" y="10800"/>
                  </a:cubicBezTo>
                  <a:cubicBezTo>
                    <a:pt x="3578" y="11190"/>
                    <a:pt x="3578" y="11581"/>
                    <a:pt x="3578" y="11971"/>
                  </a:cubicBezTo>
                  <a:cubicBezTo>
                    <a:pt x="1757" y="11581"/>
                    <a:pt x="781" y="11125"/>
                    <a:pt x="781" y="10800"/>
                  </a:cubicBezTo>
                  <a:cubicBezTo>
                    <a:pt x="781" y="10475"/>
                    <a:pt x="1757" y="10019"/>
                    <a:pt x="3578" y="9629"/>
                  </a:cubicBezTo>
                  <a:close/>
                  <a:moveTo>
                    <a:pt x="3708" y="8783"/>
                  </a:moveTo>
                  <a:cubicBezTo>
                    <a:pt x="2537" y="9043"/>
                    <a:pt x="1627" y="9304"/>
                    <a:pt x="976" y="9629"/>
                  </a:cubicBezTo>
                  <a:cubicBezTo>
                    <a:pt x="1366" y="7937"/>
                    <a:pt x="2667" y="6376"/>
                    <a:pt x="4554" y="5335"/>
                  </a:cubicBezTo>
                  <a:cubicBezTo>
                    <a:pt x="4164" y="6376"/>
                    <a:pt x="3839" y="7547"/>
                    <a:pt x="3708" y="8783"/>
                  </a:cubicBezTo>
                  <a:close/>
                  <a:moveTo>
                    <a:pt x="8393" y="3969"/>
                  </a:moveTo>
                  <a:cubicBezTo>
                    <a:pt x="8133" y="5270"/>
                    <a:pt x="7937" y="6766"/>
                    <a:pt x="7872" y="8328"/>
                  </a:cubicBezTo>
                  <a:cubicBezTo>
                    <a:pt x="6766" y="8393"/>
                    <a:pt x="5595" y="8458"/>
                    <a:pt x="4489" y="8653"/>
                  </a:cubicBezTo>
                  <a:cubicBezTo>
                    <a:pt x="4684" y="7222"/>
                    <a:pt x="5075" y="5920"/>
                    <a:pt x="5660" y="4814"/>
                  </a:cubicBezTo>
                  <a:cubicBezTo>
                    <a:pt x="6506" y="4424"/>
                    <a:pt x="7417" y="4164"/>
                    <a:pt x="8393" y="3969"/>
                  </a:cubicBezTo>
                  <a:close/>
                  <a:moveTo>
                    <a:pt x="9434" y="1041"/>
                  </a:moveTo>
                  <a:cubicBezTo>
                    <a:pt x="9108" y="1561"/>
                    <a:pt x="8848" y="2342"/>
                    <a:pt x="8588" y="3123"/>
                  </a:cubicBezTo>
                  <a:cubicBezTo>
                    <a:pt x="7807" y="3253"/>
                    <a:pt x="6961" y="3448"/>
                    <a:pt x="6246" y="3773"/>
                  </a:cubicBezTo>
                  <a:cubicBezTo>
                    <a:pt x="7092" y="2407"/>
                    <a:pt x="8198" y="1431"/>
                    <a:pt x="9434" y="1041"/>
                  </a:cubicBezTo>
                  <a:close/>
                  <a:moveTo>
                    <a:pt x="12166" y="3058"/>
                  </a:moveTo>
                  <a:cubicBezTo>
                    <a:pt x="11776" y="3058"/>
                    <a:pt x="11255" y="2993"/>
                    <a:pt x="10865" y="2993"/>
                  </a:cubicBezTo>
                  <a:cubicBezTo>
                    <a:pt x="10345" y="2993"/>
                    <a:pt x="9889" y="3058"/>
                    <a:pt x="9434" y="3058"/>
                  </a:cubicBezTo>
                  <a:cubicBezTo>
                    <a:pt x="9889" y="1627"/>
                    <a:pt x="10410" y="781"/>
                    <a:pt x="10865" y="781"/>
                  </a:cubicBezTo>
                  <a:cubicBezTo>
                    <a:pt x="11255" y="781"/>
                    <a:pt x="11776" y="1627"/>
                    <a:pt x="12166" y="3058"/>
                  </a:cubicBezTo>
                  <a:close/>
                  <a:moveTo>
                    <a:pt x="13012" y="3123"/>
                  </a:moveTo>
                  <a:cubicBezTo>
                    <a:pt x="12817" y="2342"/>
                    <a:pt x="12492" y="1561"/>
                    <a:pt x="12166" y="1041"/>
                  </a:cubicBezTo>
                  <a:cubicBezTo>
                    <a:pt x="13402" y="1431"/>
                    <a:pt x="14573" y="2407"/>
                    <a:pt x="15354" y="3773"/>
                  </a:cubicBezTo>
                  <a:cubicBezTo>
                    <a:pt x="14639" y="3448"/>
                    <a:pt x="13858" y="3253"/>
                    <a:pt x="13012" y="3123"/>
                  </a:cubicBezTo>
                  <a:close/>
                  <a:moveTo>
                    <a:pt x="8653" y="8263"/>
                  </a:moveTo>
                  <a:cubicBezTo>
                    <a:pt x="8783" y="6506"/>
                    <a:pt x="8978" y="5010"/>
                    <a:pt x="9239" y="3839"/>
                  </a:cubicBezTo>
                  <a:cubicBezTo>
                    <a:pt x="9759" y="3839"/>
                    <a:pt x="10280" y="3773"/>
                    <a:pt x="10865" y="3773"/>
                  </a:cubicBezTo>
                  <a:cubicBezTo>
                    <a:pt x="11320" y="3773"/>
                    <a:pt x="11906" y="3839"/>
                    <a:pt x="12361" y="3839"/>
                  </a:cubicBezTo>
                  <a:cubicBezTo>
                    <a:pt x="12687" y="5010"/>
                    <a:pt x="12882" y="6506"/>
                    <a:pt x="13012" y="8263"/>
                  </a:cubicBezTo>
                  <a:cubicBezTo>
                    <a:pt x="12166" y="8263"/>
                    <a:pt x="11451" y="8198"/>
                    <a:pt x="10865" y="8198"/>
                  </a:cubicBezTo>
                  <a:cubicBezTo>
                    <a:pt x="10149" y="8198"/>
                    <a:pt x="9434" y="8263"/>
                    <a:pt x="8653" y="8263"/>
                  </a:cubicBezTo>
                  <a:close/>
                  <a:moveTo>
                    <a:pt x="4359" y="10800"/>
                  </a:moveTo>
                  <a:cubicBezTo>
                    <a:pt x="4359" y="10345"/>
                    <a:pt x="4359" y="9889"/>
                    <a:pt x="4424" y="9499"/>
                  </a:cubicBezTo>
                  <a:cubicBezTo>
                    <a:pt x="5335" y="9304"/>
                    <a:pt x="6506" y="9173"/>
                    <a:pt x="7807" y="9108"/>
                  </a:cubicBezTo>
                  <a:cubicBezTo>
                    <a:pt x="7807" y="9694"/>
                    <a:pt x="7807" y="10214"/>
                    <a:pt x="7807" y="10800"/>
                  </a:cubicBezTo>
                  <a:cubicBezTo>
                    <a:pt x="7807" y="11386"/>
                    <a:pt x="7807" y="11971"/>
                    <a:pt x="7807" y="12492"/>
                  </a:cubicBezTo>
                  <a:cubicBezTo>
                    <a:pt x="6506" y="12427"/>
                    <a:pt x="5335" y="12296"/>
                    <a:pt x="4424" y="12166"/>
                  </a:cubicBezTo>
                  <a:cubicBezTo>
                    <a:pt x="4359" y="11711"/>
                    <a:pt x="4359" y="11255"/>
                    <a:pt x="4359" y="10800"/>
                  </a:cubicBezTo>
                  <a:close/>
                  <a:moveTo>
                    <a:pt x="13012" y="13337"/>
                  </a:moveTo>
                  <a:cubicBezTo>
                    <a:pt x="12882" y="15094"/>
                    <a:pt x="12687" y="16590"/>
                    <a:pt x="12361" y="17761"/>
                  </a:cubicBezTo>
                  <a:cubicBezTo>
                    <a:pt x="11906" y="17761"/>
                    <a:pt x="11320" y="17827"/>
                    <a:pt x="10865" y="17827"/>
                  </a:cubicBezTo>
                  <a:cubicBezTo>
                    <a:pt x="10280" y="17827"/>
                    <a:pt x="9759" y="17761"/>
                    <a:pt x="9239" y="17761"/>
                  </a:cubicBezTo>
                  <a:cubicBezTo>
                    <a:pt x="8978" y="16590"/>
                    <a:pt x="8783" y="15094"/>
                    <a:pt x="8653" y="13337"/>
                  </a:cubicBezTo>
                  <a:cubicBezTo>
                    <a:pt x="9434" y="13402"/>
                    <a:pt x="10149" y="13402"/>
                    <a:pt x="10865" y="13402"/>
                  </a:cubicBezTo>
                  <a:cubicBezTo>
                    <a:pt x="11451" y="13402"/>
                    <a:pt x="12166" y="13402"/>
                    <a:pt x="13012" y="13337"/>
                  </a:cubicBezTo>
                  <a:close/>
                  <a:moveTo>
                    <a:pt x="10865" y="12622"/>
                  </a:moveTo>
                  <a:cubicBezTo>
                    <a:pt x="10019" y="12622"/>
                    <a:pt x="9304" y="12557"/>
                    <a:pt x="8588" y="12557"/>
                  </a:cubicBezTo>
                  <a:cubicBezTo>
                    <a:pt x="8588" y="11971"/>
                    <a:pt x="8588" y="11451"/>
                    <a:pt x="8588" y="10800"/>
                  </a:cubicBezTo>
                  <a:cubicBezTo>
                    <a:pt x="8588" y="10214"/>
                    <a:pt x="8588" y="9564"/>
                    <a:pt x="8588" y="9043"/>
                  </a:cubicBezTo>
                  <a:cubicBezTo>
                    <a:pt x="9304" y="9043"/>
                    <a:pt x="10019" y="9043"/>
                    <a:pt x="10865" y="9043"/>
                  </a:cubicBezTo>
                  <a:cubicBezTo>
                    <a:pt x="11581" y="9043"/>
                    <a:pt x="12361" y="9043"/>
                    <a:pt x="13012" y="9043"/>
                  </a:cubicBezTo>
                  <a:cubicBezTo>
                    <a:pt x="13077" y="9564"/>
                    <a:pt x="13077" y="10214"/>
                    <a:pt x="13077" y="10800"/>
                  </a:cubicBezTo>
                  <a:cubicBezTo>
                    <a:pt x="13077" y="11451"/>
                    <a:pt x="13077" y="11971"/>
                    <a:pt x="13012" y="12557"/>
                  </a:cubicBezTo>
                  <a:cubicBezTo>
                    <a:pt x="12361" y="12557"/>
                    <a:pt x="11581" y="12622"/>
                    <a:pt x="10865" y="12622"/>
                  </a:cubicBezTo>
                  <a:close/>
                  <a:moveTo>
                    <a:pt x="17306" y="10800"/>
                  </a:moveTo>
                  <a:cubicBezTo>
                    <a:pt x="17306" y="11255"/>
                    <a:pt x="17306" y="11711"/>
                    <a:pt x="17241" y="12166"/>
                  </a:cubicBezTo>
                  <a:cubicBezTo>
                    <a:pt x="16265" y="12296"/>
                    <a:pt x="15094" y="12427"/>
                    <a:pt x="13858" y="12492"/>
                  </a:cubicBezTo>
                  <a:cubicBezTo>
                    <a:pt x="13858" y="11971"/>
                    <a:pt x="13858" y="11386"/>
                    <a:pt x="13858" y="10800"/>
                  </a:cubicBezTo>
                  <a:cubicBezTo>
                    <a:pt x="13858" y="10214"/>
                    <a:pt x="13858" y="9694"/>
                    <a:pt x="13858" y="9108"/>
                  </a:cubicBezTo>
                  <a:cubicBezTo>
                    <a:pt x="15094" y="9173"/>
                    <a:pt x="16265" y="9304"/>
                    <a:pt x="17241" y="9499"/>
                  </a:cubicBezTo>
                  <a:cubicBezTo>
                    <a:pt x="17306" y="9889"/>
                    <a:pt x="17306" y="10345"/>
                    <a:pt x="17306" y="10800"/>
                  </a:cubicBezTo>
                  <a:close/>
                  <a:moveTo>
                    <a:pt x="17111" y="5335"/>
                  </a:moveTo>
                  <a:cubicBezTo>
                    <a:pt x="18933" y="6376"/>
                    <a:pt x="20299" y="7937"/>
                    <a:pt x="20689" y="9629"/>
                  </a:cubicBezTo>
                  <a:cubicBezTo>
                    <a:pt x="20039" y="9304"/>
                    <a:pt x="19063" y="9043"/>
                    <a:pt x="17957" y="8783"/>
                  </a:cubicBezTo>
                  <a:cubicBezTo>
                    <a:pt x="17827" y="7547"/>
                    <a:pt x="17501" y="6376"/>
                    <a:pt x="17111" y="5335"/>
                  </a:cubicBezTo>
                  <a:close/>
                  <a:moveTo>
                    <a:pt x="17111" y="8653"/>
                  </a:moveTo>
                  <a:cubicBezTo>
                    <a:pt x="16070" y="8458"/>
                    <a:pt x="14899" y="8393"/>
                    <a:pt x="13793" y="8328"/>
                  </a:cubicBezTo>
                  <a:cubicBezTo>
                    <a:pt x="13728" y="6766"/>
                    <a:pt x="13533" y="5270"/>
                    <a:pt x="13207" y="3969"/>
                  </a:cubicBezTo>
                  <a:cubicBezTo>
                    <a:pt x="14248" y="4164"/>
                    <a:pt x="15094" y="4424"/>
                    <a:pt x="15940" y="4814"/>
                  </a:cubicBezTo>
                  <a:cubicBezTo>
                    <a:pt x="16525" y="5920"/>
                    <a:pt x="16916" y="7222"/>
                    <a:pt x="17111" y="8653"/>
                  </a:cubicBezTo>
                  <a:close/>
                  <a:moveTo>
                    <a:pt x="19843" y="6571"/>
                  </a:moveTo>
                  <a:cubicBezTo>
                    <a:pt x="19063" y="5660"/>
                    <a:pt x="17892" y="4814"/>
                    <a:pt x="16590" y="4164"/>
                  </a:cubicBezTo>
                  <a:cubicBezTo>
                    <a:pt x="15940" y="3123"/>
                    <a:pt x="15289" y="2212"/>
                    <a:pt x="14508" y="1561"/>
                  </a:cubicBezTo>
                  <a:cubicBezTo>
                    <a:pt x="16916" y="2407"/>
                    <a:pt x="18802" y="4294"/>
                    <a:pt x="19843" y="6571"/>
                  </a:cubicBezTo>
                  <a:close/>
                  <a:moveTo>
                    <a:pt x="10865" y="0"/>
                  </a:moveTo>
                  <a:cubicBezTo>
                    <a:pt x="4880" y="0"/>
                    <a:pt x="0" y="4880"/>
                    <a:pt x="0" y="10800"/>
                  </a:cubicBezTo>
                  <a:cubicBezTo>
                    <a:pt x="0" y="16786"/>
                    <a:pt x="4880" y="21600"/>
                    <a:pt x="10865" y="21600"/>
                  </a:cubicBezTo>
                  <a:cubicBezTo>
                    <a:pt x="16786" y="21600"/>
                    <a:pt x="21600" y="16786"/>
                    <a:pt x="21600" y="10800"/>
                  </a:cubicBezTo>
                  <a:cubicBezTo>
                    <a:pt x="21600" y="4880"/>
                    <a:pt x="16786" y="0"/>
                    <a:pt x="10865" y="0"/>
                  </a:cubicBezTo>
                  <a:close/>
                </a:path>
              </a:pathLst>
            </a:custGeom>
            <a:solidFill>
              <a:srgbClr val="3BBADC"/>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grpSp>
      <p:sp>
        <p:nvSpPr>
          <p:cNvPr id="1433" name="Freeform 392"/>
          <p:cNvSpPr/>
          <p:nvPr/>
        </p:nvSpPr>
        <p:spPr>
          <a:xfrm>
            <a:off x="19668380" y="10818490"/>
            <a:ext cx="1091874" cy="2190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2487" y="0"/>
                </a:lnTo>
                <a:lnTo>
                  <a:pt x="0" y="10800"/>
                </a:lnTo>
                <a:lnTo>
                  <a:pt x="12487" y="21600"/>
                </a:lnTo>
                <a:lnTo>
                  <a:pt x="21600" y="21600"/>
                </a:lnTo>
                <a:lnTo>
                  <a:pt x="9088" y="10800"/>
                </a:lnTo>
                <a:lnTo>
                  <a:pt x="21600" y="0"/>
                </a:lnTo>
              </a:path>
            </a:pathLst>
          </a:custGeom>
          <a:solidFill>
            <a:srgbClr val="2B3A93"/>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1434" name="Freeform 393"/>
          <p:cNvSpPr/>
          <p:nvPr/>
        </p:nvSpPr>
        <p:spPr>
          <a:xfrm>
            <a:off x="20124304" y="10818490"/>
            <a:ext cx="2069632" cy="2190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003" y="0"/>
                </a:moveTo>
                <a:lnTo>
                  <a:pt x="6610" y="0"/>
                </a:lnTo>
                <a:lnTo>
                  <a:pt x="0" y="10800"/>
                </a:lnTo>
                <a:lnTo>
                  <a:pt x="6610" y="21600"/>
                </a:lnTo>
                <a:lnTo>
                  <a:pt x="15003" y="21600"/>
                </a:lnTo>
                <a:lnTo>
                  <a:pt x="21600" y="10800"/>
                </a:lnTo>
                <a:lnTo>
                  <a:pt x="15003" y="0"/>
                </a:lnTo>
              </a:path>
            </a:pathLst>
          </a:custGeom>
          <a:solidFill>
            <a:srgbClr val="2B3A93">
              <a:alpha val="40000"/>
            </a:srgbClr>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1435" name="Freeform 394"/>
          <p:cNvSpPr/>
          <p:nvPr/>
        </p:nvSpPr>
        <p:spPr>
          <a:xfrm>
            <a:off x="21733764" y="11307369"/>
            <a:ext cx="1207228" cy="1207226"/>
          </a:xfrm>
          <a:prstGeom prst="ellipse">
            <a:avLst/>
          </a:prstGeom>
          <a:solidFill>
            <a:srgbClr val="2B3A93"/>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1436" name="Freeform 395"/>
          <p:cNvSpPr/>
          <p:nvPr/>
        </p:nvSpPr>
        <p:spPr>
          <a:xfrm>
            <a:off x="20482359" y="11543572"/>
            <a:ext cx="913368" cy="943557"/>
          </a:xfrm>
          <a:custGeom>
            <a:avLst/>
            <a:gdLst/>
            <a:ahLst/>
            <a:cxnLst>
              <a:cxn ang="0">
                <a:pos x="wd2" y="hd2"/>
              </a:cxn>
              <a:cxn ang="5400000">
                <a:pos x="wd2" y="hd2"/>
              </a:cxn>
              <a:cxn ang="10800000">
                <a:pos x="wd2" y="hd2"/>
              </a:cxn>
              <a:cxn ang="16200000">
                <a:pos x="wd2" y="hd2"/>
              </a:cxn>
            </a:cxnLst>
            <a:rect l="0" t="0" r="r" b="b"/>
            <a:pathLst>
              <a:path w="21536" h="21600" fill="norm" stroke="1" extrusionOk="0">
                <a:moveTo>
                  <a:pt x="12566" y="6400"/>
                </a:moveTo>
                <a:cubicBezTo>
                  <a:pt x="12508" y="6457"/>
                  <a:pt x="12449" y="6457"/>
                  <a:pt x="12390" y="6457"/>
                </a:cubicBezTo>
                <a:cubicBezTo>
                  <a:pt x="12361" y="6429"/>
                  <a:pt x="12302" y="6429"/>
                  <a:pt x="12243" y="6371"/>
                </a:cubicBezTo>
                <a:lnTo>
                  <a:pt x="11187" y="4086"/>
                </a:lnTo>
                <a:cubicBezTo>
                  <a:pt x="11128" y="3971"/>
                  <a:pt x="11187" y="3829"/>
                  <a:pt x="11304" y="3771"/>
                </a:cubicBezTo>
                <a:lnTo>
                  <a:pt x="16851" y="829"/>
                </a:lnTo>
                <a:lnTo>
                  <a:pt x="16734" y="629"/>
                </a:lnTo>
                <a:lnTo>
                  <a:pt x="16880" y="857"/>
                </a:lnTo>
                <a:lnTo>
                  <a:pt x="16880" y="1943"/>
                </a:lnTo>
                <a:cubicBezTo>
                  <a:pt x="16880" y="2029"/>
                  <a:pt x="16851" y="2086"/>
                  <a:pt x="16822" y="2171"/>
                </a:cubicBezTo>
                <a:cubicBezTo>
                  <a:pt x="16792" y="2200"/>
                  <a:pt x="16763" y="2229"/>
                  <a:pt x="16763" y="2286"/>
                </a:cubicBezTo>
                <a:lnTo>
                  <a:pt x="12566" y="6400"/>
                </a:lnTo>
                <a:close/>
                <a:moveTo>
                  <a:pt x="13300" y="15457"/>
                </a:moveTo>
                <a:cubicBezTo>
                  <a:pt x="13447" y="15943"/>
                  <a:pt x="13388" y="16486"/>
                  <a:pt x="13183" y="16943"/>
                </a:cubicBezTo>
                <a:lnTo>
                  <a:pt x="10776" y="20886"/>
                </a:lnTo>
                <a:lnTo>
                  <a:pt x="8369" y="16943"/>
                </a:lnTo>
                <a:cubicBezTo>
                  <a:pt x="8164" y="16457"/>
                  <a:pt x="8135" y="15943"/>
                  <a:pt x="8252" y="15457"/>
                </a:cubicBezTo>
                <a:lnTo>
                  <a:pt x="9514" y="6971"/>
                </a:lnTo>
                <a:cubicBezTo>
                  <a:pt x="9573" y="6943"/>
                  <a:pt x="9602" y="6914"/>
                  <a:pt x="9631" y="6857"/>
                </a:cubicBezTo>
                <a:lnTo>
                  <a:pt x="9984" y="7486"/>
                </a:lnTo>
                <a:cubicBezTo>
                  <a:pt x="10160" y="7771"/>
                  <a:pt x="10453" y="7914"/>
                  <a:pt x="10776" y="7914"/>
                </a:cubicBezTo>
                <a:cubicBezTo>
                  <a:pt x="11099" y="7914"/>
                  <a:pt x="11422" y="7771"/>
                  <a:pt x="11568" y="7486"/>
                </a:cubicBezTo>
                <a:lnTo>
                  <a:pt x="11921" y="6886"/>
                </a:lnTo>
                <a:cubicBezTo>
                  <a:pt x="11950" y="6914"/>
                  <a:pt x="11979" y="6943"/>
                  <a:pt x="12009" y="6971"/>
                </a:cubicBezTo>
                <a:lnTo>
                  <a:pt x="13300" y="15429"/>
                </a:lnTo>
                <a:lnTo>
                  <a:pt x="13300" y="15457"/>
                </a:lnTo>
                <a:close/>
                <a:moveTo>
                  <a:pt x="4760" y="2286"/>
                </a:moveTo>
                <a:cubicBezTo>
                  <a:pt x="4760" y="2229"/>
                  <a:pt x="4730" y="2229"/>
                  <a:pt x="4730" y="2200"/>
                </a:cubicBezTo>
                <a:cubicBezTo>
                  <a:pt x="4730" y="2200"/>
                  <a:pt x="4730" y="2200"/>
                  <a:pt x="4730" y="2171"/>
                </a:cubicBezTo>
                <a:cubicBezTo>
                  <a:pt x="4730" y="2143"/>
                  <a:pt x="4701" y="2143"/>
                  <a:pt x="4701" y="2114"/>
                </a:cubicBezTo>
                <a:cubicBezTo>
                  <a:pt x="4672" y="2057"/>
                  <a:pt x="4672" y="2029"/>
                  <a:pt x="4672" y="1943"/>
                </a:cubicBezTo>
                <a:lnTo>
                  <a:pt x="4672" y="857"/>
                </a:lnTo>
                <a:lnTo>
                  <a:pt x="4701" y="829"/>
                </a:lnTo>
                <a:lnTo>
                  <a:pt x="10277" y="3771"/>
                </a:lnTo>
                <a:cubicBezTo>
                  <a:pt x="10365" y="3829"/>
                  <a:pt x="10424" y="3971"/>
                  <a:pt x="10365" y="4086"/>
                </a:cubicBezTo>
                <a:lnTo>
                  <a:pt x="9279" y="6371"/>
                </a:lnTo>
                <a:cubicBezTo>
                  <a:pt x="9250" y="6429"/>
                  <a:pt x="9162" y="6429"/>
                  <a:pt x="9133" y="6457"/>
                </a:cubicBezTo>
                <a:cubicBezTo>
                  <a:pt x="9103" y="6457"/>
                  <a:pt x="9015" y="6457"/>
                  <a:pt x="8986" y="6400"/>
                </a:cubicBezTo>
                <a:lnTo>
                  <a:pt x="4760" y="2286"/>
                </a:lnTo>
                <a:close/>
                <a:moveTo>
                  <a:pt x="11011" y="3229"/>
                </a:moveTo>
                <a:cubicBezTo>
                  <a:pt x="10923" y="3286"/>
                  <a:pt x="10835" y="3314"/>
                  <a:pt x="10776" y="3400"/>
                </a:cubicBezTo>
                <a:cubicBezTo>
                  <a:pt x="10717" y="3314"/>
                  <a:pt x="10629" y="3286"/>
                  <a:pt x="10541" y="3229"/>
                </a:cubicBezTo>
                <a:lnTo>
                  <a:pt x="5611" y="600"/>
                </a:lnTo>
                <a:lnTo>
                  <a:pt x="15941" y="600"/>
                </a:lnTo>
                <a:lnTo>
                  <a:pt x="11011" y="3229"/>
                </a:lnTo>
                <a:close/>
                <a:moveTo>
                  <a:pt x="10776" y="4686"/>
                </a:moveTo>
                <a:lnTo>
                  <a:pt x="11539" y="6286"/>
                </a:lnTo>
                <a:lnTo>
                  <a:pt x="11011" y="7171"/>
                </a:lnTo>
                <a:cubicBezTo>
                  <a:pt x="10952" y="7286"/>
                  <a:pt x="10835" y="7314"/>
                  <a:pt x="10776" y="7314"/>
                </a:cubicBezTo>
                <a:cubicBezTo>
                  <a:pt x="10717" y="7314"/>
                  <a:pt x="10600" y="7286"/>
                  <a:pt x="10541" y="7171"/>
                </a:cubicBezTo>
                <a:lnTo>
                  <a:pt x="10013" y="6286"/>
                </a:lnTo>
                <a:lnTo>
                  <a:pt x="10776" y="4686"/>
                </a:lnTo>
                <a:close/>
                <a:moveTo>
                  <a:pt x="21312" y="3343"/>
                </a:moveTo>
                <a:lnTo>
                  <a:pt x="17467" y="2057"/>
                </a:lnTo>
                <a:cubicBezTo>
                  <a:pt x="17497" y="2029"/>
                  <a:pt x="17497" y="2000"/>
                  <a:pt x="17497" y="1943"/>
                </a:cubicBezTo>
                <a:lnTo>
                  <a:pt x="17497" y="800"/>
                </a:lnTo>
                <a:cubicBezTo>
                  <a:pt x="17497" y="371"/>
                  <a:pt x="17115" y="0"/>
                  <a:pt x="16675" y="0"/>
                </a:cubicBezTo>
                <a:lnTo>
                  <a:pt x="4877" y="0"/>
                </a:lnTo>
                <a:cubicBezTo>
                  <a:pt x="4408" y="0"/>
                  <a:pt x="4055" y="371"/>
                  <a:pt x="4055" y="800"/>
                </a:cubicBezTo>
                <a:lnTo>
                  <a:pt x="4055" y="1943"/>
                </a:lnTo>
                <a:cubicBezTo>
                  <a:pt x="4055" y="2000"/>
                  <a:pt x="4055" y="2029"/>
                  <a:pt x="4055" y="2057"/>
                </a:cubicBezTo>
                <a:lnTo>
                  <a:pt x="211" y="3343"/>
                </a:lnTo>
                <a:cubicBezTo>
                  <a:pt x="64" y="3400"/>
                  <a:pt x="-24" y="3571"/>
                  <a:pt x="5" y="3743"/>
                </a:cubicBezTo>
                <a:cubicBezTo>
                  <a:pt x="64" y="3857"/>
                  <a:pt x="181" y="3943"/>
                  <a:pt x="299" y="3943"/>
                </a:cubicBezTo>
                <a:cubicBezTo>
                  <a:pt x="358" y="3943"/>
                  <a:pt x="387" y="3943"/>
                  <a:pt x="416" y="3943"/>
                </a:cubicBezTo>
                <a:lnTo>
                  <a:pt x="4261" y="2657"/>
                </a:lnTo>
                <a:cubicBezTo>
                  <a:pt x="4261" y="2657"/>
                  <a:pt x="4261" y="2657"/>
                  <a:pt x="4290" y="2657"/>
                </a:cubicBezTo>
                <a:lnTo>
                  <a:pt x="8516" y="6829"/>
                </a:lnTo>
                <a:lnTo>
                  <a:pt x="8546" y="6829"/>
                </a:lnTo>
                <a:cubicBezTo>
                  <a:pt x="8634" y="6943"/>
                  <a:pt x="8751" y="7000"/>
                  <a:pt x="8868" y="7029"/>
                </a:cubicBezTo>
                <a:lnTo>
                  <a:pt x="7636" y="15314"/>
                </a:lnTo>
                <a:cubicBezTo>
                  <a:pt x="7489" y="15943"/>
                  <a:pt x="7548" y="16600"/>
                  <a:pt x="7812" y="17200"/>
                </a:cubicBezTo>
                <a:lnTo>
                  <a:pt x="10306" y="21314"/>
                </a:lnTo>
                <a:cubicBezTo>
                  <a:pt x="10394" y="21486"/>
                  <a:pt x="10600" y="21600"/>
                  <a:pt x="10776" y="21600"/>
                </a:cubicBezTo>
                <a:cubicBezTo>
                  <a:pt x="10981" y="21600"/>
                  <a:pt x="11158" y="21486"/>
                  <a:pt x="11246" y="21314"/>
                </a:cubicBezTo>
                <a:lnTo>
                  <a:pt x="13740" y="17257"/>
                </a:lnTo>
                <a:lnTo>
                  <a:pt x="13769" y="17229"/>
                </a:lnTo>
                <a:cubicBezTo>
                  <a:pt x="14034" y="16629"/>
                  <a:pt x="14092" y="15943"/>
                  <a:pt x="13916" y="15314"/>
                </a:cubicBezTo>
                <a:lnTo>
                  <a:pt x="12654" y="7029"/>
                </a:lnTo>
                <a:cubicBezTo>
                  <a:pt x="12772" y="7000"/>
                  <a:pt x="12889" y="6943"/>
                  <a:pt x="13006" y="6829"/>
                </a:cubicBezTo>
                <a:lnTo>
                  <a:pt x="17233" y="2686"/>
                </a:lnTo>
                <a:lnTo>
                  <a:pt x="17233" y="2657"/>
                </a:lnTo>
                <a:lnTo>
                  <a:pt x="17262" y="2657"/>
                </a:lnTo>
                <a:lnTo>
                  <a:pt x="21136" y="3943"/>
                </a:lnTo>
                <a:cubicBezTo>
                  <a:pt x="21165" y="3943"/>
                  <a:pt x="21194" y="3943"/>
                  <a:pt x="21224" y="3943"/>
                </a:cubicBezTo>
                <a:cubicBezTo>
                  <a:pt x="21371" y="3943"/>
                  <a:pt x="21488" y="3857"/>
                  <a:pt x="21517" y="3743"/>
                </a:cubicBezTo>
                <a:cubicBezTo>
                  <a:pt x="21576" y="3571"/>
                  <a:pt x="21488" y="3400"/>
                  <a:pt x="21312" y="3343"/>
                </a:cubicBezTo>
                <a:close/>
              </a:path>
            </a:pathLst>
          </a:custGeom>
          <a:solidFill>
            <a:srgbClr val="000000"/>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1437" name="Freeform 244"/>
          <p:cNvSpPr/>
          <p:nvPr/>
        </p:nvSpPr>
        <p:spPr>
          <a:xfrm>
            <a:off x="19599800" y="4375146"/>
            <a:ext cx="1091874" cy="21904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2487" y="0"/>
                </a:lnTo>
                <a:lnTo>
                  <a:pt x="0" y="10800"/>
                </a:lnTo>
                <a:lnTo>
                  <a:pt x="12487" y="21600"/>
                </a:lnTo>
                <a:lnTo>
                  <a:pt x="21600" y="21600"/>
                </a:lnTo>
                <a:lnTo>
                  <a:pt x="9088" y="10800"/>
                </a:lnTo>
                <a:lnTo>
                  <a:pt x="21600" y="0"/>
                </a:lnTo>
              </a:path>
            </a:pathLst>
          </a:custGeom>
          <a:solidFill>
            <a:srgbClr val="3BBADC"/>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1438" name="Freeform 245"/>
          <p:cNvSpPr/>
          <p:nvPr/>
        </p:nvSpPr>
        <p:spPr>
          <a:xfrm>
            <a:off x="20055724" y="4375146"/>
            <a:ext cx="2069632" cy="21904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003" y="0"/>
                </a:moveTo>
                <a:lnTo>
                  <a:pt x="6610" y="0"/>
                </a:lnTo>
                <a:lnTo>
                  <a:pt x="0" y="10800"/>
                </a:lnTo>
                <a:lnTo>
                  <a:pt x="6610" y="21600"/>
                </a:lnTo>
                <a:lnTo>
                  <a:pt x="15003" y="21600"/>
                </a:lnTo>
                <a:lnTo>
                  <a:pt x="21600" y="10800"/>
                </a:lnTo>
                <a:lnTo>
                  <a:pt x="15003" y="0"/>
                </a:lnTo>
              </a:path>
            </a:pathLst>
          </a:custGeom>
          <a:solidFill>
            <a:srgbClr val="3BBADC">
              <a:alpha val="40000"/>
            </a:srgbClr>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1439" name="Freeform 246"/>
          <p:cNvSpPr/>
          <p:nvPr/>
        </p:nvSpPr>
        <p:spPr>
          <a:xfrm>
            <a:off x="21665184" y="4864027"/>
            <a:ext cx="1207228" cy="1207227"/>
          </a:xfrm>
          <a:prstGeom prst="ellipse">
            <a:avLst/>
          </a:prstGeom>
          <a:solidFill>
            <a:srgbClr val="3BBADC"/>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1440" name="Freeform 94"/>
          <p:cNvSpPr/>
          <p:nvPr/>
        </p:nvSpPr>
        <p:spPr>
          <a:xfrm>
            <a:off x="20385307" y="5050790"/>
            <a:ext cx="974503" cy="792763"/>
          </a:xfrm>
          <a:custGeom>
            <a:avLst/>
            <a:gdLst/>
            <a:ahLst/>
            <a:cxnLst>
              <a:cxn ang="0">
                <a:pos x="wd2" y="hd2"/>
              </a:cxn>
              <a:cxn ang="5400000">
                <a:pos x="wd2" y="hd2"/>
              </a:cxn>
              <a:cxn ang="10800000">
                <a:pos x="wd2" y="hd2"/>
              </a:cxn>
              <a:cxn ang="16200000">
                <a:pos x="wd2" y="hd2"/>
              </a:cxn>
            </a:cxnLst>
            <a:rect l="0" t="0" r="r" b="b"/>
            <a:pathLst>
              <a:path w="21555" h="21533" fill="norm" stroke="1" extrusionOk="0">
                <a:moveTo>
                  <a:pt x="2249" y="16113"/>
                </a:moveTo>
                <a:lnTo>
                  <a:pt x="8201" y="16113"/>
                </a:lnTo>
                <a:cubicBezTo>
                  <a:pt x="8339" y="16113"/>
                  <a:pt x="8478" y="16283"/>
                  <a:pt x="8478" y="16486"/>
                </a:cubicBezTo>
                <a:cubicBezTo>
                  <a:pt x="8478" y="16656"/>
                  <a:pt x="8339" y="16826"/>
                  <a:pt x="8201" y="16826"/>
                </a:cubicBezTo>
                <a:lnTo>
                  <a:pt x="2249" y="16826"/>
                </a:lnTo>
                <a:cubicBezTo>
                  <a:pt x="2082" y="16826"/>
                  <a:pt x="1944" y="16656"/>
                  <a:pt x="1944" y="16486"/>
                </a:cubicBezTo>
                <a:cubicBezTo>
                  <a:pt x="1944" y="16283"/>
                  <a:pt x="2082" y="16113"/>
                  <a:pt x="2249" y="16113"/>
                </a:cubicBezTo>
                <a:close/>
                <a:moveTo>
                  <a:pt x="19123" y="15984"/>
                </a:moveTo>
                <a:cubicBezTo>
                  <a:pt x="19235" y="15815"/>
                  <a:pt x="19431" y="15815"/>
                  <a:pt x="19543" y="15984"/>
                </a:cubicBezTo>
                <a:cubicBezTo>
                  <a:pt x="19655" y="16119"/>
                  <a:pt x="19655" y="16355"/>
                  <a:pt x="19543" y="16490"/>
                </a:cubicBezTo>
                <a:lnTo>
                  <a:pt x="17833" y="18515"/>
                </a:lnTo>
                <a:cubicBezTo>
                  <a:pt x="17805" y="18582"/>
                  <a:pt x="17693" y="18616"/>
                  <a:pt x="17637" y="18616"/>
                </a:cubicBezTo>
                <a:cubicBezTo>
                  <a:pt x="17552" y="18616"/>
                  <a:pt x="17496" y="18582"/>
                  <a:pt x="17412" y="18515"/>
                </a:cubicBezTo>
                <a:lnTo>
                  <a:pt x="16543" y="17435"/>
                </a:lnTo>
                <a:cubicBezTo>
                  <a:pt x="16403" y="17300"/>
                  <a:pt x="16403" y="17064"/>
                  <a:pt x="16543" y="16929"/>
                </a:cubicBezTo>
                <a:cubicBezTo>
                  <a:pt x="16655" y="16794"/>
                  <a:pt x="16851" y="16794"/>
                  <a:pt x="16964" y="16929"/>
                </a:cubicBezTo>
                <a:lnTo>
                  <a:pt x="17637" y="17739"/>
                </a:lnTo>
                <a:close/>
                <a:moveTo>
                  <a:pt x="2249" y="14472"/>
                </a:moveTo>
                <a:lnTo>
                  <a:pt x="8201" y="14472"/>
                </a:lnTo>
                <a:cubicBezTo>
                  <a:pt x="8339" y="14472"/>
                  <a:pt x="8478" y="14642"/>
                  <a:pt x="8478" y="14845"/>
                </a:cubicBezTo>
                <a:cubicBezTo>
                  <a:pt x="8478" y="15049"/>
                  <a:pt x="8339" y="15184"/>
                  <a:pt x="8201" y="15184"/>
                </a:cubicBezTo>
                <a:lnTo>
                  <a:pt x="2249" y="15184"/>
                </a:lnTo>
                <a:cubicBezTo>
                  <a:pt x="2082" y="15184"/>
                  <a:pt x="1944" y="15049"/>
                  <a:pt x="1944" y="14845"/>
                </a:cubicBezTo>
                <a:cubicBezTo>
                  <a:pt x="1944" y="14642"/>
                  <a:pt x="2082" y="14472"/>
                  <a:pt x="2249" y="14472"/>
                </a:cubicBezTo>
                <a:close/>
                <a:moveTo>
                  <a:pt x="17995" y="13601"/>
                </a:moveTo>
                <a:cubicBezTo>
                  <a:pt x="17940" y="13601"/>
                  <a:pt x="17775" y="13601"/>
                  <a:pt x="17720" y="13838"/>
                </a:cubicBezTo>
                <a:cubicBezTo>
                  <a:pt x="17638" y="14175"/>
                  <a:pt x="17418" y="14378"/>
                  <a:pt x="17170" y="14513"/>
                </a:cubicBezTo>
                <a:cubicBezTo>
                  <a:pt x="16922" y="14614"/>
                  <a:pt x="16647" y="14614"/>
                  <a:pt x="16399" y="14445"/>
                </a:cubicBezTo>
                <a:cubicBezTo>
                  <a:pt x="16317" y="14344"/>
                  <a:pt x="16207" y="14378"/>
                  <a:pt x="16152" y="14378"/>
                </a:cubicBezTo>
                <a:cubicBezTo>
                  <a:pt x="16124" y="14411"/>
                  <a:pt x="16069" y="14445"/>
                  <a:pt x="16042" y="14513"/>
                </a:cubicBezTo>
                <a:cubicBezTo>
                  <a:pt x="16014" y="14546"/>
                  <a:pt x="16014" y="14546"/>
                  <a:pt x="15987" y="14546"/>
                </a:cubicBezTo>
                <a:lnTo>
                  <a:pt x="15987" y="14580"/>
                </a:lnTo>
                <a:cubicBezTo>
                  <a:pt x="15987" y="14614"/>
                  <a:pt x="15987" y="14614"/>
                  <a:pt x="15987" y="14614"/>
                </a:cubicBezTo>
                <a:cubicBezTo>
                  <a:pt x="15987" y="14614"/>
                  <a:pt x="15987" y="14647"/>
                  <a:pt x="15959" y="14647"/>
                </a:cubicBezTo>
                <a:cubicBezTo>
                  <a:pt x="15959" y="14647"/>
                  <a:pt x="15959" y="14647"/>
                  <a:pt x="15959" y="14681"/>
                </a:cubicBezTo>
                <a:lnTo>
                  <a:pt x="15959" y="14715"/>
                </a:lnTo>
                <a:cubicBezTo>
                  <a:pt x="15959" y="14715"/>
                  <a:pt x="15959" y="14749"/>
                  <a:pt x="15959" y="14783"/>
                </a:cubicBezTo>
                <a:cubicBezTo>
                  <a:pt x="15959" y="14816"/>
                  <a:pt x="15987" y="14850"/>
                  <a:pt x="15987" y="14850"/>
                </a:cubicBezTo>
                <a:cubicBezTo>
                  <a:pt x="16042" y="15120"/>
                  <a:pt x="16069" y="15356"/>
                  <a:pt x="15987" y="15593"/>
                </a:cubicBezTo>
                <a:cubicBezTo>
                  <a:pt x="15987" y="15660"/>
                  <a:pt x="15932" y="15761"/>
                  <a:pt x="15904" y="15829"/>
                </a:cubicBezTo>
                <a:cubicBezTo>
                  <a:pt x="15877" y="15896"/>
                  <a:pt x="15849" y="15930"/>
                  <a:pt x="15794" y="15998"/>
                </a:cubicBezTo>
                <a:cubicBezTo>
                  <a:pt x="15794" y="15998"/>
                  <a:pt x="15794" y="15998"/>
                  <a:pt x="15794" y="16031"/>
                </a:cubicBezTo>
                <a:cubicBezTo>
                  <a:pt x="15767" y="16065"/>
                  <a:pt x="15712" y="16133"/>
                  <a:pt x="15657" y="16166"/>
                </a:cubicBezTo>
                <a:cubicBezTo>
                  <a:pt x="15629" y="16166"/>
                  <a:pt x="15629" y="16166"/>
                  <a:pt x="15629" y="16200"/>
                </a:cubicBezTo>
                <a:cubicBezTo>
                  <a:pt x="15519" y="16268"/>
                  <a:pt x="15409" y="16301"/>
                  <a:pt x="15299" y="16369"/>
                </a:cubicBezTo>
                <a:cubicBezTo>
                  <a:pt x="15244" y="16369"/>
                  <a:pt x="15216" y="16369"/>
                  <a:pt x="15189" y="16403"/>
                </a:cubicBezTo>
                <a:cubicBezTo>
                  <a:pt x="15189" y="16403"/>
                  <a:pt x="15189" y="16403"/>
                  <a:pt x="15161" y="16403"/>
                </a:cubicBezTo>
                <a:cubicBezTo>
                  <a:pt x="15161" y="16403"/>
                  <a:pt x="15134" y="16436"/>
                  <a:pt x="15106" y="16470"/>
                </a:cubicBezTo>
                <a:cubicBezTo>
                  <a:pt x="15079" y="16504"/>
                  <a:pt x="15051" y="16571"/>
                  <a:pt x="15051" y="16605"/>
                </a:cubicBezTo>
                <a:cubicBezTo>
                  <a:pt x="15024" y="16706"/>
                  <a:pt x="15024" y="16875"/>
                  <a:pt x="15106" y="16976"/>
                </a:cubicBezTo>
                <a:lnTo>
                  <a:pt x="15134" y="16976"/>
                </a:lnTo>
                <a:cubicBezTo>
                  <a:pt x="15161" y="17010"/>
                  <a:pt x="15161" y="17010"/>
                  <a:pt x="15189" y="17044"/>
                </a:cubicBezTo>
                <a:cubicBezTo>
                  <a:pt x="15326" y="17111"/>
                  <a:pt x="15409" y="17280"/>
                  <a:pt x="15519" y="17415"/>
                </a:cubicBezTo>
                <a:lnTo>
                  <a:pt x="15602" y="17516"/>
                </a:lnTo>
                <a:lnTo>
                  <a:pt x="15547" y="17516"/>
                </a:lnTo>
                <a:cubicBezTo>
                  <a:pt x="15602" y="17584"/>
                  <a:pt x="15629" y="17685"/>
                  <a:pt x="15629" y="17786"/>
                </a:cubicBezTo>
                <a:cubicBezTo>
                  <a:pt x="15629" y="17888"/>
                  <a:pt x="15629" y="17955"/>
                  <a:pt x="15629" y="18056"/>
                </a:cubicBezTo>
                <a:cubicBezTo>
                  <a:pt x="15629" y="18225"/>
                  <a:pt x="15602" y="18428"/>
                  <a:pt x="15519" y="18596"/>
                </a:cubicBezTo>
                <a:lnTo>
                  <a:pt x="15491" y="18596"/>
                </a:lnTo>
                <a:cubicBezTo>
                  <a:pt x="15491" y="18630"/>
                  <a:pt x="15464" y="18630"/>
                  <a:pt x="15464" y="18630"/>
                </a:cubicBezTo>
                <a:cubicBezTo>
                  <a:pt x="15464" y="18664"/>
                  <a:pt x="15436" y="18698"/>
                  <a:pt x="15409" y="18698"/>
                </a:cubicBezTo>
                <a:cubicBezTo>
                  <a:pt x="15409" y="18731"/>
                  <a:pt x="15381" y="18765"/>
                  <a:pt x="15381" y="18799"/>
                </a:cubicBezTo>
                <a:cubicBezTo>
                  <a:pt x="15381" y="18832"/>
                  <a:pt x="15354" y="18866"/>
                  <a:pt x="15354" y="18900"/>
                </a:cubicBezTo>
                <a:lnTo>
                  <a:pt x="15354" y="18934"/>
                </a:lnTo>
                <a:cubicBezTo>
                  <a:pt x="15354" y="19035"/>
                  <a:pt x="15381" y="19103"/>
                  <a:pt x="15381" y="19136"/>
                </a:cubicBezTo>
                <a:cubicBezTo>
                  <a:pt x="15409" y="19170"/>
                  <a:pt x="15519" y="19373"/>
                  <a:pt x="15712" y="19305"/>
                </a:cubicBezTo>
                <a:cubicBezTo>
                  <a:pt x="15767" y="19305"/>
                  <a:pt x="15822" y="19271"/>
                  <a:pt x="15877" y="19271"/>
                </a:cubicBezTo>
                <a:cubicBezTo>
                  <a:pt x="16097" y="19271"/>
                  <a:pt x="16289" y="19406"/>
                  <a:pt x="16455" y="19541"/>
                </a:cubicBezTo>
                <a:cubicBezTo>
                  <a:pt x="16675" y="19778"/>
                  <a:pt x="16757" y="20081"/>
                  <a:pt x="16757" y="20385"/>
                </a:cubicBezTo>
                <a:cubicBezTo>
                  <a:pt x="16757" y="20655"/>
                  <a:pt x="16922" y="20723"/>
                  <a:pt x="16977" y="20756"/>
                </a:cubicBezTo>
                <a:cubicBezTo>
                  <a:pt x="17032" y="20790"/>
                  <a:pt x="17197" y="20824"/>
                  <a:pt x="17308" y="20655"/>
                </a:cubicBezTo>
                <a:cubicBezTo>
                  <a:pt x="17473" y="20385"/>
                  <a:pt x="17720" y="20216"/>
                  <a:pt x="17995" y="20216"/>
                </a:cubicBezTo>
                <a:cubicBezTo>
                  <a:pt x="18271" y="20216"/>
                  <a:pt x="18518" y="20385"/>
                  <a:pt x="18683" y="20655"/>
                </a:cubicBezTo>
                <a:cubicBezTo>
                  <a:pt x="18821" y="20824"/>
                  <a:pt x="18986" y="20790"/>
                  <a:pt x="19013" y="20756"/>
                </a:cubicBezTo>
                <a:cubicBezTo>
                  <a:pt x="19069" y="20723"/>
                  <a:pt x="19234" y="20655"/>
                  <a:pt x="19234" y="20385"/>
                </a:cubicBezTo>
                <a:cubicBezTo>
                  <a:pt x="19234" y="20081"/>
                  <a:pt x="19344" y="19778"/>
                  <a:pt x="19536" y="19541"/>
                </a:cubicBezTo>
                <a:cubicBezTo>
                  <a:pt x="19756" y="19339"/>
                  <a:pt x="20004" y="19238"/>
                  <a:pt x="20279" y="19305"/>
                </a:cubicBezTo>
                <a:cubicBezTo>
                  <a:pt x="20499" y="19373"/>
                  <a:pt x="20582" y="19170"/>
                  <a:pt x="20609" y="19136"/>
                </a:cubicBezTo>
                <a:cubicBezTo>
                  <a:pt x="20637" y="19069"/>
                  <a:pt x="20719" y="18900"/>
                  <a:pt x="20582" y="18698"/>
                </a:cubicBezTo>
                <a:cubicBezTo>
                  <a:pt x="20417" y="18461"/>
                  <a:pt x="20307" y="18124"/>
                  <a:pt x="20362" y="17786"/>
                </a:cubicBezTo>
                <a:cubicBezTo>
                  <a:pt x="20417" y="17482"/>
                  <a:pt x="20582" y="17213"/>
                  <a:pt x="20802" y="17044"/>
                </a:cubicBezTo>
                <a:cubicBezTo>
                  <a:pt x="20995" y="16909"/>
                  <a:pt x="20967" y="16706"/>
                  <a:pt x="20967" y="16639"/>
                </a:cubicBezTo>
                <a:cubicBezTo>
                  <a:pt x="20967" y="16571"/>
                  <a:pt x="20912" y="16403"/>
                  <a:pt x="20719" y="16369"/>
                </a:cubicBezTo>
                <a:cubicBezTo>
                  <a:pt x="20444" y="16301"/>
                  <a:pt x="20224" y="16099"/>
                  <a:pt x="20087" y="15829"/>
                </a:cubicBezTo>
                <a:cubicBezTo>
                  <a:pt x="19949" y="15525"/>
                  <a:pt x="19921" y="15188"/>
                  <a:pt x="20004" y="14850"/>
                </a:cubicBezTo>
                <a:cubicBezTo>
                  <a:pt x="20114" y="14647"/>
                  <a:pt x="19977" y="14479"/>
                  <a:pt x="19921" y="14445"/>
                </a:cubicBezTo>
                <a:cubicBezTo>
                  <a:pt x="19894" y="14411"/>
                  <a:pt x="19756" y="14310"/>
                  <a:pt x="19564" y="14445"/>
                </a:cubicBezTo>
                <a:cubicBezTo>
                  <a:pt x="19371" y="14614"/>
                  <a:pt x="19069" y="14614"/>
                  <a:pt x="18821" y="14513"/>
                </a:cubicBezTo>
                <a:cubicBezTo>
                  <a:pt x="18573" y="14378"/>
                  <a:pt x="18381" y="14175"/>
                  <a:pt x="18271" y="13838"/>
                </a:cubicBezTo>
                <a:cubicBezTo>
                  <a:pt x="18216" y="13635"/>
                  <a:pt x="18078" y="13601"/>
                  <a:pt x="17995" y="13601"/>
                </a:cubicBezTo>
                <a:close/>
                <a:moveTo>
                  <a:pt x="2249" y="12831"/>
                </a:moveTo>
                <a:lnTo>
                  <a:pt x="8201" y="12831"/>
                </a:lnTo>
                <a:cubicBezTo>
                  <a:pt x="8339" y="12831"/>
                  <a:pt x="8478" y="12993"/>
                  <a:pt x="8478" y="13188"/>
                </a:cubicBezTo>
                <a:cubicBezTo>
                  <a:pt x="8478" y="13382"/>
                  <a:pt x="8339" y="13545"/>
                  <a:pt x="8201" y="13545"/>
                </a:cubicBezTo>
                <a:lnTo>
                  <a:pt x="2249" y="13545"/>
                </a:lnTo>
                <a:cubicBezTo>
                  <a:pt x="2082" y="13545"/>
                  <a:pt x="1944" y="13382"/>
                  <a:pt x="1944" y="13188"/>
                </a:cubicBezTo>
                <a:cubicBezTo>
                  <a:pt x="1944" y="12993"/>
                  <a:pt x="2082" y="12831"/>
                  <a:pt x="2249" y="12831"/>
                </a:cubicBezTo>
                <a:close/>
                <a:moveTo>
                  <a:pt x="2245" y="11339"/>
                </a:moveTo>
                <a:lnTo>
                  <a:pt x="5531" y="11339"/>
                </a:lnTo>
                <a:cubicBezTo>
                  <a:pt x="5668" y="11339"/>
                  <a:pt x="5805" y="11469"/>
                  <a:pt x="5805" y="11696"/>
                </a:cubicBezTo>
                <a:cubicBezTo>
                  <a:pt x="5805" y="11890"/>
                  <a:pt x="5668" y="12053"/>
                  <a:pt x="5531" y="12053"/>
                </a:cubicBezTo>
                <a:lnTo>
                  <a:pt x="2245" y="12053"/>
                </a:lnTo>
                <a:cubicBezTo>
                  <a:pt x="2081" y="12053"/>
                  <a:pt x="1944" y="11890"/>
                  <a:pt x="1944" y="11696"/>
                </a:cubicBezTo>
                <a:cubicBezTo>
                  <a:pt x="1944" y="11469"/>
                  <a:pt x="2081" y="11339"/>
                  <a:pt x="2245" y="11339"/>
                </a:cubicBezTo>
                <a:close/>
                <a:moveTo>
                  <a:pt x="10869" y="11205"/>
                </a:moveTo>
                <a:cubicBezTo>
                  <a:pt x="10621" y="11205"/>
                  <a:pt x="10429" y="11441"/>
                  <a:pt x="10429" y="11745"/>
                </a:cubicBezTo>
                <a:lnTo>
                  <a:pt x="10429" y="15694"/>
                </a:lnTo>
                <a:cubicBezTo>
                  <a:pt x="10429" y="16369"/>
                  <a:pt x="10869" y="16909"/>
                  <a:pt x="11392" y="16909"/>
                </a:cubicBezTo>
                <a:lnTo>
                  <a:pt x="14446" y="16909"/>
                </a:lnTo>
                <a:cubicBezTo>
                  <a:pt x="14446" y="16875"/>
                  <a:pt x="14446" y="16841"/>
                  <a:pt x="14446" y="16807"/>
                </a:cubicBezTo>
                <a:cubicBezTo>
                  <a:pt x="14446" y="16774"/>
                  <a:pt x="14446" y="16774"/>
                  <a:pt x="14446" y="16740"/>
                </a:cubicBezTo>
                <a:cubicBezTo>
                  <a:pt x="14446" y="16706"/>
                  <a:pt x="14446" y="16673"/>
                  <a:pt x="14446" y="16673"/>
                </a:cubicBezTo>
                <a:cubicBezTo>
                  <a:pt x="14446" y="16605"/>
                  <a:pt x="14446" y="16605"/>
                  <a:pt x="14446" y="16571"/>
                </a:cubicBezTo>
                <a:cubicBezTo>
                  <a:pt x="14446" y="16538"/>
                  <a:pt x="14446" y="16538"/>
                  <a:pt x="14473" y="16504"/>
                </a:cubicBezTo>
                <a:cubicBezTo>
                  <a:pt x="14473" y="16504"/>
                  <a:pt x="14473" y="16504"/>
                  <a:pt x="14473" y="16470"/>
                </a:cubicBezTo>
                <a:lnTo>
                  <a:pt x="14473" y="16369"/>
                </a:lnTo>
                <a:cubicBezTo>
                  <a:pt x="14501" y="16369"/>
                  <a:pt x="14501" y="16301"/>
                  <a:pt x="14501" y="16301"/>
                </a:cubicBezTo>
                <a:cubicBezTo>
                  <a:pt x="14501" y="16268"/>
                  <a:pt x="14528" y="16268"/>
                  <a:pt x="14528" y="16234"/>
                </a:cubicBezTo>
                <a:cubicBezTo>
                  <a:pt x="14556" y="16200"/>
                  <a:pt x="14556" y="16166"/>
                  <a:pt x="14556" y="16133"/>
                </a:cubicBezTo>
                <a:cubicBezTo>
                  <a:pt x="14583" y="16133"/>
                  <a:pt x="14583" y="16099"/>
                  <a:pt x="14611" y="16099"/>
                </a:cubicBezTo>
                <a:cubicBezTo>
                  <a:pt x="14611" y="16065"/>
                  <a:pt x="14638" y="16031"/>
                  <a:pt x="14638" y="15998"/>
                </a:cubicBezTo>
                <a:lnTo>
                  <a:pt x="14666" y="15964"/>
                </a:lnTo>
                <a:cubicBezTo>
                  <a:pt x="14694" y="15930"/>
                  <a:pt x="14721" y="15930"/>
                  <a:pt x="14749" y="15896"/>
                </a:cubicBezTo>
                <a:cubicBezTo>
                  <a:pt x="14749" y="15896"/>
                  <a:pt x="14749" y="15896"/>
                  <a:pt x="14776" y="15863"/>
                </a:cubicBezTo>
                <a:cubicBezTo>
                  <a:pt x="14776" y="15829"/>
                  <a:pt x="14804" y="15829"/>
                  <a:pt x="14831" y="15795"/>
                </a:cubicBezTo>
                <a:cubicBezTo>
                  <a:pt x="14859" y="15795"/>
                  <a:pt x="14859" y="15761"/>
                  <a:pt x="14886" y="15761"/>
                </a:cubicBezTo>
                <a:cubicBezTo>
                  <a:pt x="14914" y="15761"/>
                  <a:pt x="14914" y="15728"/>
                  <a:pt x="14941" y="15728"/>
                </a:cubicBezTo>
                <a:cubicBezTo>
                  <a:pt x="14969" y="15728"/>
                  <a:pt x="14969" y="15728"/>
                  <a:pt x="14996" y="15694"/>
                </a:cubicBezTo>
                <a:cubicBezTo>
                  <a:pt x="15024" y="15694"/>
                  <a:pt x="15024" y="15660"/>
                  <a:pt x="15079" y="15660"/>
                </a:cubicBezTo>
                <a:cubicBezTo>
                  <a:pt x="15106" y="15660"/>
                  <a:pt x="15161" y="15626"/>
                  <a:pt x="15189" y="15626"/>
                </a:cubicBezTo>
                <a:cubicBezTo>
                  <a:pt x="15299" y="15593"/>
                  <a:pt x="15354" y="15559"/>
                  <a:pt x="15409" y="15457"/>
                </a:cubicBezTo>
                <a:cubicBezTo>
                  <a:pt x="15464" y="15356"/>
                  <a:pt x="15464" y="15221"/>
                  <a:pt x="15409" y="15154"/>
                </a:cubicBezTo>
                <a:cubicBezTo>
                  <a:pt x="15409" y="15086"/>
                  <a:pt x="15381" y="15019"/>
                  <a:pt x="15381" y="14951"/>
                </a:cubicBezTo>
                <a:cubicBezTo>
                  <a:pt x="15381" y="14951"/>
                  <a:pt x="15381" y="14951"/>
                  <a:pt x="15381" y="14918"/>
                </a:cubicBezTo>
                <a:cubicBezTo>
                  <a:pt x="15381" y="14884"/>
                  <a:pt x="15381" y="14816"/>
                  <a:pt x="15381" y="14783"/>
                </a:cubicBezTo>
                <a:cubicBezTo>
                  <a:pt x="15381" y="14647"/>
                  <a:pt x="15381" y="14546"/>
                  <a:pt x="15409" y="14445"/>
                </a:cubicBezTo>
                <a:lnTo>
                  <a:pt x="15409" y="14411"/>
                </a:lnTo>
                <a:cubicBezTo>
                  <a:pt x="15409" y="14378"/>
                  <a:pt x="15436" y="14310"/>
                  <a:pt x="15464" y="14276"/>
                </a:cubicBezTo>
                <a:lnTo>
                  <a:pt x="15464" y="14243"/>
                </a:lnTo>
                <a:cubicBezTo>
                  <a:pt x="15491" y="14209"/>
                  <a:pt x="15519" y="14175"/>
                  <a:pt x="15519" y="14141"/>
                </a:cubicBezTo>
                <a:cubicBezTo>
                  <a:pt x="15547" y="14108"/>
                  <a:pt x="15547" y="14108"/>
                  <a:pt x="15547" y="14074"/>
                </a:cubicBezTo>
                <a:cubicBezTo>
                  <a:pt x="15574" y="14074"/>
                  <a:pt x="15602" y="14006"/>
                  <a:pt x="15602" y="14006"/>
                </a:cubicBezTo>
                <a:cubicBezTo>
                  <a:pt x="15629" y="13972"/>
                  <a:pt x="15629" y="13972"/>
                  <a:pt x="15657" y="13939"/>
                </a:cubicBezTo>
                <a:lnTo>
                  <a:pt x="15684" y="13905"/>
                </a:lnTo>
                <a:cubicBezTo>
                  <a:pt x="15684" y="13905"/>
                  <a:pt x="15712" y="13905"/>
                  <a:pt x="15712" y="13871"/>
                </a:cubicBezTo>
                <a:cubicBezTo>
                  <a:pt x="15739" y="13871"/>
                  <a:pt x="15739" y="13838"/>
                  <a:pt x="15739" y="13838"/>
                </a:cubicBezTo>
                <a:lnTo>
                  <a:pt x="15739" y="11745"/>
                </a:lnTo>
                <a:cubicBezTo>
                  <a:pt x="15739" y="11441"/>
                  <a:pt x="15519" y="11205"/>
                  <a:pt x="15271" y="11205"/>
                </a:cubicBezTo>
                <a:close/>
                <a:moveTo>
                  <a:pt x="2559" y="3949"/>
                </a:moveTo>
                <a:lnTo>
                  <a:pt x="2559" y="8809"/>
                </a:lnTo>
                <a:cubicBezTo>
                  <a:pt x="2559" y="8809"/>
                  <a:pt x="2559" y="8843"/>
                  <a:pt x="2614" y="8843"/>
                </a:cubicBezTo>
                <a:lnTo>
                  <a:pt x="15684" y="8843"/>
                </a:lnTo>
                <a:cubicBezTo>
                  <a:pt x="15739" y="8843"/>
                  <a:pt x="15739" y="8809"/>
                  <a:pt x="15739" y="8809"/>
                </a:cubicBezTo>
                <a:lnTo>
                  <a:pt x="15739" y="3949"/>
                </a:lnTo>
                <a:close/>
                <a:moveTo>
                  <a:pt x="578" y="3949"/>
                </a:moveTo>
                <a:lnTo>
                  <a:pt x="578" y="18023"/>
                </a:lnTo>
                <a:cubicBezTo>
                  <a:pt x="578" y="18293"/>
                  <a:pt x="770" y="18495"/>
                  <a:pt x="963" y="18495"/>
                </a:cubicBezTo>
                <a:lnTo>
                  <a:pt x="14831" y="18495"/>
                </a:lnTo>
                <a:cubicBezTo>
                  <a:pt x="14859" y="18495"/>
                  <a:pt x="14859" y="18461"/>
                  <a:pt x="14859" y="18428"/>
                </a:cubicBezTo>
                <a:cubicBezTo>
                  <a:pt x="14886" y="18428"/>
                  <a:pt x="14886" y="18394"/>
                  <a:pt x="14914" y="18360"/>
                </a:cubicBezTo>
                <a:cubicBezTo>
                  <a:pt x="14914" y="18326"/>
                  <a:pt x="14941" y="18259"/>
                  <a:pt x="14969" y="18225"/>
                </a:cubicBezTo>
                <a:cubicBezTo>
                  <a:pt x="15024" y="18157"/>
                  <a:pt x="15079" y="18023"/>
                  <a:pt x="15051" y="17921"/>
                </a:cubicBezTo>
                <a:cubicBezTo>
                  <a:pt x="15024" y="17820"/>
                  <a:pt x="14969" y="17719"/>
                  <a:pt x="14914" y="17685"/>
                </a:cubicBezTo>
                <a:cubicBezTo>
                  <a:pt x="14886" y="17651"/>
                  <a:pt x="14859" y="17651"/>
                  <a:pt x="14831" y="17618"/>
                </a:cubicBezTo>
                <a:cubicBezTo>
                  <a:pt x="14804" y="17618"/>
                  <a:pt x="14776" y="17618"/>
                  <a:pt x="14749" y="17618"/>
                </a:cubicBezTo>
                <a:lnTo>
                  <a:pt x="11392" y="17618"/>
                </a:lnTo>
                <a:cubicBezTo>
                  <a:pt x="10539" y="17618"/>
                  <a:pt x="9851" y="16740"/>
                  <a:pt x="9851" y="15694"/>
                </a:cubicBezTo>
                <a:lnTo>
                  <a:pt x="9851" y="11745"/>
                </a:lnTo>
                <a:cubicBezTo>
                  <a:pt x="9851" y="11036"/>
                  <a:pt x="10318" y="10462"/>
                  <a:pt x="10869" y="10462"/>
                </a:cubicBezTo>
                <a:lnTo>
                  <a:pt x="15271" y="10462"/>
                </a:lnTo>
                <a:cubicBezTo>
                  <a:pt x="15877" y="10462"/>
                  <a:pt x="16344" y="11036"/>
                  <a:pt x="16344" y="11745"/>
                </a:cubicBezTo>
                <a:lnTo>
                  <a:pt x="16344" y="13635"/>
                </a:lnTo>
                <a:cubicBezTo>
                  <a:pt x="16482" y="13669"/>
                  <a:pt x="16592" y="13703"/>
                  <a:pt x="16702" y="13804"/>
                </a:cubicBezTo>
                <a:cubicBezTo>
                  <a:pt x="16812" y="13838"/>
                  <a:pt x="16895" y="13871"/>
                  <a:pt x="16977" y="13838"/>
                </a:cubicBezTo>
                <a:cubicBezTo>
                  <a:pt x="17060" y="13804"/>
                  <a:pt x="17115" y="13703"/>
                  <a:pt x="17142" y="13601"/>
                </a:cubicBezTo>
                <a:cubicBezTo>
                  <a:pt x="17170" y="13534"/>
                  <a:pt x="17197" y="13466"/>
                  <a:pt x="17252" y="13399"/>
                </a:cubicBezTo>
                <a:lnTo>
                  <a:pt x="17252" y="13365"/>
                </a:lnTo>
                <a:cubicBezTo>
                  <a:pt x="17280" y="13297"/>
                  <a:pt x="17335" y="13264"/>
                  <a:pt x="17363" y="13196"/>
                </a:cubicBezTo>
                <a:cubicBezTo>
                  <a:pt x="17363" y="13196"/>
                  <a:pt x="17363" y="13196"/>
                  <a:pt x="17363" y="13163"/>
                </a:cubicBezTo>
                <a:cubicBezTo>
                  <a:pt x="17418" y="13129"/>
                  <a:pt x="17473" y="13095"/>
                  <a:pt x="17500" y="13061"/>
                </a:cubicBezTo>
                <a:cubicBezTo>
                  <a:pt x="17528" y="13028"/>
                  <a:pt x="17555" y="13028"/>
                  <a:pt x="17555" y="13028"/>
                </a:cubicBezTo>
                <a:cubicBezTo>
                  <a:pt x="17610" y="12994"/>
                  <a:pt x="17638" y="12960"/>
                  <a:pt x="17665" y="12960"/>
                </a:cubicBezTo>
                <a:cubicBezTo>
                  <a:pt x="17693" y="12960"/>
                  <a:pt x="17693" y="12926"/>
                  <a:pt x="17720" y="12926"/>
                </a:cubicBezTo>
                <a:lnTo>
                  <a:pt x="17720" y="3949"/>
                </a:lnTo>
                <a:lnTo>
                  <a:pt x="16344" y="3949"/>
                </a:lnTo>
                <a:lnTo>
                  <a:pt x="16344" y="8809"/>
                </a:lnTo>
                <a:cubicBezTo>
                  <a:pt x="16344" y="9214"/>
                  <a:pt x="16042" y="9585"/>
                  <a:pt x="15684" y="9585"/>
                </a:cubicBezTo>
                <a:lnTo>
                  <a:pt x="2614" y="9585"/>
                </a:lnTo>
                <a:cubicBezTo>
                  <a:pt x="2256" y="9585"/>
                  <a:pt x="1954" y="9214"/>
                  <a:pt x="1954" y="8809"/>
                </a:cubicBezTo>
                <a:lnTo>
                  <a:pt x="1954" y="3949"/>
                </a:lnTo>
                <a:close/>
                <a:moveTo>
                  <a:pt x="16074" y="1641"/>
                </a:moveTo>
                <a:cubicBezTo>
                  <a:pt x="16251" y="1641"/>
                  <a:pt x="16378" y="1797"/>
                  <a:pt x="16378" y="1983"/>
                </a:cubicBezTo>
                <a:cubicBezTo>
                  <a:pt x="16378" y="2201"/>
                  <a:pt x="16251" y="2356"/>
                  <a:pt x="16074" y="2356"/>
                </a:cubicBezTo>
                <a:cubicBezTo>
                  <a:pt x="15922" y="2356"/>
                  <a:pt x="15795" y="2201"/>
                  <a:pt x="15795" y="1983"/>
                </a:cubicBezTo>
                <a:cubicBezTo>
                  <a:pt x="15795" y="1797"/>
                  <a:pt x="15922" y="1641"/>
                  <a:pt x="16074" y="1641"/>
                </a:cubicBezTo>
                <a:close/>
                <a:moveTo>
                  <a:pt x="14763" y="1641"/>
                </a:moveTo>
                <a:cubicBezTo>
                  <a:pt x="14914" y="1641"/>
                  <a:pt x="15041" y="1797"/>
                  <a:pt x="15041" y="1983"/>
                </a:cubicBezTo>
                <a:cubicBezTo>
                  <a:pt x="15041" y="2201"/>
                  <a:pt x="14914" y="2356"/>
                  <a:pt x="14763" y="2356"/>
                </a:cubicBezTo>
                <a:cubicBezTo>
                  <a:pt x="14585" y="2356"/>
                  <a:pt x="14459" y="2201"/>
                  <a:pt x="14459" y="1983"/>
                </a:cubicBezTo>
                <a:cubicBezTo>
                  <a:pt x="14459" y="1797"/>
                  <a:pt x="14585" y="1641"/>
                  <a:pt x="14763" y="1641"/>
                </a:cubicBezTo>
                <a:close/>
                <a:moveTo>
                  <a:pt x="13426" y="1641"/>
                </a:moveTo>
                <a:cubicBezTo>
                  <a:pt x="13578" y="1641"/>
                  <a:pt x="13704" y="1797"/>
                  <a:pt x="13704" y="1983"/>
                </a:cubicBezTo>
                <a:cubicBezTo>
                  <a:pt x="13704" y="2201"/>
                  <a:pt x="13578" y="2356"/>
                  <a:pt x="13426" y="2356"/>
                </a:cubicBezTo>
                <a:cubicBezTo>
                  <a:pt x="13249" y="2356"/>
                  <a:pt x="13122" y="2201"/>
                  <a:pt x="13122" y="1983"/>
                </a:cubicBezTo>
                <a:cubicBezTo>
                  <a:pt x="13122" y="1797"/>
                  <a:pt x="13249" y="1641"/>
                  <a:pt x="13426" y="1641"/>
                </a:cubicBezTo>
                <a:close/>
                <a:moveTo>
                  <a:pt x="2243" y="1641"/>
                </a:moveTo>
                <a:lnTo>
                  <a:pt x="4197" y="1641"/>
                </a:lnTo>
                <a:cubicBezTo>
                  <a:pt x="4333" y="1641"/>
                  <a:pt x="4468" y="1777"/>
                  <a:pt x="4468" y="1980"/>
                </a:cubicBezTo>
                <a:cubicBezTo>
                  <a:pt x="4468" y="2184"/>
                  <a:pt x="4333" y="2353"/>
                  <a:pt x="4197" y="2353"/>
                </a:cubicBezTo>
                <a:lnTo>
                  <a:pt x="2243" y="2353"/>
                </a:lnTo>
                <a:cubicBezTo>
                  <a:pt x="2080" y="2353"/>
                  <a:pt x="1944" y="2184"/>
                  <a:pt x="1944" y="1980"/>
                </a:cubicBezTo>
                <a:cubicBezTo>
                  <a:pt x="1944" y="1777"/>
                  <a:pt x="2080" y="1641"/>
                  <a:pt x="2243" y="1641"/>
                </a:cubicBezTo>
                <a:close/>
                <a:moveTo>
                  <a:pt x="963" y="742"/>
                </a:moveTo>
                <a:cubicBezTo>
                  <a:pt x="770" y="742"/>
                  <a:pt x="578" y="945"/>
                  <a:pt x="578" y="1215"/>
                </a:cubicBezTo>
                <a:lnTo>
                  <a:pt x="578" y="3240"/>
                </a:lnTo>
                <a:lnTo>
                  <a:pt x="17720" y="3240"/>
                </a:lnTo>
                <a:lnTo>
                  <a:pt x="17720" y="1215"/>
                </a:lnTo>
                <a:cubicBezTo>
                  <a:pt x="17720" y="945"/>
                  <a:pt x="17528" y="742"/>
                  <a:pt x="17335" y="742"/>
                </a:cubicBezTo>
                <a:close/>
                <a:moveTo>
                  <a:pt x="963" y="0"/>
                </a:moveTo>
                <a:lnTo>
                  <a:pt x="17335" y="0"/>
                </a:lnTo>
                <a:cubicBezTo>
                  <a:pt x="17858" y="0"/>
                  <a:pt x="18298" y="540"/>
                  <a:pt x="18298" y="1215"/>
                </a:cubicBezTo>
                <a:lnTo>
                  <a:pt x="18298" y="12926"/>
                </a:lnTo>
                <a:cubicBezTo>
                  <a:pt x="18546" y="13028"/>
                  <a:pt x="18766" y="13264"/>
                  <a:pt x="18848" y="13601"/>
                </a:cubicBezTo>
                <a:cubicBezTo>
                  <a:pt x="18876" y="13703"/>
                  <a:pt x="18931" y="13804"/>
                  <a:pt x="19013" y="13838"/>
                </a:cubicBezTo>
                <a:cubicBezTo>
                  <a:pt x="19096" y="13871"/>
                  <a:pt x="19206" y="13838"/>
                  <a:pt x="19289" y="13804"/>
                </a:cubicBezTo>
                <a:cubicBezTo>
                  <a:pt x="19619" y="13568"/>
                  <a:pt x="20004" y="13601"/>
                  <a:pt x="20307" y="13905"/>
                </a:cubicBezTo>
                <a:cubicBezTo>
                  <a:pt x="20609" y="14209"/>
                  <a:pt x="20719" y="14681"/>
                  <a:pt x="20582" y="15154"/>
                </a:cubicBezTo>
                <a:cubicBezTo>
                  <a:pt x="20527" y="15221"/>
                  <a:pt x="20554" y="15356"/>
                  <a:pt x="20582" y="15457"/>
                </a:cubicBezTo>
                <a:cubicBezTo>
                  <a:pt x="20637" y="15559"/>
                  <a:pt x="20719" y="15593"/>
                  <a:pt x="20802" y="15626"/>
                </a:cubicBezTo>
                <a:cubicBezTo>
                  <a:pt x="21187" y="15728"/>
                  <a:pt x="21490" y="16065"/>
                  <a:pt x="21545" y="16504"/>
                </a:cubicBezTo>
                <a:cubicBezTo>
                  <a:pt x="21600" y="16976"/>
                  <a:pt x="21435" y="17415"/>
                  <a:pt x="21105" y="17685"/>
                </a:cubicBezTo>
                <a:cubicBezTo>
                  <a:pt x="21022" y="17719"/>
                  <a:pt x="20967" y="17820"/>
                  <a:pt x="20967" y="17921"/>
                </a:cubicBezTo>
                <a:cubicBezTo>
                  <a:pt x="20940" y="18023"/>
                  <a:pt x="20967" y="18157"/>
                  <a:pt x="21022" y="18225"/>
                </a:cubicBezTo>
                <a:cubicBezTo>
                  <a:pt x="21270" y="18596"/>
                  <a:pt x="21297" y="19069"/>
                  <a:pt x="21132" y="19474"/>
                </a:cubicBezTo>
                <a:cubicBezTo>
                  <a:pt x="20940" y="19913"/>
                  <a:pt x="20554" y="20115"/>
                  <a:pt x="20169" y="20014"/>
                </a:cubicBezTo>
                <a:cubicBezTo>
                  <a:pt x="20087" y="20014"/>
                  <a:pt x="20004" y="20014"/>
                  <a:pt x="19921" y="20115"/>
                </a:cubicBezTo>
                <a:cubicBezTo>
                  <a:pt x="19866" y="20183"/>
                  <a:pt x="19811" y="20284"/>
                  <a:pt x="19811" y="20385"/>
                </a:cubicBezTo>
                <a:cubicBezTo>
                  <a:pt x="19839" y="20858"/>
                  <a:pt x="19591" y="21263"/>
                  <a:pt x="19234" y="21431"/>
                </a:cubicBezTo>
                <a:cubicBezTo>
                  <a:pt x="18876" y="21600"/>
                  <a:pt x="18491" y="21465"/>
                  <a:pt x="18243" y="21094"/>
                </a:cubicBezTo>
                <a:cubicBezTo>
                  <a:pt x="18105" y="20925"/>
                  <a:pt x="17885" y="20925"/>
                  <a:pt x="17775" y="21094"/>
                </a:cubicBezTo>
                <a:cubicBezTo>
                  <a:pt x="17610" y="21364"/>
                  <a:pt x="17335" y="21533"/>
                  <a:pt x="17087" y="21533"/>
                </a:cubicBezTo>
                <a:cubicBezTo>
                  <a:pt x="16977" y="21533"/>
                  <a:pt x="16867" y="21499"/>
                  <a:pt x="16757" y="21431"/>
                </a:cubicBezTo>
                <a:cubicBezTo>
                  <a:pt x="16399" y="21263"/>
                  <a:pt x="16179" y="20858"/>
                  <a:pt x="16179" y="20385"/>
                </a:cubicBezTo>
                <a:cubicBezTo>
                  <a:pt x="16179" y="20284"/>
                  <a:pt x="16152" y="20183"/>
                  <a:pt x="16069" y="20115"/>
                </a:cubicBezTo>
                <a:cubicBezTo>
                  <a:pt x="16014" y="20014"/>
                  <a:pt x="15904" y="20014"/>
                  <a:pt x="15822" y="20014"/>
                </a:cubicBezTo>
                <a:cubicBezTo>
                  <a:pt x="15436" y="20115"/>
                  <a:pt x="15079" y="19913"/>
                  <a:pt x="14886" y="19474"/>
                </a:cubicBezTo>
                <a:cubicBezTo>
                  <a:pt x="14859" y="19406"/>
                  <a:pt x="14804" y="19339"/>
                  <a:pt x="14804" y="19238"/>
                </a:cubicBezTo>
                <a:lnTo>
                  <a:pt x="963" y="19238"/>
                </a:lnTo>
                <a:cubicBezTo>
                  <a:pt x="440" y="19238"/>
                  <a:pt x="0" y="18698"/>
                  <a:pt x="0" y="18023"/>
                </a:cubicBezTo>
                <a:lnTo>
                  <a:pt x="0" y="1215"/>
                </a:lnTo>
                <a:cubicBezTo>
                  <a:pt x="0" y="540"/>
                  <a:pt x="440" y="0"/>
                  <a:pt x="963" y="0"/>
                </a:cubicBezTo>
                <a:close/>
              </a:path>
            </a:pathLst>
          </a:custGeom>
          <a:solidFill>
            <a:srgbClr val="000000"/>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1441" name="Freeform 318"/>
          <p:cNvSpPr/>
          <p:nvPr/>
        </p:nvSpPr>
        <p:spPr>
          <a:xfrm>
            <a:off x="19522814" y="7522389"/>
            <a:ext cx="1091874" cy="2190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2487" y="0"/>
                </a:lnTo>
                <a:lnTo>
                  <a:pt x="0" y="10794"/>
                </a:lnTo>
                <a:lnTo>
                  <a:pt x="12487" y="21600"/>
                </a:lnTo>
                <a:lnTo>
                  <a:pt x="21600" y="21600"/>
                </a:lnTo>
                <a:lnTo>
                  <a:pt x="9088" y="10794"/>
                </a:lnTo>
                <a:lnTo>
                  <a:pt x="21600" y="0"/>
                </a:lnTo>
              </a:path>
            </a:pathLst>
          </a:custGeom>
          <a:solidFill>
            <a:srgbClr val="EA634F"/>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1442" name="Freeform 319"/>
          <p:cNvSpPr/>
          <p:nvPr/>
        </p:nvSpPr>
        <p:spPr>
          <a:xfrm>
            <a:off x="19978738" y="7522389"/>
            <a:ext cx="2069632" cy="2190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003" y="0"/>
                </a:moveTo>
                <a:lnTo>
                  <a:pt x="6610" y="0"/>
                </a:lnTo>
                <a:lnTo>
                  <a:pt x="0" y="10794"/>
                </a:lnTo>
                <a:lnTo>
                  <a:pt x="6610" y="21600"/>
                </a:lnTo>
                <a:lnTo>
                  <a:pt x="15003" y="21600"/>
                </a:lnTo>
                <a:lnTo>
                  <a:pt x="21600" y="10794"/>
                </a:lnTo>
                <a:lnTo>
                  <a:pt x="15003" y="0"/>
                </a:lnTo>
              </a:path>
            </a:pathLst>
          </a:custGeom>
          <a:solidFill>
            <a:srgbClr val="EA634F">
              <a:alpha val="40000"/>
            </a:srgbClr>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1443" name="Freeform 320"/>
          <p:cNvSpPr/>
          <p:nvPr/>
        </p:nvSpPr>
        <p:spPr>
          <a:xfrm>
            <a:off x="21588198" y="8016763"/>
            <a:ext cx="1207228" cy="1207226"/>
          </a:xfrm>
          <a:prstGeom prst="ellipse">
            <a:avLst/>
          </a:prstGeom>
          <a:solidFill>
            <a:srgbClr val="EA634F"/>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1444" name="Freeform 98"/>
          <p:cNvSpPr/>
          <p:nvPr/>
        </p:nvSpPr>
        <p:spPr>
          <a:xfrm>
            <a:off x="20280850" y="8241979"/>
            <a:ext cx="1031445" cy="784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181" y="12511"/>
                </a:moveTo>
                <a:cubicBezTo>
                  <a:pt x="16945" y="12511"/>
                  <a:pt x="16788" y="12683"/>
                  <a:pt x="16762" y="12717"/>
                </a:cubicBezTo>
                <a:lnTo>
                  <a:pt x="16762" y="20022"/>
                </a:lnTo>
                <a:lnTo>
                  <a:pt x="20423" y="20022"/>
                </a:lnTo>
                <a:lnTo>
                  <a:pt x="20423" y="12717"/>
                </a:lnTo>
                <a:cubicBezTo>
                  <a:pt x="20397" y="12683"/>
                  <a:pt x="20266" y="12511"/>
                  <a:pt x="20005" y="12511"/>
                </a:cubicBezTo>
                <a:close/>
                <a:moveTo>
                  <a:pt x="6381" y="11757"/>
                </a:moveTo>
                <a:cubicBezTo>
                  <a:pt x="6145" y="11757"/>
                  <a:pt x="5988" y="12031"/>
                  <a:pt x="5988" y="12374"/>
                </a:cubicBezTo>
                <a:lnTo>
                  <a:pt x="5988" y="20022"/>
                </a:lnTo>
                <a:lnTo>
                  <a:pt x="9623" y="20022"/>
                </a:lnTo>
                <a:lnTo>
                  <a:pt x="9623" y="12374"/>
                </a:lnTo>
                <a:cubicBezTo>
                  <a:pt x="9623" y="12031"/>
                  <a:pt x="9440" y="11757"/>
                  <a:pt x="9205" y="11757"/>
                </a:cubicBezTo>
                <a:close/>
                <a:moveTo>
                  <a:pt x="18585" y="8381"/>
                </a:moveTo>
                <a:cubicBezTo>
                  <a:pt x="18246" y="8381"/>
                  <a:pt x="17985" y="8723"/>
                  <a:pt x="17985" y="9168"/>
                </a:cubicBezTo>
                <a:cubicBezTo>
                  <a:pt x="17985" y="9578"/>
                  <a:pt x="18246" y="9955"/>
                  <a:pt x="18585" y="9955"/>
                </a:cubicBezTo>
                <a:cubicBezTo>
                  <a:pt x="18924" y="9955"/>
                  <a:pt x="19211" y="9578"/>
                  <a:pt x="19211" y="9168"/>
                </a:cubicBezTo>
                <a:cubicBezTo>
                  <a:pt x="19211" y="8723"/>
                  <a:pt x="18924" y="8381"/>
                  <a:pt x="18585" y="8381"/>
                </a:cubicBezTo>
                <a:close/>
                <a:moveTo>
                  <a:pt x="11794" y="7813"/>
                </a:moveTo>
                <a:cubicBezTo>
                  <a:pt x="11558" y="7813"/>
                  <a:pt x="11375" y="8019"/>
                  <a:pt x="11375" y="8293"/>
                </a:cubicBezTo>
                <a:lnTo>
                  <a:pt x="11375" y="20022"/>
                </a:lnTo>
                <a:lnTo>
                  <a:pt x="15010" y="20022"/>
                </a:lnTo>
                <a:lnTo>
                  <a:pt x="15010" y="8293"/>
                </a:lnTo>
                <a:cubicBezTo>
                  <a:pt x="15010" y="8019"/>
                  <a:pt x="14827" y="7813"/>
                  <a:pt x="14618" y="7813"/>
                </a:cubicBezTo>
                <a:close/>
                <a:moveTo>
                  <a:pt x="7780" y="7013"/>
                </a:moveTo>
                <a:cubicBezTo>
                  <a:pt x="7467" y="7013"/>
                  <a:pt x="7206" y="7355"/>
                  <a:pt x="7206" y="7800"/>
                </a:cubicBezTo>
                <a:cubicBezTo>
                  <a:pt x="7206" y="8244"/>
                  <a:pt x="7467" y="8586"/>
                  <a:pt x="7780" y="8586"/>
                </a:cubicBezTo>
                <a:cubicBezTo>
                  <a:pt x="8120" y="8586"/>
                  <a:pt x="8381" y="8244"/>
                  <a:pt x="8381" y="7800"/>
                </a:cubicBezTo>
                <a:cubicBezTo>
                  <a:pt x="8381" y="7355"/>
                  <a:pt x="8120" y="7013"/>
                  <a:pt x="7780" y="7013"/>
                </a:cubicBezTo>
                <a:close/>
                <a:moveTo>
                  <a:pt x="1543" y="6167"/>
                </a:moveTo>
                <a:cubicBezTo>
                  <a:pt x="1334" y="6167"/>
                  <a:pt x="1177" y="6407"/>
                  <a:pt x="1177" y="6715"/>
                </a:cubicBezTo>
                <a:lnTo>
                  <a:pt x="1177" y="20022"/>
                </a:lnTo>
                <a:lnTo>
                  <a:pt x="4550" y="20022"/>
                </a:lnTo>
                <a:lnTo>
                  <a:pt x="4550" y="6715"/>
                </a:lnTo>
                <a:cubicBezTo>
                  <a:pt x="4550" y="6407"/>
                  <a:pt x="4393" y="6167"/>
                  <a:pt x="4184" y="6167"/>
                </a:cubicBezTo>
                <a:close/>
                <a:moveTo>
                  <a:pt x="1543" y="5446"/>
                </a:moveTo>
                <a:lnTo>
                  <a:pt x="4184" y="5446"/>
                </a:lnTo>
                <a:cubicBezTo>
                  <a:pt x="4707" y="5446"/>
                  <a:pt x="5125" y="5995"/>
                  <a:pt x="5125" y="6715"/>
                </a:cubicBezTo>
                <a:lnTo>
                  <a:pt x="5125" y="20022"/>
                </a:lnTo>
                <a:lnTo>
                  <a:pt x="5413" y="20022"/>
                </a:lnTo>
                <a:lnTo>
                  <a:pt x="5413" y="12374"/>
                </a:lnTo>
                <a:cubicBezTo>
                  <a:pt x="5413" y="11620"/>
                  <a:pt x="5858" y="11002"/>
                  <a:pt x="6381" y="11002"/>
                </a:cubicBezTo>
                <a:lnTo>
                  <a:pt x="9205" y="11002"/>
                </a:lnTo>
                <a:cubicBezTo>
                  <a:pt x="9728" y="11002"/>
                  <a:pt x="10172" y="11620"/>
                  <a:pt x="10172" y="12374"/>
                </a:cubicBezTo>
                <a:lnTo>
                  <a:pt x="10172" y="20022"/>
                </a:lnTo>
                <a:lnTo>
                  <a:pt x="10800" y="20022"/>
                </a:lnTo>
                <a:lnTo>
                  <a:pt x="10800" y="8293"/>
                </a:lnTo>
                <a:cubicBezTo>
                  <a:pt x="10800" y="7607"/>
                  <a:pt x="11245" y="7093"/>
                  <a:pt x="11794" y="7093"/>
                </a:cubicBezTo>
                <a:lnTo>
                  <a:pt x="14618" y="7093"/>
                </a:lnTo>
                <a:cubicBezTo>
                  <a:pt x="15141" y="7093"/>
                  <a:pt x="15585" y="7607"/>
                  <a:pt x="15585" y="8293"/>
                </a:cubicBezTo>
                <a:lnTo>
                  <a:pt x="15585" y="20022"/>
                </a:lnTo>
                <a:lnTo>
                  <a:pt x="16213" y="20022"/>
                </a:lnTo>
                <a:lnTo>
                  <a:pt x="16213" y="12717"/>
                </a:lnTo>
                <a:cubicBezTo>
                  <a:pt x="16213" y="12203"/>
                  <a:pt x="16631" y="11791"/>
                  <a:pt x="17181" y="11791"/>
                </a:cubicBezTo>
                <a:lnTo>
                  <a:pt x="20005" y="11791"/>
                </a:lnTo>
                <a:cubicBezTo>
                  <a:pt x="20554" y="11791"/>
                  <a:pt x="20972" y="12203"/>
                  <a:pt x="20972" y="12717"/>
                </a:cubicBezTo>
                <a:lnTo>
                  <a:pt x="20972" y="20022"/>
                </a:lnTo>
                <a:lnTo>
                  <a:pt x="21051" y="20022"/>
                </a:lnTo>
                <a:cubicBezTo>
                  <a:pt x="21339" y="20022"/>
                  <a:pt x="21600" y="20365"/>
                  <a:pt x="21600" y="20743"/>
                </a:cubicBezTo>
                <a:lnTo>
                  <a:pt x="21600" y="20880"/>
                </a:lnTo>
                <a:cubicBezTo>
                  <a:pt x="21600" y="21291"/>
                  <a:pt x="21339" y="21600"/>
                  <a:pt x="21051" y="21600"/>
                </a:cubicBezTo>
                <a:lnTo>
                  <a:pt x="549" y="21600"/>
                </a:lnTo>
                <a:cubicBezTo>
                  <a:pt x="235" y="21600"/>
                  <a:pt x="0" y="21291"/>
                  <a:pt x="0" y="20880"/>
                </a:cubicBezTo>
                <a:lnTo>
                  <a:pt x="0" y="20743"/>
                </a:lnTo>
                <a:cubicBezTo>
                  <a:pt x="0" y="20365"/>
                  <a:pt x="235" y="20022"/>
                  <a:pt x="549" y="20022"/>
                </a:cubicBezTo>
                <a:lnTo>
                  <a:pt x="601" y="20022"/>
                </a:lnTo>
                <a:lnTo>
                  <a:pt x="601" y="6715"/>
                </a:lnTo>
                <a:cubicBezTo>
                  <a:pt x="601" y="5995"/>
                  <a:pt x="1020" y="5446"/>
                  <a:pt x="1543" y="5446"/>
                </a:cubicBezTo>
                <a:close/>
                <a:moveTo>
                  <a:pt x="13209" y="1539"/>
                </a:moveTo>
                <a:cubicBezTo>
                  <a:pt x="12870" y="1539"/>
                  <a:pt x="12583" y="1881"/>
                  <a:pt x="12583" y="2326"/>
                </a:cubicBezTo>
                <a:cubicBezTo>
                  <a:pt x="12583" y="2771"/>
                  <a:pt x="12870" y="3113"/>
                  <a:pt x="13209" y="3113"/>
                </a:cubicBezTo>
                <a:cubicBezTo>
                  <a:pt x="13522" y="3113"/>
                  <a:pt x="13809" y="2771"/>
                  <a:pt x="13809" y="2326"/>
                </a:cubicBezTo>
                <a:cubicBezTo>
                  <a:pt x="13809" y="1881"/>
                  <a:pt x="13522" y="1539"/>
                  <a:pt x="13209" y="1539"/>
                </a:cubicBezTo>
                <a:close/>
                <a:moveTo>
                  <a:pt x="2874" y="753"/>
                </a:moveTo>
                <a:cubicBezTo>
                  <a:pt x="2561" y="753"/>
                  <a:pt x="2274" y="1095"/>
                  <a:pt x="2274" y="1539"/>
                </a:cubicBezTo>
                <a:cubicBezTo>
                  <a:pt x="2274" y="1984"/>
                  <a:pt x="2561" y="2326"/>
                  <a:pt x="2874" y="2326"/>
                </a:cubicBezTo>
                <a:cubicBezTo>
                  <a:pt x="3213" y="2326"/>
                  <a:pt x="3500" y="1984"/>
                  <a:pt x="3500" y="1539"/>
                </a:cubicBezTo>
                <a:cubicBezTo>
                  <a:pt x="3500" y="1095"/>
                  <a:pt x="3213" y="753"/>
                  <a:pt x="2874" y="753"/>
                </a:cubicBezTo>
                <a:close/>
                <a:moveTo>
                  <a:pt x="2874" y="0"/>
                </a:moveTo>
                <a:cubicBezTo>
                  <a:pt x="3526" y="0"/>
                  <a:pt x="4048" y="684"/>
                  <a:pt x="4048" y="1539"/>
                </a:cubicBezTo>
                <a:cubicBezTo>
                  <a:pt x="4048" y="1813"/>
                  <a:pt x="3970" y="2087"/>
                  <a:pt x="3892" y="2326"/>
                </a:cubicBezTo>
                <a:lnTo>
                  <a:pt x="7180" y="6500"/>
                </a:lnTo>
                <a:cubicBezTo>
                  <a:pt x="7363" y="6363"/>
                  <a:pt x="7572" y="6260"/>
                  <a:pt x="7780" y="6260"/>
                </a:cubicBezTo>
                <a:cubicBezTo>
                  <a:pt x="8067" y="6260"/>
                  <a:pt x="8328" y="6397"/>
                  <a:pt x="8537" y="6636"/>
                </a:cubicBezTo>
                <a:lnTo>
                  <a:pt x="12113" y="2942"/>
                </a:lnTo>
                <a:cubicBezTo>
                  <a:pt x="12061" y="2771"/>
                  <a:pt x="12034" y="2531"/>
                  <a:pt x="12034" y="2326"/>
                </a:cubicBezTo>
                <a:cubicBezTo>
                  <a:pt x="12034" y="1471"/>
                  <a:pt x="12556" y="821"/>
                  <a:pt x="13209" y="821"/>
                </a:cubicBezTo>
                <a:cubicBezTo>
                  <a:pt x="13835" y="821"/>
                  <a:pt x="14357" y="1471"/>
                  <a:pt x="14357" y="2326"/>
                </a:cubicBezTo>
                <a:cubicBezTo>
                  <a:pt x="14357" y="2566"/>
                  <a:pt x="14331" y="2771"/>
                  <a:pt x="14253" y="2976"/>
                </a:cubicBezTo>
                <a:lnTo>
                  <a:pt x="17880" y="7936"/>
                </a:lnTo>
                <a:cubicBezTo>
                  <a:pt x="18063" y="7765"/>
                  <a:pt x="18324" y="7663"/>
                  <a:pt x="18585" y="7663"/>
                </a:cubicBezTo>
                <a:cubicBezTo>
                  <a:pt x="19238" y="7663"/>
                  <a:pt x="19760" y="8313"/>
                  <a:pt x="19760" y="9168"/>
                </a:cubicBezTo>
                <a:cubicBezTo>
                  <a:pt x="19760" y="10023"/>
                  <a:pt x="19238" y="10707"/>
                  <a:pt x="18585" y="10707"/>
                </a:cubicBezTo>
                <a:cubicBezTo>
                  <a:pt x="17959" y="10707"/>
                  <a:pt x="17437" y="10023"/>
                  <a:pt x="17437" y="9168"/>
                </a:cubicBezTo>
                <a:cubicBezTo>
                  <a:pt x="17437" y="8928"/>
                  <a:pt x="17463" y="8723"/>
                  <a:pt x="17541" y="8518"/>
                </a:cubicBezTo>
                <a:lnTo>
                  <a:pt x="13887" y="3558"/>
                </a:lnTo>
                <a:cubicBezTo>
                  <a:pt x="13705" y="3729"/>
                  <a:pt x="13470" y="3866"/>
                  <a:pt x="13209" y="3866"/>
                </a:cubicBezTo>
                <a:cubicBezTo>
                  <a:pt x="12922" y="3866"/>
                  <a:pt x="12687" y="3729"/>
                  <a:pt x="12478" y="3523"/>
                </a:cubicBezTo>
                <a:lnTo>
                  <a:pt x="8877" y="7218"/>
                </a:lnTo>
                <a:cubicBezTo>
                  <a:pt x="8929" y="7389"/>
                  <a:pt x="8955" y="7594"/>
                  <a:pt x="8955" y="7800"/>
                </a:cubicBezTo>
                <a:cubicBezTo>
                  <a:pt x="8955" y="8655"/>
                  <a:pt x="8433" y="9305"/>
                  <a:pt x="7780" y="9305"/>
                </a:cubicBezTo>
                <a:cubicBezTo>
                  <a:pt x="7154" y="9305"/>
                  <a:pt x="6632" y="8655"/>
                  <a:pt x="6632" y="7800"/>
                </a:cubicBezTo>
                <a:cubicBezTo>
                  <a:pt x="6632" y="7526"/>
                  <a:pt x="6684" y="7252"/>
                  <a:pt x="6789" y="7047"/>
                </a:cubicBezTo>
                <a:lnTo>
                  <a:pt x="3500" y="2839"/>
                </a:lnTo>
                <a:cubicBezTo>
                  <a:pt x="3318" y="2976"/>
                  <a:pt x="3109" y="3045"/>
                  <a:pt x="2874" y="3045"/>
                </a:cubicBezTo>
                <a:cubicBezTo>
                  <a:pt x="2248" y="3045"/>
                  <a:pt x="1726" y="2395"/>
                  <a:pt x="1726" y="1539"/>
                </a:cubicBezTo>
                <a:cubicBezTo>
                  <a:pt x="1726" y="684"/>
                  <a:pt x="2248" y="0"/>
                  <a:pt x="2874" y="0"/>
                </a:cubicBezTo>
                <a:close/>
              </a:path>
            </a:pathLst>
          </a:custGeom>
          <a:solidFill>
            <a:srgbClr val="000000"/>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1445" name="TextBox 3"/>
          <p:cNvSpPr txBox="1"/>
          <p:nvPr/>
        </p:nvSpPr>
        <p:spPr>
          <a:xfrm>
            <a:off x="1572895" y="575442"/>
            <a:ext cx="21244562" cy="140715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defRPr sz="7400">
                <a:solidFill>
                  <a:srgbClr val="FFFFFF"/>
                </a:solidFill>
                <a:latin typeface="Poppins Bold"/>
                <a:ea typeface="Poppins Bold"/>
                <a:cs typeface="Poppins Bold"/>
                <a:sym typeface="Poppins Bold"/>
              </a:defRPr>
            </a:lvl1pPr>
          </a:lstStyle>
          <a:p>
            <a:pPr/>
            <a:r>
              <a:t>Case study 1</a:t>
            </a:r>
          </a:p>
        </p:txBody>
      </p:sp>
      <p:sp>
        <p:nvSpPr>
          <p:cNvPr id="1446" name="TextBox 4"/>
          <p:cNvSpPr txBox="1"/>
          <p:nvPr/>
        </p:nvSpPr>
        <p:spPr>
          <a:xfrm>
            <a:off x="1572896" y="1895487"/>
            <a:ext cx="21244560" cy="16303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828433">
              <a:lnSpc>
                <a:spcPct val="80000"/>
              </a:lnSpc>
              <a:defRPr b="1" sz="5100">
                <a:solidFill>
                  <a:srgbClr val="FFFFFF"/>
                </a:solidFill>
                <a:latin typeface="TH Sarabun New"/>
                <a:ea typeface="TH Sarabun New"/>
                <a:cs typeface="TH Sarabun New"/>
                <a:sym typeface="TH Sarabun New"/>
              </a:defRPr>
            </a:pPr>
            <a:r>
              <a:t>การพัฒนาระบบการจัดการเทคโนโลยีสารสนเทศเพื่อบริหารงานวิชาการของสถานศึกษา </a:t>
            </a:r>
          </a:p>
          <a:p>
            <a:pPr defTabSz="1828433">
              <a:lnSpc>
                <a:spcPct val="80000"/>
              </a:lnSpc>
              <a:defRPr b="1" sz="5100">
                <a:solidFill>
                  <a:srgbClr val="FFFFFF"/>
                </a:solidFill>
                <a:latin typeface="TH Sarabun New"/>
                <a:ea typeface="TH Sarabun New"/>
                <a:cs typeface="TH Sarabun New"/>
                <a:sym typeface="TH Sarabun New"/>
              </a:defRPr>
            </a:pPr>
            <a:r>
              <a:t>สังกัดสำนักงานเขตพื้นที่การศึกษามัธยมศึกษาประจวบคีรีขันธ์</a:t>
            </a:r>
          </a:p>
        </p:txBody>
      </p:sp>
      <p:grpSp>
        <p:nvGrpSpPr>
          <p:cNvPr id="1449" name="Group">
            <a:hlinkClick r:id="rId3" invalidUrl="" action="ppaction://hlinksldjump" tgtFrame="" tooltip="" history="1" highlightClick="0" endSnd="0"/>
          </p:cNvPr>
          <p:cNvGrpSpPr/>
          <p:nvPr/>
        </p:nvGrpSpPr>
        <p:grpSpPr>
          <a:xfrm>
            <a:off x="10357335" y="4157309"/>
            <a:ext cx="8431416" cy="2981432"/>
            <a:chOff x="0" y="0"/>
            <a:chExt cx="8431414" cy="2981430"/>
          </a:xfrm>
        </p:grpSpPr>
        <p:sp>
          <p:nvSpPr>
            <p:cNvPr id="1447" name="TextBox 5"/>
            <p:cNvSpPr txBox="1"/>
            <p:nvPr/>
          </p:nvSpPr>
          <p:spPr>
            <a:xfrm>
              <a:off x="0" y="-1"/>
              <a:ext cx="5675402" cy="9105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l" defTabSz="1828433">
                <a:defRPr b="1" spc="-44" sz="5000">
                  <a:solidFill>
                    <a:srgbClr val="62B8D8"/>
                  </a:solidFill>
                  <a:latin typeface="TH Sarabun New"/>
                  <a:ea typeface="TH Sarabun New"/>
                  <a:cs typeface="TH Sarabun New"/>
                  <a:sym typeface="TH Sarabun New"/>
                </a:defRPr>
              </a:lvl1pPr>
            </a:lstStyle>
            <a:p>
              <a:pPr/>
              <a:r>
                <a:t>ระยะที่ 1 </a:t>
              </a:r>
            </a:p>
          </p:txBody>
        </p:sp>
        <p:sp>
          <p:nvSpPr>
            <p:cNvPr id="1448" name="TextBox 6"/>
            <p:cNvSpPr txBox="1"/>
            <p:nvPr/>
          </p:nvSpPr>
          <p:spPr>
            <a:xfrm>
              <a:off x="0" y="919077"/>
              <a:ext cx="8431415" cy="20623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defTabSz="914400">
                <a:lnSpc>
                  <a:spcPct val="80000"/>
                </a:lnSpc>
                <a:defRPr sz="4500">
                  <a:solidFill>
                    <a:srgbClr val="000000"/>
                  </a:solidFill>
                  <a:latin typeface="TH Sarabun New"/>
                  <a:ea typeface="TH Sarabun New"/>
                  <a:cs typeface="TH Sarabun New"/>
                  <a:sym typeface="TH Sarabun New"/>
                </a:defRPr>
              </a:lvl1pPr>
            </a:lstStyle>
            <a:p>
              <a:pPr/>
              <a:r>
                <a:t>การศึกษาปัญหาและความต้องการพัฒนาระบบการจัดการเทคโนโลยีสารสนเทศเพื่อบริหารงานวิชาการของสถานศึกษา</a:t>
              </a:r>
            </a:p>
          </p:txBody>
        </p:sp>
      </p:grpSp>
      <p:sp>
        <p:nvSpPr>
          <p:cNvPr id="1450" name="TextBox 11"/>
          <p:cNvSpPr txBox="1"/>
          <p:nvPr/>
        </p:nvSpPr>
        <p:spPr>
          <a:xfrm>
            <a:off x="21874257" y="5076165"/>
            <a:ext cx="787349" cy="83819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1828433">
              <a:defRPr spc="-30" sz="4200">
                <a:solidFill>
                  <a:srgbClr val="FFFFFF"/>
                </a:solidFill>
                <a:latin typeface="Poppins Bold"/>
                <a:ea typeface="Poppins Bold"/>
                <a:cs typeface="Poppins Bold"/>
                <a:sym typeface="Poppins Bold"/>
              </a:defRPr>
            </a:lvl1pPr>
          </a:lstStyle>
          <a:p>
            <a:pPr/>
            <a:r>
              <a:t>01</a:t>
            </a:r>
          </a:p>
        </p:txBody>
      </p:sp>
      <p:sp>
        <p:nvSpPr>
          <p:cNvPr id="1451" name="TextBox 12"/>
          <p:cNvSpPr txBox="1"/>
          <p:nvPr/>
        </p:nvSpPr>
        <p:spPr>
          <a:xfrm>
            <a:off x="21797271" y="8254435"/>
            <a:ext cx="787349" cy="83819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1828433">
              <a:defRPr spc="-30" sz="4200">
                <a:solidFill>
                  <a:srgbClr val="FFFFFF"/>
                </a:solidFill>
                <a:latin typeface="Poppins Bold"/>
                <a:ea typeface="Poppins Bold"/>
                <a:cs typeface="Poppins Bold"/>
                <a:sym typeface="Poppins Bold"/>
              </a:defRPr>
            </a:lvl1pPr>
          </a:lstStyle>
          <a:p>
            <a:pPr/>
            <a:r>
              <a:t>02</a:t>
            </a:r>
          </a:p>
        </p:txBody>
      </p:sp>
      <p:sp>
        <p:nvSpPr>
          <p:cNvPr id="1452" name="TextBox 13"/>
          <p:cNvSpPr txBox="1"/>
          <p:nvPr/>
        </p:nvSpPr>
        <p:spPr>
          <a:xfrm>
            <a:off x="21942837" y="11534861"/>
            <a:ext cx="787349" cy="838197"/>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1828433">
              <a:defRPr spc="-30" sz="4200">
                <a:solidFill>
                  <a:srgbClr val="FFFFFF"/>
                </a:solidFill>
                <a:latin typeface="Poppins Bold"/>
                <a:ea typeface="Poppins Bold"/>
                <a:cs typeface="Poppins Bold"/>
                <a:sym typeface="Poppins Bold"/>
              </a:defRPr>
            </a:lvl1pPr>
          </a:lstStyle>
          <a:p>
            <a:pPr/>
            <a:r>
              <a:t>03</a:t>
            </a:r>
          </a:p>
        </p:txBody>
      </p:sp>
      <p:grpSp>
        <p:nvGrpSpPr>
          <p:cNvPr id="1455" name="Group">
            <a:hlinkClick r:id="rId4" invalidUrl="" action="ppaction://hlinksldjump" tgtFrame="" tooltip="" history="1" highlightClick="0" endSnd="0"/>
          </p:cNvPr>
          <p:cNvGrpSpPr/>
          <p:nvPr/>
        </p:nvGrpSpPr>
        <p:grpSpPr>
          <a:xfrm>
            <a:off x="10357335" y="7209119"/>
            <a:ext cx="8431416" cy="2368403"/>
            <a:chOff x="0" y="0"/>
            <a:chExt cx="8431415" cy="2368402"/>
          </a:xfrm>
        </p:grpSpPr>
        <p:sp>
          <p:nvSpPr>
            <p:cNvPr id="1453" name="TextBox 5"/>
            <p:cNvSpPr txBox="1"/>
            <p:nvPr/>
          </p:nvSpPr>
          <p:spPr>
            <a:xfrm>
              <a:off x="0" y="-1"/>
              <a:ext cx="5675402" cy="9105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l" defTabSz="1828433">
                <a:defRPr b="1" spc="-44" sz="5000">
                  <a:solidFill>
                    <a:srgbClr val="D96B57"/>
                  </a:solidFill>
                  <a:latin typeface="TH Sarabun New"/>
                  <a:ea typeface="TH Sarabun New"/>
                  <a:cs typeface="TH Sarabun New"/>
                  <a:sym typeface="TH Sarabun New"/>
                </a:defRPr>
              </a:lvl1pPr>
            </a:lstStyle>
            <a:p>
              <a:pPr/>
              <a:r>
                <a:t>ระยะที่ 2 </a:t>
              </a:r>
            </a:p>
          </p:txBody>
        </p:sp>
        <p:sp>
          <p:nvSpPr>
            <p:cNvPr id="1454" name="TextBox 6"/>
            <p:cNvSpPr txBox="1"/>
            <p:nvPr/>
          </p:nvSpPr>
          <p:spPr>
            <a:xfrm>
              <a:off x="0" y="919077"/>
              <a:ext cx="8431416" cy="14493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defTabSz="914400">
                <a:lnSpc>
                  <a:spcPct val="80000"/>
                </a:lnSpc>
                <a:defRPr sz="4500">
                  <a:solidFill>
                    <a:srgbClr val="000000"/>
                  </a:solidFill>
                  <a:latin typeface="TH Sarabun New"/>
                  <a:ea typeface="TH Sarabun New"/>
                  <a:cs typeface="TH Sarabun New"/>
                  <a:sym typeface="TH Sarabun New"/>
                </a:defRPr>
              </a:lvl1pPr>
            </a:lstStyle>
            <a:p>
              <a:pPr/>
              <a:r>
                <a:t>การพัฒนาระบบการจัดการเทคโนโลยีสารสนเทศเพื่อบริหารงานวิชาการของสถานศึกษา</a:t>
              </a:r>
            </a:p>
          </p:txBody>
        </p:sp>
      </p:grpSp>
      <p:grpSp>
        <p:nvGrpSpPr>
          <p:cNvPr id="1458" name="Group">
            <a:hlinkClick r:id="rId5" invalidUrl="" action="ppaction://hlinksldjump" tgtFrame="" tooltip="" history="1" highlightClick="0" endSnd="0"/>
          </p:cNvPr>
          <p:cNvGrpSpPr/>
          <p:nvPr/>
        </p:nvGrpSpPr>
        <p:grpSpPr>
          <a:xfrm>
            <a:off x="10357335" y="11171520"/>
            <a:ext cx="6485875" cy="8488"/>
            <a:chOff x="0" y="910590"/>
            <a:chExt cx="6485874" cy="8487"/>
          </a:xfrm>
        </p:grpSpPr>
        <p:sp>
          <p:nvSpPr>
            <p:cNvPr id="1456" name="TextBox 5"/>
            <p:cNvSpPr/>
            <p:nvPr/>
          </p:nvSpPr>
          <p:spPr>
            <a:xfrm>
              <a:off x="0" y="910590"/>
              <a:ext cx="567540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l" defTabSz="1828433">
                <a:defRPr b="1" spc="-44" sz="5000">
                  <a:solidFill>
                    <a:srgbClr val="2E3A8E"/>
                  </a:solidFill>
                  <a:latin typeface="TH Sarabun New"/>
                  <a:ea typeface="TH Sarabun New"/>
                  <a:cs typeface="TH Sarabun New"/>
                  <a:sym typeface="TH Sarabun New"/>
                </a:defRPr>
              </a:lvl1pPr>
            </a:lstStyle>
            <a:p>
              <a:pPr/>
              <a:r>
                <a:t>ระยะที่ 3 </a:t>
              </a:r>
            </a:p>
          </p:txBody>
        </p:sp>
        <p:sp>
          <p:nvSpPr>
            <p:cNvPr id="1457" name="TextBox 6"/>
            <p:cNvSpPr/>
            <p:nvPr/>
          </p:nvSpPr>
          <p:spPr>
            <a:xfrm>
              <a:off x="0" y="919077"/>
              <a:ext cx="648587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defTabSz="914400">
                <a:lnSpc>
                  <a:spcPct val="80000"/>
                </a:lnSpc>
                <a:defRPr sz="4500">
                  <a:solidFill>
                    <a:srgbClr val="000000"/>
                  </a:solidFill>
                  <a:latin typeface="TH Sarabun New"/>
                  <a:ea typeface="TH Sarabun New"/>
                  <a:cs typeface="TH Sarabun New"/>
                  <a:sym typeface="TH Sarabun New"/>
                </a:defRPr>
              </a:lvl1pPr>
            </a:lstStyle>
            <a:p>
              <a:pPr/>
              <a:r>
                <a:t>การประเมินความพึงพอใจต่อระบบการจัดการเทคโนโลยีสารสนเทศเพื่อบริหารงานวิชาการของสถานศึกษา</a:t>
              </a:r>
            </a:p>
          </p:txBody>
        </p:sp>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2" name="Freeform: Shape 71"/>
          <p:cNvSpPr/>
          <p:nvPr/>
        </p:nvSpPr>
        <p:spPr>
          <a:xfrm>
            <a:off x="2067" y="3285061"/>
            <a:ext cx="24386218" cy="10430940"/>
          </a:xfrm>
          <a:prstGeom prst="rect">
            <a:avLst/>
          </a:prstGeom>
          <a:solidFill>
            <a:srgbClr val="BAC6D8"/>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grpSp>
        <p:nvGrpSpPr>
          <p:cNvPr id="1828" name="Group 4"/>
          <p:cNvGrpSpPr/>
          <p:nvPr/>
        </p:nvGrpSpPr>
        <p:grpSpPr>
          <a:xfrm>
            <a:off x="9933823" y="8721685"/>
            <a:ext cx="4371215" cy="3231334"/>
            <a:chOff x="0" y="0"/>
            <a:chExt cx="4371213" cy="3231333"/>
          </a:xfrm>
        </p:grpSpPr>
        <p:grpSp>
          <p:nvGrpSpPr>
            <p:cNvPr id="1479" name="Group 2"/>
            <p:cNvGrpSpPr/>
            <p:nvPr/>
          </p:nvGrpSpPr>
          <p:grpSpPr>
            <a:xfrm>
              <a:off x="351338" y="0"/>
              <a:ext cx="1288241" cy="2403226"/>
              <a:chOff x="0" y="0"/>
              <a:chExt cx="1288240" cy="2403225"/>
            </a:xfrm>
          </p:grpSpPr>
          <p:sp>
            <p:nvSpPr>
              <p:cNvPr id="1463" name="Freeform: Shape 396"/>
              <p:cNvSpPr/>
              <p:nvPr/>
            </p:nvSpPr>
            <p:spPr>
              <a:xfrm>
                <a:off x="42860" y="1227872"/>
                <a:ext cx="275880" cy="11753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13" y="0"/>
                    </a:moveTo>
                    <a:lnTo>
                      <a:pt x="0" y="21600"/>
                    </a:lnTo>
                    <a:lnTo>
                      <a:pt x="3254" y="21600"/>
                    </a:lnTo>
                    <a:lnTo>
                      <a:pt x="21600" y="0"/>
                    </a:lnTo>
                    <a:close/>
                  </a:path>
                </a:pathLst>
              </a:custGeom>
              <a:solidFill>
                <a:srgbClr val="A58C6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64" name="Freeform: Shape 397"/>
              <p:cNvSpPr/>
              <p:nvPr/>
            </p:nvSpPr>
            <p:spPr>
              <a:xfrm>
                <a:off x="991231" y="1227872"/>
                <a:ext cx="276484" cy="11753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71" y="0"/>
                    </a:moveTo>
                    <a:lnTo>
                      <a:pt x="21600" y="21600"/>
                    </a:lnTo>
                    <a:lnTo>
                      <a:pt x="18306" y="21600"/>
                    </a:lnTo>
                    <a:lnTo>
                      <a:pt x="0" y="0"/>
                    </a:lnTo>
                    <a:close/>
                  </a:path>
                </a:pathLst>
              </a:custGeom>
              <a:solidFill>
                <a:srgbClr val="A58C6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65" name="Freeform: Shape 398"/>
              <p:cNvSpPr/>
              <p:nvPr/>
            </p:nvSpPr>
            <p:spPr>
              <a:xfrm>
                <a:off x="566244" y="1244171"/>
                <a:ext cx="104437" cy="10848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076" y="21600"/>
                    </a:lnTo>
                    <a:lnTo>
                      <a:pt x="16014" y="21600"/>
                    </a:lnTo>
                    <a:lnTo>
                      <a:pt x="21600" y="0"/>
                    </a:lnTo>
                    <a:close/>
                  </a:path>
                </a:pathLst>
              </a:custGeom>
              <a:solidFill>
                <a:srgbClr val="A58C6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66" name="Freeform: Shape 399"/>
              <p:cNvSpPr/>
              <p:nvPr/>
            </p:nvSpPr>
            <p:spPr>
              <a:xfrm>
                <a:off x="69422" y="252939"/>
                <a:ext cx="1149397" cy="1043149"/>
              </a:xfrm>
              <a:prstGeom prst="rect">
                <a:avLst/>
              </a:prstGeom>
              <a:solidFill>
                <a:srgbClr val="E5DDD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67" name="Freeform: Shape 400"/>
              <p:cNvSpPr/>
              <p:nvPr/>
            </p:nvSpPr>
            <p:spPr>
              <a:xfrm>
                <a:off x="-1" y="1280995"/>
                <a:ext cx="1288242" cy="307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27" y="21600"/>
                    </a:moveTo>
                    <a:lnTo>
                      <a:pt x="273" y="21600"/>
                    </a:lnTo>
                    <a:cubicBezTo>
                      <a:pt x="121" y="21600"/>
                      <a:pt x="0" y="17031"/>
                      <a:pt x="0" y="10800"/>
                    </a:cubicBezTo>
                    <a:cubicBezTo>
                      <a:pt x="0" y="4985"/>
                      <a:pt x="121" y="0"/>
                      <a:pt x="273" y="0"/>
                    </a:cubicBezTo>
                    <a:lnTo>
                      <a:pt x="21327" y="0"/>
                    </a:lnTo>
                    <a:cubicBezTo>
                      <a:pt x="21479" y="0"/>
                      <a:pt x="21600" y="4985"/>
                      <a:pt x="21600" y="10800"/>
                    </a:cubicBezTo>
                    <a:cubicBezTo>
                      <a:pt x="21600" y="17031"/>
                      <a:pt x="21479" y="21600"/>
                      <a:pt x="21327" y="21600"/>
                    </a:cubicBezTo>
                    <a:close/>
                  </a:path>
                </a:pathLst>
              </a:custGeom>
              <a:solidFill>
                <a:srgbClr val="A58C6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68" name="Freeform: Shape 401"/>
              <p:cNvSpPr/>
              <p:nvPr/>
            </p:nvSpPr>
            <p:spPr>
              <a:xfrm>
                <a:off x="-1" y="237243"/>
                <a:ext cx="1288242" cy="307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27" y="21600"/>
                    </a:moveTo>
                    <a:lnTo>
                      <a:pt x="273" y="21600"/>
                    </a:lnTo>
                    <a:cubicBezTo>
                      <a:pt x="121" y="21600"/>
                      <a:pt x="0" y="17031"/>
                      <a:pt x="0" y="10800"/>
                    </a:cubicBezTo>
                    <a:cubicBezTo>
                      <a:pt x="0" y="4569"/>
                      <a:pt x="121" y="0"/>
                      <a:pt x="273" y="0"/>
                    </a:cubicBezTo>
                    <a:lnTo>
                      <a:pt x="21327" y="0"/>
                    </a:lnTo>
                    <a:cubicBezTo>
                      <a:pt x="21479" y="0"/>
                      <a:pt x="21600" y="4569"/>
                      <a:pt x="21600" y="10800"/>
                    </a:cubicBezTo>
                    <a:cubicBezTo>
                      <a:pt x="21600" y="17031"/>
                      <a:pt x="21479" y="21600"/>
                      <a:pt x="21327" y="21600"/>
                    </a:cubicBezTo>
                    <a:close/>
                  </a:path>
                </a:pathLst>
              </a:custGeom>
              <a:solidFill>
                <a:srgbClr val="A58C6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69" name="Freeform: Shape 402"/>
              <p:cNvSpPr/>
              <p:nvPr/>
            </p:nvSpPr>
            <p:spPr>
              <a:xfrm>
                <a:off x="271651" y="698450"/>
                <a:ext cx="95382" cy="479318"/>
              </a:xfrm>
              <a:prstGeom prst="rect">
                <a:avLst/>
              </a:prstGeom>
              <a:solidFill>
                <a:srgbClr val="D76E3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70" name="Freeform: Shape 403"/>
              <p:cNvSpPr/>
              <p:nvPr/>
            </p:nvSpPr>
            <p:spPr>
              <a:xfrm>
                <a:off x="600656" y="571073"/>
                <a:ext cx="94174" cy="606692"/>
              </a:xfrm>
              <a:prstGeom prst="rect">
                <a:avLst/>
              </a:prstGeom>
              <a:solidFill>
                <a:srgbClr val="D76E3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71" name="Freeform: Shape 404"/>
              <p:cNvSpPr/>
              <p:nvPr/>
            </p:nvSpPr>
            <p:spPr>
              <a:xfrm>
                <a:off x="430419" y="473279"/>
                <a:ext cx="94778" cy="704489"/>
              </a:xfrm>
              <a:prstGeom prst="rect">
                <a:avLst/>
              </a:pr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72" name="Freeform: Shape 405"/>
              <p:cNvSpPr/>
              <p:nvPr/>
            </p:nvSpPr>
            <p:spPr>
              <a:xfrm>
                <a:off x="155747" y="433437"/>
                <a:ext cx="841523" cy="7473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170" y="0"/>
                    </a:lnTo>
                    <a:lnTo>
                      <a:pt x="170" y="21408"/>
                    </a:lnTo>
                    <a:lnTo>
                      <a:pt x="21600" y="21408"/>
                    </a:lnTo>
                    <a:close/>
                  </a:path>
                </a:pathLst>
              </a:custGeom>
              <a:solidFill>
                <a:srgbClr val="877D7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73" name="Freeform: Shape 576"/>
              <p:cNvSpPr/>
              <p:nvPr/>
            </p:nvSpPr>
            <p:spPr>
              <a:xfrm>
                <a:off x="758214" y="967687"/>
                <a:ext cx="370657" cy="120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429"/>
                    </a:moveTo>
                    <a:lnTo>
                      <a:pt x="21600" y="19429"/>
                    </a:lnTo>
                    <a:lnTo>
                      <a:pt x="21600" y="21600"/>
                    </a:lnTo>
                    <a:lnTo>
                      <a:pt x="0" y="21600"/>
                    </a:lnTo>
                    <a:close/>
                    <a:moveTo>
                      <a:pt x="0" y="13676"/>
                    </a:moveTo>
                    <a:lnTo>
                      <a:pt x="21600" y="13676"/>
                    </a:lnTo>
                    <a:lnTo>
                      <a:pt x="21600" y="15739"/>
                    </a:lnTo>
                    <a:lnTo>
                      <a:pt x="0" y="15739"/>
                    </a:lnTo>
                    <a:close/>
                    <a:moveTo>
                      <a:pt x="0" y="6838"/>
                    </a:moveTo>
                    <a:lnTo>
                      <a:pt x="21600" y="6838"/>
                    </a:lnTo>
                    <a:lnTo>
                      <a:pt x="21600" y="8901"/>
                    </a:lnTo>
                    <a:lnTo>
                      <a:pt x="0" y="8901"/>
                    </a:lnTo>
                    <a:close/>
                    <a:moveTo>
                      <a:pt x="0" y="0"/>
                    </a:moveTo>
                    <a:lnTo>
                      <a:pt x="21600" y="0"/>
                    </a:lnTo>
                    <a:lnTo>
                      <a:pt x="21600" y="2062"/>
                    </a:lnTo>
                    <a:lnTo>
                      <a:pt x="0" y="2062"/>
                    </a:lnTo>
                    <a:close/>
                  </a:path>
                </a:pathLst>
              </a:custGeom>
              <a:solidFill>
                <a:srgbClr val="877D7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74" name="Freeform: Shape 575"/>
              <p:cNvSpPr/>
              <p:nvPr/>
            </p:nvSpPr>
            <p:spPr>
              <a:xfrm>
                <a:off x="758214" y="395406"/>
                <a:ext cx="370657" cy="2813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348" y="20719"/>
                    </a:moveTo>
                    <a:lnTo>
                      <a:pt x="21600" y="20719"/>
                    </a:lnTo>
                    <a:lnTo>
                      <a:pt x="21600" y="21600"/>
                    </a:lnTo>
                    <a:lnTo>
                      <a:pt x="12348" y="21600"/>
                    </a:lnTo>
                    <a:close/>
                    <a:moveTo>
                      <a:pt x="12348" y="18216"/>
                    </a:moveTo>
                    <a:lnTo>
                      <a:pt x="21600" y="18216"/>
                    </a:lnTo>
                    <a:lnTo>
                      <a:pt x="21600" y="19097"/>
                    </a:lnTo>
                    <a:lnTo>
                      <a:pt x="12348" y="19097"/>
                    </a:lnTo>
                    <a:close/>
                    <a:moveTo>
                      <a:pt x="12348" y="15296"/>
                    </a:moveTo>
                    <a:lnTo>
                      <a:pt x="21600" y="15296"/>
                    </a:lnTo>
                    <a:lnTo>
                      <a:pt x="21600" y="16177"/>
                    </a:lnTo>
                    <a:lnTo>
                      <a:pt x="12348" y="16177"/>
                    </a:lnTo>
                    <a:close/>
                    <a:moveTo>
                      <a:pt x="12348" y="12376"/>
                    </a:moveTo>
                    <a:lnTo>
                      <a:pt x="21600" y="12376"/>
                    </a:lnTo>
                    <a:lnTo>
                      <a:pt x="21600" y="13257"/>
                    </a:lnTo>
                    <a:lnTo>
                      <a:pt x="12348" y="13257"/>
                    </a:lnTo>
                    <a:close/>
                    <a:moveTo>
                      <a:pt x="0" y="8297"/>
                    </a:moveTo>
                    <a:lnTo>
                      <a:pt x="21600" y="8297"/>
                    </a:lnTo>
                    <a:lnTo>
                      <a:pt x="21600" y="9178"/>
                    </a:lnTo>
                    <a:lnTo>
                      <a:pt x="0" y="9178"/>
                    </a:lnTo>
                    <a:close/>
                    <a:moveTo>
                      <a:pt x="0" y="5840"/>
                    </a:moveTo>
                    <a:lnTo>
                      <a:pt x="21600" y="5840"/>
                    </a:lnTo>
                    <a:lnTo>
                      <a:pt x="21600" y="6675"/>
                    </a:lnTo>
                    <a:lnTo>
                      <a:pt x="0" y="6675"/>
                    </a:lnTo>
                    <a:close/>
                    <a:moveTo>
                      <a:pt x="0" y="2920"/>
                    </a:moveTo>
                    <a:lnTo>
                      <a:pt x="21600" y="2920"/>
                    </a:lnTo>
                    <a:lnTo>
                      <a:pt x="21600" y="3754"/>
                    </a:lnTo>
                    <a:lnTo>
                      <a:pt x="0" y="3754"/>
                    </a:lnTo>
                    <a:close/>
                    <a:moveTo>
                      <a:pt x="0" y="0"/>
                    </a:moveTo>
                    <a:lnTo>
                      <a:pt x="21600" y="0"/>
                    </a:lnTo>
                    <a:lnTo>
                      <a:pt x="21600" y="881"/>
                    </a:lnTo>
                    <a:lnTo>
                      <a:pt x="0" y="881"/>
                    </a:lnTo>
                    <a:close/>
                  </a:path>
                </a:pathLst>
              </a:custGeom>
              <a:solidFill>
                <a:srgbClr val="877D7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75" name="Freeform: Shape 418"/>
              <p:cNvSpPr/>
              <p:nvPr/>
            </p:nvSpPr>
            <p:spPr>
              <a:xfrm>
                <a:off x="770891" y="547532"/>
                <a:ext cx="164200" cy="146694"/>
              </a:xfrm>
              <a:prstGeom prst="rect">
                <a:avLst/>
              </a:pr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76" name="Freeform: Shape 419"/>
              <p:cNvSpPr/>
              <p:nvPr/>
            </p:nvSpPr>
            <p:spPr>
              <a:xfrm>
                <a:off x="584356" y="-1"/>
                <a:ext cx="119528" cy="2601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80" y="0"/>
                    </a:moveTo>
                    <a:cubicBezTo>
                      <a:pt x="14653" y="0"/>
                      <a:pt x="17584" y="1200"/>
                      <a:pt x="17910" y="2850"/>
                    </a:cubicBezTo>
                    <a:lnTo>
                      <a:pt x="21600" y="21600"/>
                    </a:lnTo>
                    <a:lnTo>
                      <a:pt x="0" y="21600"/>
                    </a:lnTo>
                    <a:lnTo>
                      <a:pt x="4342" y="2750"/>
                    </a:lnTo>
                    <a:cubicBezTo>
                      <a:pt x="4776" y="1200"/>
                      <a:pt x="7707" y="0"/>
                      <a:pt x="11180" y="0"/>
                    </a:cubicBezTo>
                    <a:close/>
                  </a:path>
                </a:pathLst>
              </a:custGeom>
              <a:solidFill>
                <a:srgbClr val="A58C6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77" name="Freeform: Shape 422"/>
              <p:cNvSpPr/>
              <p:nvPr/>
            </p:nvSpPr>
            <p:spPr>
              <a:xfrm>
                <a:off x="352122" y="752737"/>
                <a:ext cx="94474" cy="143506"/>
              </a:xfrm>
              <a:custGeom>
                <a:avLst/>
                <a:gdLst/>
                <a:ahLst/>
                <a:cxnLst>
                  <a:cxn ang="0">
                    <a:pos x="wd2" y="hd2"/>
                  </a:cxn>
                  <a:cxn ang="5400000">
                    <a:pos x="wd2" y="hd2"/>
                  </a:cxn>
                  <a:cxn ang="10800000">
                    <a:pos x="wd2" y="hd2"/>
                  </a:cxn>
                  <a:cxn ang="16200000">
                    <a:pos x="wd2" y="hd2"/>
                  </a:cxn>
                </a:cxnLst>
                <a:rect l="0" t="0" r="r" b="b"/>
                <a:pathLst>
                  <a:path w="18192" h="20543" fill="norm" stroke="1" extrusionOk="0">
                    <a:moveTo>
                      <a:pt x="3546" y="11280"/>
                    </a:moveTo>
                    <a:cubicBezTo>
                      <a:pt x="5164" y="8526"/>
                      <a:pt x="6665" y="5686"/>
                      <a:pt x="8051" y="2932"/>
                    </a:cubicBezTo>
                    <a:cubicBezTo>
                      <a:pt x="8398" y="2244"/>
                      <a:pt x="8975" y="1297"/>
                      <a:pt x="9553" y="437"/>
                    </a:cubicBezTo>
                    <a:cubicBezTo>
                      <a:pt x="10015" y="-338"/>
                      <a:pt x="11401" y="6"/>
                      <a:pt x="11401" y="781"/>
                    </a:cubicBezTo>
                    <a:cubicBezTo>
                      <a:pt x="11285" y="3018"/>
                      <a:pt x="9668" y="5686"/>
                      <a:pt x="8975" y="7407"/>
                    </a:cubicBezTo>
                    <a:cubicBezTo>
                      <a:pt x="14289" y="6805"/>
                      <a:pt x="18909" y="10161"/>
                      <a:pt x="18100" y="13517"/>
                    </a:cubicBezTo>
                    <a:cubicBezTo>
                      <a:pt x="17523" y="16099"/>
                      <a:pt x="13365" y="18508"/>
                      <a:pt x="10246" y="20057"/>
                    </a:cubicBezTo>
                    <a:cubicBezTo>
                      <a:pt x="6781" y="21262"/>
                      <a:pt x="4817" y="19971"/>
                      <a:pt x="1929" y="18938"/>
                    </a:cubicBezTo>
                    <a:cubicBezTo>
                      <a:pt x="-2691" y="16873"/>
                      <a:pt x="2276" y="13603"/>
                      <a:pt x="3546" y="11280"/>
                    </a:cubicBezTo>
                    <a:close/>
                  </a:path>
                </a:pathLst>
              </a:custGeom>
              <a:solidFill>
                <a:srgbClr val="9C654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78" name="Freeform: Shape 515"/>
              <p:cNvSpPr/>
              <p:nvPr/>
            </p:nvSpPr>
            <p:spPr>
              <a:xfrm>
                <a:off x="510103" y="1196694"/>
                <a:ext cx="356772" cy="220733"/>
              </a:xfrm>
              <a:custGeom>
                <a:avLst/>
                <a:gdLst/>
                <a:ahLst/>
                <a:cxnLst>
                  <a:cxn ang="0">
                    <a:pos x="wd2" y="hd2"/>
                  </a:cxn>
                  <a:cxn ang="5400000">
                    <a:pos x="wd2" y="hd2"/>
                  </a:cxn>
                  <a:cxn ang="10800000">
                    <a:pos x="wd2" y="hd2"/>
                  </a:cxn>
                  <a:cxn ang="16200000">
                    <a:pos x="wd2" y="hd2"/>
                  </a:cxn>
                </a:cxnLst>
                <a:rect l="0" t="0" r="r" b="b"/>
                <a:pathLst>
                  <a:path w="21600" h="21289" fill="norm" stroke="1" extrusionOk="0">
                    <a:moveTo>
                      <a:pt x="9851" y="21289"/>
                    </a:moveTo>
                    <a:cubicBezTo>
                      <a:pt x="8538" y="21173"/>
                      <a:pt x="7261" y="20999"/>
                      <a:pt x="5947" y="20941"/>
                    </a:cubicBezTo>
                    <a:cubicBezTo>
                      <a:pt x="5181" y="20824"/>
                      <a:pt x="4378" y="20708"/>
                      <a:pt x="3649" y="20302"/>
                    </a:cubicBezTo>
                    <a:cubicBezTo>
                      <a:pt x="2664" y="19721"/>
                      <a:pt x="1897" y="18502"/>
                      <a:pt x="1350" y="17108"/>
                    </a:cubicBezTo>
                    <a:cubicBezTo>
                      <a:pt x="766" y="15773"/>
                      <a:pt x="401" y="14263"/>
                      <a:pt x="0" y="12695"/>
                    </a:cubicBezTo>
                    <a:cubicBezTo>
                      <a:pt x="365" y="12870"/>
                      <a:pt x="693" y="12986"/>
                      <a:pt x="1058" y="13102"/>
                    </a:cubicBezTo>
                    <a:cubicBezTo>
                      <a:pt x="620" y="12463"/>
                      <a:pt x="365" y="11476"/>
                      <a:pt x="365" y="10547"/>
                    </a:cubicBezTo>
                    <a:cubicBezTo>
                      <a:pt x="1095" y="10837"/>
                      <a:pt x="1861" y="10605"/>
                      <a:pt x="2554" y="10024"/>
                    </a:cubicBezTo>
                    <a:cubicBezTo>
                      <a:pt x="3211" y="9444"/>
                      <a:pt x="3795" y="8689"/>
                      <a:pt x="4378" y="7934"/>
                    </a:cubicBezTo>
                    <a:cubicBezTo>
                      <a:pt x="6020" y="5728"/>
                      <a:pt x="7699" y="3637"/>
                      <a:pt x="9632" y="2128"/>
                    </a:cubicBezTo>
                    <a:cubicBezTo>
                      <a:pt x="11566" y="618"/>
                      <a:pt x="13682" y="-311"/>
                      <a:pt x="15835" y="95"/>
                    </a:cubicBezTo>
                    <a:cubicBezTo>
                      <a:pt x="17951" y="444"/>
                      <a:pt x="20031" y="2186"/>
                      <a:pt x="21126" y="5089"/>
                    </a:cubicBezTo>
                    <a:cubicBezTo>
                      <a:pt x="21418" y="5786"/>
                      <a:pt x="21600" y="6541"/>
                      <a:pt x="21600" y="7295"/>
                    </a:cubicBezTo>
                    <a:cubicBezTo>
                      <a:pt x="21564" y="7934"/>
                      <a:pt x="21418" y="8457"/>
                      <a:pt x="21235" y="9037"/>
                    </a:cubicBezTo>
                    <a:cubicBezTo>
                      <a:pt x="20359" y="11650"/>
                      <a:pt x="18973" y="13683"/>
                      <a:pt x="17368" y="15192"/>
                    </a:cubicBezTo>
                    <a:cubicBezTo>
                      <a:pt x="16711" y="15773"/>
                      <a:pt x="16054" y="16295"/>
                      <a:pt x="15361" y="16760"/>
                    </a:cubicBezTo>
                    <a:cubicBezTo>
                      <a:pt x="13792" y="17921"/>
                      <a:pt x="12296" y="19083"/>
                      <a:pt x="10764" y="20186"/>
                    </a:cubicBezTo>
                    <a:cubicBezTo>
                      <a:pt x="10216" y="20592"/>
                      <a:pt x="9669" y="20999"/>
                      <a:pt x="9085" y="21115"/>
                    </a:cubicBezTo>
                    <a:close/>
                  </a:path>
                </a:pathLst>
              </a:custGeom>
              <a:solidFill>
                <a:srgbClr val="3F42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1655" name="Group 952"/>
            <p:cNvGrpSpPr/>
            <p:nvPr/>
          </p:nvGrpSpPr>
          <p:grpSpPr>
            <a:xfrm>
              <a:off x="2074827" y="227584"/>
              <a:ext cx="2078451" cy="957428"/>
              <a:chOff x="0" y="0"/>
              <a:chExt cx="2078449" cy="957426"/>
            </a:xfrm>
          </p:grpSpPr>
          <p:sp>
            <p:nvSpPr>
              <p:cNvPr id="1480" name="Freeform: Shape 206"/>
              <p:cNvSpPr/>
              <p:nvPr/>
            </p:nvSpPr>
            <p:spPr>
              <a:xfrm>
                <a:off x="-1" y="-1"/>
                <a:ext cx="2078451" cy="957428"/>
              </a:xfrm>
              <a:prstGeom prst="rect">
                <a:avLst/>
              </a:prstGeom>
              <a:solidFill>
                <a:srgbClr val="A58C6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81" name="Freeform: Shape 207"/>
              <p:cNvSpPr/>
              <p:nvPr/>
            </p:nvSpPr>
            <p:spPr>
              <a:xfrm>
                <a:off x="56141" y="51914"/>
                <a:ext cx="1966168" cy="853595"/>
              </a:xfrm>
              <a:prstGeom prst="rect">
                <a:avLst/>
              </a:prstGeom>
              <a:solidFill>
                <a:srgbClr val="CCC0A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82" name="Freeform: Shape 208"/>
              <p:cNvSpPr/>
              <p:nvPr/>
            </p:nvSpPr>
            <p:spPr>
              <a:xfrm>
                <a:off x="885731" y="152125"/>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83" name="Freeform: Shape 209"/>
              <p:cNvSpPr/>
              <p:nvPr/>
            </p:nvSpPr>
            <p:spPr>
              <a:xfrm>
                <a:off x="1194208" y="135223"/>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84" name="Freeform: Shape 210"/>
              <p:cNvSpPr/>
              <p:nvPr/>
            </p:nvSpPr>
            <p:spPr>
              <a:xfrm>
                <a:off x="1111826" y="232414"/>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85" name="Freeform: Shape 211"/>
              <p:cNvSpPr/>
              <p:nvPr/>
            </p:nvSpPr>
            <p:spPr>
              <a:xfrm>
                <a:off x="1015238" y="328398"/>
                <a:ext cx="8915"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86" name="Freeform: Shape 212"/>
              <p:cNvSpPr/>
              <p:nvPr/>
            </p:nvSpPr>
            <p:spPr>
              <a:xfrm>
                <a:off x="1025180" y="193175"/>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87" name="Freeform: Shape 213"/>
              <p:cNvSpPr/>
              <p:nvPr/>
            </p:nvSpPr>
            <p:spPr>
              <a:xfrm>
                <a:off x="1287175" y="168425"/>
                <a:ext cx="8489" cy="10263"/>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88" name="Freeform: Shape 214"/>
              <p:cNvSpPr/>
              <p:nvPr/>
            </p:nvSpPr>
            <p:spPr>
              <a:xfrm>
                <a:off x="1414869" y="258372"/>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89" name="Freeform: Shape 215"/>
              <p:cNvSpPr/>
              <p:nvPr/>
            </p:nvSpPr>
            <p:spPr>
              <a:xfrm>
                <a:off x="1295946" y="414118"/>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90" name="Freeform: Shape 216"/>
              <p:cNvSpPr/>
              <p:nvPr/>
            </p:nvSpPr>
            <p:spPr>
              <a:xfrm>
                <a:off x="1160120" y="306666"/>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91" name="Freeform: Shape 217"/>
              <p:cNvSpPr/>
              <p:nvPr/>
            </p:nvSpPr>
            <p:spPr>
              <a:xfrm>
                <a:off x="1474633" y="207663"/>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92" name="Freeform: Shape 218"/>
              <p:cNvSpPr/>
              <p:nvPr/>
            </p:nvSpPr>
            <p:spPr>
              <a:xfrm>
                <a:off x="1510534" y="88740"/>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93" name="Freeform: Shape 219"/>
              <p:cNvSpPr/>
              <p:nvPr/>
            </p:nvSpPr>
            <p:spPr>
              <a:xfrm>
                <a:off x="1288703" y="237847"/>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94" name="Freeform: Shape 220"/>
              <p:cNvSpPr/>
              <p:nvPr/>
            </p:nvSpPr>
            <p:spPr>
              <a:xfrm>
                <a:off x="1589936" y="379107"/>
                <a:ext cx="9129" cy="9660"/>
              </a:xfrm>
              <a:custGeom>
                <a:avLst/>
                <a:gdLst/>
                <a:ahLst/>
                <a:cxnLst>
                  <a:cxn ang="0">
                    <a:pos x="wd2" y="hd2"/>
                  </a:cxn>
                  <a:cxn ang="5400000">
                    <a:pos x="wd2" y="hd2"/>
                  </a:cxn>
                  <a:cxn ang="10800000">
                    <a:pos x="wd2" y="hd2"/>
                  </a:cxn>
                  <a:cxn ang="16200000">
                    <a:pos x="wd2" y="hd2"/>
                  </a:cxn>
                </a:cxnLst>
                <a:rect l="0" t="0" r="r" b="b"/>
                <a:pathLst>
                  <a:path w="15836" h="21600" fill="norm" stroke="1" extrusionOk="0">
                    <a:moveTo>
                      <a:pt x="8100" y="21600"/>
                    </a:moveTo>
                    <a:cubicBezTo>
                      <a:pt x="17918" y="21600"/>
                      <a:pt x="18900" y="0"/>
                      <a:pt x="8100" y="0"/>
                    </a:cubicBezTo>
                    <a:cubicBezTo>
                      <a:pt x="-2700" y="0"/>
                      <a:pt x="-2700" y="21600"/>
                      <a:pt x="810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95" name="Freeform: Shape 221"/>
              <p:cNvSpPr/>
              <p:nvPr/>
            </p:nvSpPr>
            <p:spPr>
              <a:xfrm>
                <a:off x="1710669" y="141259"/>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96" name="Freeform: Shape 222"/>
              <p:cNvSpPr/>
              <p:nvPr/>
            </p:nvSpPr>
            <p:spPr>
              <a:xfrm>
                <a:off x="1767094" y="124356"/>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97" name="Freeform: Shape 223"/>
              <p:cNvSpPr/>
              <p:nvPr/>
            </p:nvSpPr>
            <p:spPr>
              <a:xfrm>
                <a:off x="1600802" y="207663"/>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98" name="Freeform: Shape 224"/>
              <p:cNvSpPr/>
              <p:nvPr/>
            </p:nvSpPr>
            <p:spPr>
              <a:xfrm>
                <a:off x="1779489" y="315721"/>
                <a:ext cx="8915"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499" name="Freeform: Shape 225"/>
              <p:cNvSpPr/>
              <p:nvPr/>
            </p:nvSpPr>
            <p:spPr>
              <a:xfrm>
                <a:off x="1811766" y="286141"/>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00" name="Freeform: Shape 226"/>
              <p:cNvSpPr/>
              <p:nvPr/>
            </p:nvSpPr>
            <p:spPr>
              <a:xfrm>
                <a:off x="1786732" y="214908"/>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01" name="Freeform: Shape 227"/>
              <p:cNvSpPr/>
              <p:nvPr/>
            </p:nvSpPr>
            <p:spPr>
              <a:xfrm>
                <a:off x="1742062" y="232414"/>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02" name="Freeform: Shape 228"/>
              <p:cNvSpPr/>
              <p:nvPr/>
            </p:nvSpPr>
            <p:spPr>
              <a:xfrm>
                <a:off x="1850119" y="144881"/>
                <a:ext cx="9129" cy="9056"/>
              </a:xfrm>
              <a:custGeom>
                <a:avLst/>
                <a:gdLst/>
                <a:ahLst/>
                <a:cxnLst>
                  <a:cxn ang="0">
                    <a:pos x="wd2" y="hd2"/>
                  </a:cxn>
                  <a:cxn ang="5400000">
                    <a:pos x="wd2" y="hd2"/>
                  </a:cxn>
                  <a:cxn ang="10800000">
                    <a:pos x="wd2" y="hd2"/>
                  </a:cxn>
                  <a:cxn ang="16200000">
                    <a:pos x="wd2" y="hd2"/>
                  </a:cxn>
                </a:cxnLst>
                <a:rect l="0" t="0" r="r" b="b"/>
                <a:pathLst>
                  <a:path w="15836" h="21600" fill="norm" stroke="1" extrusionOk="0">
                    <a:moveTo>
                      <a:pt x="8100" y="21600"/>
                    </a:moveTo>
                    <a:cubicBezTo>
                      <a:pt x="17918" y="21600"/>
                      <a:pt x="18900" y="0"/>
                      <a:pt x="8100" y="0"/>
                    </a:cubicBezTo>
                    <a:cubicBezTo>
                      <a:pt x="-2700" y="0"/>
                      <a:pt x="-2700" y="21600"/>
                      <a:pt x="810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03" name="Freeform: Shape 229"/>
              <p:cNvSpPr/>
              <p:nvPr/>
            </p:nvSpPr>
            <p:spPr>
              <a:xfrm>
                <a:off x="1798203" y="168425"/>
                <a:ext cx="9129" cy="10263"/>
              </a:xfrm>
              <a:custGeom>
                <a:avLst/>
                <a:gdLst/>
                <a:ahLst/>
                <a:cxnLst>
                  <a:cxn ang="0">
                    <a:pos x="wd2" y="hd2"/>
                  </a:cxn>
                  <a:cxn ang="5400000">
                    <a:pos x="wd2" y="hd2"/>
                  </a:cxn>
                  <a:cxn ang="10800000">
                    <a:pos x="wd2" y="hd2"/>
                  </a:cxn>
                  <a:cxn ang="16200000">
                    <a:pos x="wd2" y="hd2"/>
                  </a:cxn>
                </a:cxnLst>
                <a:rect l="0" t="0" r="r" b="b"/>
                <a:pathLst>
                  <a:path w="15836" h="21600" fill="norm" stroke="1" extrusionOk="0">
                    <a:moveTo>
                      <a:pt x="8100" y="21600"/>
                    </a:moveTo>
                    <a:cubicBezTo>
                      <a:pt x="17918" y="21600"/>
                      <a:pt x="18900" y="0"/>
                      <a:pt x="8100" y="0"/>
                    </a:cubicBezTo>
                    <a:cubicBezTo>
                      <a:pt x="-2700" y="0"/>
                      <a:pt x="-2700" y="21600"/>
                      <a:pt x="810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04" name="Freeform: Shape 230"/>
              <p:cNvSpPr/>
              <p:nvPr/>
            </p:nvSpPr>
            <p:spPr>
              <a:xfrm>
                <a:off x="1571222" y="624198"/>
                <a:ext cx="8914"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05" name="Freeform: Shape 231"/>
              <p:cNvSpPr/>
              <p:nvPr/>
            </p:nvSpPr>
            <p:spPr>
              <a:xfrm>
                <a:off x="1753531" y="566849"/>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06" name="Freeform: Shape 232"/>
              <p:cNvSpPr/>
              <p:nvPr/>
            </p:nvSpPr>
            <p:spPr>
              <a:xfrm>
                <a:off x="1824444" y="559605"/>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07" name="Freeform: Shape 233"/>
              <p:cNvSpPr/>
              <p:nvPr/>
            </p:nvSpPr>
            <p:spPr>
              <a:xfrm>
                <a:off x="1841206" y="679736"/>
                <a:ext cx="9660" cy="11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720"/>
                    </a:moveTo>
                    <a:lnTo>
                      <a:pt x="0" y="12960"/>
                    </a:lnTo>
                    <a:cubicBezTo>
                      <a:pt x="0" y="14040"/>
                      <a:pt x="1271" y="15120"/>
                      <a:pt x="1271" y="16200"/>
                    </a:cubicBezTo>
                    <a:cubicBezTo>
                      <a:pt x="1271" y="17280"/>
                      <a:pt x="2541" y="18360"/>
                      <a:pt x="2541" y="19440"/>
                    </a:cubicBezTo>
                    <a:cubicBezTo>
                      <a:pt x="3812" y="20520"/>
                      <a:pt x="5082" y="21600"/>
                      <a:pt x="7624" y="21600"/>
                    </a:cubicBezTo>
                    <a:cubicBezTo>
                      <a:pt x="7624" y="21600"/>
                      <a:pt x="8894" y="21600"/>
                      <a:pt x="10165" y="21600"/>
                    </a:cubicBezTo>
                    <a:cubicBezTo>
                      <a:pt x="11435" y="21600"/>
                      <a:pt x="12706" y="21600"/>
                      <a:pt x="12706" y="21600"/>
                    </a:cubicBezTo>
                    <a:cubicBezTo>
                      <a:pt x="15247" y="21600"/>
                      <a:pt x="16518" y="20520"/>
                      <a:pt x="17788" y="19440"/>
                    </a:cubicBezTo>
                    <a:lnTo>
                      <a:pt x="20329" y="17280"/>
                    </a:lnTo>
                    <a:cubicBezTo>
                      <a:pt x="21600" y="16200"/>
                      <a:pt x="21600" y="14040"/>
                      <a:pt x="21600" y="12960"/>
                    </a:cubicBezTo>
                    <a:lnTo>
                      <a:pt x="21600" y="9720"/>
                    </a:lnTo>
                    <a:cubicBezTo>
                      <a:pt x="21600" y="8640"/>
                      <a:pt x="21600" y="7560"/>
                      <a:pt x="20329" y="6480"/>
                    </a:cubicBezTo>
                    <a:cubicBezTo>
                      <a:pt x="20329" y="5400"/>
                      <a:pt x="19059" y="4320"/>
                      <a:pt x="17788" y="3240"/>
                    </a:cubicBezTo>
                    <a:cubicBezTo>
                      <a:pt x="16518" y="2160"/>
                      <a:pt x="16518" y="2160"/>
                      <a:pt x="15247" y="1080"/>
                    </a:cubicBezTo>
                    <a:cubicBezTo>
                      <a:pt x="12706" y="1080"/>
                      <a:pt x="12706" y="0"/>
                      <a:pt x="10165" y="0"/>
                    </a:cubicBezTo>
                    <a:cubicBezTo>
                      <a:pt x="10165" y="0"/>
                      <a:pt x="8894" y="1080"/>
                      <a:pt x="7624" y="1080"/>
                    </a:cubicBezTo>
                    <a:cubicBezTo>
                      <a:pt x="6353" y="1080"/>
                      <a:pt x="5082" y="2160"/>
                      <a:pt x="2541" y="3240"/>
                    </a:cubicBezTo>
                    <a:cubicBezTo>
                      <a:pt x="2541" y="4320"/>
                      <a:pt x="2541" y="4320"/>
                      <a:pt x="1271" y="5400"/>
                    </a:cubicBezTo>
                    <a:cubicBezTo>
                      <a:pt x="1271" y="6480"/>
                      <a:pt x="0" y="7560"/>
                      <a:pt x="0" y="972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08" name="Freeform: Shape 234"/>
              <p:cNvSpPr/>
              <p:nvPr/>
            </p:nvSpPr>
            <p:spPr>
              <a:xfrm>
                <a:off x="1784921" y="778739"/>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09" name="Freeform: Shape 235"/>
              <p:cNvSpPr/>
              <p:nvPr/>
            </p:nvSpPr>
            <p:spPr>
              <a:xfrm>
                <a:off x="1662375" y="789605"/>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10" name="Freeform: Shape 236"/>
              <p:cNvSpPr/>
              <p:nvPr/>
            </p:nvSpPr>
            <p:spPr>
              <a:xfrm>
                <a:off x="1405957" y="800471"/>
                <a:ext cx="11470" cy="120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480" y="3086"/>
                    </a:moveTo>
                    <a:lnTo>
                      <a:pt x="3240" y="6171"/>
                    </a:lnTo>
                    <a:cubicBezTo>
                      <a:pt x="2160" y="7200"/>
                      <a:pt x="2160" y="8229"/>
                      <a:pt x="1080" y="9257"/>
                    </a:cubicBezTo>
                    <a:cubicBezTo>
                      <a:pt x="0" y="10286"/>
                      <a:pt x="0" y="11314"/>
                      <a:pt x="0" y="12343"/>
                    </a:cubicBezTo>
                    <a:cubicBezTo>
                      <a:pt x="0" y="13371"/>
                      <a:pt x="0" y="15429"/>
                      <a:pt x="1080" y="15429"/>
                    </a:cubicBezTo>
                    <a:cubicBezTo>
                      <a:pt x="2160" y="16457"/>
                      <a:pt x="2160" y="17486"/>
                      <a:pt x="3240" y="18514"/>
                    </a:cubicBezTo>
                    <a:lnTo>
                      <a:pt x="5400" y="19543"/>
                    </a:lnTo>
                    <a:cubicBezTo>
                      <a:pt x="6480" y="20571"/>
                      <a:pt x="7560" y="21600"/>
                      <a:pt x="9720" y="21600"/>
                    </a:cubicBezTo>
                    <a:cubicBezTo>
                      <a:pt x="10800" y="21600"/>
                      <a:pt x="10800" y="20571"/>
                      <a:pt x="11880" y="20571"/>
                    </a:cubicBezTo>
                    <a:cubicBezTo>
                      <a:pt x="12960" y="20571"/>
                      <a:pt x="14040" y="19543"/>
                      <a:pt x="16200" y="18514"/>
                    </a:cubicBezTo>
                    <a:cubicBezTo>
                      <a:pt x="17280" y="17486"/>
                      <a:pt x="17280" y="16457"/>
                      <a:pt x="18360" y="15429"/>
                    </a:cubicBezTo>
                    <a:cubicBezTo>
                      <a:pt x="19440" y="14400"/>
                      <a:pt x="20520" y="13371"/>
                      <a:pt x="20520" y="12343"/>
                    </a:cubicBezTo>
                    <a:cubicBezTo>
                      <a:pt x="21600" y="11314"/>
                      <a:pt x="21600" y="10286"/>
                      <a:pt x="21600" y="9257"/>
                    </a:cubicBezTo>
                    <a:cubicBezTo>
                      <a:pt x="21600" y="8229"/>
                      <a:pt x="21600" y="6171"/>
                      <a:pt x="20520" y="6171"/>
                    </a:cubicBezTo>
                    <a:cubicBezTo>
                      <a:pt x="20520" y="5143"/>
                      <a:pt x="19440" y="4114"/>
                      <a:pt x="18360" y="3086"/>
                    </a:cubicBezTo>
                    <a:lnTo>
                      <a:pt x="17280" y="2057"/>
                    </a:lnTo>
                    <a:cubicBezTo>
                      <a:pt x="16200" y="1029"/>
                      <a:pt x="14040" y="1029"/>
                      <a:pt x="11880" y="0"/>
                    </a:cubicBezTo>
                    <a:cubicBezTo>
                      <a:pt x="11880" y="1029"/>
                      <a:pt x="10800" y="1029"/>
                      <a:pt x="10800" y="1029"/>
                    </a:cubicBezTo>
                    <a:cubicBezTo>
                      <a:pt x="9720" y="2057"/>
                      <a:pt x="7560" y="2057"/>
                      <a:pt x="6480" y="3086"/>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11" name="Freeform: Shape 237"/>
              <p:cNvSpPr/>
              <p:nvPr/>
            </p:nvSpPr>
            <p:spPr>
              <a:xfrm>
                <a:off x="1204792" y="776928"/>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12" name="Freeform: Shape 238"/>
              <p:cNvSpPr/>
              <p:nvPr/>
            </p:nvSpPr>
            <p:spPr>
              <a:xfrm>
                <a:off x="1346936" y="586771"/>
                <a:ext cx="8490" cy="10263"/>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13" name="Freeform: Shape 239"/>
              <p:cNvSpPr/>
              <p:nvPr/>
            </p:nvSpPr>
            <p:spPr>
              <a:xfrm>
                <a:off x="1472821" y="486561"/>
                <a:ext cx="8915"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14" name="Freeform: Shape 240"/>
              <p:cNvSpPr/>
              <p:nvPr/>
            </p:nvSpPr>
            <p:spPr>
              <a:xfrm>
                <a:off x="1524739" y="510708"/>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15" name="Freeform: Shape 241"/>
              <p:cNvSpPr/>
              <p:nvPr/>
            </p:nvSpPr>
            <p:spPr>
              <a:xfrm>
                <a:off x="1455920" y="639290"/>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16" name="Freeform: Shape 242"/>
              <p:cNvSpPr/>
              <p:nvPr/>
            </p:nvSpPr>
            <p:spPr>
              <a:xfrm>
                <a:off x="1287175" y="553568"/>
                <a:ext cx="8489"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17" name="Freeform: Shape 243"/>
              <p:cNvSpPr/>
              <p:nvPr/>
            </p:nvSpPr>
            <p:spPr>
              <a:xfrm>
                <a:off x="1196018" y="475695"/>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18" name="Freeform: Shape 244"/>
              <p:cNvSpPr/>
              <p:nvPr/>
            </p:nvSpPr>
            <p:spPr>
              <a:xfrm>
                <a:off x="1108204" y="527611"/>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19" name="Freeform: Shape 245"/>
              <p:cNvSpPr/>
              <p:nvPr/>
            </p:nvSpPr>
            <p:spPr>
              <a:xfrm>
                <a:off x="1017862" y="670681"/>
                <a:ext cx="8920" cy="9660"/>
              </a:xfrm>
              <a:custGeom>
                <a:avLst/>
                <a:gdLst/>
                <a:ahLst/>
                <a:cxnLst>
                  <a:cxn ang="0">
                    <a:pos x="wd2" y="hd2"/>
                  </a:cxn>
                  <a:cxn ang="5400000">
                    <a:pos x="wd2" y="hd2"/>
                  </a:cxn>
                  <a:cxn ang="10800000">
                    <a:pos x="wd2" y="hd2"/>
                  </a:cxn>
                  <a:cxn ang="16200000">
                    <a:pos x="wd2" y="hd2"/>
                  </a:cxn>
                </a:cxnLst>
                <a:rect l="0" t="0" r="r" b="b"/>
                <a:pathLst>
                  <a:path w="15472" h="21600" fill="norm" stroke="1" extrusionOk="0">
                    <a:moveTo>
                      <a:pt x="7736" y="21600"/>
                    </a:moveTo>
                    <a:cubicBezTo>
                      <a:pt x="17554" y="21600"/>
                      <a:pt x="18536" y="0"/>
                      <a:pt x="7736" y="0"/>
                    </a:cubicBezTo>
                    <a:cubicBezTo>
                      <a:pt x="-2082" y="0"/>
                      <a:pt x="-3064" y="21600"/>
                      <a:pt x="7736"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20" name="Freeform: Shape 246"/>
              <p:cNvSpPr/>
              <p:nvPr/>
            </p:nvSpPr>
            <p:spPr>
              <a:xfrm>
                <a:off x="1052949" y="724552"/>
                <a:ext cx="11327" cy="13571"/>
              </a:xfrm>
              <a:custGeom>
                <a:avLst/>
                <a:gdLst/>
                <a:ahLst/>
                <a:cxnLst>
                  <a:cxn ang="0">
                    <a:pos x="wd2" y="hd2"/>
                  </a:cxn>
                  <a:cxn ang="5400000">
                    <a:pos x="wd2" y="hd2"/>
                  </a:cxn>
                  <a:cxn ang="10800000">
                    <a:pos x="wd2" y="hd2"/>
                  </a:cxn>
                  <a:cxn ang="16200000">
                    <a:pos x="wd2" y="hd2"/>
                  </a:cxn>
                </a:cxnLst>
                <a:rect l="0" t="0" r="r" b="b"/>
                <a:pathLst>
                  <a:path w="21330" h="21150" fill="norm" stroke="1" extrusionOk="0">
                    <a:moveTo>
                      <a:pt x="5130" y="4275"/>
                    </a:moveTo>
                    <a:cubicBezTo>
                      <a:pt x="4050" y="6075"/>
                      <a:pt x="2970" y="7875"/>
                      <a:pt x="810" y="9675"/>
                    </a:cubicBezTo>
                    <a:cubicBezTo>
                      <a:pt x="810" y="10575"/>
                      <a:pt x="810" y="11475"/>
                      <a:pt x="810" y="12375"/>
                    </a:cubicBezTo>
                    <a:cubicBezTo>
                      <a:pt x="-270" y="13275"/>
                      <a:pt x="-270" y="14175"/>
                      <a:pt x="810" y="15075"/>
                    </a:cubicBezTo>
                    <a:cubicBezTo>
                      <a:pt x="810" y="15975"/>
                      <a:pt x="810" y="17775"/>
                      <a:pt x="1890" y="17775"/>
                    </a:cubicBezTo>
                    <a:cubicBezTo>
                      <a:pt x="2970" y="18675"/>
                      <a:pt x="4050" y="19575"/>
                      <a:pt x="4050" y="19575"/>
                    </a:cubicBezTo>
                    <a:cubicBezTo>
                      <a:pt x="5130" y="19575"/>
                      <a:pt x="6210" y="20475"/>
                      <a:pt x="7290" y="20475"/>
                    </a:cubicBezTo>
                    <a:cubicBezTo>
                      <a:pt x="8370" y="21375"/>
                      <a:pt x="9450" y="21375"/>
                      <a:pt x="11610" y="20475"/>
                    </a:cubicBezTo>
                    <a:cubicBezTo>
                      <a:pt x="12690" y="20475"/>
                      <a:pt x="12690" y="19575"/>
                      <a:pt x="13770" y="19575"/>
                    </a:cubicBezTo>
                    <a:cubicBezTo>
                      <a:pt x="14850" y="18675"/>
                      <a:pt x="15930" y="18675"/>
                      <a:pt x="17010" y="17775"/>
                    </a:cubicBezTo>
                    <a:cubicBezTo>
                      <a:pt x="18090" y="15075"/>
                      <a:pt x="19170" y="13275"/>
                      <a:pt x="20250" y="11475"/>
                    </a:cubicBezTo>
                    <a:cubicBezTo>
                      <a:pt x="21330" y="10575"/>
                      <a:pt x="21330" y="9675"/>
                      <a:pt x="21330" y="8775"/>
                    </a:cubicBezTo>
                    <a:cubicBezTo>
                      <a:pt x="21330" y="7875"/>
                      <a:pt x="21330" y="6975"/>
                      <a:pt x="21330" y="6075"/>
                    </a:cubicBezTo>
                    <a:cubicBezTo>
                      <a:pt x="21330" y="5175"/>
                      <a:pt x="20250" y="4275"/>
                      <a:pt x="20250" y="3375"/>
                    </a:cubicBezTo>
                    <a:cubicBezTo>
                      <a:pt x="19170" y="2475"/>
                      <a:pt x="18090" y="1575"/>
                      <a:pt x="17010" y="1575"/>
                    </a:cubicBezTo>
                    <a:cubicBezTo>
                      <a:pt x="15930" y="1575"/>
                      <a:pt x="15930" y="675"/>
                      <a:pt x="14850" y="675"/>
                    </a:cubicBezTo>
                    <a:cubicBezTo>
                      <a:pt x="12690" y="-225"/>
                      <a:pt x="11610" y="-225"/>
                      <a:pt x="10530" y="675"/>
                    </a:cubicBezTo>
                    <a:cubicBezTo>
                      <a:pt x="9450" y="675"/>
                      <a:pt x="8370" y="1575"/>
                      <a:pt x="8370" y="1575"/>
                    </a:cubicBezTo>
                    <a:cubicBezTo>
                      <a:pt x="6210" y="1575"/>
                      <a:pt x="6210" y="3375"/>
                      <a:pt x="5130" y="4275"/>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21" name="Freeform: Shape 247"/>
              <p:cNvSpPr/>
              <p:nvPr/>
            </p:nvSpPr>
            <p:spPr>
              <a:xfrm>
                <a:off x="844399" y="715351"/>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22" name="Freeform: Shape 248"/>
              <p:cNvSpPr/>
              <p:nvPr/>
            </p:nvSpPr>
            <p:spPr>
              <a:xfrm>
                <a:off x="755055" y="691206"/>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23" name="Freeform: Shape 249"/>
              <p:cNvSpPr/>
              <p:nvPr/>
            </p:nvSpPr>
            <p:spPr>
              <a:xfrm>
                <a:off x="673842" y="810130"/>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24" name="Freeform: Shape 250"/>
              <p:cNvSpPr/>
              <p:nvPr/>
            </p:nvSpPr>
            <p:spPr>
              <a:xfrm>
                <a:off x="409894" y="817519"/>
                <a:ext cx="11328" cy="13137"/>
              </a:xfrm>
              <a:custGeom>
                <a:avLst/>
                <a:gdLst/>
                <a:ahLst/>
                <a:cxnLst>
                  <a:cxn ang="0">
                    <a:pos x="wd2" y="hd2"/>
                  </a:cxn>
                  <a:cxn ang="5400000">
                    <a:pos x="wd2" y="hd2"/>
                  </a:cxn>
                  <a:cxn ang="10800000">
                    <a:pos x="wd2" y="hd2"/>
                  </a:cxn>
                  <a:cxn ang="16200000">
                    <a:pos x="wd2" y="hd2"/>
                  </a:cxn>
                </a:cxnLst>
                <a:rect l="0" t="0" r="r" b="b"/>
                <a:pathLst>
                  <a:path w="21330" h="21365" fill="norm" stroke="1" extrusionOk="0">
                    <a:moveTo>
                      <a:pt x="4320" y="4461"/>
                    </a:moveTo>
                    <a:cubicBezTo>
                      <a:pt x="3240" y="6339"/>
                      <a:pt x="2160" y="8217"/>
                      <a:pt x="1080" y="10095"/>
                    </a:cubicBezTo>
                    <a:cubicBezTo>
                      <a:pt x="1080" y="11035"/>
                      <a:pt x="1080" y="11974"/>
                      <a:pt x="0" y="12913"/>
                    </a:cubicBezTo>
                    <a:cubicBezTo>
                      <a:pt x="0" y="13852"/>
                      <a:pt x="0" y="14791"/>
                      <a:pt x="1080" y="15730"/>
                    </a:cubicBezTo>
                    <a:cubicBezTo>
                      <a:pt x="1080" y="16669"/>
                      <a:pt x="1080" y="18548"/>
                      <a:pt x="2160" y="18548"/>
                    </a:cubicBezTo>
                    <a:cubicBezTo>
                      <a:pt x="2160" y="19487"/>
                      <a:pt x="3240" y="20426"/>
                      <a:pt x="4320" y="20426"/>
                    </a:cubicBezTo>
                    <a:cubicBezTo>
                      <a:pt x="5400" y="21365"/>
                      <a:pt x="5400" y="21365"/>
                      <a:pt x="6480" y="21365"/>
                    </a:cubicBezTo>
                    <a:cubicBezTo>
                      <a:pt x="8640" y="21365"/>
                      <a:pt x="9720" y="21365"/>
                      <a:pt x="10800" y="21365"/>
                    </a:cubicBezTo>
                    <a:cubicBezTo>
                      <a:pt x="12960" y="21365"/>
                      <a:pt x="12960" y="21365"/>
                      <a:pt x="14040" y="20426"/>
                    </a:cubicBezTo>
                    <a:cubicBezTo>
                      <a:pt x="15120" y="19487"/>
                      <a:pt x="15120" y="19487"/>
                      <a:pt x="17280" y="18548"/>
                    </a:cubicBezTo>
                    <a:cubicBezTo>
                      <a:pt x="17280" y="15730"/>
                      <a:pt x="19440" y="13852"/>
                      <a:pt x="20520" y="11974"/>
                    </a:cubicBezTo>
                    <a:cubicBezTo>
                      <a:pt x="20520" y="11035"/>
                      <a:pt x="20520" y="10095"/>
                      <a:pt x="20520" y="9156"/>
                    </a:cubicBezTo>
                    <a:cubicBezTo>
                      <a:pt x="21600" y="8217"/>
                      <a:pt x="21600" y="7278"/>
                      <a:pt x="20520" y="6339"/>
                    </a:cubicBezTo>
                    <a:cubicBezTo>
                      <a:pt x="20520" y="4461"/>
                      <a:pt x="20520" y="4461"/>
                      <a:pt x="19440" y="3522"/>
                    </a:cubicBezTo>
                    <a:cubicBezTo>
                      <a:pt x="19440" y="2582"/>
                      <a:pt x="17280" y="1643"/>
                      <a:pt x="17280" y="1643"/>
                    </a:cubicBezTo>
                    <a:cubicBezTo>
                      <a:pt x="16200" y="704"/>
                      <a:pt x="15120" y="704"/>
                      <a:pt x="15120" y="704"/>
                    </a:cubicBezTo>
                    <a:cubicBezTo>
                      <a:pt x="12960" y="-235"/>
                      <a:pt x="11880" y="-235"/>
                      <a:pt x="9720" y="704"/>
                    </a:cubicBezTo>
                    <a:cubicBezTo>
                      <a:pt x="8640" y="704"/>
                      <a:pt x="8640" y="704"/>
                      <a:pt x="7560" y="1643"/>
                    </a:cubicBezTo>
                    <a:cubicBezTo>
                      <a:pt x="6480" y="1643"/>
                      <a:pt x="5400" y="3522"/>
                      <a:pt x="4320" y="4461"/>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25" name="Freeform: Shape 251"/>
              <p:cNvSpPr/>
              <p:nvPr/>
            </p:nvSpPr>
            <p:spPr>
              <a:xfrm>
                <a:off x="305600" y="750970"/>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26" name="Freeform: Shape 252"/>
              <p:cNvSpPr/>
              <p:nvPr/>
            </p:nvSpPr>
            <p:spPr>
              <a:xfrm>
                <a:off x="367034" y="568660"/>
                <a:ext cx="9338"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837" y="21600"/>
                    </a:moveTo>
                    <a:cubicBezTo>
                      <a:pt x="18655" y="21600"/>
                      <a:pt x="18655" y="0"/>
                      <a:pt x="8837" y="0"/>
                    </a:cubicBezTo>
                    <a:cubicBezTo>
                      <a:pt x="-2945" y="0"/>
                      <a:pt x="-2945" y="21600"/>
                      <a:pt x="8837"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27" name="Freeform: Shape 253"/>
              <p:cNvSpPr/>
              <p:nvPr/>
            </p:nvSpPr>
            <p:spPr>
              <a:xfrm>
                <a:off x="470724" y="424986"/>
                <a:ext cx="8915"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28" name="Freeform: Shape 254"/>
              <p:cNvSpPr/>
              <p:nvPr/>
            </p:nvSpPr>
            <p:spPr>
              <a:xfrm>
                <a:off x="552965" y="367637"/>
                <a:ext cx="11471" cy="90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640" y="21600"/>
                    </a:moveTo>
                    <a:lnTo>
                      <a:pt x="11880" y="21600"/>
                    </a:lnTo>
                    <a:cubicBezTo>
                      <a:pt x="12960" y="21600"/>
                      <a:pt x="15120" y="21600"/>
                      <a:pt x="15120" y="21600"/>
                    </a:cubicBezTo>
                    <a:cubicBezTo>
                      <a:pt x="17280" y="21600"/>
                      <a:pt x="18360" y="20250"/>
                      <a:pt x="18360" y="18900"/>
                    </a:cubicBezTo>
                    <a:cubicBezTo>
                      <a:pt x="19440" y="18900"/>
                      <a:pt x="19440" y="17550"/>
                      <a:pt x="20520" y="16200"/>
                    </a:cubicBezTo>
                    <a:cubicBezTo>
                      <a:pt x="20520" y="13500"/>
                      <a:pt x="21600" y="13500"/>
                      <a:pt x="21600" y="12150"/>
                    </a:cubicBezTo>
                    <a:cubicBezTo>
                      <a:pt x="21600" y="10800"/>
                      <a:pt x="20520" y="9450"/>
                      <a:pt x="20520" y="8100"/>
                    </a:cubicBezTo>
                    <a:cubicBezTo>
                      <a:pt x="20520" y="6750"/>
                      <a:pt x="19440" y="5400"/>
                      <a:pt x="18360" y="4050"/>
                    </a:cubicBezTo>
                    <a:cubicBezTo>
                      <a:pt x="18360" y="2700"/>
                      <a:pt x="17280" y="2700"/>
                      <a:pt x="17280" y="1350"/>
                    </a:cubicBezTo>
                    <a:cubicBezTo>
                      <a:pt x="15120" y="1350"/>
                      <a:pt x="14040" y="0"/>
                      <a:pt x="11880" y="0"/>
                    </a:cubicBezTo>
                    <a:lnTo>
                      <a:pt x="8640" y="0"/>
                    </a:lnTo>
                    <a:cubicBezTo>
                      <a:pt x="7560" y="0"/>
                      <a:pt x="6480" y="1350"/>
                      <a:pt x="5400" y="1350"/>
                    </a:cubicBezTo>
                    <a:cubicBezTo>
                      <a:pt x="4320" y="1350"/>
                      <a:pt x="3240" y="2700"/>
                      <a:pt x="2160" y="4050"/>
                    </a:cubicBezTo>
                    <a:cubicBezTo>
                      <a:pt x="1080" y="4050"/>
                      <a:pt x="1080" y="5400"/>
                      <a:pt x="1080" y="8100"/>
                    </a:cubicBezTo>
                    <a:cubicBezTo>
                      <a:pt x="0" y="8100"/>
                      <a:pt x="0" y="10800"/>
                      <a:pt x="0" y="12150"/>
                    </a:cubicBezTo>
                    <a:lnTo>
                      <a:pt x="0" y="13500"/>
                    </a:lnTo>
                    <a:cubicBezTo>
                      <a:pt x="1080" y="16200"/>
                      <a:pt x="1080" y="18900"/>
                      <a:pt x="2160" y="18900"/>
                    </a:cubicBezTo>
                    <a:lnTo>
                      <a:pt x="4320" y="21600"/>
                    </a:lnTo>
                    <a:cubicBezTo>
                      <a:pt x="5400" y="21600"/>
                      <a:pt x="7560" y="21600"/>
                      <a:pt x="864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29" name="Freeform: Shape 255"/>
              <p:cNvSpPr/>
              <p:nvPr/>
            </p:nvSpPr>
            <p:spPr>
              <a:xfrm>
                <a:off x="741774" y="360393"/>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30" name="Freeform: Shape 256"/>
              <p:cNvSpPr/>
              <p:nvPr/>
            </p:nvSpPr>
            <p:spPr>
              <a:xfrm>
                <a:off x="870356" y="405065"/>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31" name="Freeform: Shape 257"/>
              <p:cNvSpPr/>
              <p:nvPr/>
            </p:nvSpPr>
            <p:spPr>
              <a:xfrm>
                <a:off x="988214" y="505275"/>
                <a:ext cx="9056" cy="114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640"/>
                    </a:moveTo>
                    <a:lnTo>
                      <a:pt x="0" y="11880"/>
                    </a:lnTo>
                    <a:cubicBezTo>
                      <a:pt x="0" y="12960"/>
                      <a:pt x="0" y="15120"/>
                      <a:pt x="0" y="16200"/>
                    </a:cubicBezTo>
                    <a:cubicBezTo>
                      <a:pt x="1350" y="17280"/>
                      <a:pt x="1350" y="18360"/>
                      <a:pt x="2700" y="18360"/>
                    </a:cubicBezTo>
                    <a:cubicBezTo>
                      <a:pt x="4050" y="19440"/>
                      <a:pt x="5400" y="19440"/>
                      <a:pt x="5400" y="20520"/>
                    </a:cubicBezTo>
                    <a:cubicBezTo>
                      <a:pt x="8100" y="21600"/>
                      <a:pt x="9450" y="21600"/>
                      <a:pt x="10800" y="21600"/>
                    </a:cubicBezTo>
                    <a:cubicBezTo>
                      <a:pt x="12150" y="21600"/>
                      <a:pt x="12150" y="21600"/>
                      <a:pt x="13500" y="21600"/>
                    </a:cubicBezTo>
                    <a:cubicBezTo>
                      <a:pt x="14850" y="20520"/>
                      <a:pt x="16200" y="19440"/>
                      <a:pt x="18900" y="18360"/>
                    </a:cubicBezTo>
                    <a:cubicBezTo>
                      <a:pt x="18900" y="18360"/>
                      <a:pt x="18900" y="17280"/>
                      <a:pt x="20250" y="17280"/>
                    </a:cubicBezTo>
                    <a:cubicBezTo>
                      <a:pt x="20250" y="15120"/>
                      <a:pt x="21600" y="14040"/>
                      <a:pt x="21600" y="11880"/>
                    </a:cubicBezTo>
                    <a:lnTo>
                      <a:pt x="21600" y="8640"/>
                    </a:lnTo>
                    <a:cubicBezTo>
                      <a:pt x="21600" y="7560"/>
                      <a:pt x="21600" y="6480"/>
                      <a:pt x="20250" y="5400"/>
                    </a:cubicBezTo>
                    <a:cubicBezTo>
                      <a:pt x="20250" y="4320"/>
                      <a:pt x="18900" y="3240"/>
                      <a:pt x="18900" y="3240"/>
                    </a:cubicBezTo>
                    <a:cubicBezTo>
                      <a:pt x="17550" y="1080"/>
                      <a:pt x="16200" y="1080"/>
                      <a:pt x="14850" y="1080"/>
                    </a:cubicBezTo>
                    <a:cubicBezTo>
                      <a:pt x="13500" y="0"/>
                      <a:pt x="12150" y="0"/>
                      <a:pt x="10800" y="0"/>
                    </a:cubicBezTo>
                    <a:cubicBezTo>
                      <a:pt x="9450" y="0"/>
                      <a:pt x="8100" y="0"/>
                      <a:pt x="8100" y="0"/>
                    </a:cubicBezTo>
                    <a:cubicBezTo>
                      <a:pt x="5400" y="1080"/>
                      <a:pt x="4050" y="1080"/>
                      <a:pt x="2700" y="3240"/>
                    </a:cubicBezTo>
                    <a:cubicBezTo>
                      <a:pt x="1350" y="3240"/>
                      <a:pt x="1350" y="4320"/>
                      <a:pt x="1350" y="5400"/>
                    </a:cubicBezTo>
                    <a:cubicBezTo>
                      <a:pt x="0" y="6480"/>
                      <a:pt x="0" y="7560"/>
                      <a:pt x="0" y="864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32" name="Freeform: Shape 258"/>
              <p:cNvSpPr/>
              <p:nvPr/>
            </p:nvSpPr>
            <p:spPr>
              <a:xfrm>
                <a:off x="730907" y="586771"/>
                <a:ext cx="9339" cy="10263"/>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33" name="Freeform: Shape 259"/>
              <p:cNvSpPr/>
              <p:nvPr/>
            </p:nvSpPr>
            <p:spPr>
              <a:xfrm>
                <a:off x="615606" y="533044"/>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34" name="Freeform: Shape 260"/>
              <p:cNvSpPr/>
              <p:nvPr/>
            </p:nvSpPr>
            <p:spPr>
              <a:xfrm>
                <a:off x="494871" y="635668"/>
                <a:ext cx="9129" cy="9056"/>
              </a:xfrm>
              <a:custGeom>
                <a:avLst/>
                <a:gdLst/>
                <a:ahLst/>
                <a:cxnLst>
                  <a:cxn ang="0">
                    <a:pos x="wd2" y="hd2"/>
                  </a:cxn>
                  <a:cxn ang="5400000">
                    <a:pos x="wd2" y="hd2"/>
                  </a:cxn>
                  <a:cxn ang="10800000">
                    <a:pos x="wd2" y="hd2"/>
                  </a:cxn>
                  <a:cxn ang="16200000">
                    <a:pos x="wd2" y="hd2"/>
                  </a:cxn>
                </a:cxnLst>
                <a:rect l="0" t="0" r="r" b="b"/>
                <a:pathLst>
                  <a:path w="15836" h="21600" fill="norm" stroke="1" extrusionOk="0">
                    <a:moveTo>
                      <a:pt x="8100" y="21600"/>
                    </a:moveTo>
                    <a:cubicBezTo>
                      <a:pt x="17918" y="21600"/>
                      <a:pt x="18900" y="0"/>
                      <a:pt x="8100" y="0"/>
                    </a:cubicBezTo>
                    <a:cubicBezTo>
                      <a:pt x="-2700" y="0"/>
                      <a:pt x="-2700" y="21600"/>
                      <a:pt x="810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35" name="Freeform: Shape 261"/>
              <p:cNvSpPr/>
              <p:nvPr/>
            </p:nvSpPr>
            <p:spPr>
              <a:xfrm>
                <a:off x="541354" y="694828"/>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36" name="Freeform: Shape 262"/>
              <p:cNvSpPr/>
              <p:nvPr/>
            </p:nvSpPr>
            <p:spPr>
              <a:xfrm>
                <a:off x="595222" y="691206"/>
                <a:ext cx="12075" cy="11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429" y="19440"/>
                    </a:moveTo>
                    <a:lnTo>
                      <a:pt x="18514" y="15120"/>
                    </a:lnTo>
                    <a:cubicBezTo>
                      <a:pt x="19543" y="14040"/>
                      <a:pt x="20571" y="14040"/>
                      <a:pt x="20571" y="12960"/>
                    </a:cubicBezTo>
                    <a:cubicBezTo>
                      <a:pt x="20571" y="11880"/>
                      <a:pt x="21600" y="10800"/>
                      <a:pt x="21600" y="8640"/>
                    </a:cubicBezTo>
                    <a:cubicBezTo>
                      <a:pt x="21600" y="7560"/>
                      <a:pt x="20571" y="6480"/>
                      <a:pt x="20571" y="5400"/>
                    </a:cubicBezTo>
                    <a:cubicBezTo>
                      <a:pt x="20571" y="4320"/>
                      <a:pt x="19543" y="3240"/>
                      <a:pt x="18514" y="2160"/>
                    </a:cubicBezTo>
                    <a:cubicBezTo>
                      <a:pt x="17486" y="2160"/>
                      <a:pt x="17486" y="2160"/>
                      <a:pt x="16457" y="1080"/>
                    </a:cubicBezTo>
                    <a:cubicBezTo>
                      <a:pt x="15429" y="1080"/>
                      <a:pt x="13371" y="0"/>
                      <a:pt x="12343" y="0"/>
                    </a:cubicBezTo>
                    <a:cubicBezTo>
                      <a:pt x="11314" y="1080"/>
                      <a:pt x="11314" y="1080"/>
                      <a:pt x="10286" y="1080"/>
                    </a:cubicBezTo>
                    <a:cubicBezTo>
                      <a:pt x="9257" y="1080"/>
                      <a:pt x="7200" y="2160"/>
                      <a:pt x="6171" y="2160"/>
                    </a:cubicBezTo>
                    <a:cubicBezTo>
                      <a:pt x="5143" y="3240"/>
                      <a:pt x="4114" y="5400"/>
                      <a:pt x="3086" y="5400"/>
                    </a:cubicBezTo>
                    <a:cubicBezTo>
                      <a:pt x="2057" y="7560"/>
                      <a:pt x="2057" y="7560"/>
                      <a:pt x="2057" y="8640"/>
                    </a:cubicBezTo>
                    <a:cubicBezTo>
                      <a:pt x="1029" y="9720"/>
                      <a:pt x="0" y="10800"/>
                      <a:pt x="0" y="12960"/>
                    </a:cubicBezTo>
                    <a:cubicBezTo>
                      <a:pt x="0" y="14040"/>
                      <a:pt x="1029" y="15120"/>
                      <a:pt x="2057" y="15120"/>
                    </a:cubicBezTo>
                    <a:cubicBezTo>
                      <a:pt x="2057" y="17280"/>
                      <a:pt x="2057" y="17280"/>
                      <a:pt x="3086" y="19440"/>
                    </a:cubicBezTo>
                    <a:cubicBezTo>
                      <a:pt x="4114" y="19440"/>
                      <a:pt x="4114" y="19440"/>
                      <a:pt x="5143" y="20520"/>
                    </a:cubicBezTo>
                    <a:cubicBezTo>
                      <a:pt x="6171" y="20520"/>
                      <a:pt x="7200" y="21600"/>
                      <a:pt x="9257" y="21600"/>
                    </a:cubicBezTo>
                    <a:cubicBezTo>
                      <a:pt x="10286" y="20520"/>
                      <a:pt x="10286" y="20520"/>
                      <a:pt x="11314" y="20520"/>
                    </a:cubicBezTo>
                    <a:cubicBezTo>
                      <a:pt x="13371" y="20520"/>
                      <a:pt x="14400" y="19440"/>
                      <a:pt x="15429" y="1944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37" name="Freeform: Shape 263"/>
              <p:cNvSpPr/>
              <p:nvPr/>
            </p:nvSpPr>
            <p:spPr>
              <a:xfrm>
                <a:off x="725757" y="408687"/>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38" name="Freeform: Shape 264"/>
              <p:cNvSpPr/>
              <p:nvPr/>
            </p:nvSpPr>
            <p:spPr>
              <a:xfrm>
                <a:off x="853453" y="520367"/>
                <a:ext cx="8915" cy="9055"/>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39" name="Freeform: Shape 265"/>
              <p:cNvSpPr/>
              <p:nvPr/>
            </p:nvSpPr>
            <p:spPr>
              <a:xfrm>
                <a:off x="838964" y="594618"/>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40" name="Freeform: Shape 266"/>
              <p:cNvSpPr/>
              <p:nvPr/>
            </p:nvSpPr>
            <p:spPr>
              <a:xfrm>
                <a:off x="1641852" y="410498"/>
                <a:ext cx="9129" cy="9660"/>
              </a:xfrm>
              <a:custGeom>
                <a:avLst/>
                <a:gdLst/>
                <a:ahLst/>
                <a:cxnLst>
                  <a:cxn ang="0">
                    <a:pos x="wd2" y="hd2"/>
                  </a:cxn>
                  <a:cxn ang="5400000">
                    <a:pos x="wd2" y="hd2"/>
                  </a:cxn>
                  <a:cxn ang="10800000">
                    <a:pos x="wd2" y="hd2"/>
                  </a:cxn>
                  <a:cxn ang="16200000">
                    <a:pos x="wd2" y="hd2"/>
                  </a:cxn>
                </a:cxnLst>
                <a:rect l="0" t="0" r="r" b="b"/>
                <a:pathLst>
                  <a:path w="15836" h="21600" fill="norm" stroke="1" extrusionOk="0">
                    <a:moveTo>
                      <a:pt x="8100" y="21600"/>
                    </a:moveTo>
                    <a:cubicBezTo>
                      <a:pt x="17918" y="21600"/>
                      <a:pt x="18900" y="0"/>
                      <a:pt x="8100" y="0"/>
                    </a:cubicBezTo>
                    <a:cubicBezTo>
                      <a:pt x="-2700" y="0"/>
                      <a:pt x="-2700" y="21600"/>
                      <a:pt x="810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41" name="Freeform: Shape 267"/>
              <p:cNvSpPr/>
              <p:nvPr/>
            </p:nvSpPr>
            <p:spPr>
              <a:xfrm>
                <a:off x="1819010" y="397819"/>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42" name="Freeform: Shape 268"/>
              <p:cNvSpPr/>
              <p:nvPr/>
            </p:nvSpPr>
            <p:spPr>
              <a:xfrm>
                <a:off x="1861872" y="310288"/>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43" name="Freeform: Shape 269"/>
              <p:cNvSpPr/>
              <p:nvPr/>
            </p:nvSpPr>
            <p:spPr>
              <a:xfrm>
                <a:off x="1583899" y="324776"/>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44" name="Freeform: Shape 270"/>
              <p:cNvSpPr/>
              <p:nvPr/>
            </p:nvSpPr>
            <p:spPr>
              <a:xfrm>
                <a:off x="1491818" y="307873"/>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45" name="Freeform: Shape 271"/>
              <p:cNvSpPr/>
              <p:nvPr/>
            </p:nvSpPr>
            <p:spPr>
              <a:xfrm>
                <a:off x="1402476" y="406876"/>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46" name="Freeform: Shape 272"/>
              <p:cNvSpPr/>
              <p:nvPr/>
            </p:nvSpPr>
            <p:spPr>
              <a:xfrm>
                <a:off x="1294136" y="303044"/>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47" name="Freeform: Shape 273"/>
              <p:cNvSpPr/>
              <p:nvPr/>
            </p:nvSpPr>
            <p:spPr>
              <a:xfrm>
                <a:off x="1202981" y="415929"/>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48" name="Freeform: Shape 274"/>
              <p:cNvSpPr/>
              <p:nvPr/>
            </p:nvSpPr>
            <p:spPr>
              <a:xfrm>
                <a:off x="1902034" y="750970"/>
                <a:ext cx="8914"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49" name="Freeform: Shape 275"/>
              <p:cNvSpPr/>
              <p:nvPr/>
            </p:nvSpPr>
            <p:spPr>
              <a:xfrm>
                <a:off x="1649983" y="658004"/>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50" name="Freeform: Shape 276"/>
              <p:cNvSpPr/>
              <p:nvPr/>
            </p:nvSpPr>
            <p:spPr>
              <a:xfrm>
                <a:off x="1383480" y="796849"/>
                <a:ext cx="9338"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51" name="Freeform: Shape 277"/>
              <p:cNvSpPr/>
              <p:nvPr/>
            </p:nvSpPr>
            <p:spPr>
              <a:xfrm>
                <a:off x="1240691" y="839710"/>
                <a:ext cx="8915"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6943" y="21600"/>
                    </a:moveTo>
                    <a:cubicBezTo>
                      <a:pt x="19286" y="21600"/>
                      <a:pt x="19286" y="0"/>
                      <a:pt x="6943" y="0"/>
                    </a:cubicBezTo>
                    <a:cubicBezTo>
                      <a:pt x="-2314" y="0"/>
                      <a:pt x="-2314" y="21600"/>
                      <a:pt x="6943"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52" name="Freeform: Shape 278"/>
              <p:cNvSpPr/>
              <p:nvPr/>
            </p:nvSpPr>
            <p:spPr>
              <a:xfrm>
                <a:off x="258231" y="194383"/>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53" name="Freeform: Shape 279"/>
              <p:cNvSpPr/>
              <p:nvPr/>
            </p:nvSpPr>
            <p:spPr>
              <a:xfrm>
                <a:off x="500906" y="135826"/>
                <a:ext cx="8915"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54" name="Freeform: Shape 280"/>
              <p:cNvSpPr/>
              <p:nvPr/>
            </p:nvSpPr>
            <p:spPr>
              <a:xfrm>
                <a:off x="280246" y="311495"/>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55" name="Freeform: Shape 281"/>
              <p:cNvSpPr/>
              <p:nvPr/>
            </p:nvSpPr>
            <p:spPr>
              <a:xfrm>
                <a:off x="148964" y="460603"/>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56" name="Freeform: Shape 282"/>
              <p:cNvSpPr/>
              <p:nvPr/>
            </p:nvSpPr>
            <p:spPr>
              <a:xfrm>
                <a:off x="106105" y="639290"/>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57" name="Freeform: Shape 283"/>
              <p:cNvSpPr/>
              <p:nvPr/>
            </p:nvSpPr>
            <p:spPr>
              <a:xfrm>
                <a:off x="180960" y="679736"/>
                <a:ext cx="8915"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58" name="Freeform: Shape 284"/>
              <p:cNvSpPr/>
              <p:nvPr/>
            </p:nvSpPr>
            <p:spPr>
              <a:xfrm>
                <a:off x="122404" y="813148"/>
                <a:ext cx="8914"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59" name="Freeform: Shape 285"/>
              <p:cNvSpPr/>
              <p:nvPr/>
            </p:nvSpPr>
            <p:spPr>
              <a:xfrm>
                <a:off x="241932" y="852991"/>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60" name="Freeform: Shape 286"/>
              <p:cNvSpPr/>
              <p:nvPr/>
            </p:nvSpPr>
            <p:spPr>
              <a:xfrm>
                <a:off x="311354" y="514330"/>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61" name="Freeform: Shape 287"/>
              <p:cNvSpPr/>
              <p:nvPr/>
            </p:nvSpPr>
            <p:spPr>
              <a:xfrm>
                <a:off x="210824" y="434041"/>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62" name="Freeform: Shape 288"/>
              <p:cNvSpPr/>
              <p:nvPr/>
            </p:nvSpPr>
            <p:spPr>
              <a:xfrm>
                <a:off x="207522" y="532440"/>
                <a:ext cx="9339" cy="10263"/>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63" name="Freeform: Shape 289"/>
              <p:cNvSpPr/>
              <p:nvPr/>
            </p:nvSpPr>
            <p:spPr>
              <a:xfrm>
                <a:off x="146834" y="578319"/>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64" name="Freeform: Shape 290"/>
              <p:cNvSpPr/>
              <p:nvPr/>
            </p:nvSpPr>
            <p:spPr>
              <a:xfrm>
                <a:off x="244950" y="583752"/>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65" name="Freeform: Shape 291"/>
              <p:cNvSpPr/>
              <p:nvPr/>
            </p:nvSpPr>
            <p:spPr>
              <a:xfrm>
                <a:off x="231669" y="522178"/>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66" name="Freeform: Shape 292"/>
              <p:cNvSpPr/>
              <p:nvPr/>
            </p:nvSpPr>
            <p:spPr>
              <a:xfrm>
                <a:off x="162246" y="316929"/>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67" name="Freeform: Shape 293"/>
              <p:cNvSpPr/>
              <p:nvPr/>
            </p:nvSpPr>
            <p:spPr>
              <a:xfrm>
                <a:off x="207522" y="269238"/>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68" name="Freeform: Shape 294"/>
              <p:cNvSpPr/>
              <p:nvPr/>
            </p:nvSpPr>
            <p:spPr>
              <a:xfrm>
                <a:off x="119386" y="181102"/>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69" name="Freeform: Shape 295"/>
              <p:cNvSpPr/>
              <p:nvPr/>
            </p:nvSpPr>
            <p:spPr>
              <a:xfrm>
                <a:off x="109123" y="95380"/>
                <a:ext cx="8915"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70" name="Freeform: Shape 296"/>
              <p:cNvSpPr/>
              <p:nvPr/>
            </p:nvSpPr>
            <p:spPr>
              <a:xfrm>
                <a:off x="280246" y="117111"/>
                <a:ext cx="8490" cy="9055"/>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71" name="Freeform: Shape 297"/>
              <p:cNvSpPr/>
              <p:nvPr/>
            </p:nvSpPr>
            <p:spPr>
              <a:xfrm>
                <a:off x="356630" y="132808"/>
                <a:ext cx="9338"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72" name="Freeform: Shape 298"/>
              <p:cNvSpPr/>
              <p:nvPr/>
            </p:nvSpPr>
            <p:spPr>
              <a:xfrm>
                <a:off x="389511" y="271653"/>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73" name="Freeform: Shape 299"/>
              <p:cNvSpPr/>
              <p:nvPr/>
            </p:nvSpPr>
            <p:spPr>
              <a:xfrm>
                <a:off x="320088" y="402650"/>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74" name="Freeform: Shape 300"/>
              <p:cNvSpPr/>
              <p:nvPr/>
            </p:nvSpPr>
            <p:spPr>
              <a:xfrm>
                <a:off x="487627" y="343488"/>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75" name="Freeform: Shape 301"/>
              <p:cNvSpPr/>
              <p:nvPr/>
            </p:nvSpPr>
            <p:spPr>
              <a:xfrm>
                <a:off x="527469" y="298214"/>
                <a:ext cx="8915"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76" name="Freeform: Shape 302"/>
              <p:cNvSpPr/>
              <p:nvPr/>
            </p:nvSpPr>
            <p:spPr>
              <a:xfrm>
                <a:off x="519622" y="252939"/>
                <a:ext cx="8914"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77" name="Freeform: Shape 303"/>
              <p:cNvSpPr/>
              <p:nvPr/>
            </p:nvSpPr>
            <p:spPr>
              <a:xfrm>
                <a:off x="719438" y="127375"/>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78" name="Freeform: Shape 304"/>
              <p:cNvSpPr/>
              <p:nvPr/>
            </p:nvSpPr>
            <p:spPr>
              <a:xfrm>
                <a:off x="802141" y="117111"/>
                <a:ext cx="8915" cy="9055"/>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79" name="Freeform: Shape 305"/>
              <p:cNvSpPr/>
              <p:nvPr/>
            </p:nvSpPr>
            <p:spPr>
              <a:xfrm>
                <a:off x="868545" y="207663"/>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80" name="Freeform: Shape 306"/>
              <p:cNvSpPr/>
              <p:nvPr/>
            </p:nvSpPr>
            <p:spPr>
              <a:xfrm>
                <a:off x="824083" y="215511"/>
                <a:ext cx="8920" cy="9660"/>
              </a:xfrm>
              <a:custGeom>
                <a:avLst/>
                <a:gdLst/>
                <a:ahLst/>
                <a:cxnLst>
                  <a:cxn ang="0">
                    <a:pos x="wd2" y="hd2"/>
                  </a:cxn>
                  <a:cxn ang="5400000">
                    <a:pos x="wd2" y="hd2"/>
                  </a:cxn>
                  <a:cxn ang="10800000">
                    <a:pos x="wd2" y="hd2"/>
                  </a:cxn>
                  <a:cxn ang="16200000">
                    <a:pos x="wd2" y="hd2"/>
                  </a:cxn>
                </a:cxnLst>
                <a:rect l="0" t="0" r="r" b="b"/>
                <a:pathLst>
                  <a:path w="15472" h="21600" fill="norm" stroke="1" extrusionOk="0">
                    <a:moveTo>
                      <a:pt x="7736" y="21600"/>
                    </a:moveTo>
                    <a:cubicBezTo>
                      <a:pt x="17554" y="21600"/>
                      <a:pt x="18536" y="0"/>
                      <a:pt x="7736" y="0"/>
                    </a:cubicBezTo>
                    <a:cubicBezTo>
                      <a:pt x="-2082" y="0"/>
                      <a:pt x="-3064" y="21600"/>
                      <a:pt x="7736"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81" name="Freeform: Shape 307"/>
              <p:cNvSpPr/>
              <p:nvPr/>
            </p:nvSpPr>
            <p:spPr>
              <a:xfrm>
                <a:off x="674160" y="231810"/>
                <a:ext cx="8915"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82" name="Freeform: Shape 308"/>
              <p:cNvSpPr/>
              <p:nvPr/>
            </p:nvSpPr>
            <p:spPr>
              <a:xfrm>
                <a:off x="591459" y="85117"/>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83" name="Freeform: Shape 309"/>
              <p:cNvSpPr/>
              <p:nvPr/>
            </p:nvSpPr>
            <p:spPr>
              <a:xfrm>
                <a:off x="1076813" y="101417"/>
                <a:ext cx="8914"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84" name="Freeform: Shape 310"/>
              <p:cNvSpPr/>
              <p:nvPr/>
            </p:nvSpPr>
            <p:spPr>
              <a:xfrm>
                <a:off x="962398" y="77270"/>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85" name="Freeform: Shape 311"/>
              <p:cNvSpPr/>
              <p:nvPr/>
            </p:nvSpPr>
            <p:spPr>
              <a:xfrm>
                <a:off x="953662" y="591600"/>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86" name="Freeform: Shape 312"/>
              <p:cNvSpPr/>
              <p:nvPr/>
            </p:nvSpPr>
            <p:spPr>
              <a:xfrm>
                <a:off x="913821" y="847558"/>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87" name="Freeform: Shape 313"/>
              <p:cNvSpPr/>
              <p:nvPr/>
            </p:nvSpPr>
            <p:spPr>
              <a:xfrm>
                <a:off x="804556" y="834277"/>
                <a:ext cx="9338"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88" name="Freeform: Shape 314"/>
              <p:cNvSpPr/>
              <p:nvPr/>
            </p:nvSpPr>
            <p:spPr>
              <a:xfrm>
                <a:off x="1063674" y="839710"/>
                <a:ext cx="9338"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837" y="21600"/>
                    </a:moveTo>
                    <a:cubicBezTo>
                      <a:pt x="18655" y="21600"/>
                      <a:pt x="18655" y="0"/>
                      <a:pt x="8837" y="0"/>
                    </a:cubicBezTo>
                    <a:cubicBezTo>
                      <a:pt x="-2945" y="0"/>
                      <a:pt x="-2945" y="21600"/>
                      <a:pt x="8837"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89" name="Freeform: Shape 315"/>
              <p:cNvSpPr/>
              <p:nvPr/>
            </p:nvSpPr>
            <p:spPr>
              <a:xfrm>
                <a:off x="1942482" y="251732"/>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90" name="Freeform: Shape 316"/>
              <p:cNvSpPr/>
              <p:nvPr/>
            </p:nvSpPr>
            <p:spPr>
              <a:xfrm>
                <a:off x="1934917" y="508293"/>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91" name="Freeform: Shape 317"/>
              <p:cNvSpPr/>
              <p:nvPr/>
            </p:nvSpPr>
            <p:spPr>
              <a:xfrm>
                <a:off x="860698" y="279500"/>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92" name="Freeform: Shape 318"/>
              <p:cNvSpPr/>
              <p:nvPr/>
            </p:nvSpPr>
            <p:spPr>
              <a:xfrm>
                <a:off x="1041800" y="426193"/>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93" name="Freeform: Shape 319"/>
              <p:cNvSpPr/>
              <p:nvPr/>
            </p:nvSpPr>
            <p:spPr>
              <a:xfrm>
                <a:off x="660278" y="359787"/>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94" name="Freeform: Shape 320"/>
              <p:cNvSpPr/>
              <p:nvPr/>
            </p:nvSpPr>
            <p:spPr>
              <a:xfrm>
                <a:off x="263805" y="179291"/>
                <a:ext cx="235435" cy="229012"/>
              </a:xfrm>
              <a:custGeom>
                <a:avLst/>
                <a:gdLst/>
                <a:ahLst/>
                <a:cxnLst>
                  <a:cxn ang="0">
                    <a:pos x="wd2" y="hd2"/>
                  </a:cxn>
                  <a:cxn ang="5400000">
                    <a:pos x="wd2" y="hd2"/>
                  </a:cxn>
                  <a:cxn ang="10800000">
                    <a:pos x="wd2" y="hd2"/>
                  </a:cxn>
                  <a:cxn ang="16200000">
                    <a:pos x="wd2" y="hd2"/>
                  </a:cxn>
                </a:cxnLst>
                <a:rect l="0" t="0" r="r" b="b"/>
                <a:pathLst>
                  <a:path w="21600" h="21230" fill="norm" stroke="1" extrusionOk="0">
                    <a:moveTo>
                      <a:pt x="21600" y="781"/>
                    </a:moveTo>
                    <a:lnTo>
                      <a:pt x="939" y="0"/>
                    </a:lnTo>
                    <a:lnTo>
                      <a:pt x="0" y="21042"/>
                    </a:lnTo>
                    <a:cubicBezTo>
                      <a:pt x="4419" y="21600"/>
                      <a:pt x="9447" y="20763"/>
                      <a:pt x="10938" y="20484"/>
                    </a:cubicBezTo>
                    <a:cubicBezTo>
                      <a:pt x="11214" y="20484"/>
                      <a:pt x="11546" y="20372"/>
                      <a:pt x="11822" y="20260"/>
                    </a:cubicBezTo>
                    <a:cubicBezTo>
                      <a:pt x="11932" y="20205"/>
                      <a:pt x="12098" y="20149"/>
                      <a:pt x="12264" y="20093"/>
                    </a:cubicBezTo>
                    <a:cubicBezTo>
                      <a:pt x="12264" y="20093"/>
                      <a:pt x="12319" y="20093"/>
                      <a:pt x="12374" y="20037"/>
                    </a:cubicBezTo>
                    <a:cubicBezTo>
                      <a:pt x="12430" y="20037"/>
                      <a:pt x="12540" y="19981"/>
                      <a:pt x="12651" y="19926"/>
                    </a:cubicBezTo>
                    <a:cubicBezTo>
                      <a:pt x="12706" y="19926"/>
                      <a:pt x="12761" y="19926"/>
                      <a:pt x="12816" y="19870"/>
                    </a:cubicBezTo>
                    <a:cubicBezTo>
                      <a:pt x="12927" y="19814"/>
                      <a:pt x="12982" y="19814"/>
                      <a:pt x="13037" y="19758"/>
                    </a:cubicBezTo>
                    <a:cubicBezTo>
                      <a:pt x="13148" y="19758"/>
                      <a:pt x="13203" y="19758"/>
                      <a:pt x="13258" y="19702"/>
                    </a:cubicBezTo>
                    <a:cubicBezTo>
                      <a:pt x="13314" y="19647"/>
                      <a:pt x="13424" y="19647"/>
                      <a:pt x="13479" y="19591"/>
                    </a:cubicBezTo>
                    <a:cubicBezTo>
                      <a:pt x="13535" y="19591"/>
                      <a:pt x="13645" y="19535"/>
                      <a:pt x="13645" y="19535"/>
                    </a:cubicBezTo>
                    <a:cubicBezTo>
                      <a:pt x="13755" y="19479"/>
                      <a:pt x="13811" y="19479"/>
                      <a:pt x="13921" y="19423"/>
                    </a:cubicBezTo>
                    <a:cubicBezTo>
                      <a:pt x="13976" y="19423"/>
                      <a:pt x="14032" y="19367"/>
                      <a:pt x="14087" y="19312"/>
                    </a:cubicBezTo>
                    <a:cubicBezTo>
                      <a:pt x="14142" y="19312"/>
                      <a:pt x="14253" y="19256"/>
                      <a:pt x="14308" y="19200"/>
                    </a:cubicBezTo>
                    <a:cubicBezTo>
                      <a:pt x="14363" y="19200"/>
                      <a:pt x="14418" y="19144"/>
                      <a:pt x="14529" y="19144"/>
                    </a:cubicBezTo>
                    <a:cubicBezTo>
                      <a:pt x="14584" y="19144"/>
                      <a:pt x="14639" y="19088"/>
                      <a:pt x="14750" y="19033"/>
                    </a:cubicBezTo>
                    <a:cubicBezTo>
                      <a:pt x="14750" y="19033"/>
                      <a:pt x="14860" y="18977"/>
                      <a:pt x="14916" y="18921"/>
                    </a:cubicBezTo>
                    <a:cubicBezTo>
                      <a:pt x="14971" y="18921"/>
                      <a:pt x="15081" y="18865"/>
                      <a:pt x="15137" y="18865"/>
                    </a:cubicBezTo>
                    <a:cubicBezTo>
                      <a:pt x="15192" y="18809"/>
                      <a:pt x="15247" y="18809"/>
                      <a:pt x="15302" y="18753"/>
                    </a:cubicBezTo>
                    <a:cubicBezTo>
                      <a:pt x="15358" y="18698"/>
                      <a:pt x="15468" y="18698"/>
                      <a:pt x="15579" y="18642"/>
                    </a:cubicBezTo>
                    <a:cubicBezTo>
                      <a:pt x="15579" y="18586"/>
                      <a:pt x="15634" y="18586"/>
                      <a:pt x="15744" y="18530"/>
                    </a:cubicBezTo>
                    <a:cubicBezTo>
                      <a:pt x="15799" y="18530"/>
                      <a:pt x="15855" y="18474"/>
                      <a:pt x="15910" y="18474"/>
                    </a:cubicBezTo>
                    <a:cubicBezTo>
                      <a:pt x="16020" y="18419"/>
                      <a:pt x="16076" y="18419"/>
                      <a:pt x="16076" y="18363"/>
                    </a:cubicBezTo>
                    <a:cubicBezTo>
                      <a:pt x="16186" y="18307"/>
                      <a:pt x="16241" y="18307"/>
                      <a:pt x="16352" y="18251"/>
                    </a:cubicBezTo>
                    <a:cubicBezTo>
                      <a:pt x="16352" y="18251"/>
                      <a:pt x="16407" y="18195"/>
                      <a:pt x="16518" y="18195"/>
                    </a:cubicBezTo>
                    <a:cubicBezTo>
                      <a:pt x="16573" y="18140"/>
                      <a:pt x="16628" y="18084"/>
                      <a:pt x="16683" y="18084"/>
                    </a:cubicBezTo>
                    <a:cubicBezTo>
                      <a:pt x="16739" y="18028"/>
                      <a:pt x="16794" y="17972"/>
                      <a:pt x="16904" y="17972"/>
                    </a:cubicBezTo>
                    <a:cubicBezTo>
                      <a:pt x="16960" y="17916"/>
                      <a:pt x="17015" y="17916"/>
                      <a:pt x="17070" y="17860"/>
                    </a:cubicBezTo>
                    <a:cubicBezTo>
                      <a:pt x="17125" y="17860"/>
                      <a:pt x="17181" y="17805"/>
                      <a:pt x="17236" y="17749"/>
                    </a:cubicBezTo>
                    <a:cubicBezTo>
                      <a:pt x="17291" y="17749"/>
                      <a:pt x="17346" y="17693"/>
                      <a:pt x="17402" y="17637"/>
                    </a:cubicBezTo>
                    <a:cubicBezTo>
                      <a:pt x="17512" y="17637"/>
                      <a:pt x="17512" y="17581"/>
                      <a:pt x="17567" y="17581"/>
                    </a:cubicBezTo>
                    <a:cubicBezTo>
                      <a:pt x="17623" y="17581"/>
                      <a:pt x="17733" y="17470"/>
                      <a:pt x="17788" y="17470"/>
                    </a:cubicBezTo>
                    <a:cubicBezTo>
                      <a:pt x="17843" y="17470"/>
                      <a:pt x="17843" y="17414"/>
                      <a:pt x="17899" y="17358"/>
                    </a:cubicBezTo>
                    <a:cubicBezTo>
                      <a:pt x="18009" y="17358"/>
                      <a:pt x="18064" y="17302"/>
                      <a:pt x="18120" y="17302"/>
                    </a:cubicBezTo>
                    <a:cubicBezTo>
                      <a:pt x="18175" y="17247"/>
                      <a:pt x="18175" y="17247"/>
                      <a:pt x="18230" y="17247"/>
                    </a:cubicBezTo>
                    <a:cubicBezTo>
                      <a:pt x="18341" y="17135"/>
                      <a:pt x="18396" y="17135"/>
                      <a:pt x="18451" y="17079"/>
                    </a:cubicBezTo>
                    <a:cubicBezTo>
                      <a:pt x="18506" y="17079"/>
                      <a:pt x="18506" y="17023"/>
                      <a:pt x="18562" y="17023"/>
                    </a:cubicBezTo>
                    <a:cubicBezTo>
                      <a:pt x="18617" y="16967"/>
                      <a:pt x="18727" y="16967"/>
                      <a:pt x="18783" y="16912"/>
                    </a:cubicBezTo>
                    <a:cubicBezTo>
                      <a:pt x="18783" y="16856"/>
                      <a:pt x="18838" y="16856"/>
                      <a:pt x="18838" y="16856"/>
                    </a:cubicBezTo>
                    <a:cubicBezTo>
                      <a:pt x="19059" y="16744"/>
                      <a:pt x="19225" y="16577"/>
                      <a:pt x="19446" y="16521"/>
                    </a:cubicBezTo>
                    <a:cubicBezTo>
                      <a:pt x="19501" y="16465"/>
                      <a:pt x="19611" y="16409"/>
                      <a:pt x="19666" y="16353"/>
                    </a:cubicBezTo>
                    <a:cubicBezTo>
                      <a:pt x="19722" y="16298"/>
                      <a:pt x="19722" y="16298"/>
                      <a:pt x="19722" y="16298"/>
                    </a:cubicBezTo>
                    <a:cubicBezTo>
                      <a:pt x="19832" y="16298"/>
                      <a:pt x="19887" y="16242"/>
                      <a:pt x="19887" y="16242"/>
                    </a:cubicBezTo>
                    <a:cubicBezTo>
                      <a:pt x="19943" y="16186"/>
                      <a:pt x="19998" y="16130"/>
                      <a:pt x="19998" y="16130"/>
                    </a:cubicBezTo>
                    <a:cubicBezTo>
                      <a:pt x="20053" y="16130"/>
                      <a:pt x="20108" y="16074"/>
                      <a:pt x="20164" y="16074"/>
                    </a:cubicBezTo>
                    <a:lnTo>
                      <a:pt x="20219" y="16019"/>
                    </a:lnTo>
                    <a:cubicBezTo>
                      <a:pt x="20274" y="15963"/>
                      <a:pt x="20329" y="15963"/>
                      <a:pt x="20385" y="15963"/>
                    </a:cubicBezTo>
                    <a:cubicBezTo>
                      <a:pt x="20385" y="15907"/>
                      <a:pt x="20385" y="15907"/>
                      <a:pt x="20440" y="15907"/>
                    </a:cubicBezTo>
                    <a:cubicBezTo>
                      <a:pt x="20440" y="15907"/>
                      <a:pt x="20495" y="15851"/>
                      <a:pt x="20495" y="15795"/>
                    </a:cubicBezTo>
                    <a:cubicBezTo>
                      <a:pt x="20550" y="15795"/>
                      <a:pt x="20550" y="15795"/>
                      <a:pt x="20606" y="15795"/>
                    </a:cubicBezTo>
                    <a:cubicBezTo>
                      <a:pt x="20606" y="15795"/>
                      <a:pt x="20661" y="15740"/>
                      <a:pt x="20716" y="15684"/>
                    </a:cubicBezTo>
                    <a:cubicBezTo>
                      <a:pt x="20771" y="15684"/>
                      <a:pt x="20771" y="15628"/>
                      <a:pt x="20827" y="15628"/>
                    </a:cubicBezTo>
                    <a:cubicBezTo>
                      <a:pt x="20882" y="15628"/>
                      <a:pt x="20882" y="15628"/>
                      <a:pt x="20882" y="15628"/>
                    </a:cubicBezTo>
                    <a:cubicBezTo>
                      <a:pt x="20882" y="15572"/>
                      <a:pt x="20937" y="15572"/>
                      <a:pt x="20937" y="15572"/>
                    </a:cubicBezTo>
                    <a:cubicBezTo>
                      <a:pt x="20992" y="15572"/>
                      <a:pt x="20992" y="15572"/>
                      <a:pt x="20992" y="15572"/>
                    </a:cubicBezTo>
                    <a:cubicBezTo>
                      <a:pt x="21048" y="15516"/>
                      <a:pt x="21048" y="15516"/>
                      <a:pt x="21048" y="15516"/>
                    </a:cubicBezTo>
                    <a:lnTo>
                      <a:pt x="21048" y="15460"/>
                    </a:lnTo>
                    <a:cubicBezTo>
                      <a:pt x="21103" y="15460"/>
                      <a:pt x="21103" y="15460"/>
                      <a:pt x="21103" y="15405"/>
                    </a:cubicBezTo>
                    <a:cubicBezTo>
                      <a:pt x="21158" y="15405"/>
                      <a:pt x="21213" y="15405"/>
                      <a:pt x="21213" y="15405"/>
                    </a:cubicBezTo>
                    <a:close/>
                  </a:path>
                </a:pathLst>
              </a:custGeom>
              <a:solidFill>
                <a:srgbClr val="BAAFA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95" name="Freeform: Shape 321"/>
              <p:cNvSpPr/>
              <p:nvPr/>
            </p:nvSpPr>
            <p:spPr>
              <a:xfrm>
                <a:off x="248110" y="166613"/>
                <a:ext cx="234830" cy="229013"/>
              </a:xfrm>
              <a:custGeom>
                <a:avLst/>
                <a:gdLst/>
                <a:ahLst/>
                <a:cxnLst>
                  <a:cxn ang="0">
                    <a:pos x="wd2" y="hd2"/>
                  </a:cxn>
                  <a:cxn ang="5400000">
                    <a:pos x="wd2" y="hd2"/>
                  </a:cxn>
                  <a:cxn ang="10800000">
                    <a:pos x="wd2" y="hd2"/>
                  </a:cxn>
                  <a:cxn ang="16200000">
                    <a:pos x="wd2" y="hd2"/>
                  </a:cxn>
                </a:cxnLst>
                <a:rect l="0" t="0" r="r" b="b"/>
                <a:pathLst>
                  <a:path w="21600" h="21230" fill="norm" stroke="1" extrusionOk="0">
                    <a:moveTo>
                      <a:pt x="886" y="0"/>
                    </a:moveTo>
                    <a:lnTo>
                      <a:pt x="21600" y="781"/>
                    </a:lnTo>
                    <a:lnTo>
                      <a:pt x="21212" y="15405"/>
                    </a:lnTo>
                    <a:cubicBezTo>
                      <a:pt x="21212" y="15405"/>
                      <a:pt x="16394" y="18642"/>
                      <a:pt x="11797" y="20260"/>
                    </a:cubicBezTo>
                    <a:cubicBezTo>
                      <a:pt x="11520" y="20372"/>
                      <a:pt x="11188" y="20484"/>
                      <a:pt x="10911" y="20484"/>
                    </a:cubicBezTo>
                    <a:cubicBezTo>
                      <a:pt x="9415" y="20763"/>
                      <a:pt x="4375" y="21600"/>
                      <a:pt x="0" y="21042"/>
                    </a:cubicBezTo>
                    <a:close/>
                  </a:path>
                </a:pathLst>
              </a:custGeom>
              <a:solidFill>
                <a:srgbClr val="BAC6D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96" name="Freeform: Shape 322"/>
              <p:cNvSpPr/>
              <p:nvPr/>
            </p:nvSpPr>
            <p:spPr>
              <a:xfrm>
                <a:off x="376693" y="318739"/>
                <a:ext cx="101418" cy="664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670"/>
                    </a:moveTo>
                    <a:cubicBezTo>
                      <a:pt x="19683" y="4281"/>
                      <a:pt x="15976" y="0"/>
                      <a:pt x="15976" y="0"/>
                    </a:cubicBezTo>
                    <a:cubicBezTo>
                      <a:pt x="12781" y="10314"/>
                      <a:pt x="383" y="21405"/>
                      <a:pt x="0" y="21600"/>
                    </a:cubicBezTo>
                    <a:cubicBezTo>
                      <a:pt x="10097" y="16151"/>
                      <a:pt x="20578" y="5838"/>
                      <a:pt x="21600" y="4865"/>
                    </a:cubicBez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97" name="Freeform: Shape 323"/>
              <p:cNvSpPr/>
              <p:nvPr/>
            </p:nvSpPr>
            <p:spPr>
              <a:xfrm>
                <a:off x="268635" y="196797"/>
                <a:ext cx="196195" cy="102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6000"/>
                    </a:lnTo>
                    <a:lnTo>
                      <a:pt x="66" y="0"/>
                    </a:lnTo>
                    <a:lnTo>
                      <a:pt x="21600" y="1560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98" name="Freeform: Shape 324"/>
              <p:cNvSpPr/>
              <p:nvPr/>
            </p:nvSpPr>
            <p:spPr>
              <a:xfrm>
                <a:off x="268635" y="224566"/>
                <a:ext cx="196195" cy="90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6750"/>
                    </a:lnTo>
                    <a:lnTo>
                      <a:pt x="66" y="0"/>
                    </a:lnTo>
                    <a:lnTo>
                      <a:pt x="21600" y="1620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599" name="Freeform: Shape 325"/>
              <p:cNvSpPr/>
              <p:nvPr/>
            </p:nvSpPr>
            <p:spPr>
              <a:xfrm>
                <a:off x="268635" y="251732"/>
                <a:ext cx="196195" cy="9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5082"/>
                    </a:lnTo>
                    <a:lnTo>
                      <a:pt x="66" y="0"/>
                    </a:lnTo>
                    <a:lnTo>
                      <a:pt x="21600" y="15247"/>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00" name="Freeform: Shape 326"/>
              <p:cNvSpPr/>
              <p:nvPr/>
            </p:nvSpPr>
            <p:spPr>
              <a:xfrm>
                <a:off x="268635" y="278897"/>
                <a:ext cx="196195" cy="9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6353"/>
                    </a:lnTo>
                    <a:lnTo>
                      <a:pt x="66" y="0"/>
                    </a:lnTo>
                    <a:lnTo>
                      <a:pt x="21600" y="15247"/>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01" name="Freeform: Shape 327"/>
              <p:cNvSpPr/>
              <p:nvPr/>
            </p:nvSpPr>
            <p:spPr>
              <a:xfrm>
                <a:off x="268635" y="306062"/>
                <a:ext cx="196195" cy="90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5400"/>
                    </a:lnTo>
                    <a:lnTo>
                      <a:pt x="66" y="0"/>
                    </a:lnTo>
                    <a:lnTo>
                      <a:pt x="21600" y="1620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02" name="Freeform: Shape 328"/>
              <p:cNvSpPr/>
              <p:nvPr/>
            </p:nvSpPr>
            <p:spPr>
              <a:xfrm>
                <a:off x="353147" y="162992"/>
                <a:ext cx="31996" cy="319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400" y="21600"/>
                      <a:pt x="10800" y="21600"/>
                    </a:cubicBezTo>
                    <a:cubicBezTo>
                      <a:pt x="4400" y="21600"/>
                      <a:pt x="0" y="16800"/>
                      <a:pt x="0" y="10800"/>
                    </a:cubicBezTo>
                    <a:cubicBezTo>
                      <a:pt x="0" y="4800"/>
                      <a:pt x="4400" y="0"/>
                      <a:pt x="10800" y="0"/>
                    </a:cubicBezTo>
                    <a:cubicBezTo>
                      <a:pt x="16400" y="0"/>
                      <a:pt x="21600" y="4800"/>
                      <a:pt x="21600" y="10800"/>
                    </a:cubicBezTo>
                    <a:close/>
                  </a:path>
                </a:pathLst>
              </a:cu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03" name="Freeform: Shape 329"/>
              <p:cNvSpPr/>
              <p:nvPr/>
            </p:nvSpPr>
            <p:spPr>
              <a:xfrm>
                <a:off x="677322" y="372467"/>
                <a:ext cx="241471" cy="2493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92" y="0"/>
                    </a:moveTo>
                    <a:lnTo>
                      <a:pt x="0" y="1983"/>
                    </a:lnTo>
                    <a:lnTo>
                      <a:pt x="1939" y="21600"/>
                    </a:lnTo>
                    <a:cubicBezTo>
                      <a:pt x="6248" y="21496"/>
                      <a:pt x="11042" y="20087"/>
                      <a:pt x="12389" y="19617"/>
                    </a:cubicBezTo>
                    <a:cubicBezTo>
                      <a:pt x="12712" y="19513"/>
                      <a:pt x="12982" y="19461"/>
                      <a:pt x="13251" y="19304"/>
                    </a:cubicBezTo>
                    <a:cubicBezTo>
                      <a:pt x="13359" y="19252"/>
                      <a:pt x="13466" y="19200"/>
                      <a:pt x="13628" y="19096"/>
                    </a:cubicBezTo>
                    <a:cubicBezTo>
                      <a:pt x="13628" y="19096"/>
                      <a:pt x="13682" y="19043"/>
                      <a:pt x="13736" y="18991"/>
                    </a:cubicBezTo>
                    <a:cubicBezTo>
                      <a:pt x="13843" y="18991"/>
                      <a:pt x="13897" y="18939"/>
                      <a:pt x="14005" y="18887"/>
                    </a:cubicBezTo>
                    <a:cubicBezTo>
                      <a:pt x="14059" y="18887"/>
                      <a:pt x="14113" y="18835"/>
                      <a:pt x="14167" y="18783"/>
                    </a:cubicBezTo>
                    <a:cubicBezTo>
                      <a:pt x="14220" y="18783"/>
                      <a:pt x="14328" y="18730"/>
                      <a:pt x="14382" y="18678"/>
                    </a:cubicBezTo>
                    <a:cubicBezTo>
                      <a:pt x="14436" y="18626"/>
                      <a:pt x="14490" y="18626"/>
                      <a:pt x="14544" y="18574"/>
                    </a:cubicBezTo>
                    <a:cubicBezTo>
                      <a:pt x="14598" y="18522"/>
                      <a:pt x="14705" y="18522"/>
                      <a:pt x="14759" y="18417"/>
                    </a:cubicBezTo>
                    <a:cubicBezTo>
                      <a:pt x="14813" y="18417"/>
                      <a:pt x="14867" y="18365"/>
                      <a:pt x="14921" y="18365"/>
                    </a:cubicBezTo>
                    <a:cubicBezTo>
                      <a:pt x="14975" y="18313"/>
                      <a:pt x="15082" y="18313"/>
                      <a:pt x="15136" y="18261"/>
                    </a:cubicBezTo>
                    <a:lnTo>
                      <a:pt x="15298" y="18104"/>
                    </a:lnTo>
                    <a:cubicBezTo>
                      <a:pt x="15405" y="18104"/>
                      <a:pt x="15459" y="18052"/>
                      <a:pt x="15513" y="18000"/>
                    </a:cubicBezTo>
                    <a:cubicBezTo>
                      <a:pt x="15567" y="17948"/>
                      <a:pt x="15621" y="17948"/>
                      <a:pt x="15675" y="17896"/>
                    </a:cubicBezTo>
                    <a:cubicBezTo>
                      <a:pt x="15783" y="17843"/>
                      <a:pt x="15836" y="17791"/>
                      <a:pt x="15890" y="17791"/>
                    </a:cubicBezTo>
                    <a:lnTo>
                      <a:pt x="16052" y="17687"/>
                    </a:lnTo>
                    <a:cubicBezTo>
                      <a:pt x="16106" y="17635"/>
                      <a:pt x="16160" y="17583"/>
                      <a:pt x="16267" y="17530"/>
                    </a:cubicBezTo>
                    <a:cubicBezTo>
                      <a:pt x="16321" y="17530"/>
                      <a:pt x="16375" y="17478"/>
                      <a:pt x="16429" y="17478"/>
                    </a:cubicBezTo>
                    <a:cubicBezTo>
                      <a:pt x="16483" y="17374"/>
                      <a:pt x="16537" y="17374"/>
                      <a:pt x="16644" y="17322"/>
                    </a:cubicBezTo>
                    <a:cubicBezTo>
                      <a:pt x="16698" y="17270"/>
                      <a:pt x="16698" y="17217"/>
                      <a:pt x="16752" y="17217"/>
                    </a:cubicBezTo>
                    <a:cubicBezTo>
                      <a:pt x="16860" y="17165"/>
                      <a:pt x="16914" y="17113"/>
                      <a:pt x="16968" y="17061"/>
                    </a:cubicBezTo>
                    <a:cubicBezTo>
                      <a:pt x="17021" y="17061"/>
                      <a:pt x="17075" y="17009"/>
                      <a:pt x="17075" y="16957"/>
                    </a:cubicBezTo>
                    <a:cubicBezTo>
                      <a:pt x="17183" y="16904"/>
                      <a:pt x="17237" y="16852"/>
                      <a:pt x="17291" y="16852"/>
                    </a:cubicBezTo>
                    <a:cubicBezTo>
                      <a:pt x="17345" y="16800"/>
                      <a:pt x="17399" y="16800"/>
                      <a:pt x="17452" y="16748"/>
                    </a:cubicBezTo>
                    <a:cubicBezTo>
                      <a:pt x="17560" y="16696"/>
                      <a:pt x="17614" y="16643"/>
                      <a:pt x="17614" y="16591"/>
                    </a:cubicBezTo>
                    <a:cubicBezTo>
                      <a:pt x="17722" y="16539"/>
                      <a:pt x="17722" y="16539"/>
                      <a:pt x="17829" y="16487"/>
                    </a:cubicBezTo>
                    <a:cubicBezTo>
                      <a:pt x="17883" y="16487"/>
                      <a:pt x="17937" y="16435"/>
                      <a:pt x="17991" y="16383"/>
                    </a:cubicBezTo>
                    <a:cubicBezTo>
                      <a:pt x="18045" y="16330"/>
                      <a:pt x="18045" y="16278"/>
                      <a:pt x="18153" y="16278"/>
                    </a:cubicBezTo>
                    <a:cubicBezTo>
                      <a:pt x="18206" y="16226"/>
                      <a:pt x="18206" y="16174"/>
                      <a:pt x="18314" y="16174"/>
                    </a:cubicBezTo>
                    <a:cubicBezTo>
                      <a:pt x="18368" y="16122"/>
                      <a:pt x="18368" y="16070"/>
                      <a:pt x="18422" y="16070"/>
                    </a:cubicBezTo>
                    <a:cubicBezTo>
                      <a:pt x="18476" y="16017"/>
                      <a:pt x="18584" y="15965"/>
                      <a:pt x="18637" y="15913"/>
                    </a:cubicBezTo>
                    <a:cubicBezTo>
                      <a:pt x="18637" y="15913"/>
                      <a:pt x="18691" y="15861"/>
                      <a:pt x="18745" y="15809"/>
                    </a:cubicBezTo>
                    <a:cubicBezTo>
                      <a:pt x="18799" y="15809"/>
                      <a:pt x="18853" y="15704"/>
                      <a:pt x="18907" y="15704"/>
                    </a:cubicBezTo>
                    <a:cubicBezTo>
                      <a:pt x="18961" y="15652"/>
                      <a:pt x="18961" y="15652"/>
                      <a:pt x="19014" y="15600"/>
                    </a:cubicBezTo>
                    <a:cubicBezTo>
                      <a:pt x="19068" y="15600"/>
                      <a:pt x="19176" y="15496"/>
                      <a:pt x="19230" y="15496"/>
                    </a:cubicBezTo>
                    <a:cubicBezTo>
                      <a:pt x="19230" y="15443"/>
                      <a:pt x="19284" y="15443"/>
                      <a:pt x="19338" y="15391"/>
                    </a:cubicBezTo>
                    <a:cubicBezTo>
                      <a:pt x="19392" y="15339"/>
                      <a:pt x="19445" y="15339"/>
                      <a:pt x="19499" y="15235"/>
                    </a:cubicBezTo>
                    <a:cubicBezTo>
                      <a:pt x="19499" y="15235"/>
                      <a:pt x="19553" y="15235"/>
                      <a:pt x="19553" y="15183"/>
                    </a:cubicBezTo>
                    <a:cubicBezTo>
                      <a:pt x="19769" y="15078"/>
                      <a:pt x="19930" y="14922"/>
                      <a:pt x="20092" y="14817"/>
                    </a:cubicBezTo>
                    <a:cubicBezTo>
                      <a:pt x="20146" y="14765"/>
                      <a:pt x="20253" y="14713"/>
                      <a:pt x="20307" y="14661"/>
                    </a:cubicBezTo>
                    <a:cubicBezTo>
                      <a:pt x="20361" y="14609"/>
                      <a:pt x="20361" y="14609"/>
                      <a:pt x="20361" y="14557"/>
                    </a:cubicBezTo>
                    <a:cubicBezTo>
                      <a:pt x="20415" y="14557"/>
                      <a:pt x="20469" y="14504"/>
                      <a:pt x="20469" y="14504"/>
                    </a:cubicBezTo>
                    <a:cubicBezTo>
                      <a:pt x="20523" y="14452"/>
                      <a:pt x="20577" y="14400"/>
                      <a:pt x="20630" y="14400"/>
                    </a:cubicBezTo>
                    <a:lnTo>
                      <a:pt x="20684" y="14348"/>
                    </a:lnTo>
                    <a:cubicBezTo>
                      <a:pt x="20738" y="14296"/>
                      <a:pt x="20738" y="14296"/>
                      <a:pt x="20792" y="14243"/>
                    </a:cubicBezTo>
                    <a:cubicBezTo>
                      <a:pt x="20846" y="14243"/>
                      <a:pt x="20846" y="14191"/>
                      <a:pt x="20900" y="14191"/>
                    </a:cubicBezTo>
                    <a:lnTo>
                      <a:pt x="20954" y="14139"/>
                    </a:lnTo>
                    <a:cubicBezTo>
                      <a:pt x="21007" y="14087"/>
                      <a:pt x="21007" y="14087"/>
                      <a:pt x="21061" y="14035"/>
                    </a:cubicBezTo>
                    <a:lnTo>
                      <a:pt x="21115" y="14035"/>
                    </a:lnTo>
                    <a:cubicBezTo>
                      <a:pt x="21115" y="13983"/>
                      <a:pt x="21169" y="13930"/>
                      <a:pt x="21169" y="13930"/>
                    </a:cubicBezTo>
                    <a:cubicBezTo>
                      <a:pt x="21223" y="13930"/>
                      <a:pt x="21223" y="13930"/>
                      <a:pt x="21223" y="13878"/>
                    </a:cubicBezTo>
                    <a:cubicBezTo>
                      <a:pt x="21277" y="13878"/>
                      <a:pt x="21277" y="13826"/>
                      <a:pt x="21331" y="13826"/>
                    </a:cubicBezTo>
                    <a:lnTo>
                      <a:pt x="21385" y="13774"/>
                    </a:lnTo>
                    <a:lnTo>
                      <a:pt x="21438" y="13774"/>
                    </a:lnTo>
                    <a:cubicBezTo>
                      <a:pt x="21438" y="13722"/>
                      <a:pt x="21438" y="13722"/>
                      <a:pt x="21438" y="13670"/>
                    </a:cubicBezTo>
                    <a:cubicBezTo>
                      <a:pt x="21492" y="13670"/>
                      <a:pt x="21492" y="13670"/>
                      <a:pt x="21492" y="13670"/>
                    </a:cubicBezTo>
                    <a:cubicBezTo>
                      <a:pt x="21546" y="13670"/>
                      <a:pt x="21546" y="13670"/>
                      <a:pt x="21546" y="13670"/>
                    </a:cubicBezTo>
                    <a:cubicBezTo>
                      <a:pt x="21546" y="13617"/>
                      <a:pt x="21546" y="13617"/>
                      <a:pt x="21546" y="13617"/>
                    </a:cubicBezTo>
                    <a:cubicBezTo>
                      <a:pt x="21600" y="13617"/>
                      <a:pt x="21600" y="13565"/>
                      <a:pt x="21600" y="13565"/>
                    </a:cubicBezTo>
                    <a:close/>
                  </a:path>
                </a:pathLst>
              </a:custGeom>
              <a:solidFill>
                <a:srgbClr val="BAAFA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04" name="Freeform: Shape 330"/>
              <p:cNvSpPr/>
              <p:nvPr/>
            </p:nvSpPr>
            <p:spPr>
              <a:xfrm>
                <a:off x="659212" y="362204"/>
                <a:ext cx="242074" cy="2487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87"/>
                    </a:moveTo>
                    <a:lnTo>
                      <a:pt x="20042" y="0"/>
                    </a:lnTo>
                    <a:lnTo>
                      <a:pt x="21600" y="13598"/>
                    </a:lnTo>
                    <a:cubicBezTo>
                      <a:pt x="21600" y="13598"/>
                      <a:pt x="17409" y="17207"/>
                      <a:pt x="13218" y="19351"/>
                    </a:cubicBezTo>
                    <a:cubicBezTo>
                      <a:pt x="12949" y="19456"/>
                      <a:pt x="12681" y="19613"/>
                      <a:pt x="12412" y="19717"/>
                    </a:cubicBezTo>
                    <a:cubicBezTo>
                      <a:pt x="11015" y="20136"/>
                      <a:pt x="6233" y="21548"/>
                      <a:pt x="1988" y="21600"/>
                    </a:cubicBezTo>
                    <a:close/>
                  </a:path>
                </a:pathLst>
              </a:custGeom>
              <a:solidFill>
                <a:srgbClr val="BAC6D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05" name="Freeform: Shape 331"/>
              <p:cNvSpPr/>
              <p:nvPr/>
            </p:nvSpPr>
            <p:spPr>
              <a:xfrm>
                <a:off x="807714" y="508896"/>
                <a:ext cx="93571" cy="76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62" y="2891"/>
                    </a:moveTo>
                    <a:cubicBezTo>
                      <a:pt x="19523" y="2891"/>
                      <a:pt x="14954" y="0"/>
                      <a:pt x="14954" y="0"/>
                    </a:cubicBezTo>
                    <a:cubicBezTo>
                      <a:pt x="12600" y="9524"/>
                      <a:pt x="415" y="21430"/>
                      <a:pt x="0" y="21600"/>
                    </a:cubicBezTo>
                    <a:cubicBezTo>
                      <a:pt x="10385" y="14967"/>
                      <a:pt x="20492" y="4082"/>
                      <a:pt x="21600" y="2891"/>
                    </a:cubicBez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06" name="Freeform: Shape 332"/>
              <p:cNvSpPr/>
              <p:nvPr/>
            </p:nvSpPr>
            <p:spPr>
              <a:xfrm>
                <a:off x="674907" y="393595"/>
                <a:ext cx="195592"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0" y="21600"/>
                    </a:lnTo>
                    <a:lnTo>
                      <a:pt x="0" y="19326"/>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07" name="Freeform: Shape 333"/>
              <p:cNvSpPr/>
              <p:nvPr/>
            </p:nvSpPr>
            <p:spPr>
              <a:xfrm>
                <a:off x="678529" y="420760"/>
                <a:ext cx="195591" cy="217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335"/>
                    </a:moveTo>
                    <a:lnTo>
                      <a:pt x="66" y="21600"/>
                    </a:lnTo>
                    <a:lnTo>
                      <a:pt x="0" y="19265"/>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08" name="Freeform: Shape 334"/>
              <p:cNvSpPr/>
              <p:nvPr/>
            </p:nvSpPr>
            <p:spPr>
              <a:xfrm>
                <a:off x="682755" y="447322"/>
                <a:ext cx="195591"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0" y="21600"/>
                    </a:lnTo>
                    <a:lnTo>
                      <a:pt x="0" y="1932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09" name="Freeform: Shape 335"/>
              <p:cNvSpPr/>
              <p:nvPr/>
            </p:nvSpPr>
            <p:spPr>
              <a:xfrm>
                <a:off x="686377" y="474487"/>
                <a:ext cx="195591"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274"/>
                    </a:moveTo>
                    <a:lnTo>
                      <a:pt x="66" y="21600"/>
                    </a:lnTo>
                    <a:lnTo>
                      <a:pt x="0" y="18758"/>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10" name="Freeform: Shape 336"/>
              <p:cNvSpPr/>
              <p:nvPr/>
            </p:nvSpPr>
            <p:spPr>
              <a:xfrm>
                <a:off x="689999" y="501049"/>
                <a:ext cx="195592" cy="223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66" y="21600"/>
                    </a:lnTo>
                    <a:lnTo>
                      <a:pt x="0" y="1932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11" name="Freeform: Shape 337"/>
              <p:cNvSpPr/>
              <p:nvPr/>
            </p:nvSpPr>
            <p:spPr>
              <a:xfrm>
                <a:off x="754451" y="365083"/>
                <a:ext cx="32286" cy="32274"/>
              </a:xfrm>
              <a:custGeom>
                <a:avLst/>
                <a:gdLst/>
                <a:ahLst/>
                <a:cxnLst>
                  <a:cxn ang="0">
                    <a:pos x="wd2" y="hd2"/>
                  </a:cxn>
                  <a:cxn ang="5400000">
                    <a:pos x="wd2" y="hd2"/>
                  </a:cxn>
                  <a:cxn ang="10800000">
                    <a:pos x="wd2" y="hd2"/>
                  </a:cxn>
                  <a:cxn ang="16200000">
                    <a:pos x="wd2" y="hd2"/>
                  </a:cxn>
                </a:cxnLst>
                <a:rect l="0" t="0" r="r" b="b"/>
                <a:pathLst>
                  <a:path w="20293" h="20286" fill="norm" stroke="1" extrusionOk="0">
                    <a:moveTo>
                      <a:pt x="20198" y="8653"/>
                    </a:moveTo>
                    <a:cubicBezTo>
                      <a:pt x="20943" y="14240"/>
                      <a:pt x="17219" y="19453"/>
                      <a:pt x="11633" y="20198"/>
                    </a:cubicBezTo>
                    <a:cubicBezTo>
                      <a:pt x="6046" y="20943"/>
                      <a:pt x="1205" y="16846"/>
                      <a:pt x="88" y="11260"/>
                    </a:cubicBezTo>
                    <a:cubicBezTo>
                      <a:pt x="-657" y="6046"/>
                      <a:pt x="3440" y="833"/>
                      <a:pt x="9026" y="88"/>
                    </a:cubicBezTo>
                    <a:cubicBezTo>
                      <a:pt x="14240" y="-657"/>
                      <a:pt x="19453" y="3440"/>
                      <a:pt x="20198" y="8653"/>
                    </a:cubicBezTo>
                    <a:close/>
                  </a:path>
                </a:pathLst>
              </a:cu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12" name="Freeform: Shape 338"/>
              <p:cNvSpPr/>
              <p:nvPr/>
            </p:nvSpPr>
            <p:spPr>
              <a:xfrm>
                <a:off x="1268923" y="147296"/>
                <a:ext cx="241470" cy="2493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38" y="0"/>
                    </a:moveTo>
                    <a:lnTo>
                      <a:pt x="0" y="2035"/>
                    </a:lnTo>
                    <a:lnTo>
                      <a:pt x="1939" y="21600"/>
                    </a:lnTo>
                    <a:cubicBezTo>
                      <a:pt x="6248" y="21548"/>
                      <a:pt x="10989" y="20087"/>
                      <a:pt x="12443" y="19670"/>
                    </a:cubicBezTo>
                    <a:cubicBezTo>
                      <a:pt x="12712" y="19565"/>
                      <a:pt x="12982" y="19461"/>
                      <a:pt x="13197" y="19357"/>
                    </a:cubicBezTo>
                    <a:cubicBezTo>
                      <a:pt x="13359" y="19252"/>
                      <a:pt x="13466" y="19200"/>
                      <a:pt x="13628" y="19148"/>
                    </a:cubicBezTo>
                    <a:cubicBezTo>
                      <a:pt x="13628" y="19096"/>
                      <a:pt x="13682" y="19096"/>
                      <a:pt x="13736" y="19096"/>
                    </a:cubicBezTo>
                    <a:cubicBezTo>
                      <a:pt x="13843" y="18991"/>
                      <a:pt x="13897" y="18991"/>
                      <a:pt x="14005" y="18939"/>
                    </a:cubicBezTo>
                    <a:cubicBezTo>
                      <a:pt x="14005" y="18887"/>
                      <a:pt x="14113" y="18887"/>
                      <a:pt x="14167" y="18835"/>
                    </a:cubicBezTo>
                    <a:cubicBezTo>
                      <a:pt x="14220" y="18783"/>
                      <a:pt x="14274" y="18783"/>
                      <a:pt x="14382" y="18678"/>
                    </a:cubicBezTo>
                    <a:cubicBezTo>
                      <a:pt x="14436" y="18678"/>
                      <a:pt x="14490" y="18678"/>
                      <a:pt x="14544" y="18626"/>
                    </a:cubicBezTo>
                    <a:cubicBezTo>
                      <a:pt x="14651" y="18574"/>
                      <a:pt x="14705" y="18522"/>
                      <a:pt x="14759" y="18522"/>
                    </a:cubicBezTo>
                    <a:cubicBezTo>
                      <a:pt x="14813" y="18470"/>
                      <a:pt x="14867" y="18417"/>
                      <a:pt x="14921" y="18417"/>
                    </a:cubicBezTo>
                    <a:cubicBezTo>
                      <a:pt x="14975" y="18365"/>
                      <a:pt x="15028" y="18313"/>
                      <a:pt x="15136" y="18261"/>
                    </a:cubicBezTo>
                    <a:lnTo>
                      <a:pt x="15298" y="18157"/>
                    </a:lnTo>
                    <a:cubicBezTo>
                      <a:pt x="15405" y="18104"/>
                      <a:pt x="15459" y="18104"/>
                      <a:pt x="15513" y="18052"/>
                    </a:cubicBezTo>
                    <a:cubicBezTo>
                      <a:pt x="15567" y="18000"/>
                      <a:pt x="15621" y="17948"/>
                      <a:pt x="15675" y="17948"/>
                    </a:cubicBezTo>
                    <a:cubicBezTo>
                      <a:pt x="15729" y="17896"/>
                      <a:pt x="15836" y="17843"/>
                      <a:pt x="15890" y="17791"/>
                    </a:cubicBezTo>
                    <a:lnTo>
                      <a:pt x="16052" y="17687"/>
                    </a:lnTo>
                    <a:cubicBezTo>
                      <a:pt x="16106" y="17687"/>
                      <a:pt x="16160" y="17635"/>
                      <a:pt x="16213" y="17583"/>
                    </a:cubicBezTo>
                    <a:cubicBezTo>
                      <a:pt x="16321" y="17530"/>
                      <a:pt x="16375" y="17530"/>
                      <a:pt x="16429" y="17478"/>
                    </a:cubicBezTo>
                    <a:cubicBezTo>
                      <a:pt x="16483" y="17426"/>
                      <a:pt x="16537" y="17374"/>
                      <a:pt x="16591" y="17374"/>
                    </a:cubicBezTo>
                    <a:cubicBezTo>
                      <a:pt x="16644" y="17322"/>
                      <a:pt x="16752" y="17270"/>
                      <a:pt x="16752" y="17217"/>
                    </a:cubicBezTo>
                    <a:cubicBezTo>
                      <a:pt x="16806" y="17165"/>
                      <a:pt x="16914" y="17165"/>
                      <a:pt x="16968" y="17113"/>
                    </a:cubicBezTo>
                    <a:cubicBezTo>
                      <a:pt x="17021" y="17061"/>
                      <a:pt x="17075" y="17061"/>
                      <a:pt x="17129" y="17009"/>
                    </a:cubicBezTo>
                    <a:cubicBezTo>
                      <a:pt x="17183" y="16957"/>
                      <a:pt x="17237" y="16904"/>
                      <a:pt x="17345" y="16852"/>
                    </a:cubicBezTo>
                    <a:cubicBezTo>
                      <a:pt x="17345" y="16852"/>
                      <a:pt x="17399" y="16800"/>
                      <a:pt x="17452" y="16800"/>
                    </a:cubicBezTo>
                    <a:cubicBezTo>
                      <a:pt x="17506" y="16748"/>
                      <a:pt x="17614" y="16696"/>
                      <a:pt x="17668" y="16643"/>
                    </a:cubicBezTo>
                    <a:lnTo>
                      <a:pt x="17776" y="16539"/>
                    </a:lnTo>
                    <a:cubicBezTo>
                      <a:pt x="17829" y="16487"/>
                      <a:pt x="17937" y="16487"/>
                      <a:pt x="17991" y="16383"/>
                    </a:cubicBezTo>
                    <a:cubicBezTo>
                      <a:pt x="18045" y="16383"/>
                      <a:pt x="18099" y="16330"/>
                      <a:pt x="18099" y="16278"/>
                    </a:cubicBezTo>
                    <a:cubicBezTo>
                      <a:pt x="18206" y="16278"/>
                      <a:pt x="18260" y="16226"/>
                      <a:pt x="18314" y="16174"/>
                    </a:cubicBezTo>
                    <a:cubicBezTo>
                      <a:pt x="18368" y="16174"/>
                      <a:pt x="18368" y="16122"/>
                      <a:pt x="18422" y="16070"/>
                    </a:cubicBezTo>
                    <a:cubicBezTo>
                      <a:pt x="18476" y="16070"/>
                      <a:pt x="18530" y="15965"/>
                      <a:pt x="18637" y="15965"/>
                    </a:cubicBezTo>
                    <a:cubicBezTo>
                      <a:pt x="18637" y="15913"/>
                      <a:pt x="18691" y="15913"/>
                      <a:pt x="18745" y="15861"/>
                    </a:cubicBezTo>
                    <a:cubicBezTo>
                      <a:pt x="18799" y="15809"/>
                      <a:pt x="18853" y="15757"/>
                      <a:pt x="18907" y="15704"/>
                    </a:cubicBezTo>
                    <a:cubicBezTo>
                      <a:pt x="18961" y="15704"/>
                      <a:pt x="19014" y="15652"/>
                      <a:pt x="19014" y="15652"/>
                    </a:cubicBezTo>
                    <a:cubicBezTo>
                      <a:pt x="19122" y="15600"/>
                      <a:pt x="19122" y="15548"/>
                      <a:pt x="19230" y="15496"/>
                    </a:cubicBezTo>
                    <a:cubicBezTo>
                      <a:pt x="19230" y="15496"/>
                      <a:pt x="19284" y="15496"/>
                      <a:pt x="19284" y="15443"/>
                    </a:cubicBezTo>
                    <a:cubicBezTo>
                      <a:pt x="19338" y="15391"/>
                      <a:pt x="19445" y="15339"/>
                      <a:pt x="19499" y="15287"/>
                    </a:cubicBezTo>
                    <a:cubicBezTo>
                      <a:pt x="19553" y="15287"/>
                      <a:pt x="19553" y="15235"/>
                      <a:pt x="19553" y="15235"/>
                    </a:cubicBezTo>
                    <a:cubicBezTo>
                      <a:pt x="19769" y="15078"/>
                      <a:pt x="19930" y="14974"/>
                      <a:pt x="20092" y="14817"/>
                    </a:cubicBezTo>
                    <a:cubicBezTo>
                      <a:pt x="20146" y="14765"/>
                      <a:pt x="20200" y="14713"/>
                      <a:pt x="20307" y="14661"/>
                    </a:cubicBezTo>
                    <a:cubicBezTo>
                      <a:pt x="20307" y="14661"/>
                      <a:pt x="20361" y="14661"/>
                      <a:pt x="20361" y="14609"/>
                    </a:cubicBezTo>
                    <a:cubicBezTo>
                      <a:pt x="20415" y="14557"/>
                      <a:pt x="20469" y="14557"/>
                      <a:pt x="20523" y="14504"/>
                    </a:cubicBezTo>
                    <a:cubicBezTo>
                      <a:pt x="20577" y="14504"/>
                      <a:pt x="20577" y="14452"/>
                      <a:pt x="20577" y="14452"/>
                    </a:cubicBezTo>
                    <a:cubicBezTo>
                      <a:pt x="20630" y="14400"/>
                      <a:pt x="20684" y="14400"/>
                      <a:pt x="20738" y="14348"/>
                    </a:cubicBezTo>
                    <a:lnTo>
                      <a:pt x="20792" y="14296"/>
                    </a:lnTo>
                    <a:cubicBezTo>
                      <a:pt x="20792" y="14243"/>
                      <a:pt x="20846" y="14243"/>
                      <a:pt x="20900" y="14191"/>
                    </a:cubicBezTo>
                    <a:cubicBezTo>
                      <a:pt x="20900" y="14191"/>
                      <a:pt x="20900" y="14139"/>
                      <a:pt x="20954" y="14139"/>
                    </a:cubicBezTo>
                    <a:cubicBezTo>
                      <a:pt x="21007" y="14139"/>
                      <a:pt x="21007" y="14087"/>
                      <a:pt x="21061" y="14087"/>
                    </a:cubicBezTo>
                    <a:cubicBezTo>
                      <a:pt x="21061" y="14087"/>
                      <a:pt x="21061" y="14035"/>
                      <a:pt x="21115" y="14035"/>
                    </a:cubicBezTo>
                    <a:cubicBezTo>
                      <a:pt x="21169" y="14035"/>
                      <a:pt x="21169" y="13983"/>
                      <a:pt x="21223" y="13930"/>
                    </a:cubicBezTo>
                    <a:lnTo>
                      <a:pt x="21223" y="13878"/>
                    </a:lnTo>
                    <a:cubicBezTo>
                      <a:pt x="21277" y="13878"/>
                      <a:pt x="21277" y="13878"/>
                      <a:pt x="21331" y="13826"/>
                    </a:cubicBezTo>
                    <a:lnTo>
                      <a:pt x="21385" y="13826"/>
                    </a:lnTo>
                    <a:lnTo>
                      <a:pt x="21438" y="13774"/>
                    </a:lnTo>
                    <a:lnTo>
                      <a:pt x="21492" y="13774"/>
                    </a:lnTo>
                    <a:cubicBezTo>
                      <a:pt x="21492" y="13722"/>
                      <a:pt x="21492" y="13722"/>
                      <a:pt x="21492" y="13722"/>
                    </a:cubicBezTo>
                    <a:cubicBezTo>
                      <a:pt x="21492" y="13670"/>
                      <a:pt x="21492" y="13670"/>
                      <a:pt x="21546" y="13670"/>
                    </a:cubicBezTo>
                    <a:lnTo>
                      <a:pt x="21600" y="13670"/>
                    </a:lnTo>
                    <a:lnTo>
                      <a:pt x="21600" y="13565"/>
                    </a:lnTo>
                    <a:close/>
                  </a:path>
                </a:pathLst>
              </a:custGeom>
              <a:solidFill>
                <a:srgbClr val="BAAFA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13" name="Freeform: Shape 339"/>
              <p:cNvSpPr/>
              <p:nvPr/>
            </p:nvSpPr>
            <p:spPr>
              <a:xfrm>
                <a:off x="1250812" y="137033"/>
                <a:ext cx="242075" cy="2493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83"/>
                    </a:moveTo>
                    <a:lnTo>
                      <a:pt x="20042" y="0"/>
                    </a:lnTo>
                    <a:lnTo>
                      <a:pt x="21600" y="13617"/>
                    </a:lnTo>
                    <a:cubicBezTo>
                      <a:pt x="21600" y="13617"/>
                      <a:pt x="17463" y="17165"/>
                      <a:pt x="13218" y="19304"/>
                    </a:cubicBezTo>
                    <a:cubicBezTo>
                      <a:pt x="12949" y="19513"/>
                      <a:pt x="12681" y="19565"/>
                      <a:pt x="12412" y="19670"/>
                    </a:cubicBezTo>
                    <a:cubicBezTo>
                      <a:pt x="11015" y="20139"/>
                      <a:pt x="6287" y="21548"/>
                      <a:pt x="1988" y="21600"/>
                    </a:cubicBezTo>
                    <a:close/>
                  </a:path>
                </a:pathLst>
              </a:custGeom>
              <a:solidFill>
                <a:srgbClr val="BAC6D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14" name="Freeform: Shape 340"/>
              <p:cNvSpPr/>
              <p:nvPr/>
            </p:nvSpPr>
            <p:spPr>
              <a:xfrm>
                <a:off x="1399317" y="283726"/>
                <a:ext cx="92966" cy="76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61" y="3061"/>
                    </a:moveTo>
                    <a:cubicBezTo>
                      <a:pt x="19649" y="3061"/>
                      <a:pt x="15050" y="0"/>
                      <a:pt x="15050" y="0"/>
                    </a:cubicBezTo>
                    <a:cubicBezTo>
                      <a:pt x="12681" y="9524"/>
                      <a:pt x="418" y="21430"/>
                      <a:pt x="0" y="21600"/>
                    </a:cubicBezTo>
                    <a:cubicBezTo>
                      <a:pt x="10312" y="15137"/>
                      <a:pt x="20625" y="4252"/>
                      <a:pt x="21600" y="3231"/>
                    </a:cubicBezTo>
                    <a:cubicBezTo>
                      <a:pt x="21600" y="3231"/>
                      <a:pt x="21600" y="3061"/>
                      <a:pt x="21461" y="3061"/>
                    </a:cubicBez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15" name="Freeform: Shape 341"/>
              <p:cNvSpPr/>
              <p:nvPr/>
            </p:nvSpPr>
            <p:spPr>
              <a:xfrm>
                <a:off x="1266508" y="168425"/>
                <a:ext cx="195591" cy="223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0" y="21600"/>
                    </a:lnTo>
                    <a:lnTo>
                      <a:pt x="0" y="1932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16" name="Freeform: Shape 342"/>
              <p:cNvSpPr/>
              <p:nvPr/>
            </p:nvSpPr>
            <p:spPr>
              <a:xfrm>
                <a:off x="1270130" y="195590"/>
                <a:ext cx="195591" cy="223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66" y="21600"/>
                    </a:lnTo>
                    <a:lnTo>
                      <a:pt x="0" y="19326"/>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17" name="Freeform: Shape 343"/>
              <p:cNvSpPr/>
              <p:nvPr/>
            </p:nvSpPr>
            <p:spPr>
              <a:xfrm>
                <a:off x="1273752" y="222755"/>
                <a:ext cx="195591"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66" y="21600"/>
                    </a:lnTo>
                    <a:lnTo>
                      <a:pt x="0" y="18758"/>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18" name="Freeform: Shape 344"/>
              <p:cNvSpPr/>
              <p:nvPr/>
            </p:nvSpPr>
            <p:spPr>
              <a:xfrm>
                <a:off x="1277978" y="249317"/>
                <a:ext cx="194987"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0" y="21600"/>
                    </a:lnTo>
                    <a:lnTo>
                      <a:pt x="0" y="19326"/>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19" name="Freeform: Shape 345"/>
              <p:cNvSpPr/>
              <p:nvPr/>
            </p:nvSpPr>
            <p:spPr>
              <a:xfrm>
                <a:off x="1281600" y="276482"/>
                <a:ext cx="195591"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0" y="21600"/>
                    </a:lnTo>
                    <a:lnTo>
                      <a:pt x="0" y="19326"/>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20" name="Freeform: Shape 346"/>
              <p:cNvSpPr/>
              <p:nvPr/>
            </p:nvSpPr>
            <p:spPr>
              <a:xfrm>
                <a:off x="1346053" y="140505"/>
                <a:ext cx="32286" cy="31705"/>
              </a:xfrm>
              <a:custGeom>
                <a:avLst/>
                <a:gdLst/>
                <a:ahLst/>
                <a:cxnLst>
                  <a:cxn ang="0">
                    <a:pos x="wd2" y="hd2"/>
                  </a:cxn>
                  <a:cxn ang="5400000">
                    <a:pos x="wd2" y="hd2"/>
                  </a:cxn>
                  <a:cxn ang="10800000">
                    <a:pos x="wd2" y="hd2"/>
                  </a:cxn>
                  <a:cxn ang="16200000">
                    <a:pos x="wd2" y="hd2"/>
                  </a:cxn>
                </a:cxnLst>
                <a:rect l="0" t="0" r="r" b="b"/>
                <a:pathLst>
                  <a:path w="20293" h="20277" fill="norm" stroke="1" extrusionOk="0">
                    <a:moveTo>
                      <a:pt x="20198" y="8812"/>
                    </a:moveTo>
                    <a:cubicBezTo>
                      <a:pt x="20943" y="14496"/>
                      <a:pt x="17219" y="19422"/>
                      <a:pt x="11633" y="20180"/>
                    </a:cubicBezTo>
                    <a:cubicBezTo>
                      <a:pt x="6046" y="20938"/>
                      <a:pt x="1205" y="17149"/>
                      <a:pt x="88" y="11464"/>
                    </a:cubicBezTo>
                    <a:cubicBezTo>
                      <a:pt x="-657" y="6159"/>
                      <a:pt x="3440" y="854"/>
                      <a:pt x="8653" y="96"/>
                    </a:cubicBezTo>
                    <a:cubicBezTo>
                      <a:pt x="14612" y="-662"/>
                      <a:pt x="19453" y="3127"/>
                      <a:pt x="20198" y="8812"/>
                    </a:cubicBezTo>
                    <a:close/>
                  </a:path>
                </a:pathLst>
              </a:cu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21" name="Freeform: Shape 347"/>
              <p:cNvSpPr/>
              <p:nvPr/>
            </p:nvSpPr>
            <p:spPr>
              <a:xfrm>
                <a:off x="1711416" y="195590"/>
                <a:ext cx="231812" cy="234102"/>
              </a:xfrm>
              <a:custGeom>
                <a:avLst/>
                <a:gdLst/>
                <a:ahLst/>
                <a:cxnLst>
                  <a:cxn ang="0">
                    <a:pos x="wd2" y="hd2"/>
                  </a:cxn>
                  <a:cxn ang="5400000">
                    <a:pos x="wd2" y="hd2"/>
                  </a:cxn>
                  <a:cxn ang="10800000">
                    <a:pos x="wd2" y="hd2"/>
                  </a:cxn>
                  <a:cxn ang="16200000">
                    <a:pos x="wd2" y="hd2"/>
                  </a:cxn>
                </a:cxnLst>
                <a:rect l="0" t="0" r="r" b="b"/>
                <a:pathLst>
                  <a:path w="21600" h="21369" fill="norm" stroke="1" extrusionOk="0">
                    <a:moveTo>
                      <a:pt x="21039" y="0"/>
                    </a:moveTo>
                    <a:lnTo>
                      <a:pt x="0" y="660"/>
                    </a:lnTo>
                    <a:lnTo>
                      <a:pt x="505" y="21325"/>
                    </a:lnTo>
                    <a:cubicBezTo>
                      <a:pt x="5049" y="21600"/>
                      <a:pt x="10043" y="20501"/>
                      <a:pt x="11557" y="20116"/>
                    </a:cubicBezTo>
                    <a:cubicBezTo>
                      <a:pt x="11838" y="20006"/>
                      <a:pt x="12175" y="19951"/>
                      <a:pt x="12455" y="19786"/>
                    </a:cubicBezTo>
                    <a:cubicBezTo>
                      <a:pt x="12567" y="19731"/>
                      <a:pt x="12736" y="19676"/>
                      <a:pt x="12848" y="19621"/>
                    </a:cubicBezTo>
                    <a:cubicBezTo>
                      <a:pt x="12848" y="19621"/>
                      <a:pt x="12960" y="19621"/>
                      <a:pt x="13016" y="19566"/>
                    </a:cubicBezTo>
                    <a:cubicBezTo>
                      <a:pt x="13072" y="19566"/>
                      <a:pt x="13128" y="19511"/>
                      <a:pt x="13241" y="19402"/>
                    </a:cubicBezTo>
                    <a:cubicBezTo>
                      <a:pt x="13353" y="19402"/>
                      <a:pt x="13353" y="19402"/>
                      <a:pt x="13409" y="19347"/>
                    </a:cubicBezTo>
                    <a:cubicBezTo>
                      <a:pt x="13521" y="19347"/>
                      <a:pt x="13577" y="19292"/>
                      <a:pt x="13689" y="19237"/>
                    </a:cubicBezTo>
                    <a:cubicBezTo>
                      <a:pt x="13745" y="19237"/>
                      <a:pt x="13802" y="19182"/>
                      <a:pt x="13858" y="19182"/>
                    </a:cubicBezTo>
                    <a:cubicBezTo>
                      <a:pt x="13970" y="19127"/>
                      <a:pt x="14026" y="19072"/>
                      <a:pt x="14082" y="19017"/>
                    </a:cubicBezTo>
                    <a:cubicBezTo>
                      <a:pt x="14138" y="19017"/>
                      <a:pt x="14194" y="19017"/>
                      <a:pt x="14306" y="18962"/>
                    </a:cubicBezTo>
                    <a:cubicBezTo>
                      <a:pt x="14363" y="18962"/>
                      <a:pt x="14419" y="18852"/>
                      <a:pt x="14475" y="18852"/>
                    </a:cubicBezTo>
                    <a:cubicBezTo>
                      <a:pt x="14587" y="18797"/>
                      <a:pt x="14643" y="18742"/>
                      <a:pt x="14699" y="18742"/>
                    </a:cubicBezTo>
                    <a:cubicBezTo>
                      <a:pt x="14755" y="18687"/>
                      <a:pt x="14811" y="18687"/>
                      <a:pt x="14924" y="18632"/>
                    </a:cubicBezTo>
                    <a:cubicBezTo>
                      <a:pt x="14980" y="18577"/>
                      <a:pt x="15036" y="18577"/>
                      <a:pt x="15092" y="18522"/>
                    </a:cubicBezTo>
                    <a:cubicBezTo>
                      <a:pt x="15204" y="18467"/>
                      <a:pt x="15260" y="18467"/>
                      <a:pt x="15316" y="18412"/>
                    </a:cubicBezTo>
                    <a:cubicBezTo>
                      <a:pt x="15372" y="18412"/>
                      <a:pt x="15429" y="18357"/>
                      <a:pt x="15485" y="18302"/>
                    </a:cubicBezTo>
                    <a:cubicBezTo>
                      <a:pt x="15541" y="18247"/>
                      <a:pt x="15653" y="18247"/>
                      <a:pt x="15709" y="18192"/>
                    </a:cubicBezTo>
                    <a:cubicBezTo>
                      <a:pt x="15765" y="18137"/>
                      <a:pt x="15821" y="18137"/>
                      <a:pt x="15934" y="18082"/>
                    </a:cubicBezTo>
                    <a:cubicBezTo>
                      <a:pt x="15990" y="18027"/>
                      <a:pt x="16046" y="18027"/>
                      <a:pt x="16102" y="17973"/>
                    </a:cubicBezTo>
                    <a:cubicBezTo>
                      <a:pt x="16158" y="17973"/>
                      <a:pt x="16214" y="17918"/>
                      <a:pt x="16270" y="17863"/>
                    </a:cubicBezTo>
                    <a:cubicBezTo>
                      <a:pt x="16326" y="17808"/>
                      <a:pt x="16382" y="17808"/>
                      <a:pt x="16495" y="17753"/>
                    </a:cubicBezTo>
                    <a:cubicBezTo>
                      <a:pt x="16551" y="17698"/>
                      <a:pt x="16607" y="17698"/>
                      <a:pt x="16663" y="17643"/>
                    </a:cubicBezTo>
                    <a:cubicBezTo>
                      <a:pt x="16719" y="17643"/>
                      <a:pt x="16775" y="17588"/>
                      <a:pt x="16887" y="17533"/>
                    </a:cubicBezTo>
                    <a:cubicBezTo>
                      <a:pt x="16943" y="17478"/>
                      <a:pt x="16943" y="17478"/>
                      <a:pt x="16999" y="17423"/>
                    </a:cubicBezTo>
                    <a:cubicBezTo>
                      <a:pt x="17112" y="17368"/>
                      <a:pt x="17168" y="17368"/>
                      <a:pt x="17224" y="17313"/>
                    </a:cubicBezTo>
                    <a:cubicBezTo>
                      <a:pt x="17280" y="17258"/>
                      <a:pt x="17336" y="17258"/>
                      <a:pt x="17392" y="17203"/>
                    </a:cubicBezTo>
                    <a:cubicBezTo>
                      <a:pt x="17504" y="17148"/>
                      <a:pt x="17504" y="17148"/>
                      <a:pt x="17561" y="17093"/>
                    </a:cubicBezTo>
                    <a:cubicBezTo>
                      <a:pt x="17673" y="17038"/>
                      <a:pt x="17673" y="17038"/>
                      <a:pt x="17729" y="17038"/>
                    </a:cubicBezTo>
                    <a:cubicBezTo>
                      <a:pt x="17841" y="16928"/>
                      <a:pt x="17897" y="16928"/>
                      <a:pt x="17953" y="16873"/>
                    </a:cubicBezTo>
                    <a:cubicBezTo>
                      <a:pt x="18009" y="16818"/>
                      <a:pt x="18065" y="16818"/>
                      <a:pt x="18122" y="16763"/>
                    </a:cubicBezTo>
                    <a:cubicBezTo>
                      <a:pt x="18178" y="16763"/>
                      <a:pt x="18234" y="16708"/>
                      <a:pt x="18290" y="16708"/>
                    </a:cubicBezTo>
                    <a:cubicBezTo>
                      <a:pt x="18346" y="16653"/>
                      <a:pt x="18346" y="16598"/>
                      <a:pt x="18458" y="16544"/>
                    </a:cubicBezTo>
                    <a:cubicBezTo>
                      <a:pt x="18514" y="16544"/>
                      <a:pt x="18570" y="16489"/>
                      <a:pt x="18626" y="16434"/>
                    </a:cubicBezTo>
                    <a:cubicBezTo>
                      <a:pt x="18683" y="16434"/>
                      <a:pt x="18739" y="16434"/>
                      <a:pt x="18739" y="16379"/>
                    </a:cubicBezTo>
                    <a:cubicBezTo>
                      <a:pt x="18795" y="16324"/>
                      <a:pt x="18907" y="16269"/>
                      <a:pt x="18963" y="16214"/>
                    </a:cubicBezTo>
                    <a:cubicBezTo>
                      <a:pt x="18963" y="16214"/>
                      <a:pt x="19019" y="16214"/>
                      <a:pt x="19075" y="16159"/>
                    </a:cubicBezTo>
                    <a:cubicBezTo>
                      <a:pt x="19131" y="16159"/>
                      <a:pt x="19188" y="16104"/>
                      <a:pt x="19244" y="16049"/>
                    </a:cubicBezTo>
                    <a:cubicBezTo>
                      <a:pt x="19300" y="15994"/>
                      <a:pt x="19300" y="15994"/>
                      <a:pt x="19356" y="15994"/>
                    </a:cubicBezTo>
                    <a:cubicBezTo>
                      <a:pt x="19524" y="15829"/>
                      <a:pt x="19749" y="15719"/>
                      <a:pt x="19917" y="15609"/>
                    </a:cubicBezTo>
                    <a:cubicBezTo>
                      <a:pt x="19973" y="15554"/>
                      <a:pt x="20085" y="15499"/>
                      <a:pt x="20141" y="15444"/>
                    </a:cubicBezTo>
                    <a:cubicBezTo>
                      <a:pt x="20197" y="15444"/>
                      <a:pt x="20197" y="15389"/>
                      <a:pt x="20197" y="15389"/>
                    </a:cubicBezTo>
                    <a:cubicBezTo>
                      <a:pt x="20254" y="15389"/>
                      <a:pt x="20310" y="15334"/>
                      <a:pt x="20422" y="15279"/>
                    </a:cubicBezTo>
                    <a:cubicBezTo>
                      <a:pt x="20422" y="15279"/>
                      <a:pt x="20422" y="15224"/>
                      <a:pt x="20478" y="15224"/>
                    </a:cubicBezTo>
                    <a:cubicBezTo>
                      <a:pt x="20478" y="15224"/>
                      <a:pt x="20534" y="15169"/>
                      <a:pt x="20590" y="15115"/>
                    </a:cubicBezTo>
                    <a:cubicBezTo>
                      <a:pt x="20646" y="15115"/>
                      <a:pt x="20646" y="15115"/>
                      <a:pt x="20646" y="15060"/>
                    </a:cubicBezTo>
                    <a:cubicBezTo>
                      <a:pt x="20702" y="15060"/>
                      <a:pt x="20758" y="15005"/>
                      <a:pt x="20815" y="15005"/>
                    </a:cubicBezTo>
                    <a:cubicBezTo>
                      <a:pt x="20815" y="15005"/>
                      <a:pt x="20815" y="14950"/>
                      <a:pt x="20871" y="14950"/>
                    </a:cubicBezTo>
                    <a:cubicBezTo>
                      <a:pt x="20927" y="14950"/>
                      <a:pt x="20927" y="14895"/>
                      <a:pt x="20983" y="14840"/>
                    </a:cubicBezTo>
                    <a:lnTo>
                      <a:pt x="21039" y="14840"/>
                    </a:lnTo>
                    <a:cubicBezTo>
                      <a:pt x="21039" y="14785"/>
                      <a:pt x="21095" y="14785"/>
                      <a:pt x="21095" y="14785"/>
                    </a:cubicBezTo>
                    <a:cubicBezTo>
                      <a:pt x="21151" y="14785"/>
                      <a:pt x="21151" y="14730"/>
                      <a:pt x="21207" y="14730"/>
                    </a:cubicBezTo>
                    <a:cubicBezTo>
                      <a:pt x="21207" y="14675"/>
                      <a:pt x="21263" y="14675"/>
                      <a:pt x="21263" y="14675"/>
                    </a:cubicBezTo>
                    <a:cubicBezTo>
                      <a:pt x="21263" y="14675"/>
                      <a:pt x="21263" y="14620"/>
                      <a:pt x="21319" y="14620"/>
                    </a:cubicBezTo>
                    <a:cubicBezTo>
                      <a:pt x="21319" y="14565"/>
                      <a:pt x="21376" y="14565"/>
                      <a:pt x="21376" y="14565"/>
                    </a:cubicBezTo>
                    <a:cubicBezTo>
                      <a:pt x="21376" y="14565"/>
                      <a:pt x="21432" y="14565"/>
                      <a:pt x="21432" y="14510"/>
                    </a:cubicBezTo>
                    <a:cubicBezTo>
                      <a:pt x="21488" y="14510"/>
                      <a:pt x="21488" y="14510"/>
                      <a:pt x="21488" y="14510"/>
                    </a:cubicBezTo>
                    <a:cubicBezTo>
                      <a:pt x="21544" y="14510"/>
                      <a:pt x="21544" y="14455"/>
                      <a:pt x="21544" y="14455"/>
                    </a:cubicBezTo>
                    <a:lnTo>
                      <a:pt x="21544" y="14400"/>
                    </a:lnTo>
                    <a:cubicBezTo>
                      <a:pt x="21600" y="14400"/>
                      <a:pt x="21600" y="14400"/>
                      <a:pt x="21600" y="14400"/>
                    </a:cubicBezTo>
                    <a:close/>
                  </a:path>
                </a:pathLst>
              </a:custGeom>
              <a:solidFill>
                <a:srgbClr val="BAAFA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22" name="Freeform: Shape 348"/>
              <p:cNvSpPr/>
              <p:nvPr/>
            </p:nvSpPr>
            <p:spPr>
              <a:xfrm>
                <a:off x="1694513" y="184120"/>
                <a:ext cx="231812" cy="234084"/>
              </a:xfrm>
              <a:custGeom>
                <a:avLst/>
                <a:gdLst/>
                <a:ahLst/>
                <a:cxnLst>
                  <a:cxn ang="0">
                    <a:pos x="wd2" y="hd2"/>
                  </a:cxn>
                  <a:cxn ang="5400000">
                    <a:pos x="wd2" y="hd2"/>
                  </a:cxn>
                  <a:cxn ang="10800000">
                    <a:pos x="wd2" y="hd2"/>
                  </a:cxn>
                  <a:cxn ang="16200000">
                    <a:pos x="wd2" y="hd2"/>
                  </a:cxn>
                </a:cxnLst>
                <a:rect l="0" t="0" r="r" b="b"/>
                <a:pathLst>
                  <a:path w="21600" h="21367" fill="norm" stroke="1" extrusionOk="0">
                    <a:moveTo>
                      <a:pt x="0" y="660"/>
                    </a:moveTo>
                    <a:lnTo>
                      <a:pt x="21039" y="0"/>
                    </a:lnTo>
                    <a:lnTo>
                      <a:pt x="21600" y="14400"/>
                    </a:lnTo>
                    <a:cubicBezTo>
                      <a:pt x="21600" y="14400"/>
                      <a:pt x="16999" y="17863"/>
                      <a:pt x="12399" y="19786"/>
                    </a:cubicBezTo>
                    <a:cubicBezTo>
                      <a:pt x="12175" y="19951"/>
                      <a:pt x="11838" y="20061"/>
                      <a:pt x="11557" y="20116"/>
                    </a:cubicBezTo>
                    <a:cubicBezTo>
                      <a:pt x="10043" y="20446"/>
                      <a:pt x="4993" y="21600"/>
                      <a:pt x="505" y="21325"/>
                    </a:cubicBezTo>
                    <a:close/>
                  </a:path>
                </a:pathLst>
              </a:custGeom>
              <a:solidFill>
                <a:srgbClr val="BAC6D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23" name="Freeform: Shape 349"/>
              <p:cNvSpPr/>
              <p:nvPr/>
            </p:nvSpPr>
            <p:spPr>
              <a:xfrm>
                <a:off x="1827925" y="329605"/>
                <a:ext cx="97796" cy="712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67" y="3812"/>
                    </a:moveTo>
                    <a:cubicBezTo>
                      <a:pt x="19745" y="3630"/>
                      <a:pt x="15504" y="0"/>
                      <a:pt x="15504" y="0"/>
                    </a:cubicBezTo>
                    <a:cubicBezTo>
                      <a:pt x="12721" y="9983"/>
                      <a:pt x="398" y="21418"/>
                      <a:pt x="0" y="21600"/>
                    </a:cubicBezTo>
                    <a:cubicBezTo>
                      <a:pt x="10336" y="15610"/>
                      <a:pt x="20672" y="4901"/>
                      <a:pt x="21600" y="3812"/>
                    </a:cubicBez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24" name="Freeform: Shape 350"/>
              <p:cNvSpPr/>
              <p:nvPr/>
            </p:nvSpPr>
            <p:spPr>
              <a:xfrm>
                <a:off x="1708396" y="214908"/>
                <a:ext cx="196195" cy="78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714"/>
                    </a:moveTo>
                    <a:lnTo>
                      <a:pt x="0" y="21600"/>
                    </a:lnTo>
                    <a:lnTo>
                      <a:pt x="0" y="15429"/>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25" name="Freeform: Shape 351"/>
              <p:cNvSpPr/>
              <p:nvPr/>
            </p:nvSpPr>
            <p:spPr>
              <a:xfrm>
                <a:off x="1710209" y="242073"/>
                <a:ext cx="196195" cy="7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171"/>
                    </a:moveTo>
                    <a:lnTo>
                      <a:pt x="0" y="21600"/>
                    </a:lnTo>
                    <a:lnTo>
                      <a:pt x="0" y="13886"/>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26" name="Freeform: Shape 352"/>
              <p:cNvSpPr/>
              <p:nvPr/>
            </p:nvSpPr>
            <p:spPr>
              <a:xfrm>
                <a:off x="1712019" y="269238"/>
                <a:ext cx="196196" cy="7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171"/>
                    </a:moveTo>
                    <a:lnTo>
                      <a:pt x="0" y="21600"/>
                    </a:lnTo>
                    <a:lnTo>
                      <a:pt x="0" y="15429"/>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27" name="Freeform: Shape 353"/>
              <p:cNvSpPr/>
              <p:nvPr/>
            </p:nvSpPr>
            <p:spPr>
              <a:xfrm>
                <a:off x="1713831" y="296404"/>
                <a:ext cx="196195" cy="78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171"/>
                    </a:moveTo>
                    <a:lnTo>
                      <a:pt x="0" y="21600"/>
                    </a:lnTo>
                    <a:lnTo>
                      <a:pt x="0" y="1388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28" name="Freeform: Shape 354"/>
              <p:cNvSpPr/>
              <p:nvPr/>
            </p:nvSpPr>
            <p:spPr>
              <a:xfrm>
                <a:off x="1715036" y="323569"/>
                <a:ext cx="196799" cy="7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171"/>
                    </a:moveTo>
                    <a:lnTo>
                      <a:pt x="66" y="21600"/>
                    </a:lnTo>
                    <a:lnTo>
                      <a:pt x="0" y="1388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29" name="Freeform: Shape 355"/>
              <p:cNvSpPr/>
              <p:nvPr/>
            </p:nvSpPr>
            <p:spPr>
              <a:xfrm>
                <a:off x="1790461" y="179857"/>
                <a:ext cx="32634" cy="32070"/>
              </a:xfrm>
              <a:custGeom>
                <a:avLst/>
                <a:gdLst/>
                <a:ahLst/>
                <a:cxnLst>
                  <a:cxn ang="0">
                    <a:pos x="wd2" y="hd2"/>
                  </a:cxn>
                  <a:cxn ang="5400000">
                    <a:pos x="wd2" y="hd2"/>
                  </a:cxn>
                  <a:cxn ang="10800000">
                    <a:pos x="wd2" y="hd2"/>
                  </a:cxn>
                  <a:cxn ang="16200000">
                    <a:pos x="wd2" y="hd2"/>
                  </a:cxn>
                </a:cxnLst>
                <a:rect l="0" t="0" r="r" b="b"/>
                <a:pathLst>
                  <a:path w="21237" h="20877" fill="norm" stroke="1" extrusionOk="0">
                    <a:moveTo>
                      <a:pt x="21237" y="9668"/>
                    </a:moveTo>
                    <a:cubicBezTo>
                      <a:pt x="21237" y="15453"/>
                      <a:pt x="16994" y="20468"/>
                      <a:pt x="11208" y="20853"/>
                    </a:cubicBezTo>
                    <a:cubicBezTo>
                      <a:pt x="5423" y="21239"/>
                      <a:pt x="408" y="16996"/>
                      <a:pt x="23" y="10825"/>
                    </a:cubicBezTo>
                    <a:cubicBezTo>
                      <a:pt x="-363" y="5425"/>
                      <a:pt x="4266" y="410"/>
                      <a:pt x="9666" y="25"/>
                    </a:cubicBezTo>
                    <a:cubicBezTo>
                      <a:pt x="15451" y="-361"/>
                      <a:pt x="20466" y="3882"/>
                      <a:pt x="21237" y="9668"/>
                    </a:cubicBezTo>
                    <a:close/>
                  </a:path>
                </a:pathLst>
              </a:cu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30" name="Freeform: Shape 356"/>
              <p:cNvSpPr/>
              <p:nvPr/>
            </p:nvSpPr>
            <p:spPr>
              <a:xfrm>
                <a:off x="1710209" y="490183"/>
                <a:ext cx="231208" cy="233925"/>
              </a:xfrm>
              <a:custGeom>
                <a:avLst/>
                <a:gdLst/>
                <a:ahLst/>
                <a:cxnLst>
                  <a:cxn ang="0">
                    <a:pos x="wd2" y="hd2"/>
                  </a:cxn>
                  <a:cxn ang="5400000">
                    <a:pos x="wd2" y="hd2"/>
                  </a:cxn>
                  <a:cxn ang="10800000">
                    <a:pos x="wd2" y="hd2"/>
                  </a:cxn>
                  <a:cxn ang="16200000">
                    <a:pos x="wd2" y="hd2"/>
                  </a:cxn>
                </a:cxnLst>
                <a:rect l="0" t="0" r="r" b="b"/>
                <a:pathLst>
                  <a:path w="21600" h="21407" fill="norm" stroke="1" extrusionOk="0">
                    <a:moveTo>
                      <a:pt x="21094" y="0"/>
                    </a:moveTo>
                    <a:lnTo>
                      <a:pt x="0" y="606"/>
                    </a:lnTo>
                    <a:lnTo>
                      <a:pt x="562" y="21380"/>
                    </a:lnTo>
                    <a:cubicBezTo>
                      <a:pt x="5006" y="21600"/>
                      <a:pt x="10069" y="20443"/>
                      <a:pt x="11588" y="20112"/>
                    </a:cubicBezTo>
                    <a:cubicBezTo>
                      <a:pt x="11869" y="20002"/>
                      <a:pt x="12150" y="19947"/>
                      <a:pt x="12431" y="19837"/>
                    </a:cubicBezTo>
                    <a:cubicBezTo>
                      <a:pt x="12600" y="19727"/>
                      <a:pt x="12713" y="19671"/>
                      <a:pt x="12881" y="19671"/>
                    </a:cubicBezTo>
                    <a:cubicBezTo>
                      <a:pt x="12881" y="19616"/>
                      <a:pt x="12938" y="19616"/>
                      <a:pt x="12994" y="19616"/>
                    </a:cubicBezTo>
                    <a:cubicBezTo>
                      <a:pt x="13106" y="19561"/>
                      <a:pt x="13219" y="19451"/>
                      <a:pt x="13275" y="19451"/>
                    </a:cubicBezTo>
                    <a:cubicBezTo>
                      <a:pt x="13331" y="19396"/>
                      <a:pt x="13388" y="19396"/>
                      <a:pt x="13444" y="19396"/>
                    </a:cubicBezTo>
                    <a:cubicBezTo>
                      <a:pt x="13556" y="19341"/>
                      <a:pt x="13613" y="19286"/>
                      <a:pt x="13669" y="19231"/>
                    </a:cubicBezTo>
                    <a:cubicBezTo>
                      <a:pt x="13725" y="19231"/>
                      <a:pt x="13838" y="19176"/>
                      <a:pt x="13894" y="19176"/>
                    </a:cubicBezTo>
                    <a:cubicBezTo>
                      <a:pt x="13950" y="19120"/>
                      <a:pt x="14006" y="19065"/>
                      <a:pt x="14119" y="19065"/>
                    </a:cubicBezTo>
                    <a:cubicBezTo>
                      <a:pt x="14175" y="19010"/>
                      <a:pt x="14231" y="19010"/>
                      <a:pt x="14288" y="18955"/>
                    </a:cubicBezTo>
                    <a:cubicBezTo>
                      <a:pt x="14344" y="18900"/>
                      <a:pt x="14456" y="18900"/>
                      <a:pt x="14513" y="18845"/>
                    </a:cubicBezTo>
                    <a:cubicBezTo>
                      <a:pt x="14569" y="18790"/>
                      <a:pt x="14625" y="18790"/>
                      <a:pt x="14738" y="18735"/>
                    </a:cubicBezTo>
                    <a:cubicBezTo>
                      <a:pt x="14794" y="18735"/>
                      <a:pt x="14850" y="18680"/>
                      <a:pt x="14906" y="18624"/>
                    </a:cubicBezTo>
                    <a:cubicBezTo>
                      <a:pt x="14963" y="18624"/>
                      <a:pt x="15075" y="18569"/>
                      <a:pt x="15131" y="18514"/>
                    </a:cubicBezTo>
                    <a:cubicBezTo>
                      <a:pt x="15188" y="18514"/>
                      <a:pt x="15244" y="18459"/>
                      <a:pt x="15356" y="18404"/>
                    </a:cubicBezTo>
                    <a:cubicBezTo>
                      <a:pt x="15413" y="18404"/>
                      <a:pt x="15469" y="18349"/>
                      <a:pt x="15525" y="18294"/>
                    </a:cubicBezTo>
                    <a:cubicBezTo>
                      <a:pt x="15581" y="18294"/>
                      <a:pt x="15694" y="18239"/>
                      <a:pt x="15750" y="18184"/>
                    </a:cubicBezTo>
                    <a:cubicBezTo>
                      <a:pt x="15806" y="18184"/>
                      <a:pt x="15863" y="18129"/>
                      <a:pt x="15919" y="18129"/>
                    </a:cubicBezTo>
                    <a:cubicBezTo>
                      <a:pt x="15975" y="18073"/>
                      <a:pt x="16088" y="18018"/>
                      <a:pt x="16144" y="17963"/>
                    </a:cubicBezTo>
                    <a:cubicBezTo>
                      <a:pt x="16200" y="17908"/>
                      <a:pt x="16200" y="17908"/>
                      <a:pt x="16313" y="17853"/>
                    </a:cubicBezTo>
                    <a:cubicBezTo>
                      <a:pt x="16369" y="17853"/>
                      <a:pt x="16425" y="17798"/>
                      <a:pt x="16481" y="17743"/>
                    </a:cubicBezTo>
                    <a:cubicBezTo>
                      <a:pt x="16538" y="17743"/>
                      <a:pt x="16650" y="17688"/>
                      <a:pt x="16650" y="17688"/>
                    </a:cubicBezTo>
                    <a:cubicBezTo>
                      <a:pt x="16763" y="17633"/>
                      <a:pt x="16819" y="17578"/>
                      <a:pt x="16875" y="17522"/>
                    </a:cubicBezTo>
                    <a:cubicBezTo>
                      <a:pt x="16931" y="17522"/>
                      <a:pt x="17044" y="17467"/>
                      <a:pt x="17044" y="17412"/>
                    </a:cubicBezTo>
                    <a:cubicBezTo>
                      <a:pt x="17100" y="17412"/>
                      <a:pt x="17156" y="17357"/>
                      <a:pt x="17269" y="17302"/>
                    </a:cubicBezTo>
                    <a:cubicBezTo>
                      <a:pt x="17325" y="17302"/>
                      <a:pt x="17381" y="17247"/>
                      <a:pt x="17438" y="17247"/>
                    </a:cubicBezTo>
                    <a:cubicBezTo>
                      <a:pt x="17494" y="17192"/>
                      <a:pt x="17550" y="17137"/>
                      <a:pt x="17663" y="17082"/>
                    </a:cubicBezTo>
                    <a:cubicBezTo>
                      <a:pt x="17663" y="17082"/>
                      <a:pt x="17719" y="17027"/>
                      <a:pt x="17775" y="16971"/>
                    </a:cubicBezTo>
                    <a:cubicBezTo>
                      <a:pt x="17831" y="16971"/>
                      <a:pt x="17888" y="16916"/>
                      <a:pt x="18000" y="16861"/>
                    </a:cubicBezTo>
                    <a:cubicBezTo>
                      <a:pt x="18000" y="16861"/>
                      <a:pt x="18056" y="16806"/>
                      <a:pt x="18113" y="16806"/>
                    </a:cubicBezTo>
                    <a:cubicBezTo>
                      <a:pt x="18169" y="16751"/>
                      <a:pt x="18281" y="16696"/>
                      <a:pt x="18338" y="16641"/>
                    </a:cubicBezTo>
                    <a:cubicBezTo>
                      <a:pt x="18338" y="16586"/>
                      <a:pt x="18394" y="16586"/>
                      <a:pt x="18450" y="16586"/>
                    </a:cubicBezTo>
                    <a:cubicBezTo>
                      <a:pt x="18506" y="16531"/>
                      <a:pt x="18619" y="16476"/>
                      <a:pt x="18675" y="16476"/>
                    </a:cubicBezTo>
                    <a:cubicBezTo>
                      <a:pt x="18731" y="16420"/>
                      <a:pt x="18731" y="16365"/>
                      <a:pt x="18788" y="16365"/>
                    </a:cubicBezTo>
                    <a:cubicBezTo>
                      <a:pt x="18844" y="16310"/>
                      <a:pt x="18900" y="16255"/>
                      <a:pt x="18956" y="16255"/>
                    </a:cubicBezTo>
                    <a:cubicBezTo>
                      <a:pt x="19013" y="16200"/>
                      <a:pt x="19069" y="16200"/>
                      <a:pt x="19069" y="16200"/>
                    </a:cubicBezTo>
                    <a:cubicBezTo>
                      <a:pt x="19125" y="16145"/>
                      <a:pt x="19238" y="16090"/>
                      <a:pt x="19294" y="16035"/>
                    </a:cubicBezTo>
                    <a:cubicBezTo>
                      <a:pt x="19350" y="16035"/>
                      <a:pt x="19350" y="16035"/>
                      <a:pt x="19406" y="15980"/>
                    </a:cubicBezTo>
                    <a:cubicBezTo>
                      <a:pt x="19575" y="15869"/>
                      <a:pt x="19744" y="15704"/>
                      <a:pt x="19969" y="15594"/>
                    </a:cubicBezTo>
                    <a:cubicBezTo>
                      <a:pt x="20025" y="15539"/>
                      <a:pt x="20081" y="15539"/>
                      <a:pt x="20194" y="15429"/>
                    </a:cubicBezTo>
                    <a:lnTo>
                      <a:pt x="20250" y="15429"/>
                    </a:lnTo>
                    <a:cubicBezTo>
                      <a:pt x="20306" y="15318"/>
                      <a:pt x="20363" y="15318"/>
                      <a:pt x="20419" y="15263"/>
                    </a:cubicBezTo>
                    <a:cubicBezTo>
                      <a:pt x="20475" y="15263"/>
                      <a:pt x="20475" y="15263"/>
                      <a:pt x="20475" y="15208"/>
                    </a:cubicBezTo>
                    <a:cubicBezTo>
                      <a:pt x="20588" y="15208"/>
                      <a:pt x="20588" y="15153"/>
                      <a:pt x="20644" y="15153"/>
                    </a:cubicBezTo>
                    <a:cubicBezTo>
                      <a:pt x="20644" y="15098"/>
                      <a:pt x="20700" y="15098"/>
                      <a:pt x="20700" y="15043"/>
                    </a:cubicBezTo>
                    <a:cubicBezTo>
                      <a:pt x="20700" y="15043"/>
                      <a:pt x="20813" y="15043"/>
                      <a:pt x="20813" y="14988"/>
                    </a:cubicBezTo>
                    <a:cubicBezTo>
                      <a:pt x="20813" y="14988"/>
                      <a:pt x="20869" y="14988"/>
                      <a:pt x="20925" y="14933"/>
                    </a:cubicBezTo>
                    <a:cubicBezTo>
                      <a:pt x="20925" y="14933"/>
                      <a:pt x="20981" y="14933"/>
                      <a:pt x="20981" y="14878"/>
                    </a:cubicBezTo>
                    <a:cubicBezTo>
                      <a:pt x="20981" y="14878"/>
                      <a:pt x="21038" y="14822"/>
                      <a:pt x="21094" y="14822"/>
                    </a:cubicBezTo>
                    <a:cubicBezTo>
                      <a:pt x="21094" y="14822"/>
                      <a:pt x="21150" y="14767"/>
                      <a:pt x="21206" y="14767"/>
                    </a:cubicBezTo>
                    <a:cubicBezTo>
                      <a:pt x="21206" y="14712"/>
                      <a:pt x="21206" y="14712"/>
                      <a:pt x="21206" y="14712"/>
                    </a:cubicBezTo>
                    <a:cubicBezTo>
                      <a:pt x="21263" y="14712"/>
                      <a:pt x="21263" y="14657"/>
                      <a:pt x="21263" y="14657"/>
                    </a:cubicBezTo>
                    <a:cubicBezTo>
                      <a:pt x="21319" y="14657"/>
                      <a:pt x="21319" y="14657"/>
                      <a:pt x="21375" y="14657"/>
                    </a:cubicBezTo>
                    <a:cubicBezTo>
                      <a:pt x="21375" y="14602"/>
                      <a:pt x="21375" y="14602"/>
                      <a:pt x="21431" y="14547"/>
                    </a:cubicBezTo>
                    <a:cubicBezTo>
                      <a:pt x="21488" y="14547"/>
                      <a:pt x="21488" y="14547"/>
                      <a:pt x="21488" y="14492"/>
                    </a:cubicBezTo>
                    <a:cubicBezTo>
                      <a:pt x="21544" y="14492"/>
                      <a:pt x="21544" y="14492"/>
                      <a:pt x="21544" y="14492"/>
                    </a:cubicBezTo>
                    <a:cubicBezTo>
                      <a:pt x="21544" y="14437"/>
                      <a:pt x="21544" y="14437"/>
                      <a:pt x="21544" y="14437"/>
                    </a:cubicBezTo>
                    <a:cubicBezTo>
                      <a:pt x="21600" y="14437"/>
                      <a:pt x="21600" y="14437"/>
                      <a:pt x="21600" y="14437"/>
                    </a:cubicBezTo>
                    <a:lnTo>
                      <a:pt x="21600" y="14382"/>
                    </a:lnTo>
                    <a:close/>
                  </a:path>
                </a:pathLst>
              </a:custGeom>
              <a:solidFill>
                <a:srgbClr val="BAAFA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31" name="Freeform: Shape 357"/>
              <p:cNvSpPr/>
              <p:nvPr/>
            </p:nvSpPr>
            <p:spPr>
              <a:xfrm>
                <a:off x="1693305" y="478109"/>
                <a:ext cx="231209" cy="234542"/>
              </a:xfrm>
              <a:custGeom>
                <a:avLst/>
                <a:gdLst/>
                <a:ahLst/>
                <a:cxnLst>
                  <a:cxn ang="0">
                    <a:pos x="wd2" y="hd2"/>
                  </a:cxn>
                  <a:cxn ang="5400000">
                    <a:pos x="wd2" y="hd2"/>
                  </a:cxn>
                  <a:cxn ang="10800000">
                    <a:pos x="wd2" y="hd2"/>
                  </a:cxn>
                  <a:cxn ang="16200000">
                    <a:pos x="wd2" y="hd2"/>
                  </a:cxn>
                </a:cxnLst>
                <a:rect l="0" t="0" r="r" b="b"/>
                <a:pathLst>
                  <a:path w="21600" h="21409" fill="norm" stroke="1" extrusionOk="0">
                    <a:moveTo>
                      <a:pt x="0" y="605"/>
                    </a:moveTo>
                    <a:lnTo>
                      <a:pt x="21038" y="0"/>
                    </a:lnTo>
                    <a:lnTo>
                      <a:pt x="21600" y="14400"/>
                    </a:lnTo>
                    <a:cubicBezTo>
                      <a:pt x="21600" y="14400"/>
                      <a:pt x="16988" y="17918"/>
                      <a:pt x="12431" y="19841"/>
                    </a:cubicBezTo>
                    <a:cubicBezTo>
                      <a:pt x="12150" y="19951"/>
                      <a:pt x="11869" y="20061"/>
                      <a:pt x="11588" y="20116"/>
                    </a:cubicBezTo>
                    <a:cubicBezTo>
                      <a:pt x="10069" y="20501"/>
                      <a:pt x="5006" y="21600"/>
                      <a:pt x="562" y="21380"/>
                    </a:cubicBezTo>
                    <a:close/>
                  </a:path>
                </a:pathLst>
              </a:custGeom>
              <a:solidFill>
                <a:srgbClr val="BAC6D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32" name="Freeform: Shape 358"/>
              <p:cNvSpPr/>
              <p:nvPr/>
            </p:nvSpPr>
            <p:spPr>
              <a:xfrm>
                <a:off x="1826718" y="623595"/>
                <a:ext cx="97796" cy="718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67" y="3960"/>
                    </a:moveTo>
                    <a:cubicBezTo>
                      <a:pt x="19612" y="3780"/>
                      <a:pt x="15504" y="0"/>
                      <a:pt x="15504" y="0"/>
                    </a:cubicBezTo>
                    <a:cubicBezTo>
                      <a:pt x="12589" y="9900"/>
                      <a:pt x="265" y="21420"/>
                      <a:pt x="0" y="21600"/>
                    </a:cubicBezTo>
                    <a:cubicBezTo>
                      <a:pt x="10204" y="15480"/>
                      <a:pt x="20672" y="4860"/>
                      <a:pt x="21600" y="3960"/>
                    </a:cubicBez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33" name="Freeform: Shape 359"/>
              <p:cNvSpPr/>
              <p:nvPr/>
            </p:nvSpPr>
            <p:spPr>
              <a:xfrm>
                <a:off x="1706585" y="508896"/>
                <a:ext cx="196195" cy="7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714"/>
                    </a:moveTo>
                    <a:lnTo>
                      <a:pt x="0" y="21600"/>
                    </a:lnTo>
                    <a:lnTo>
                      <a:pt x="0" y="15429"/>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34" name="Freeform: Shape 360"/>
              <p:cNvSpPr/>
              <p:nvPr/>
            </p:nvSpPr>
            <p:spPr>
              <a:xfrm>
                <a:off x="1708396" y="536062"/>
                <a:ext cx="196195" cy="84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200"/>
                    </a:moveTo>
                    <a:lnTo>
                      <a:pt x="0" y="21600"/>
                    </a:lnTo>
                    <a:lnTo>
                      <a:pt x="0" y="14400"/>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35" name="Freeform: Shape 361"/>
              <p:cNvSpPr/>
              <p:nvPr/>
            </p:nvSpPr>
            <p:spPr>
              <a:xfrm>
                <a:off x="1710209" y="563227"/>
                <a:ext cx="196195" cy="7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714"/>
                    </a:moveTo>
                    <a:lnTo>
                      <a:pt x="0" y="21600"/>
                    </a:lnTo>
                    <a:lnTo>
                      <a:pt x="0" y="15429"/>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36" name="Freeform: Shape 362"/>
              <p:cNvSpPr/>
              <p:nvPr/>
            </p:nvSpPr>
            <p:spPr>
              <a:xfrm>
                <a:off x="1712622" y="590392"/>
                <a:ext cx="195591" cy="7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714"/>
                    </a:moveTo>
                    <a:lnTo>
                      <a:pt x="0" y="21600"/>
                    </a:lnTo>
                    <a:lnTo>
                      <a:pt x="0" y="15429"/>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37" name="Freeform: Shape 363"/>
              <p:cNvSpPr/>
              <p:nvPr/>
            </p:nvSpPr>
            <p:spPr>
              <a:xfrm>
                <a:off x="1713831" y="617558"/>
                <a:ext cx="196798" cy="7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171"/>
                    </a:moveTo>
                    <a:lnTo>
                      <a:pt x="0" y="21600"/>
                    </a:lnTo>
                    <a:lnTo>
                      <a:pt x="0" y="1388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38" name="Freeform: Shape 364"/>
              <p:cNvSpPr/>
              <p:nvPr/>
            </p:nvSpPr>
            <p:spPr>
              <a:xfrm>
                <a:off x="1788555" y="473849"/>
                <a:ext cx="32163" cy="32068"/>
              </a:xfrm>
              <a:custGeom>
                <a:avLst/>
                <a:gdLst/>
                <a:ahLst/>
                <a:cxnLst>
                  <a:cxn ang="0">
                    <a:pos x="wd2" y="hd2"/>
                  </a:cxn>
                  <a:cxn ang="5400000">
                    <a:pos x="wd2" y="hd2"/>
                  </a:cxn>
                  <a:cxn ang="10800000">
                    <a:pos x="wd2" y="hd2"/>
                  </a:cxn>
                  <a:cxn ang="16200000">
                    <a:pos x="wd2" y="hd2"/>
                  </a:cxn>
                </a:cxnLst>
                <a:rect l="0" t="0" r="r" b="b"/>
                <a:pathLst>
                  <a:path w="20570" h="20875" fill="norm" stroke="1" extrusionOk="0">
                    <a:moveTo>
                      <a:pt x="20546" y="9666"/>
                    </a:moveTo>
                    <a:cubicBezTo>
                      <a:pt x="20925" y="15837"/>
                      <a:pt x="16757" y="20466"/>
                      <a:pt x="11072" y="20851"/>
                    </a:cubicBezTo>
                    <a:cubicBezTo>
                      <a:pt x="5388" y="21237"/>
                      <a:pt x="462" y="16994"/>
                      <a:pt x="83" y="11208"/>
                    </a:cubicBezTo>
                    <a:cubicBezTo>
                      <a:pt x="-675" y="5423"/>
                      <a:pt x="3872" y="408"/>
                      <a:pt x="9557" y="23"/>
                    </a:cubicBezTo>
                    <a:cubicBezTo>
                      <a:pt x="15241" y="-363"/>
                      <a:pt x="20167" y="4266"/>
                      <a:pt x="20546" y="9666"/>
                    </a:cubicBezTo>
                    <a:close/>
                  </a:path>
                </a:pathLst>
              </a:cu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39" name="Freeform: Shape 365"/>
              <p:cNvSpPr/>
              <p:nvPr/>
            </p:nvSpPr>
            <p:spPr>
              <a:xfrm>
                <a:off x="257165" y="539080"/>
                <a:ext cx="241470" cy="2493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38" y="0"/>
                    </a:moveTo>
                    <a:lnTo>
                      <a:pt x="0" y="2035"/>
                    </a:lnTo>
                    <a:lnTo>
                      <a:pt x="1939" y="21600"/>
                    </a:lnTo>
                    <a:cubicBezTo>
                      <a:pt x="6248" y="21548"/>
                      <a:pt x="10989" y="20139"/>
                      <a:pt x="12389" y="19670"/>
                    </a:cubicBezTo>
                    <a:cubicBezTo>
                      <a:pt x="12658" y="19617"/>
                      <a:pt x="12982" y="19513"/>
                      <a:pt x="13197" y="19357"/>
                    </a:cubicBezTo>
                    <a:cubicBezTo>
                      <a:pt x="13305" y="19304"/>
                      <a:pt x="13466" y="19252"/>
                      <a:pt x="13574" y="19148"/>
                    </a:cubicBezTo>
                    <a:cubicBezTo>
                      <a:pt x="13628" y="19148"/>
                      <a:pt x="13682" y="19096"/>
                      <a:pt x="13736" y="19096"/>
                    </a:cubicBezTo>
                    <a:cubicBezTo>
                      <a:pt x="13790" y="19043"/>
                      <a:pt x="13897" y="18991"/>
                      <a:pt x="14005" y="18939"/>
                    </a:cubicBezTo>
                    <a:cubicBezTo>
                      <a:pt x="14005" y="18939"/>
                      <a:pt x="14059" y="18887"/>
                      <a:pt x="14167" y="18835"/>
                    </a:cubicBezTo>
                    <a:cubicBezTo>
                      <a:pt x="14220" y="18835"/>
                      <a:pt x="14274" y="18783"/>
                      <a:pt x="14382" y="18730"/>
                    </a:cubicBezTo>
                    <a:lnTo>
                      <a:pt x="14490" y="18678"/>
                    </a:lnTo>
                    <a:cubicBezTo>
                      <a:pt x="14598" y="18574"/>
                      <a:pt x="14651" y="18574"/>
                      <a:pt x="14759" y="18522"/>
                    </a:cubicBezTo>
                    <a:cubicBezTo>
                      <a:pt x="14813" y="18522"/>
                      <a:pt x="14867" y="18470"/>
                      <a:pt x="14921" y="18417"/>
                    </a:cubicBezTo>
                    <a:cubicBezTo>
                      <a:pt x="14975" y="18365"/>
                      <a:pt x="15028" y="18313"/>
                      <a:pt x="15136" y="18313"/>
                    </a:cubicBezTo>
                    <a:lnTo>
                      <a:pt x="15298" y="18157"/>
                    </a:lnTo>
                    <a:cubicBezTo>
                      <a:pt x="15352" y="18157"/>
                      <a:pt x="15459" y="18104"/>
                      <a:pt x="15513" y="18104"/>
                    </a:cubicBezTo>
                    <a:cubicBezTo>
                      <a:pt x="15567" y="18000"/>
                      <a:pt x="15567" y="18000"/>
                      <a:pt x="15675" y="17948"/>
                    </a:cubicBezTo>
                    <a:cubicBezTo>
                      <a:pt x="15729" y="17948"/>
                      <a:pt x="15783" y="17896"/>
                      <a:pt x="15836" y="17843"/>
                    </a:cubicBezTo>
                    <a:lnTo>
                      <a:pt x="16052" y="17739"/>
                    </a:lnTo>
                    <a:cubicBezTo>
                      <a:pt x="16106" y="17687"/>
                      <a:pt x="16160" y="17635"/>
                      <a:pt x="16213" y="17583"/>
                    </a:cubicBezTo>
                    <a:cubicBezTo>
                      <a:pt x="16267" y="17583"/>
                      <a:pt x="16375" y="17530"/>
                      <a:pt x="16375" y="17478"/>
                    </a:cubicBezTo>
                    <a:cubicBezTo>
                      <a:pt x="16429" y="17426"/>
                      <a:pt x="16537" y="17426"/>
                      <a:pt x="16591" y="17374"/>
                    </a:cubicBezTo>
                    <a:cubicBezTo>
                      <a:pt x="16644" y="17374"/>
                      <a:pt x="16698" y="17270"/>
                      <a:pt x="16752" y="17270"/>
                    </a:cubicBezTo>
                    <a:cubicBezTo>
                      <a:pt x="16806" y="17217"/>
                      <a:pt x="16860" y="17165"/>
                      <a:pt x="16968" y="17113"/>
                    </a:cubicBezTo>
                    <a:cubicBezTo>
                      <a:pt x="17021" y="17113"/>
                      <a:pt x="17075" y="17061"/>
                      <a:pt x="17129" y="17061"/>
                    </a:cubicBezTo>
                    <a:cubicBezTo>
                      <a:pt x="17183" y="17009"/>
                      <a:pt x="17237" y="16904"/>
                      <a:pt x="17291" y="16904"/>
                    </a:cubicBezTo>
                    <a:cubicBezTo>
                      <a:pt x="17345" y="16852"/>
                      <a:pt x="17399" y="16852"/>
                      <a:pt x="17452" y="16800"/>
                    </a:cubicBezTo>
                    <a:cubicBezTo>
                      <a:pt x="17506" y="16748"/>
                      <a:pt x="17560" y="16696"/>
                      <a:pt x="17668" y="16696"/>
                    </a:cubicBezTo>
                    <a:cubicBezTo>
                      <a:pt x="17668" y="16643"/>
                      <a:pt x="17722" y="16591"/>
                      <a:pt x="17776" y="16539"/>
                    </a:cubicBezTo>
                    <a:cubicBezTo>
                      <a:pt x="17829" y="16539"/>
                      <a:pt x="17883" y="16487"/>
                      <a:pt x="17991" y="16435"/>
                    </a:cubicBezTo>
                    <a:cubicBezTo>
                      <a:pt x="17991" y="16383"/>
                      <a:pt x="18045" y="16383"/>
                      <a:pt x="18099" y="16330"/>
                    </a:cubicBezTo>
                    <a:cubicBezTo>
                      <a:pt x="18153" y="16278"/>
                      <a:pt x="18260" y="16278"/>
                      <a:pt x="18260" y="16226"/>
                    </a:cubicBezTo>
                    <a:cubicBezTo>
                      <a:pt x="18314" y="16174"/>
                      <a:pt x="18368" y="16122"/>
                      <a:pt x="18422" y="16122"/>
                    </a:cubicBezTo>
                    <a:cubicBezTo>
                      <a:pt x="18476" y="16070"/>
                      <a:pt x="18530" y="16017"/>
                      <a:pt x="18584" y="15965"/>
                    </a:cubicBezTo>
                    <a:cubicBezTo>
                      <a:pt x="18637" y="15965"/>
                      <a:pt x="18691" y="15913"/>
                      <a:pt x="18745" y="15861"/>
                    </a:cubicBezTo>
                    <a:cubicBezTo>
                      <a:pt x="18799" y="15861"/>
                      <a:pt x="18853" y="15809"/>
                      <a:pt x="18907" y="15757"/>
                    </a:cubicBezTo>
                    <a:cubicBezTo>
                      <a:pt x="18907" y="15704"/>
                      <a:pt x="18961" y="15704"/>
                      <a:pt x="19014" y="15652"/>
                    </a:cubicBezTo>
                    <a:cubicBezTo>
                      <a:pt x="19068" y="15652"/>
                      <a:pt x="19122" y="15600"/>
                      <a:pt x="19176" y="15548"/>
                    </a:cubicBezTo>
                    <a:cubicBezTo>
                      <a:pt x="19230" y="15496"/>
                      <a:pt x="19230" y="15496"/>
                      <a:pt x="19284" y="15443"/>
                    </a:cubicBezTo>
                    <a:cubicBezTo>
                      <a:pt x="19338" y="15391"/>
                      <a:pt x="19392" y="15391"/>
                      <a:pt x="19499" y="15287"/>
                    </a:cubicBezTo>
                    <a:lnTo>
                      <a:pt x="19553" y="15287"/>
                    </a:lnTo>
                    <a:cubicBezTo>
                      <a:pt x="19769" y="15130"/>
                      <a:pt x="19930" y="14974"/>
                      <a:pt x="20092" y="14870"/>
                    </a:cubicBezTo>
                    <a:cubicBezTo>
                      <a:pt x="20146" y="14765"/>
                      <a:pt x="20200" y="14765"/>
                      <a:pt x="20253" y="14713"/>
                    </a:cubicBezTo>
                    <a:cubicBezTo>
                      <a:pt x="20307" y="14661"/>
                      <a:pt x="20361" y="14661"/>
                      <a:pt x="20361" y="14661"/>
                    </a:cubicBezTo>
                    <a:cubicBezTo>
                      <a:pt x="20415" y="14609"/>
                      <a:pt x="20469" y="14557"/>
                      <a:pt x="20523" y="14557"/>
                    </a:cubicBezTo>
                    <a:cubicBezTo>
                      <a:pt x="20523" y="14504"/>
                      <a:pt x="20523" y="14452"/>
                      <a:pt x="20577" y="14452"/>
                    </a:cubicBezTo>
                    <a:lnTo>
                      <a:pt x="20684" y="14400"/>
                    </a:lnTo>
                    <a:cubicBezTo>
                      <a:pt x="20684" y="14348"/>
                      <a:pt x="20738" y="14348"/>
                      <a:pt x="20792" y="14348"/>
                    </a:cubicBezTo>
                    <a:cubicBezTo>
                      <a:pt x="20792" y="14296"/>
                      <a:pt x="20846" y="14243"/>
                      <a:pt x="20846" y="14191"/>
                    </a:cubicBezTo>
                    <a:cubicBezTo>
                      <a:pt x="20900" y="14191"/>
                      <a:pt x="20900" y="14191"/>
                      <a:pt x="20954" y="14191"/>
                    </a:cubicBezTo>
                    <a:cubicBezTo>
                      <a:pt x="20954" y="14139"/>
                      <a:pt x="21007" y="14139"/>
                      <a:pt x="21061" y="14087"/>
                    </a:cubicBezTo>
                    <a:lnTo>
                      <a:pt x="21115" y="14087"/>
                    </a:lnTo>
                    <a:cubicBezTo>
                      <a:pt x="21115" y="14035"/>
                      <a:pt x="21169" y="13983"/>
                      <a:pt x="21169" y="13983"/>
                    </a:cubicBezTo>
                    <a:lnTo>
                      <a:pt x="21223" y="13930"/>
                    </a:lnTo>
                    <a:cubicBezTo>
                      <a:pt x="21277" y="13930"/>
                      <a:pt x="21277" y="13878"/>
                      <a:pt x="21277" y="13878"/>
                    </a:cubicBezTo>
                    <a:cubicBezTo>
                      <a:pt x="21331" y="13878"/>
                      <a:pt x="21331" y="13878"/>
                      <a:pt x="21385" y="13826"/>
                    </a:cubicBezTo>
                    <a:cubicBezTo>
                      <a:pt x="21438" y="13774"/>
                      <a:pt x="21438" y="13774"/>
                      <a:pt x="21438" y="13774"/>
                    </a:cubicBezTo>
                    <a:lnTo>
                      <a:pt x="21492" y="13774"/>
                    </a:lnTo>
                    <a:cubicBezTo>
                      <a:pt x="21492" y="13722"/>
                      <a:pt x="21492" y="13722"/>
                      <a:pt x="21546" y="13722"/>
                    </a:cubicBezTo>
                    <a:cubicBezTo>
                      <a:pt x="21546" y="13670"/>
                      <a:pt x="21546" y="13670"/>
                      <a:pt x="21546" y="13670"/>
                    </a:cubicBezTo>
                    <a:lnTo>
                      <a:pt x="21600" y="13670"/>
                    </a:lnTo>
                    <a:lnTo>
                      <a:pt x="21600" y="13617"/>
                    </a:lnTo>
                    <a:close/>
                  </a:path>
                </a:pathLst>
              </a:custGeom>
              <a:solidFill>
                <a:srgbClr val="BAAFA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40" name="Freeform: Shape 366"/>
              <p:cNvSpPr/>
              <p:nvPr/>
            </p:nvSpPr>
            <p:spPr>
              <a:xfrm>
                <a:off x="239054" y="529421"/>
                <a:ext cx="241471" cy="2487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87"/>
                    </a:moveTo>
                    <a:lnTo>
                      <a:pt x="20092" y="0"/>
                    </a:lnTo>
                    <a:lnTo>
                      <a:pt x="21600" y="13598"/>
                    </a:lnTo>
                    <a:cubicBezTo>
                      <a:pt x="21600" y="13598"/>
                      <a:pt x="17452" y="17207"/>
                      <a:pt x="13197" y="19351"/>
                    </a:cubicBezTo>
                    <a:cubicBezTo>
                      <a:pt x="12982" y="19508"/>
                      <a:pt x="12712" y="19613"/>
                      <a:pt x="12443" y="19717"/>
                    </a:cubicBezTo>
                    <a:cubicBezTo>
                      <a:pt x="11042" y="20136"/>
                      <a:pt x="6302" y="21548"/>
                      <a:pt x="1939" y="21600"/>
                    </a:cubicBezTo>
                    <a:close/>
                  </a:path>
                </a:pathLst>
              </a:custGeom>
              <a:solidFill>
                <a:srgbClr val="BAC6D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41" name="Freeform: Shape 367"/>
              <p:cNvSpPr/>
              <p:nvPr/>
            </p:nvSpPr>
            <p:spPr>
              <a:xfrm>
                <a:off x="386955" y="676114"/>
                <a:ext cx="93571" cy="76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62" y="2891"/>
                    </a:moveTo>
                    <a:cubicBezTo>
                      <a:pt x="19523" y="2891"/>
                      <a:pt x="15092" y="0"/>
                      <a:pt x="15092" y="0"/>
                    </a:cubicBezTo>
                    <a:cubicBezTo>
                      <a:pt x="12738" y="9524"/>
                      <a:pt x="554" y="21430"/>
                      <a:pt x="0" y="21600"/>
                    </a:cubicBezTo>
                    <a:cubicBezTo>
                      <a:pt x="10385" y="15137"/>
                      <a:pt x="20631" y="4082"/>
                      <a:pt x="21600" y="3061"/>
                    </a:cubicBezTo>
                    <a:cubicBezTo>
                      <a:pt x="21600" y="3061"/>
                      <a:pt x="21600" y="2891"/>
                      <a:pt x="21462" y="2891"/>
                    </a:cubicBez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42" name="Freeform: Shape 368"/>
              <p:cNvSpPr/>
              <p:nvPr/>
            </p:nvSpPr>
            <p:spPr>
              <a:xfrm>
                <a:off x="254750" y="560813"/>
                <a:ext cx="195591" cy="223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0" y="21600"/>
                    </a:lnTo>
                    <a:lnTo>
                      <a:pt x="0" y="1932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43" name="Freeform: Shape 369"/>
              <p:cNvSpPr/>
              <p:nvPr/>
            </p:nvSpPr>
            <p:spPr>
              <a:xfrm>
                <a:off x="258372" y="587978"/>
                <a:ext cx="195592" cy="217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919"/>
                    </a:moveTo>
                    <a:lnTo>
                      <a:pt x="66" y="21600"/>
                    </a:lnTo>
                    <a:lnTo>
                      <a:pt x="0" y="19265"/>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44" name="Freeform: Shape 370"/>
              <p:cNvSpPr/>
              <p:nvPr/>
            </p:nvSpPr>
            <p:spPr>
              <a:xfrm>
                <a:off x="261994" y="614540"/>
                <a:ext cx="195591"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66" y="21600"/>
                    </a:lnTo>
                    <a:lnTo>
                      <a:pt x="0" y="1932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45" name="Freeform: Shape 371"/>
              <p:cNvSpPr/>
              <p:nvPr/>
            </p:nvSpPr>
            <p:spPr>
              <a:xfrm>
                <a:off x="265616" y="641705"/>
                <a:ext cx="195591"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66" y="21600"/>
                    </a:lnTo>
                    <a:lnTo>
                      <a:pt x="0" y="18758"/>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46" name="Freeform: Shape 372"/>
              <p:cNvSpPr/>
              <p:nvPr/>
            </p:nvSpPr>
            <p:spPr>
              <a:xfrm>
                <a:off x="269841" y="668267"/>
                <a:ext cx="195591" cy="229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769"/>
                    </a:moveTo>
                    <a:lnTo>
                      <a:pt x="0" y="21600"/>
                    </a:lnTo>
                    <a:lnTo>
                      <a:pt x="0" y="18831"/>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47" name="Freeform: Shape 373"/>
              <p:cNvSpPr/>
              <p:nvPr/>
            </p:nvSpPr>
            <p:spPr>
              <a:xfrm>
                <a:off x="334285" y="532300"/>
                <a:ext cx="32308" cy="32286"/>
              </a:xfrm>
              <a:custGeom>
                <a:avLst/>
                <a:gdLst/>
                <a:ahLst/>
                <a:cxnLst>
                  <a:cxn ang="0">
                    <a:pos x="wd2" y="hd2"/>
                  </a:cxn>
                  <a:cxn ang="5400000">
                    <a:pos x="wd2" y="hd2"/>
                  </a:cxn>
                  <a:cxn ang="10800000">
                    <a:pos x="wd2" y="hd2"/>
                  </a:cxn>
                  <a:cxn ang="16200000">
                    <a:pos x="wd2" y="hd2"/>
                  </a:cxn>
                </a:cxnLst>
                <a:rect l="0" t="0" r="r" b="b"/>
                <a:pathLst>
                  <a:path w="20300" h="20293" fill="norm" stroke="1" extrusionOk="0">
                    <a:moveTo>
                      <a:pt x="20205" y="8653"/>
                    </a:moveTo>
                    <a:cubicBezTo>
                      <a:pt x="20950" y="14240"/>
                      <a:pt x="17226" y="19453"/>
                      <a:pt x="11640" y="20198"/>
                    </a:cubicBezTo>
                    <a:cubicBezTo>
                      <a:pt x="6053" y="20943"/>
                      <a:pt x="840" y="17219"/>
                      <a:pt x="95" y="11633"/>
                    </a:cubicBezTo>
                    <a:cubicBezTo>
                      <a:pt x="-650" y="6046"/>
                      <a:pt x="3074" y="1205"/>
                      <a:pt x="8660" y="88"/>
                    </a:cubicBezTo>
                    <a:cubicBezTo>
                      <a:pt x="14247" y="-657"/>
                      <a:pt x="19460" y="3440"/>
                      <a:pt x="20205" y="8653"/>
                    </a:cubicBezTo>
                    <a:close/>
                  </a:path>
                </a:pathLst>
              </a:cu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48" name="Freeform: Shape 378"/>
              <p:cNvSpPr/>
              <p:nvPr/>
            </p:nvSpPr>
            <p:spPr>
              <a:xfrm>
                <a:off x="703884" y="514934"/>
                <a:ext cx="283728" cy="3736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40"/>
                    </a:moveTo>
                    <a:lnTo>
                      <a:pt x="5824" y="21600"/>
                    </a:lnTo>
                    <a:lnTo>
                      <a:pt x="21600" y="16932"/>
                    </a:lnTo>
                    <a:lnTo>
                      <a:pt x="14446" y="0"/>
                    </a:lnTo>
                    <a:close/>
                  </a:path>
                </a:pathLst>
              </a:custGeom>
              <a:solidFill>
                <a:srgbClr val="E9E8E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49" name="Freeform: Shape 379"/>
              <p:cNvSpPr/>
              <p:nvPr/>
            </p:nvSpPr>
            <p:spPr>
              <a:xfrm>
                <a:off x="740459" y="552965"/>
                <a:ext cx="142717" cy="51313"/>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219" y="21600"/>
                    </a:moveTo>
                    <a:cubicBezTo>
                      <a:pt x="129" y="21600"/>
                      <a:pt x="38" y="21349"/>
                      <a:pt x="38" y="21098"/>
                    </a:cubicBezTo>
                    <a:cubicBezTo>
                      <a:pt x="-53" y="20847"/>
                      <a:pt x="38" y="20595"/>
                      <a:pt x="129" y="20344"/>
                    </a:cubicBezTo>
                    <a:lnTo>
                      <a:pt x="21275" y="0"/>
                    </a:lnTo>
                    <a:cubicBezTo>
                      <a:pt x="21365" y="0"/>
                      <a:pt x="21547" y="251"/>
                      <a:pt x="21547" y="502"/>
                    </a:cubicBezTo>
                    <a:cubicBezTo>
                      <a:pt x="21547" y="502"/>
                      <a:pt x="21547" y="1005"/>
                      <a:pt x="21456" y="1005"/>
                    </a:cubicBezTo>
                    <a:lnTo>
                      <a:pt x="310" y="21349"/>
                    </a:lnTo>
                    <a:cubicBezTo>
                      <a:pt x="310" y="21600"/>
                      <a:pt x="219" y="21600"/>
                      <a:pt x="219" y="2160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50" name="Freeform: Shape 380"/>
              <p:cNvSpPr/>
              <p:nvPr/>
            </p:nvSpPr>
            <p:spPr>
              <a:xfrm>
                <a:off x="749159" y="590146"/>
                <a:ext cx="143676" cy="47938"/>
              </a:xfrm>
              <a:custGeom>
                <a:avLst/>
                <a:gdLst/>
                <a:ahLst/>
                <a:cxnLst>
                  <a:cxn ang="0">
                    <a:pos x="wd2" y="hd2"/>
                  </a:cxn>
                  <a:cxn ang="5400000">
                    <a:pos x="wd2" y="hd2"/>
                  </a:cxn>
                  <a:cxn ang="10800000">
                    <a:pos x="wd2" y="hd2"/>
                  </a:cxn>
                  <a:cxn ang="16200000">
                    <a:pos x="wd2" y="hd2"/>
                  </a:cxn>
                </a:cxnLst>
                <a:rect l="0" t="0" r="r" b="b"/>
                <a:pathLst>
                  <a:path w="21600" h="21444" fill="norm" stroke="1" extrusionOk="0">
                    <a:moveTo>
                      <a:pt x="181" y="21444"/>
                    </a:moveTo>
                    <a:cubicBezTo>
                      <a:pt x="90" y="21444"/>
                      <a:pt x="90" y="21177"/>
                      <a:pt x="0" y="20911"/>
                    </a:cubicBezTo>
                    <a:cubicBezTo>
                      <a:pt x="0" y="20644"/>
                      <a:pt x="90" y="20377"/>
                      <a:pt x="90" y="20111"/>
                    </a:cubicBezTo>
                    <a:lnTo>
                      <a:pt x="21329" y="111"/>
                    </a:lnTo>
                    <a:cubicBezTo>
                      <a:pt x="21419" y="-156"/>
                      <a:pt x="21510" y="111"/>
                      <a:pt x="21600" y="377"/>
                    </a:cubicBezTo>
                    <a:cubicBezTo>
                      <a:pt x="21600" y="644"/>
                      <a:pt x="21510" y="911"/>
                      <a:pt x="21510" y="911"/>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51" name="Freeform: Shape 381"/>
              <p:cNvSpPr/>
              <p:nvPr/>
            </p:nvSpPr>
            <p:spPr>
              <a:xfrm>
                <a:off x="759422" y="622388"/>
                <a:ext cx="142717" cy="50709"/>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82" y="21600"/>
                    </a:moveTo>
                    <a:cubicBezTo>
                      <a:pt x="91" y="21600"/>
                      <a:pt x="91" y="21600"/>
                      <a:pt x="0" y="21346"/>
                    </a:cubicBezTo>
                    <a:cubicBezTo>
                      <a:pt x="0" y="20838"/>
                      <a:pt x="91" y="20584"/>
                      <a:pt x="91" y="20584"/>
                    </a:cubicBezTo>
                    <a:lnTo>
                      <a:pt x="21328" y="0"/>
                    </a:lnTo>
                    <a:cubicBezTo>
                      <a:pt x="21418" y="0"/>
                      <a:pt x="21509" y="254"/>
                      <a:pt x="21509" y="254"/>
                    </a:cubicBezTo>
                    <a:cubicBezTo>
                      <a:pt x="21600" y="508"/>
                      <a:pt x="21509" y="1016"/>
                      <a:pt x="21418" y="1016"/>
                    </a:cubicBezTo>
                    <a:lnTo>
                      <a:pt x="272" y="21600"/>
                    </a:lnTo>
                    <a:cubicBezTo>
                      <a:pt x="182" y="21600"/>
                      <a:pt x="182" y="21600"/>
                      <a:pt x="182" y="2160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52" name="Freeform: Shape 382"/>
              <p:cNvSpPr/>
              <p:nvPr/>
            </p:nvSpPr>
            <p:spPr>
              <a:xfrm>
                <a:off x="767269" y="659568"/>
                <a:ext cx="143925" cy="47938"/>
              </a:xfrm>
              <a:custGeom>
                <a:avLst/>
                <a:gdLst/>
                <a:ahLst/>
                <a:cxnLst>
                  <a:cxn ang="0">
                    <a:pos x="wd2" y="hd2"/>
                  </a:cxn>
                  <a:cxn ang="5400000">
                    <a:pos x="wd2" y="hd2"/>
                  </a:cxn>
                  <a:cxn ang="10800000">
                    <a:pos x="wd2" y="hd2"/>
                  </a:cxn>
                  <a:cxn ang="16200000">
                    <a:pos x="wd2" y="hd2"/>
                  </a:cxn>
                </a:cxnLst>
                <a:rect l="0" t="0" r="r" b="b"/>
                <a:pathLst>
                  <a:path w="21547" h="21444" fill="norm" stroke="1" extrusionOk="0">
                    <a:moveTo>
                      <a:pt x="180" y="21444"/>
                    </a:moveTo>
                    <a:cubicBezTo>
                      <a:pt x="90" y="21444"/>
                      <a:pt x="0" y="21177"/>
                      <a:pt x="0" y="20911"/>
                    </a:cubicBezTo>
                    <a:cubicBezTo>
                      <a:pt x="0" y="20377"/>
                      <a:pt x="0" y="20377"/>
                      <a:pt x="180" y="20111"/>
                    </a:cubicBezTo>
                    <a:lnTo>
                      <a:pt x="21240" y="111"/>
                    </a:lnTo>
                    <a:cubicBezTo>
                      <a:pt x="21420" y="-156"/>
                      <a:pt x="21510" y="111"/>
                      <a:pt x="21510" y="377"/>
                    </a:cubicBezTo>
                    <a:cubicBezTo>
                      <a:pt x="21600" y="644"/>
                      <a:pt x="21510" y="644"/>
                      <a:pt x="21420" y="911"/>
                    </a:cubicBezTo>
                    <a:lnTo>
                      <a:pt x="270" y="21177"/>
                    </a:lnTo>
                    <a:cubicBezTo>
                      <a:pt x="270" y="21444"/>
                      <a:pt x="180" y="21444"/>
                      <a:pt x="180" y="21444"/>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53" name="Freeform: Shape 383"/>
              <p:cNvSpPr/>
              <p:nvPr/>
            </p:nvSpPr>
            <p:spPr>
              <a:xfrm>
                <a:off x="784776" y="696036"/>
                <a:ext cx="142717" cy="50709"/>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272" y="21600"/>
                    </a:moveTo>
                    <a:cubicBezTo>
                      <a:pt x="91" y="21600"/>
                      <a:pt x="91" y="21600"/>
                      <a:pt x="0" y="21346"/>
                    </a:cubicBezTo>
                    <a:cubicBezTo>
                      <a:pt x="0" y="21092"/>
                      <a:pt x="91" y="20838"/>
                      <a:pt x="182" y="20584"/>
                    </a:cubicBezTo>
                    <a:lnTo>
                      <a:pt x="21328" y="0"/>
                    </a:lnTo>
                    <a:cubicBezTo>
                      <a:pt x="21418" y="0"/>
                      <a:pt x="21509" y="0"/>
                      <a:pt x="21509" y="508"/>
                    </a:cubicBezTo>
                    <a:cubicBezTo>
                      <a:pt x="21600" y="762"/>
                      <a:pt x="21509" y="1016"/>
                      <a:pt x="21418" y="1016"/>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54" name="Freeform: Shape 384"/>
              <p:cNvSpPr/>
              <p:nvPr/>
            </p:nvSpPr>
            <p:spPr>
              <a:xfrm>
                <a:off x="792375" y="733463"/>
                <a:ext cx="143572" cy="47692"/>
              </a:xfrm>
              <a:custGeom>
                <a:avLst/>
                <a:gdLst/>
                <a:ahLst/>
                <a:cxnLst>
                  <a:cxn ang="0">
                    <a:pos x="wd2" y="hd2"/>
                  </a:cxn>
                  <a:cxn ang="5400000">
                    <a:pos x="wd2" y="hd2"/>
                  </a:cxn>
                  <a:cxn ang="10800000">
                    <a:pos x="wd2" y="hd2"/>
                  </a:cxn>
                  <a:cxn ang="16200000">
                    <a:pos x="wd2" y="hd2"/>
                  </a:cxn>
                </a:cxnLst>
                <a:rect l="0" t="0" r="r" b="b"/>
                <a:pathLst>
                  <a:path w="21495" h="21600" fill="norm" stroke="1" extrusionOk="0">
                    <a:moveTo>
                      <a:pt x="217" y="21600"/>
                    </a:moveTo>
                    <a:cubicBezTo>
                      <a:pt x="127" y="21600"/>
                      <a:pt x="37" y="21600"/>
                      <a:pt x="37" y="21330"/>
                    </a:cubicBezTo>
                    <a:cubicBezTo>
                      <a:pt x="-53" y="21060"/>
                      <a:pt x="37" y="20520"/>
                      <a:pt x="127" y="20520"/>
                    </a:cubicBezTo>
                    <a:lnTo>
                      <a:pt x="21277" y="0"/>
                    </a:lnTo>
                    <a:cubicBezTo>
                      <a:pt x="21367" y="0"/>
                      <a:pt x="21457" y="270"/>
                      <a:pt x="21457" y="270"/>
                    </a:cubicBezTo>
                    <a:cubicBezTo>
                      <a:pt x="21547" y="540"/>
                      <a:pt x="21457" y="1080"/>
                      <a:pt x="21367" y="135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sp>
          <p:nvSpPr>
            <p:cNvPr id="1656" name="Freeform: Shape 391"/>
            <p:cNvSpPr/>
            <p:nvPr/>
          </p:nvSpPr>
          <p:spPr>
            <a:xfrm>
              <a:off x="3015237" y="1588265"/>
              <a:ext cx="318855" cy="986405"/>
            </a:xfrm>
            <a:custGeom>
              <a:avLst/>
              <a:gdLst/>
              <a:ahLst/>
              <a:cxnLst>
                <a:cxn ang="0">
                  <a:pos x="wd2" y="hd2"/>
                </a:cxn>
                <a:cxn ang="5400000">
                  <a:pos x="wd2" y="hd2"/>
                </a:cxn>
                <a:cxn ang="10800000">
                  <a:pos x="wd2" y="hd2"/>
                </a:cxn>
                <a:cxn ang="16200000">
                  <a:pos x="wd2" y="hd2"/>
                </a:cxn>
              </a:cxnLst>
              <a:rect l="0" t="0" r="r" b="b"/>
              <a:pathLst>
                <a:path w="18893" h="21600" fill="norm" stroke="1" extrusionOk="0">
                  <a:moveTo>
                    <a:pt x="3434" y="0"/>
                  </a:moveTo>
                  <a:lnTo>
                    <a:pt x="18893" y="0"/>
                  </a:lnTo>
                  <a:cubicBezTo>
                    <a:pt x="18893" y="0"/>
                    <a:pt x="15430" y="10556"/>
                    <a:pt x="15109" y="12458"/>
                  </a:cubicBezTo>
                  <a:cubicBezTo>
                    <a:pt x="14787" y="14123"/>
                    <a:pt x="12002" y="19922"/>
                    <a:pt x="11324" y="21309"/>
                  </a:cubicBezTo>
                  <a:cubicBezTo>
                    <a:pt x="11217" y="21481"/>
                    <a:pt x="10753" y="21600"/>
                    <a:pt x="10217" y="21600"/>
                  </a:cubicBezTo>
                  <a:lnTo>
                    <a:pt x="7218" y="21600"/>
                  </a:lnTo>
                  <a:cubicBezTo>
                    <a:pt x="6611" y="21600"/>
                    <a:pt x="6112" y="21455"/>
                    <a:pt x="6112" y="21257"/>
                  </a:cubicBezTo>
                  <a:cubicBezTo>
                    <a:pt x="5969" y="19354"/>
                    <a:pt x="5112" y="9961"/>
                    <a:pt x="1434" y="7451"/>
                  </a:cubicBezTo>
                  <a:cubicBezTo>
                    <a:pt x="-2707" y="4650"/>
                    <a:pt x="3434" y="0"/>
                    <a:pt x="3434" y="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nvGrpSpPr>
            <p:cNvPr id="1668" name="Group 953"/>
            <p:cNvGrpSpPr/>
            <p:nvPr/>
          </p:nvGrpSpPr>
          <p:grpSpPr>
            <a:xfrm>
              <a:off x="2785322" y="544461"/>
              <a:ext cx="1101214" cy="1243154"/>
              <a:chOff x="0" y="0"/>
              <a:chExt cx="1101212" cy="1243153"/>
            </a:xfrm>
          </p:grpSpPr>
          <p:sp>
            <p:nvSpPr>
              <p:cNvPr id="1657" name="Freeform: Shape 374"/>
              <p:cNvSpPr/>
              <p:nvPr/>
            </p:nvSpPr>
            <p:spPr>
              <a:xfrm>
                <a:off x="382155" y="382779"/>
                <a:ext cx="111077" cy="106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670" y="0"/>
                    </a:moveTo>
                    <a:lnTo>
                      <a:pt x="0" y="16353"/>
                    </a:lnTo>
                    <a:lnTo>
                      <a:pt x="18564" y="21600"/>
                    </a:lnTo>
                    <a:lnTo>
                      <a:pt x="21600" y="1708"/>
                    </a:lnTo>
                    <a:close/>
                  </a:path>
                </a:pathLst>
              </a:custGeom>
              <a:solidFill>
                <a:srgbClr val="9C654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58" name="Freeform: Shape 375"/>
              <p:cNvSpPr/>
              <p:nvPr/>
            </p:nvSpPr>
            <p:spPr>
              <a:xfrm>
                <a:off x="283444" y="34222"/>
                <a:ext cx="312061" cy="366230"/>
              </a:xfrm>
              <a:custGeom>
                <a:avLst/>
                <a:gdLst/>
                <a:ahLst/>
                <a:cxnLst>
                  <a:cxn ang="0">
                    <a:pos x="wd2" y="hd2"/>
                  </a:cxn>
                  <a:cxn ang="5400000">
                    <a:pos x="wd2" y="hd2"/>
                  </a:cxn>
                  <a:cxn ang="10800000">
                    <a:pos x="wd2" y="hd2"/>
                  </a:cxn>
                  <a:cxn ang="16200000">
                    <a:pos x="wd2" y="hd2"/>
                  </a:cxn>
                </a:cxnLst>
                <a:rect l="0" t="0" r="r" b="b"/>
                <a:pathLst>
                  <a:path w="20989" h="21482" fill="norm" stroke="1" extrusionOk="0">
                    <a:moveTo>
                      <a:pt x="20770" y="11645"/>
                    </a:moveTo>
                    <a:cubicBezTo>
                      <a:pt x="20567" y="10761"/>
                      <a:pt x="20243" y="9630"/>
                      <a:pt x="19797" y="8110"/>
                    </a:cubicBezTo>
                    <a:cubicBezTo>
                      <a:pt x="18298" y="2878"/>
                      <a:pt x="15096" y="1853"/>
                      <a:pt x="14731" y="1570"/>
                    </a:cubicBezTo>
                    <a:cubicBezTo>
                      <a:pt x="14002" y="863"/>
                      <a:pt x="12908" y="333"/>
                      <a:pt x="11287" y="50"/>
                    </a:cubicBezTo>
                    <a:cubicBezTo>
                      <a:pt x="10882" y="-21"/>
                      <a:pt x="10436" y="-21"/>
                      <a:pt x="10071" y="85"/>
                    </a:cubicBezTo>
                    <a:cubicBezTo>
                      <a:pt x="6910" y="686"/>
                      <a:pt x="3952" y="1994"/>
                      <a:pt x="2006" y="3868"/>
                    </a:cubicBezTo>
                    <a:cubicBezTo>
                      <a:pt x="-344" y="6095"/>
                      <a:pt x="-20" y="8994"/>
                      <a:pt x="61" y="11044"/>
                    </a:cubicBezTo>
                    <a:cubicBezTo>
                      <a:pt x="102" y="13377"/>
                      <a:pt x="183" y="16524"/>
                      <a:pt x="2979" y="18963"/>
                    </a:cubicBezTo>
                    <a:cubicBezTo>
                      <a:pt x="5978" y="21579"/>
                      <a:pt x="10112" y="21508"/>
                      <a:pt x="11084" y="21473"/>
                    </a:cubicBezTo>
                    <a:cubicBezTo>
                      <a:pt x="11854" y="21438"/>
                      <a:pt x="15015" y="21332"/>
                      <a:pt x="17690" y="19175"/>
                    </a:cubicBezTo>
                    <a:cubicBezTo>
                      <a:pt x="18906" y="18150"/>
                      <a:pt x="19838" y="16877"/>
                      <a:pt x="20364" y="15534"/>
                    </a:cubicBezTo>
                    <a:cubicBezTo>
                      <a:pt x="20851" y="14332"/>
                      <a:pt x="21256" y="12882"/>
                      <a:pt x="20770" y="11645"/>
                    </a:cubicBezTo>
                    <a:close/>
                  </a:path>
                </a:pathLst>
              </a:custGeom>
              <a:solidFill>
                <a:srgbClr val="9C654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59" name="Freeform: Shape 376"/>
              <p:cNvSpPr/>
              <p:nvPr/>
            </p:nvSpPr>
            <p:spPr>
              <a:xfrm>
                <a:off x="522811" y="210130"/>
                <a:ext cx="27547" cy="52786"/>
              </a:xfrm>
              <a:custGeom>
                <a:avLst/>
                <a:gdLst/>
                <a:ahLst/>
                <a:cxnLst>
                  <a:cxn ang="0">
                    <a:pos x="wd2" y="hd2"/>
                  </a:cxn>
                  <a:cxn ang="5400000">
                    <a:pos x="wd2" y="hd2"/>
                  </a:cxn>
                  <a:cxn ang="10800000">
                    <a:pos x="wd2" y="hd2"/>
                  </a:cxn>
                  <a:cxn ang="16200000">
                    <a:pos x="wd2" y="hd2"/>
                  </a:cxn>
                </a:cxnLst>
                <a:rect l="0" t="0" r="r" b="b"/>
                <a:pathLst>
                  <a:path w="20552" h="21465" fill="norm" stroke="1" extrusionOk="0">
                    <a:moveTo>
                      <a:pt x="9698" y="728"/>
                    </a:moveTo>
                    <a:cubicBezTo>
                      <a:pt x="8816" y="485"/>
                      <a:pt x="7053" y="0"/>
                      <a:pt x="5731" y="0"/>
                    </a:cubicBezTo>
                    <a:cubicBezTo>
                      <a:pt x="3967" y="243"/>
                      <a:pt x="2204" y="728"/>
                      <a:pt x="1322" y="1699"/>
                    </a:cubicBezTo>
                    <a:cubicBezTo>
                      <a:pt x="882" y="2670"/>
                      <a:pt x="441" y="3640"/>
                      <a:pt x="0" y="4611"/>
                    </a:cubicBezTo>
                    <a:cubicBezTo>
                      <a:pt x="0" y="9465"/>
                      <a:pt x="3967" y="14319"/>
                      <a:pt x="9698" y="18445"/>
                    </a:cubicBezTo>
                    <a:cubicBezTo>
                      <a:pt x="11461" y="19416"/>
                      <a:pt x="13665" y="20872"/>
                      <a:pt x="16310" y="21357"/>
                    </a:cubicBezTo>
                    <a:cubicBezTo>
                      <a:pt x="16751" y="21357"/>
                      <a:pt x="17192" y="21600"/>
                      <a:pt x="17633" y="21357"/>
                    </a:cubicBezTo>
                    <a:cubicBezTo>
                      <a:pt x="18073" y="21357"/>
                      <a:pt x="18514" y="21115"/>
                      <a:pt x="18955" y="20872"/>
                    </a:cubicBezTo>
                    <a:cubicBezTo>
                      <a:pt x="21600" y="17474"/>
                      <a:pt x="20718" y="15775"/>
                      <a:pt x="18073" y="12620"/>
                    </a:cubicBezTo>
                    <a:cubicBezTo>
                      <a:pt x="16751" y="11164"/>
                      <a:pt x="18955" y="9465"/>
                      <a:pt x="19396" y="7766"/>
                    </a:cubicBezTo>
                    <a:cubicBezTo>
                      <a:pt x="19837" y="5097"/>
                      <a:pt x="13224" y="1942"/>
                      <a:pt x="9698" y="728"/>
                    </a:cubicBezTo>
                    <a:close/>
                  </a:path>
                </a:pathLst>
              </a:custGeom>
              <a:solidFill>
                <a:srgbClr val="7C4A2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60" name="Freeform: Shape 377"/>
              <p:cNvSpPr/>
              <p:nvPr/>
            </p:nvSpPr>
            <p:spPr>
              <a:xfrm>
                <a:off x="249890" y="-1"/>
                <a:ext cx="348340" cy="401359"/>
              </a:xfrm>
              <a:custGeom>
                <a:avLst/>
                <a:gdLst/>
                <a:ahLst/>
                <a:cxnLst>
                  <a:cxn ang="0">
                    <a:pos x="wd2" y="hd2"/>
                  </a:cxn>
                  <a:cxn ang="5400000">
                    <a:pos x="wd2" y="hd2"/>
                  </a:cxn>
                  <a:cxn ang="10800000">
                    <a:pos x="wd2" y="hd2"/>
                  </a:cxn>
                  <a:cxn ang="16200000">
                    <a:pos x="wd2" y="hd2"/>
                  </a:cxn>
                </a:cxnLst>
                <a:rect l="0" t="0" r="r" b="b"/>
                <a:pathLst>
                  <a:path w="17389" h="18322" fill="norm" stroke="1" extrusionOk="0">
                    <a:moveTo>
                      <a:pt x="7584" y="18107"/>
                    </a:moveTo>
                    <a:cubicBezTo>
                      <a:pt x="7584" y="18107"/>
                      <a:pt x="16489" y="19896"/>
                      <a:pt x="13812" y="13127"/>
                    </a:cubicBezTo>
                    <a:cubicBezTo>
                      <a:pt x="11134" y="6331"/>
                      <a:pt x="14714" y="8752"/>
                      <a:pt x="14714" y="8752"/>
                    </a:cubicBezTo>
                    <a:lnTo>
                      <a:pt x="15376" y="8339"/>
                    </a:lnTo>
                    <a:lnTo>
                      <a:pt x="14985" y="7074"/>
                    </a:lnTo>
                    <a:cubicBezTo>
                      <a:pt x="14985" y="7074"/>
                      <a:pt x="19016" y="5368"/>
                      <a:pt x="16639" y="1983"/>
                    </a:cubicBezTo>
                    <a:cubicBezTo>
                      <a:pt x="14263" y="-1401"/>
                      <a:pt x="10833" y="662"/>
                      <a:pt x="10833" y="662"/>
                    </a:cubicBezTo>
                    <a:cubicBezTo>
                      <a:pt x="10833" y="662"/>
                      <a:pt x="9299" y="-1704"/>
                      <a:pt x="3342" y="2506"/>
                    </a:cubicBezTo>
                    <a:cubicBezTo>
                      <a:pt x="-2584" y="6688"/>
                      <a:pt x="1176" y="10871"/>
                      <a:pt x="1176" y="10871"/>
                    </a:cubicBezTo>
                    <a:cubicBezTo>
                      <a:pt x="1176" y="10871"/>
                      <a:pt x="-147" y="16952"/>
                      <a:pt x="7584" y="18107"/>
                    </a:cubicBezTo>
                    <a:close/>
                  </a:path>
                </a:pathLst>
              </a:custGeom>
              <a:solidFill>
                <a:srgbClr val="04000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61" name="Freeform: Shape 385"/>
              <p:cNvSpPr/>
              <p:nvPr/>
            </p:nvSpPr>
            <p:spPr>
              <a:xfrm>
                <a:off x="-1" y="405721"/>
                <a:ext cx="105199" cy="138316"/>
              </a:xfrm>
              <a:custGeom>
                <a:avLst/>
                <a:gdLst/>
                <a:ahLst/>
                <a:cxnLst>
                  <a:cxn ang="0">
                    <a:pos x="wd2" y="hd2"/>
                  </a:cxn>
                  <a:cxn ang="5400000">
                    <a:pos x="wd2" y="hd2"/>
                  </a:cxn>
                  <a:cxn ang="10800000">
                    <a:pos x="wd2" y="hd2"/>
                  </a:cxn>
                  <a:cxn ang="16200000">
                    <a:pos x="wd2" y="hd2"/>
                  </a:cxn>
                </a:cxnLst>
                <a:rect l="0" t="0" r="r" b="b"/>
                <a:pathLst>
                  <a:path w="21149" h="20455" fill="norm" stroke="1" extrusionOk="0">
                    <a:moveTo>
                      <a:pt x="127" y="3822"/>
                    </a:moveTo>
                    <a:cubicBezTo>
                      <a:pt x="6" y="2756"/>
                      <a:pt x="-235" y="1689"/>
                      <a:pt x="610" y="889"/>
                    </a:cubicBezTo>
                    <a:cubicBezTo>
                      <a:pt x="1092" y="356"/>
                      <a:pt x="1816" y="0"/>
                      <a:pt x="2540" y="0"/>
                    </a:cubicBezTo>
                    <a:cubicBezTo>
                      <a:pt x="3988" y="0"/>
                      <a:pt x="4712" y="1067"/>
                      <a:pt x="5195" y="1956"/>
                    </a:cubicBezTo>
                    <a:cubicBezTo>
                      <a:pt x="7609" y="6222"/>
                      <a:pt x="9901" y="10489"/>
                      <a:pt x="12315" y="14844"/>
                    </a:cubicBezTo>
                    <a:cubicBezTo>
                      <a:pt x="13039" y="11911"/>
                      <a:pt x="11591" y="8711"/>
                      <a:pt x="13763" y="5867"/>
                    </a:cubicBezTo>
                    <a:cubicBezTo>
                      <a:pt x="14245" y="5244"/>
                      <a:pt x="14969" y="4711"/>
                      <a:pt x="15693" y="4533"/>
                    </a:cubicBezTo>
                    <a:cubicBezTo>
                      <a:pt x="15935" y="4444"/>
                      <a:pt x="15935" y="4444"/>
                      <a:pt x="16176" y="4444"/>
                    </a:cubicBezTo>
                    <a:cubicBezTo>
                      <a:pt x="16538" y="4444"/>
                      <a:pt x="16780" y="4622"/>
                      <a:pt x="16900" y="4889"/>
                    </a:cubicBezTo>
                    <a:cubicBezTo>
                      <a:pt x="19917" y="8089"/>
                      <a:pt x="21365" y="12000"/>
                      <a:pt x="21124" y="15911"/>
                    </a:cubicBezTo>
                    <a:cubicBezTo>
                      <a:pt x="21003" y="16889"/>
                      <a:pt x="20762" y="17778"/>
                      <a:pt x="20038" y="18578"/>
                    </a:cubicBezTo>
                    <a:cubicBezTo>
                      <a:pt x="17142" y="21600"/>
                      <a:pt x="9177" y="20711"/>
                      <a:pt x="6764" y="17778"/>
                    </a:cubicBezTo>
                    <a:cubicBezTo>
                      <a:pt x="3385" y="13422"/>
                      <a:pt x="1092" y="8889"/>
                      <a:pt x="127" y="3822"/>
                    </a:cubicBezTo>
                    <a:close/>
                  </a:path>
                </a:pathLst>
              </a:custGeom>
              <a:solidFill>
                <a:srgbClr val="9C654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62" name="Freeform: Shape 386"/>
              <p:cNvSpPr/>
              <p:nvPr/>
            </p:nvSpPr>
            <p:spPr>
              <a:xfrm>
                <a:off x="47022" y="522333"/>
                <a:ext cx="164993" cy="285583"/>
              </a:xfrm>
              <a:custGeom>
                <a:avLst/>
                <a:gdLst/>
                <a:ahLst/>
                <a:cxnLst>
                  <a:cxn ang="0">
                    <a:pos x="wd2" y="hd2"/>
                  </a:cxn>
                  <a:cxn ang="5400000">
                    <a:pos x="wd2" y="hd2"/>
                  </a:cxn>
                  <a:cxn ang="10800000">
                    <a:pos x="wd2" y="hd2"/>
                  </a:cxn>
                  <a:cxn ang="16200000">
                    <a:pos x="wd2" y="hd2"/>
                  </a:cxn>
                </a:cxnLst>
                <a:rect l="0" t="0" r="r" b="b"/>
                <a:pathLst>
                  <a:path w="20863" h="21423" fill="norm" stroke="1" extrusionOk="0">
                    <a:moveTo>
                      <a:pt x="17809" y="11832"/>
                    </a:moveTo>
                    <a:cubicBezTo>
                      <a:pt x="19254" y="13639"/>
                      <a:pt x="20623" y="15492"/>
                      <a:pt x="20851" y="17480"/>
                    </a:cubicBezTo>
                    <a:cubicBezTo>
                      <a:pt x="21003" y="19152"/>
                      <a:pt x="19710" y="21231"/>
                      <a:pt x="16896" y="21411"/>
                    </a:cubicBezTo>
                    <a:cubicBezTo>
                      <a:pt x="14614" y="21547"/>
                      <a:pt x="12713" y="20417"/>
                      <a:pt x="11344" y="19333"/>
                    </a:cubicBezTo>
                    <a:cubicBezTo>
                      <a:pt x="6628" y="15627"/>
                      <a:pt x="3130" y="11380"/>
                      <a:pt x="1457" y="6861"/>
                    </a:cubicBezTo>
                    <a:cubicBezTo>
                      <a:pt x="1000" y="5731"/>
                      <a:pt x="620" y="4601"/>
                      <a:pt x="392" y="3426"/>
                    </a:cubicBezTo>
                    <a:cubicBezTo>
                      <a:pt x="240" y="2658"/>
                      <a:pt x="-597" y="715"/>
                      <a:pt x="772" y="263"/>
                    </a:cubicBezTo>
                    <a:cubicBezTo>
                      <a:pt x="1152" y="173"/>
                      <a:pt x="1533" y="128"/>
                      <a:pt x="1913" y="128"/>
                    </a:cubicBezTo>
                    <a:cubicBezTo>
                      <a:pt x="2826" y="37"/>
                      <a:pt x="3662" y="-53"/>
                      <a:pt x="4575" y="37"/>
                    </a:cubicBezTo>
                    <a:cubicBezTo>
                      <a:pt x="7921" y="309"/>
                      <a:pt x="9290" y="2297"/>
                      <a:pt x="10735" y="3878"/>
                    </a:cubicBezTo>
                    <a:cubicBezTo>
                      <a:pt x="13321" y="6454"/>
                      <a:pt x="15603" y="9120"/>
                      <a:pt x="17809" y="11832"/>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63" name="Freeform: Shape 387"/>
              <p:cNvSpPr/>
              <p:nvPr/>
            </p:nvSpPr>
            <p:spPr>
              <a:xfrm>
                <a:off x="167760" y="461259"/>
                <a:ext cx="160669" cy="325985"/>
              </a:xfrm>
              <a:custGeom>
                <a:avLst/>
                <a:gdLst/>
                <a:ahLst/>
                <a:cxnLst>
                  <a:cxn ang="0">
                    <a:pos x="wd2" y="hd2"/>
                  </a:cxn>
                  <a:cxn ang="5400000">
                    <a:pos x="wd2" y="hd2"/>
                  </a:cxn>
                  <a:cxn ang="10800000">
                    <a:pos x="wd2" y="hd2"/>
                  </a:cxn>
                  <a:cxn ang="16200000">
                    <a:pos x="wd2" y="hd2"/>
                  </a:cxn>
                </a:cxnLst>
                <a:rect l="0" t="0" r="r" b="b"/>
                <a:pathLst>
                  <a:path w="21137" h="21600" fill="norm" stroke="1" extrusionOk="0">
                    <a:moveTo>
                      <a:pt x="10930" y="2635"/>
                    </a:moveTo>
                    <a:cubicBezTo>
                      <a:pt x="13067" y="1357"/>
                      <a:pt x="15757" y="80"/>
                      <a:pt x="19080" y="0"/>
                    </a:cubicBezTo>
                    <a:cubicBezTo>
                      <a:pt x="19475" y="0"/>
                      <a:pt x="20029" y="0"/>
                      <a:pt x="20346" y="120"/>
                    </a:cubicBezTo>
                    <a:cubicBezTo>
                      <a:pt x="21137" y="359"/>
                      <a:pt x="21137" y="878"/>
                      <a:pt x="21137" y="1318"/>
                    </a:cubicBezTo>
                    <a:cubicBezTo>
                      <a:pt x="20425" y="8145"/>
                      <a:pt x="14412" y="14613"/>
                      <a:pt x="6816" y="20282"/>
                    </a:cubicBezTo>
                    <a:cubicBezTo>
                      <a:pt x="6025" y="20921"/>
                      <a:pt x="4917" y="21600"/>
                      <a:pt x="3414" y="21600"/>
                    </a:cubicBezTo>
                    <a:cubicBezTo>
                      <a:pt x="2306" y="21600"/>
                      <a:pt x="1357" y="21241"/>
                      <a:pt x="803" y="20762"/>
                    </a:cubicBezTo>
                    <a:cubicBezTo>
                      <a:pt x="328" y="20282"/>
                      <a:pt x="91" y="19723"/>
                      <a:pt x="91" y="19165"/>
                    </a:cubicBezTo>
                    <a:cubicBezTo>
                      <a:pt x="-463" y="15891"/>
                      <a:pt x="1594" y="12696"/>
                      <a:pt x="3968" y="9662"/>
                    </a:cubicBezTo>
                    <a:cubicBezTo>
                      <a:pt x="5946" y="7147"/>
                      <a:pt x="7370" y="4751"/>
                      <a:pt x="10930" y="2635"/>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64" name="Freeform: Shape 388"/>
              <p:cNvSpPr/>
              <p:nvPr/>
            </p:nvSpPr>
            <p:spPr>
              <a:xfrm>
                <a:off x="1016545" y="239107"/>
                <a:ext cx="84668" cy="152155"/>
              </a:xfrm>
              <a:custGeom>
                <a:avLst/>
                <a:gdLst/>
                <a:ahLst/>
                <a:cxnLst>
                  <a:cxn ang="0">
                    <a:pos x="wd2" y="hd2"/>
                  </a:cxn>
                  <a:cxn ang="5400000">
                    <a:pos x="wd2" y="hd2"/>
                  </a:cxn>
                  <a:cxn ang="10800000">
                    <a:pos x="wd2" y="hd2"/>
                  </a:cxn>
                  <a:cxn ang="16200000">
                    <a:pos x="wd2" y="hd2"/>
                  </a:cxn>
                </a:cxnLst>
                <a:rect l="0" t="0" r="r" b="b"/>
                <a:pathLst>
                  <a:path w="20756" h="21519" fill="norm" stroke="1" extrusionOk="0">
                    <a:moveTo>
                      <a:pt x="4573" y="11310"/>
                    </a:moveTo>
                    <a:cubicBezTo>
                      <a:pt x="6777" y="8504"/>
                      <a:pt x="8687" y="5783"/>
                      <a:pt x="10597" y="2891"/>
                    </a:cubicBezTo>
                    <a:cubicBezTo>
                      <a:pt x="11185" y="1871"/>
                      <a:pt x="11920" y="680"/>
                      <a:pt x="13389" y="0"/>
                    </a:cubicBezTo>
                    <a:cubicBezTo>
                      <a:pt x="14271" y="935"/>
                      <a:pt x="14124" y="2041"/>
                      <a:pt x="13830" y="3061"/>
                    </a:cubicBezTo>
                    <a:cubicBezTo>
                      <a:pt x="13389" y="4592"/>
                      <a:pt x="12654" y="6038"/>
                      <a:pt x="11773" y="7483"/>
                    </a:cubicBezTo>
                    <a:cubicBezTo>
                      <a:pt x="13389" y="7398"/>
                      <a:pt x="15152" y="7398"/>
                      <a:pt x="16769" y="7824"/>
                    </a:cubicBezTo>
                    <a:cubicBezTo>
                      <a:pt x="18532" y="8334"/>
                      <a:pt x="19707" y="9354"/>
                      <a:pt x="20295" y="10375"/>
                    </a:cubicBezTo>
                    <a:cubicBezTo>
                      <a:pt x="20883" y="11480"/>
                      <a:pt x="20883" y="12671"/>
                      <a:pt x="20442" y="13776"/>
                    </a:cubicBezTo>
                    <a:cubicBezTo>
                      <a:pt x="20295" y="15477"/>
                      <a:pt x="19414" y="17093"/>
                      <a:pt x="18238" y="18709"/>
                    </a:cubicBezTo>
                    <a:cubicBezTo>
                      <a:pt x="17503" y="19644"/>
                      <a:pt x="16622" y="20665"/>
                      <a:pt x="15005" y="21175"/>
                    </a:cubicBezTo>
                    <a:cubicBezTo>
                      <a:pt x="13536" y="21600"/>
                      <a:pt x="11920" y="21600"/>
                      <a:pt x="10450" y="21345"/>
                    </a:cubicBezTo>
                    <a:cubicBezTo>
                      <a:pt x="8981" y="21090"/>
                      <a:pt x="7659" y="20665"/>
                      <a:pt x="6189" y="20239"/>
                    </a:cubicBezTo>
                    <a:cubicBezTo>
                      <a:pt x="5014" y="19814"/>
                      <a:pt x="3691" y="19474"/>
                      <a:pt x="2516" y="19049"/>
                    </a:cubicBezTo>
                    <a:cubicBezTo>
                      <a:pt x="18" y="18198"/>
                      <a:pt x="-717" y="16753"/>
                      <a:pt x="752" y="15307"/>
                    </a:cubicBezTo>
                    <a:cubicBezTo>
                      <a:pt x="2075" y="13946"/>
                      <a:pt x="3544" y="12671"/>
                      <a:pt x="4573" y="11310"/>
                    </a:cubicBezTo>
                    <a:close/>
                  </a:path>
                </a:pathLst>
              </a:custGeom>
              <a:solidFill>
                <a:srgbClr val="9C654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65" name="Freeform: Shape 389"/>
              <p:cNvSpPr/>
              <p:nvPr/>
            </p:nvSpPr>
            <p:spPr>
              <a:xfrm>
                <a:off x="475736" y="335555"/>
                <a:ext cx="607886" cy="313331"/>
              </a:xfrm>
              <a:custGeom>
                <a:avLst/>
                <a:gdLst/>
                <a:ahLst/>
                <a:cxnLst>
                  <a:cxn ang="0">
                    <a:pos x="wd2" y="hd2"/>
                  </a:cxn>
                  <a:cxn ang="5400000">
                    <a:pos x="wd2" y="hd2"/>
                  </a:cxn>
                  <a:cxn ang="10800000">
                    <a:pos x="wd2" y="hd2"/>
                  </a:cxn>
                  <a:cxn ang="16200000">
                    <a:pos x="wd2" y="hd2"/>
                  </a:cxn>
                </a:cxnLst>
                <a:rect l="0" t="0" r="r" b="b"/>
                <a:pathLst>
                  <a:path w="21304" h="19136" fill="norm" stroke="1" extrusionOk="0">
                    <a:moveTo>
                      <a:pt x="18747" y="192"/>
                    </a:moveTo>
                    <a:cubicBezTo>
                      <a:pt x="18747" y="192"/>
                      <a:pt x="15767" y="8288"/>
                      <a:pt x="8855" y="9907"/>
                    </a:cubicBezTo>
                    <a:cubicBezTo>
                      <a:pt x="8137" y="10091"/>
                      <a:pt x="7376" y="9980"/>
                      <a:pt x="6679" y="9686"/>
                    </a:cubicBezTo>
                    <a:cubicBezTo>
                      <a:pt x="4713" y="8876"/>
                      <a:pt x="254" y="7441"/>
                      <a:pt x="21" y="11268"/>
                    </a:cubicBezTo>
                    <a:cubicBezTo>
                      <a:pt x="-296" y="16236"/>
                      <a:pt x="3064" y="20725"/>
                      <a:pt x="7968" y="18591"/>
                    </a:cubicBezTo>
                    <a:cubicBezTo>
                      <a:pt x="12850" y="16493"/>
                      <a:pt x="20311" y="9575"/>
                      <a:pt x="21304" y="2842"/>
                    </a:cubicBezTo>
                    <a:cubicBezTo>
                      <a:pt x="21304" y="2842"/>
                      <a:pt x="20395" y="-875"/>
                      <a:pt x="18747" y="192"/>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66" name="Freeform: Shape 392"/>
              <p:cNvSpPr/>
              <p:nvPr/>
            </p:nvSpPr>
            <p:spPr>
              <a:xfrm>
                <a:off x="222986" y="451155"/>
                <a:ext cx="362993" cy="791999"/>
              </a:xfrm>
              <a:custGeom>
                <a:avLst/>
                <a:gdLst/>
                <a:ahLst/>
                <a:cxnLst>
                  <a:cxn ang="0">
                    <a:pos x="wd2" y="hd2"/>
                  </a:cxn>
                  <a:cxn ang="5400000">
                    <a:pos x="wd2" y="hd2"/>
                  </a:cxn>
                  <a:cxn ang="10800000">
                    <a:pos x="wd2" y="hd2"/>
                  </a:cxn>
                  <a:cxn ang="16200000">
                    <a:pos x="wd2" y="hd2"/>
                  </a:cxn>
                </a:cxnLst>
                <a:rect l="0" t="0" r="r" b="b"/>
                <a:pathLst>
                  <a:path w="21051" h="21164" fill="norm" stroke="1" extrusionOk="0">
                    <a:moveTo>
                      <a:pt x="8971" y="12"/>
                    </a:moveTo>
                    <a:cubicBezTo>
                      <a:pt x="8971" y="12"/>
                      <a:pt x="4532" y="-182"/>
                      <a:pt x="3204" y="1253"/>
                    </a:cubicBezTo>
                    <a:cubicBezTo>
                      <a:pt x="2226" y="2365"/>
                      <a:pt x="688" y="12166"/>
                      <a:pt x="24" y="16566"/>
                    </a:cubicBezTo>
                    <a:cubicBezTo>
                      <a:pt x="-291" y="18630"/>
                      <a:pt x="2610" y="20548"/>
                      <a:pt x="6979" y="21047"/>
                    </a:cubicBezTo>
                    <a:cubicBezTo>
                      <a:pt x="9950" y="21386"/>
                      <a:pt x="13620" y="21064"/>
                      <a:pt x="17499" y="19049"/>
                    </a:cubicBezTo>
                    <a:cubicBezTo>
                      <a:pt x="18128" y="18726"/>
                      <a:pt x="18548" y="18339"/>
                      <a:pt x="18653" y="17936"/>
                    </a:cubicBezTo>
                    <a:cubicBezTo>
                      <a:pt x="19037" y="16711"/>
                      <a:pt x="20715" y="13536"/>
                      <a:pt x="20994" y="9941"/>
                    </a:cubicBezTo>
                    <a:cubicBezTo>
                      <a:pt x="21309" y="6185"/>
                      <a:pt x="20226" y="1994"/>
                      <a:pt x="20226" y="1301"/>
                    </a:cubicBezTo>
                    <a:cubicBezTo>
                      <a:pt x="20156" y="-214"/>
                      <a:pt x="8971" y="12"/>
                      <a:pt x="8971" y="12"/>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67" name="Freeform: Shape 393"/>
              <p:cNvSpPr/>
              <p:nvPr/>
            </p:nvSpPr>
            <p:spPr>
              <a:xfrm>
                <a:off x="352573" y="422106"/>
                <a:ext cx="164200" cy="44075"/>
              </a:xfrm>
              <a:custGeom>
                <a:avLst/>
                <a:gdLst/>
                <a:ahLst/>
                <a:cxnLst>
                  <a:cxn ang="0">
                    <a:pos x="wd2" y="hd2"/>
                  </a:cxn>
                  <a:cxn ang="5400000">
                    <a:pos x="wd2" y="hd2"/>
                  </a:cxn>
                  <a:cxn ang="10800000">
                    <a:pos x="wd2" y="hd2"/>
                  </a:cxn>
                  <a:cxn ang="16200000">
                    <a:pos x="wd2" y="hd2"/>
                  </a:cxn>
                </a:cxnLst>
                <a:rect l="0" t="0" r="r" b="b"/>
                <a:pathLst>
                  <a:path w="21600" h="14940" fill="norm" stroke="1" extrusionOk="0">
                    <a:moveTo>
                      <a:pt x="0" y="10872"/>
                    </a:moveTo>
                    <a:lnTo>
                      <a:pt x="1899" y="1788"/>
                    </a:lnTo>
                    <a:cubicBezTo>
                      <a:pt x="1899" y="1788"/>
                      <a:pt x="10127" y="-4470"/>
                      <a:pt x="20255" y="6431"/>
                    </a:cubicBezTo>
                    <a:lnTo>
                      <a:pt x="21600" y="14304"/>
                    </a:lnTo>
                    <a:cubicBezTo>
                      <a:pt x="21600" y="14304"/>
                      <a:pt x="13292" y="17130"/>
                      <a:pt x="0" y="10872"/>
                    </a:cubicBezTo>
                    <a:close/>
                  </a:path>
                </a:pathLst>
              </a:custGeom>
              <a:solidFill>
                <a:srgbClr val="D1D1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1684" name="Group 954"/>
            <p:cNvGrpSpPr/>
            <p:nvPr/>
          </p:nvGrpSpPr>
          <p:grpSpPr>
            <a:xfrm>
              <a:off x="0" y="506646"/>
              <a:ext cx="768478" cy="2066816"/>
              <a:chOff x="0" y="0"/>
              <a:chExt cx="768477" cy="2066815"/>
            </a:xfrm>
          </p:grpSpPr>
          <p:sp>
            <p:nvSpPr>
              <p:cNvPr id="1669" name="Freeform: Shape 420"/>
              <p:cNvSpPr/>
              <p:nvPr/>
            </p:nvSpPr>
            <p:spPr>
              <a:xfrm>
                <a:off x="97145" y="1958154"/>
                <a:ext cx="308041" cy="108662"/>
              </a:xfrm>
              <a:custGeom>
                <a:avLst/>
                <a:gdLst/>
                <a:ahLst/>
                <a:cxnLst>
                  <a:cxn ang="0">
                    <a:pos x="wd2" y="hd2"/>
                  </a:cxn>
                  <a:cxn ang="5400000">
                    <a:pos x="wd2" y="hd2"/>
                  </a:cxn>
                  <a:cxn ang="10800000">
                    <a:pos x="wd2" y="hd2"/>
                  </a:cxn>
                  <a:cxn ang="16200000">
                    <a:pos x="wd2" y="hd2"/>
                  </a:cxn>
                </a:cxnLst>
                <a:rect l="0" t="0" r="r" b="b"/>
                <a:pathLst>
                  <a:path w="21075" h="21600" fill="norm" stroke="1" extrusionOk="0">
                    <a:moveTo>
                      <a:pt x="209" y="8115"/>
                    </a:moveTo>
                    <a:lnTo>
                      <a:pt x="3" y="18975"/>
                    </a:lnTo>
                    <a:cubicBezTo>
                      <a:pt x="-38" y="20407"/>
                      <a:pt x="333" y="21600"/>
                      <a:pt x="828" y="21600"/>
                    </a:cubicBezTo>
                    <a:lnTo>
                      <a:pt x="5280" y="21600"/>
                    </a:lnTo>
                    <a:cubicBezTo>
                      <a:pt x="5733" y="21600"/>
                      <a:pt x="6063" y="20765"/>
                      <a:pt x="6145" y="19571"/>
                    </a:cubicBezTo>
                    <a:lnTo>
                      <a:pt x="6393" y="15036"/>
                    </a:lnTo>
                    <a:lnTo>
                      <a:pt x="8247" y="21600"/>
                    </a:lnTo>
                    <a:lnTo>
                      <a:pt x="19625" y="21600"/>
                    </a:lnTo>
                    <a:cubicBezTo>
                      <a:pt x="20902" y="21600"/>
                      <a:pt x="21562" y="17065"/>
                      <a:pt x="20655" y="14440"/>
                    </a:cubicBezTo>
                    <a:cubicBezTo>
                      <a:pt x="18594" y="8473"/>
                      <a:pt x="14802" y="835"/>
                      <a:pt x="8618" y="0"/>
                    </a:cubicBezTo>
                    <a:lnTo>
                      <a:pt x="127" y="0"/>
                    </a:lnTo>
                    <a:lnTo>
                      <a:pt x="209" y="2983"/>
                    </a:lnTo>
                    <a:cubicBezTo>
                      <a:pt x="292" y="4654"/>
                      <a:pt x="292" y="6444"/>
                      <a:pt x="209" y="8115"/>
                    </a:cubicBezTo>
                    <a:close/>
                  </a:path>
                </a:pathLst>
              </a:custGeom>
              <a:solidFill>
                <a:srgbClr val="00000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70" name="Freeform: Shape 421"/>
              <p:cNvSpPr/>
              <p:nvPr/>
            </p:nvSpPr>
            <p:spPr>
              <a:xfrm>
                <a:off x="140004" y="1958154"/>
                <a:ext cx="308041" cy="108662"/>
              </a:xfrm>
              <a:custGeom>
                <a:avLst/>
                <a:gdLst/>
                <a:ahLst/>
                <a:cxnLst>
                  <a:cxn ang="0">
                    <a:pos x="wd2" y="hd2"/>
                  </a:cxn>
                  <a:cxn ang="5400000">
                    <a:pos x="wd2" y="hd2"/>
                  </a:cxn>
                  <a:cxn ang="10800000">
                    <a:pos x="wd2" y="hd2"/>
                  </a:cxn>
                  <a:cxn ang="16200000">
                    <a:pos x="wd2" y="hd2"/>
                  </a:cxn>
                </a:cxnLst>
                <a:rect l="0" t="0" r="r" b="b"/>
                <a:pathLst>
                  <a:path w="21075" h="21600" fill="norm" stroke="1" extrusionOk="0">
                    <a:moveTo>
                      <a:pt x="209" y="8115"/>
                    </a:moveTo>
                    <a:lnTo>
                      <a:pt x="3" y="18975"/>
                    </a:lnTo>
                    <a:cubicBezTo>
                      <a:pt x="-38" y="20407"/>
                      <a:pt x="333" y="21600"/>
                      <a:pt x="828" y="21600"/>
                    </a:cubicBezTo>
                    <a:lnTo>
                      <a:pt x="5280" y="21600"/>
                    </a:lnTo>
                    <a:cubicBezTo>
                      <a:pt x="5692" y="21600"/>
                      <a:pt x="6063" y="20765"/>
                      <a:pt x="6104" y="19571"/>
                    </a:cubicBezTo>
                    <a:lnTo>
                      <a:pt x="6351" y="15036"/>
                    </a:lnTo>
                    <a:lnTo>
                      <a:pt x="8247" y="21600"/>
                    </a:lnTo>
                    <a:lnTo>
                      <a:pt x="19625" y="21600"/>
                    </a:lnTo>
                    <a:cubicBezTo>
                      <a:pt x="20902" y="21600"/>
                      <a:pt x="21562" y="17065"/>
                      <a:pt x="20655" y="14440"/>
                    </a:cubicBezTo>
                    <a:cubicBezTo>
                      <a:pt x="18594" y="8473"/>
                      <a:pt x="14802" y="835"/>
                      <a:pt x="8618" y="0"/>
                    </a:cubicBezTo>
                    <a:lnTo>
                      <a:pt x="127" y="0"/>
                    </a:lnTo>
                    <a:lnTo>
                      <a:pt x="209" y="2983"/>
                    </a:lnTo>
                    <a:cubicBezTo>
                      <a:pt x="251" y="4654"/>
                      <a:pt x="251" y="6444"/>
                      <a:pt x="209" y="8115"/>
                    </a:cubicBezTo>
                    <a:close/>
                  </a:path>
                </a:pathLst>
              </a:custGeom>
              <a:solidFill>
                <a:srgbClr val="11111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71" name="Freeform: Shape 423"/>
              <p:cNvSpPr/>
              <p:nvPr/>
            </p:nvSpPr>
            <p:spPr>
              <a:xfrm>
                <a:off x="8799" y="1008575"/>
                <a:ext cx="268890" cy="970105"/>
              </a:xfrm>
              <a:custGeom>
                <a:avLst/>
                <a:gdLst/>
                <a:ahLst/>
                <a:cxnLst>
                  <a:cxn ang="0">
                    <a:pos x="wd2" y="hd2"/>
                  </a:cxn>
                  <a:cxn ang="5400000">
                    <a:pos x="wd2" y="hd2"/>
                  </a:cxn>
                  <a:cxn ang="10800000">
                    <a:pos x="wd2" y="hd2"/>
                  </a:cxn>
                  <a:cxn ang="16200000">
                    <a:pos x="wd2" y="hd2"/>
                  </a:cxn>
                </a:cxnLst>
                <a:rect l="0" t="0" r="r" b="b"/>
                <a:pathLst>
                  <a:path w="18907" h="21600" fill="norm" stroke="1" extrusionOk="0">
                    <a:moveTo>
                      <a:pt x="3448" y="0"/>
                    </a:moveTo>
                    <a:lnTo>
                      <a:pt x="18907" y="0"/>
                    </a:lnTo>
                    <a:cubicBezTo>
                      <a:pt x="18907" y="0"/>
                      <a:pt x="15434" y="10545"/>
                      <a:pt x="15095" y="12452"/>
                    </a:cubicBezTo>
                    <a:cubicBezTo>
                      <a:pt x="14756" y="14131"/>
                      <a:pt x="12003" y="19921"/>
                      <a:pt x="11326" y="21304"/>
                    </a:cubicBezTo>
                    <a:cubicBezTo>
                      <a:pt x="11241" y="21466"/>
                      <a:pt x="10775" y="21600"/>
                      <a:pt x="10225" y="21600"/>
                    </a:cubicBezTo>
                    <a:lnTo>
                      <a:pt x="7218" y="21600"/>
                    </a:lnTo>
                    <a:cubicBezTo>
                      <a:pt x="6625" y="21600"/>
                      <a:pt x="6116" y="21452"/>
                      <a:pt x="6116" y="21251"/>
                    </a:cubicBezTo>
                    <a:cubicBezTo>
                      <a:pt x="5947" y="19343"/>
                      <a:pt x="5100" y="9967"/>
                      <a:pt x="1415" y="7442"/>
                    </a:cubicBezTo>
                    <a:cubicBezTo>
                      <a:pt x="-2693" y="4648"/>
                      <a:pt x="3448" y="0"/>
                      <a:pt x="3448" y="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72" name="Freeform: Shape 424"/>
              <p:cNvSpPr/>
              <p:nvPr/>
            </p:nvSpPr>
            <p:spPr>
              <a:xfrm>
                <a:off x="54076" y="1008575"/>
                <a:ext cx="268890" cy="970105"/>
              </a:xfrm>
              <a:custGeom>
                <a:avLst/>
                <a:gdLst/>
                <a:ahLst/>
                <a:cxnLst>
                  <a:cxn ang="0">
                    <a:pos x="wd2" y="hd2"/>
                  </a:cxn>
                  <a:cxn ang="5400000">
                    <a:pos x="wd2" y="hd2"/>
                  </a:cxn>
                  <a:cxn ang="10800000">
                    <a:pos x="wd2" y="hd2"/>
                  </a:cxn>
                  <a:cxn ang="16200000">
                    <a:pos x="wd2" y="hd2"/>
                  </a:cxn>
                </a:cxnLst>
                <a:rect l="0" t="0" r="r" b="b"/>
                <a:pathLst>
                  <a:path w="18907" h="21600" fill="norm" stroke="1" extrusionOk="0">
                    <a:moveTo>
                      <a:pt x="3448" y="0"/>
                    </a:moveTo>
                    <a:lnTo>
                      <a:pt x="18907" y="0"/>
                    </a:lnTo>
                    <a:cubicBezTo>
                      <a:pt x="18907" y="0"/>
                      <a:pt x="15434" y="10545"/>
                      <a:pt x="15095" y="12452"/>
                    </a:cubicBezTo>
                    <a:cubicBezTo>
                      <a:pt x="14799" y="14131"/>
                      <a:pt x="12003" y="19921"/>
                      <a:pt x="11326" y="21304"/>
                    </a:cubicBezTo>
                    <a:cubicBezTo>
                      <a:pt x="11241" y="21466"/>
                      <a:pt x="10775" y="21600"/>
                      <a:pt x="10225" y="21600"/>
                    </a:cubicBezTo>
                    <a:lnTo>
                      <a:pt x="7218" y="21600"/>
                    </a:lnTo>
                    <a:cubicBezTo>
                      <a:pt x="6625" y="21600"/>
                      <a:pt x="6159" y="21452"/>
                      <a:pt x="6116" y="21251"/>
                    </a:cubicBezTo>
                    <a:cubicBezTo>
                      <a:pt x="5989" y="19343"/>
                      <a:pt x="5142" y="9967"/>
                      <a:pt x="1415" y="7442"/>
                    </a:cubicBezTo>
                    <a:cubicBezTo>
                      <a:pt x="-2693" y="4648"/>
                      <a:pt x="3448" y="0"/>
                      <a:pt x="3448" y="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73" name="Freeform: Shape 425"/>
              <p:cNvSpPr/>
              <p:nvPr/>
            </p:nvSpPr>
            <p:spPr>
              <a:xfrm>
                <a:off x="161789" y="466722"/>
                <a:ext cx="185796" cy="620513"/>
              </a:xfrm>
              <a:custGeom>
                <a:avLst/>
                <a:gdLst/>
                <a:ahLst/>
                <a:cxnLst>
                  <a:cxn ang="0">
                    <a:pos x="wd2" y="hd2"/>
                  </a:cxn>
                  <a:cxn ang="5400000">
                    <a:pos x="wd2" y="hd2"/>
                  </a:cxn>
                  <a:cxn ang="10800000">
                    <a:pos x="wd2" y="hd2"/>
                  </a:cxn>
                  <a:cxn ang="16200000">
                    <a:pos x="wd2" y="hd2"/>
                  </a:cxn>
                </a:cxnLst>
                <a:rect l="0" t="0" r="r" b="b"/>
                <a:pathLst>
                  <a:path w="17929" h="21328" fill="norm" stroke="1" extrusionOk="0">
                    <a:moveTo>
                      <a:pt x="17884" y="6251"/>
                    </a:moveTo>
                    <a:cubicBezTo>
                      <a:pt x="17884" y="6251"/>
                      <a:pt x="16548" y="16844"/>
                      <a:pt x="15561" y="20327"/>
                    </a:cubicBezTo>
                    <a:cubicBezTo>
                      <a:pt x="15329" y="20990"/>
                      <a:pt x="13529" y="21446"/>
                      <a:pt x="11729" y="21301"/>
                    </a:cubicBezTo>
                    <a:cubicBezTo>
                      <a:pt x="9522" y="21114"/>
                      <a:pt x="6329" y="20679"/>
                      <a:pt x="2671" y="19560"/>
                    </a:cubicBezTo>
                    <a:cubicBezTo>
                      <a:pt x="-3368" y="17694"/>
                      <a:pt x="2438" y="5028"/>
                      <a:pt x="4471" y="924"/>
                    </a:cubicBezTo>
                    <a:cubicBezTo>
                      <a:pt x="4761" y="261"/>
                      <a:pt x="6735" y="-154"/>
                      <a:pt x="8535" y="53"/>
                    </a:cubicBezTo>
                    <a:lnTo>
                      <a:pt x="13587" y="634"/>
                    </a:lnTo>
                    <a:cubicBezTo>
                      <a:pt x="14400" y="717"/>
                      <a:pt x="15097" y="924"/>
                      <a:pt x="15445" y="1193"/>
                    </a:cubicBezTo>
                    <a:cubicBezTo>
                      <a:pt x="16490" y="1919"/>
                      <a:pt x="18232" y="3557"/>
                      <a:pt x="17884" y="6251"/>
                    </a:cubicBezTo>
                    <a:close/>
                  </a:path>
                </a:pathLst>
              </a:custGeom>
              <a:solidFill>
                <a:srgbClr val="D1D1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74" name="Freeform: Shape 426"/>
              <p:cNvSpPr/>
              <p:nvPr/>
            </p:nvSpPr>
            <p:spPr>
              <a:xfrm>
                <a:off x="168425" y="356607"/>
                <a:ext cx="102022" cy="941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193" y="0"/>
                    </a:moveTo>
                    <a:lnTo>
                      <a:pt x="0" y="13620"/>
                    </a:lnTo>
                    <a:lnTo>
                      <a:pt x="19059" y="21600"/>
                    </a:lnTo>
                    <a:lnTo>
                      <a:pt x="21600" y="5916"/>
                    </a:lnTo>
                    <a:close/>
                  </a:path>
                </a:pathLst>
              </a:custGeom>
              <a:solidFill>
                <a:srgbClr val="7C4A2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75" name="Freeform: Shape 427"/>
              <p:cNvSpPr/>
              <p:nvPr/>
            </p:nvSpPr>
            <p:spPr>
              <a:xfrm>
                <a:off x="0" y="429922"/>
                <a:ext cx="303655" cy="718247"/>
              </a:xfrm>
              <a:custGeom>
                <a:avLst/>
                <a:gdLst/>
                <a:ahLst/>
                <a:cxnLst>
                  <a:cxn ang="0">
                    <a:pos x="wd2" y="hd2"/>
                  </a:cxn>
                  <a:cxn ang="5400000">
                    <a:pos x="wd2" y="hd2"/>
                  </a:cxn>
                  <a:cxn ang="10800000">
                    <a:pos x="wd2" y="hd2"/>
                  </a:cxn>
                  <a:cxn ang="16200000">
                    <a:pos x="wd2" y="hd2"/>
                  </a:cxn>
                </a:cxnLst>
                <a:rect l="0" t="0" r="r" b="b"/>
                <a:pathLst>
                  <a:path w="21558" h="19310" fill="norm" stroke="1" extrusionOk="0">
                    <a:moveTo>
                      <a:pt x="8811" y="9"/>
                    </a:moveTo>
                    <a:cubicBezTo>
                      <a:pt x="8811" y="9"/>
                      <a:pt x="4577" y="-186"/>
                      <a:pt x="3336" y="1241"/>
                    </a:cubicBezTo>
                    <a:cubicBezTo>
                      <a:pt x="2096" y="2652"/>
                      <a:pt x="0" y="18382"/>
                      <a:pt x="0" y="18382"/>
                    </a:cubicBezTo>
                    <a:cubicBezTo>
                      <a:pt x="0" y="18382"/>
                      <a:pt x="7785" y="21414"/>
                      <a:pt x="16852" y="16517"/>
                    </a:cubicBezTo>
                    <a:cubicBezTo>
                      <a:pt x="17451" y="16192"/>
                      <a:pt x="17793" y="15819"/>
                      <a:pt x="17964" y="15414"/>
                    </a:cubicBezTo>
                    <a:cubicBezTo>
                      <a:pt x="18691" y="12949"/>
                      <a:pt x="21600" y="3203"/>
                      <a:pt x="21557" y="1890"/>
                    </a:cubicBezTo>
                    <a:cubicBezTo>
                      <a:pt x="21514" y="382"/>
                      <a:pt x="8811" y="9"/>
                      <a:pt x="8811" y="9"/>
                    </a:cubicBezTo>
                    <a:close/>
                  </a:path>
                </a:pathLst>
              </a:custGeom>
              <a:solidFill>
                <a:srgbClr val="9449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76" name="Freeform: Shape 428"/>
              <p:cNvSpPr/>
              <p:nvPr/>
            </p:nvSpPr>
            <p:spPr>
              <a:xfrm>
                <a:off x="93567" y="393047"/>
                <a:ext cx="242008" cy="127156"/>
              </a:xfrm>
              <a:custGeom>
                <a:avLst/>
                <a:gdLst/>
                <a:ahLst/>
                <a:cxnLst>
                  <a:cxn ang="0">
                    <a:pos x="wd2" y="hd2"/>
                  </a:cxn>
                  <a:cxn ang="5400000">
                    <a:pos x="wd2" y="hd2"/>
                  </a:cxn>
                  <a:cxn ang="10800000">
                    <a:pos x="wd2" y="hd2"/>
                  </a:cxn>
                  <a:cxn ang="16200000">
                    <a:pos x="wd2" y="hd2"/>
                  </a:cxn>
                </a:cxnLst>
                <a:rect l="0" t="0" r="r" b="b"/>
                <a:pathLst>
                  <a:path w="21487" h="20873" fill="norm" stroke="1" extrusionOk="0">
                    <a:moveTo>
                      <a:pt x="3689" y="457"/>
                    </a:moveTo>
                    <a:cubicBezTo>
                      <a:pt x="6416" y="2922"/>
                      <a:pt x="13152" y="8544"/>
                      <a:pt x="19354" y="11306"/>
                    </a:cubicBezTo>
                    <a:cubicBezTo>
                      <a:pt x="20210" y="11799"/>
                      <a:pt x="20958" y="12983"/>
                      <a:pt x="21226" y="14659"/>
                    </a:cubicBezTo>
                    <a:cubicBezTo>
                      <a:pt x="21440" y="16237"/>
                      <a:pt x="21600" y="18407"/>
                      <a:pt x="21386" y="20676"/>
                    </a:cubicBezTo>
                    <a:cubicBezTo>
                      <a:pt x="21386" y="20873"/>
                      <a:pt x="21333" y="20873"/>
                      <a:pt x="21279" y="20873"/>
                    </a:cubicBezTo>
                    <a:cubicBezTo>
                      <a:pt x="20103" y="20577"/>
                      <a:pt x="8768" y="17322"/>
                      <a:pt x="588" y="7262"/>
                    </a:cubicBezTo>
                    <a:cubicBezTo>
                      <a:pt x="160" y="6868"/>
                      <a:pt x="0" y="5980"/>
                      <a:pt x="0" y="5092"/>
                    </a:cubicBezTo>
                    <a:cubicBezTo>
                      <a:pt x="0" y="4599"/>
                      <a:pt x="53" y="3909"/>
                      <a:pt x="160" y="3218"/>
                    </a:cubicBezTo>
                    <a:cubicBezTo>
                      <a:pt x="695" y="457"/>
                      <a:pt x="2352" y="-727"/>
                      <a:pt x="3689" y="457"/>
                    </a:cubicBezTo>
                    <a:close/>
                  </a:path>
                </a:pathLst>
              </a:custGeom>
              <a:solidFill>
                <a:srgbClr val="B2595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77" name="Freeform: Shape 429"/>
              <p:cNvSpPr/>
              <p:nvPr/>
            </p:nvSpPr>
            <p:spPr>
              <a:xfrm>
                <a:off x="170917" y="340771"/>
                <a:ext cx="597561" cy="308346"/>
              </a:xfrm>
              <a:custGeom>
                <a:avLst/>
                <a:gdLst/>
                <a:ahLst/>
                <a:cxnLst>
                  <a:cxn ang="0">
                    <a:pos x="wd2" y="hd2"/>
                  </a:cxn>
                  <a:cxn ang="5400000">
                    <a:pos x="wd2" y="hd2"/>
                  </a:cxn>
                  <a:cxn ang="10800000">
                    <a:pos x="wd2" y="hd2"/>
                  </a:cxn>
                  <a:cxn ang="16200000">
                    <a:pos x="wd2" y="hd2"/>
                  </a:cxn>
                </a:cxnLst>
                <a:rect l="0" t="0" r="r" b="b"/>
                <a:pathLst>
                  <a:path w="21318" h="19125" fill="norm" stroke="1" extrusionOk="0">
                    <a:moveTo>
                      <a:pt x="18758" y="196"/>
                    </a:moveTo>
                    <a:cubicBezTo>
                      <a:pt x="18758" y="196"/>
                      <a:pt x="15767" y="8268"/>
                      <a:pt x="8861" y="9912"/>
                    </a:cubicBezTo>
                    <a:cubicBezTo>
                      <a:pt x="8130" y="10061"/>
                      <a:pt x="7377" y="9987"/>
                      <a:pt x="6667" y="9688"/>
                    </a:cubicBezTo>
                    <a:cubicBezTo>
                      <a:pt x="4688" y="8866"/>
                      <a:pt x="256" y="7408"/>
                      <a:pt x="19" y="11295"/>
                    </a:cubicBezTo>
                    <a:cubicBezTo>
                      <a:pt x="-282" y="16228"/>
                      <a:pt x="3074" y="20712"/>
                      <a:pt x="7958" y="18582"/>
                    </a:cubicBezTo>
                    <a:cubicBezTo>
                      <a:pt x="12863" y="16452"/>
                      <a:pt x="20350" y="9576"/>
                      <a:pt x="21318" y="2886"/>
                    </a:cubicBezTo>
                    <a:cubicBezTo>
                      <a:pt x="21318" y="2886"/>
                      <a:pt x="20414" y="-888"/>
                      <a:pt x="18758" y="196"/>
                    </a:cubicBezTo>
                    <a:close/>
                  </a:path>
                </a:pathLst>
              </a:custGeom>
              <a:solidFill>
                <a:srgbClr val="B2595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78" name="Freeform: Shape 430"/>
              <p:cNvSpPr/>
              <p:nvPr/>
            </p:nvSpPr>
            <p:spPr>
              <a:xfrm>
                <a:off x="297611" y="648785"/>
                <a:ext cx="52520" cy="3597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09" y="72"/>
                    </a:moveTo>
                    <a:lnTo>
                      <a:pt x="0" y="18308"/>
                    </a:lnTo>
                    <a:lnTo>
                      <a:pt x="13500" y="21600"/>
                    </a:lnTo>
                    <a:lnTo>
                      <a:pt x="21600" y="0"/>
                    </a:lnTo>
                    <a:close/>
                  </a:path>
                </a:pathLst>
              </a:custGeom>
              <a:solidFill>
                <a:srgbClr val="9449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79" name="Freeform: Shape 431"/>
              <p:cNvSpPr/>
              <p:nvPr/>
            </p:nvSpPr>
            <p:spPr>
              <a:xfrm>
                <a:off x="129110" y="42070"/>
                <a:ext cx="296418" cy="361581"/>
              </a:xfrm>
              <a:custGeom>
                <a:avLst/>
                <a:gdLst/>
                <a:ahLst/>
                <a:cxnLst>
                  <a:cxn ang="0">
                    <a:pos x="wd2" y="hd2"/>
                  </a:cxn>
                  <a:cxn ang="5400000">
                    <a:pos x="wd2" y="hd2"/>
                  </a:cxn>
                  <a:cxn ang="10800000">
                    <a:pos x="wd2" y="hd2"/>
                  </a:cxn>
                  <a:cxn ang="16200000">
                    <a:pos x="wd2" y="hd2"/>
                  </a:cxn>
                </a:cxnLst>
                <a:rect l="0" t="0" r="r" b="b"/>
                <a:pathLst>
                  <a:path w="19717" h="20702" fill="norm" stroke="1" extrusionOk="0">
                    <a:moveTo>
                      <a:pt x="14071" y="209"/>
                    </a:moveTo>
                    <a:cubicBezTo>
                      <a:pt x="13671" y="36"/>
                      <a:pt x="13270" y="2"/>
                      <a:pt x="12869" y="2"/>
                    </a:cubicBezTo>
                    <a:cubicBezTo>
                      <a:pt x="9743" y="-33"/>
                      <a:pt x="6618" y="623"/>
                      <a:pt x="4293" y="1968"/>
                    </a:cubicBezTo>
                    <a:cubicBezTo>
                      <a:pt x="1448" y="3625"/>
                      <a:pt x="1087" y="6385"/>
                      <a:pt x="566" y="8317"/>
                    </a:cubicBezTo>
                    <a:cubicBezTo>
                      <a:pt x="45" y="10525"/>
                      <a:pt x="-676" y="13493"/>
                      <a:pt x="1328" y="16253"/>
                    </a:cubicBezTo>
                    <a:cubicBezTo>
                      <a:pt x="3492" y="19290"/>
                      <a:pt x="8060" y="19980"/>
                      <a:pt x="11867" y="20566"/>
                    </a:cubicBezTo>
                    <a:cubicBezTo>
                      <a:pt x="18560" y="21567"/>
                      <a:pt x="17397" y="16771"/>
                      <a:pt x="18520" y="14632"/>
                    </a:cubicBezTo>
                    <a:cubicBezTo>
                      <a:pt x="18520" y="14632"/>
                      <a:pt x="20924" y="13458"/>
                      <a:pt x="18920" y="11595"/>
                    </a:cubicBezTo>
                    <a:cubicBezTo>
                      <a:pt x="18479" y="11250"/>
                      <a:pt x="18239" y="10767"/>
                      <a:pt x="18239" y="10249"/>
                    </a:cubicBezTo>
                    <a:cubicBezTo>
                      <a:pt x="18159" y="9490"/>
                      <a:pt x="18119" y="8317"/>
                      <a:pt x="17999" y="6937"/>
                    </a:cubicBezTo>
                    <a:cubicBezTo>
                      <a:pt x="17798" y="4522"/>
                      <a:pt x="18319" y="1899"/>
                      <a:pt x="14071" y="209"/>
                    </a:cubicBezTo>
                    <a:close/>
                  </a:path>
                </a:pathLst>
              </a:custGeom>
              <a:solidFill>
                <a:srgbClr val="9C654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80" name="Freeform: Shape 432"/>
              <p:cNvSpPr/>
              <p:nvPr/>
            </p:nvSpPr>
            <p:spPr>
              <a:xfrm>
                <a:off x="199582" y="222357"/>
                <a:ext cx="50396" cy="55773"/>
              </a:xfrm>
              <a:custGeom>
                <a:avLst/>
                <a:gdLst/>
                <a:ahLst/>
                <a:cxnLst>
                  <a:cxn ang="0">
                    <a:pos x="wd2" y="hd2"/>
                  </a:cxn>
                  <a:cxn ang="5400000">
                    <a:pos x="wd2" y="hd2"/>
                  </a:cxn>
                  <a:cxn ang="10800000">
                    <a:pos x="wd2" y="hd2"/>
                  </a:cxn>
                  <a:cxn ang="16200000">
                    <a:pos x="wd2" y="hd2"/>
                  </a:cxn>
                </a:cxnLst>
                <a:rect l="0" t="0" r="r" b="b"/>
                <a:pathLst>
                  <a:path w="21220" h="21460" fill="norm" stroke="1" extrusionOk="0">
                    <a:moveTo>
                      <a:pt x="16675" y="10660"/>
                    </a:moveTo>
                    <a:cubicBezTo>
                      <a:pt x="15921" y="10200"/>
                      <a:pt x="15670" y="9051"/>
                      <a:pt x="15670" y="7903"/>
                    </a:cubicBezTo>
                    <a:cubicBezTo>
                      <a:pt x="15670" y="7213"/>
                      <a:pt x="15670" y="6294"/>
                      <a:pt x="15419" y="5605"/>
                    </a:cubicBezTo>
                    <a:cubicBezTo>
                      <a:pt x="14163" y="2388"/>
                      <a:pt x="8387" y="549"/>
                      <a:pt x="5624" y="90"/>
                    </a:cubicBezTo>
                    <a:cubicBezTo>
                      <a:pt x="4368" y="-140"/>
                      <a:pt x="3112" y="90"/>
                      <a:pt x="2359" y="549"/>
                    </a:cubicBezTo>
                    <a:cubicBezTo>
                      <a:pt x="1103" y="1009"/>
                      <a:pt x="98" y="2388"/>
                      <a:pt x="98" y="3766"/>
                    </a:cubicBezTo>
                    <a:cubicBezTo>
                      <a:pt x="-153" y="4915"/>
                      <a:pt x="98" y="6064"/>
                      <a:pt x="600" y="7443"/>
                    </a:cubicBezTo>
                    <a:cubicBezTo>
                      <a:pt x="2359" y="12269"/>
                      <a:pt x="6628" y="16405"/>
                      <a:pt x="13410" y="19622"/>
                    </a:cubicBezTo>
                    <a:cubicBezTo>
                      <a:pt x="14917" y="20541"/>
                      <a:pt x="16926" y="21460"/>
                      <a:pt x="19187" y="21460"/>
                    </a:cubicBezTo>
                    <a:lnTo>
                      <a:pt x="19438" y="21460"/>
                    </a:lnTo>
                    <a:cubicBezTo>
                      <a:pt x="19689" y="21460"/>
                      <a:pt x="20191" y="21460"/>
                      <a:pt x="20694" y="21000"/>
                    </a:cubicBezTo>
                    <a:cubicBezTo>
                      <a:pt x="21196" y="20771"/>
                      <a:pt x="21196" y="19851"/>
                      <a:pt x="21196" y="19622"/>
                    </a:cubicBezTo>
                    <a:cubicBezTo>
                      <a:pt x="21447" y="15256"/>
                      <a:pt x="19689" y="13188"/>
                      <a:pt x="16675" y="10660"/>
                    </a:cubicBezTo>
                    <a:close/>
                  </a:path>
                </a:pathLst>
              </a:custGeom>
              <a:solidFill>
                <a:srgbClr val="7C4A2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81" name="Freeform: Shape 433"/>
              <p:cNvSpPr/>
              <p:nvPr/>
            </p:nvSpPr>
            <p:spPr>
              <a:xfrm>
                <a:off x="351338" y="183353"/>
                <a:ext cx="19922" cy="199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518"/>
                      <a:pt x="17153" y="21600"/>
                      <a:pt x="10800" y="21600"/>
                    </a:cubicBezTo>
                    <a:cubicBezTo>
                      <a:pt x="5082" y="21600"/>
                      <a:pt x="0" y="16518"/>
                      <a:pt x="0" y="10800"/>
                    </a:cubicBezTo>
                    <a:cubicBezTo>
                      <a:pt x="0" y="4447"/>
                      <a:pt x="5082" y="0"/>
                      <a:pt x="10800" y="0"/>
                    </a:cubicBezTo>
                    <a:cubicBezTo>
                      <a:pt x="17153" y="0"/>
                      <a:pt x="21600" y="4447"/>
                      <a:pt x="21600" y="10800"/>
                    </a:cubicBezTo>
                    <a:close/>
                  </a:path>
                </a:pathLst>
              </a:custGeom>
              <a:solidFill>
                <a:srgbClr val="04000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82" name="Freeform: Shape 434"/>
              <p:cNvSpPr/>
              <p:nvPr/>
            </p:nvSpPr>
            <p:spPr>
              <a:xfrm>
                <a:off x="314881" y="149058"/>
                <a:ext cx="58188" cy="27813"/>
              </a:xfrm>
              <a:custGeom>
                <a:avLst/>
                <a:gdLst/>
                <a:ahLst/>
                <a:cxnLst>
                  <a:cxn ang="0">
                    <a:pos x="wd2" y="hd2"/>
                  </a:cxn>
                  <a:cxn ang="5400000">
                    <a:pos x="wd2" y="hd2"/>
                  </a:cxn>
                  <a:cxn ang="10800000">
                    <a:pos x="wd2" y="hd2"/>
                  </a:cxn>
                  <a:cxn ang="16200000">
                    <a:pos x="wd2" y="hd2"/>
                  </a:cxn>
                </a:cxnLst>
                <a:rect l="0" t="0" r="r" b="b"/>
                <a:pathLst>
                  <a:path w="21466" h="20750" fill="norm" stroke="1" extrusionOk="0">
                    <a:moveTo>
                      <a:pt x="20144" y="10493"/>
                    </a:moveTo>
                    <a:cubicBezTo>
                      <a:pt x="20364" y="10493"/>
                      <a:pt x="20584" y="10493"/>
                      <a:pt x="20584" y="10493"/>
                    </a:cubicBezTo>
                    <a:cubicBezTo>
                      <a:pt x="21025" y="10053"/>
                      <a:pt x="21466" y="8730"/>
                      <a:pt x="21466" y="7849"/>
                    </a:cubicBezTo>
                    <a:cubicBezTo>
                      <a:pt x="21466" y="4322"/>
                      <a:pt x="19703" y="1236"/>
                      <a:pt x="18160" y="355"/>
                    </a:cubicBezTo>
                    <a:cubicBezTo>
                      <a:pt x="16397" y="-527"/>
                      <a:pt x="14413" y="355"/>
                      <a:pt x="12870" y="1677"/>
                    </a:cubicBezTo>
                    <a:cubicBezTo>
                      <a:pt x="7801" y="4763"/>
                      <a:pt x="3393" y="10934"/>
                      <a:pt x="86" y="19310"/>
                    </a:cubicBezTo>
                    <a:cubicBezTo>
                      <a:pt x="-134" y="20191"/>
                      <a:pt x="86" y="21073"/>
                      <a:pt x="527" y="20632"/>
                    </a:cubicBezTo>
                    <a:cubicBezTo>
                      <a:pt x="3833" y="18428"/>
                      <a:pt x="7139" y="16224"/>
                      <a:pt x="10225" y="14461"/>
                    </a:cubicBezTo>
                    <a:cubicBezTo>
                      <a:pt x="13531" y="12697"/>
                      <a:pt x="16837" y="11816"/>
                      <a:pt x="20144" y="10493"/>
                    </a:cubicBezTo>
                    <a:close/>
                  </a:path>
                </a:pathLst>
              </a:custGeom>
              <a:solidFill>
                <a:srgbClr val="04000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83" name="Freeform: Shape 435"/>
              <p:cNvSpPr/>
              <p:nvPr/>
            </p:nvSpPr>
            <p:spPr>
              <a:xfrm>
                <a:off x="70741" y="0"/>
                <a:ext cx="363009" cy="378340"/>
              </a:xfrm>
              <a:custGeom>
                <a:avLst/>
                <a:gdLst/>
                <a:ahLst/>
                <a:cxnLst>
                  <a:cxn ang="0">
                    <a:pos x="wd2" y="hd2"/>
                  </a:cxn>
                  <a:cxn ang="5400000">
                    <a:pos x="wd2" y="hd2"/>
                  </a:cxn>
                  <a:cxn ang="10800000">
                    <a:pos x="wd2" y="hd2"/>
                  </a:cxn>
                  <a:cxn ang="16200000">
                    <a:pos x="wd2" y="hd2"/>
                  </a:cxn>
                </a:cxnLst>
                <a:rect l="0" t="0" r="r" b="b"/>
                <a:pathLst>
                  <a:path w="19275" h="20575" fill="norm" stroke="1" extrusionOk="0">
                    <a:moveTo>
                      <a:pt x="7770" y="20575"/>
                    </a:moveTo>
                    <a:lnTo>
                      <a:pt x="7962" y="16576"/>
                    </a:lnTo>
                    <a:cubicBezTo>
                      <a:pt x="7962" y="16576"/>
                      <a:pt x="4666" y="13790"/>
                      <a:pt x="6874" y="11266"/>
                    </a:cubicBezTo>
                    <a:cubicBezTo>
                      <a:pt x="9050" y="8743"/>
                      <a:pt x="9498" y="12676"/>
                      <a:pt x="9498" y="12676"/>
                    </a:cubicBezTo>
                    <a:lnTo>
                      <a:pt x="10746" y="12643"/>
                    </a:lnTo>
                    <a:lnTo>
                      <a:pt x="10458" y="6973"/>
                    </a:lnTo>
                    <a:cubicBezTo>
                      <a:pt x="10458" y="6973"/>
                      <a:pt x="12954" y="5235"/>
                      <a:pt x="17114" y="5334"/>
                    </a:cubicBezTo>
                    <a:cubicBezTo>
                      <a:pt x="21306" y="5498"/>
                      <a:pt x="18938" y="384"/>
                      <a:pt x="13946" y="647"/>
                    </a:cubicBezTo>
                    <a:cubicBezTo>
                      <a:pt x="13946" y="647"/>
                      <a:pt x="13818" y="-1025"/>
                      <a:pt x="9498" y="1007"/>
                    </a:cubicBezTo>
                    <a:cubicBezTo>
                      <a:pt x="9498" y="1007"/>
                      <a:pt x="7130" y="-271"/>
                      <a:pt x="3962" y="3760"/>
                    </a:cubicBezTo>
                    <a:cubicBezTo>
                      <a:pt x="3962" y="3760"/>
                      <a:pt x="1530" y="2646"/>
                      <a:pt x="1498" y="5989"/>
                    </a:cubicBezTo>
                    <a:cubicBezTo>
                      <a:pt x="1498" y="6841"/>
                      <a:pt x="1498" y="7563"/>
                      <a:pt x="1530" y="8120"/>
                    </a:cubicBezTo>
                    <a:cubicBezTo>
                      <a:pt x="1562" y="9038"/>
                      <a:pt x="1114" y="9857"/>
                      <a:pt x="474" y="10480"/>
                    </a:cubicBezTo>
                    <a:cubicBezTo>
                      <a:pt x="-6" y="10939"/>
                      <a:pt x="-294" y="11758"/>
                      <a:pt x="474" y="13233"/>
                    </a:cubicBezTo>
                    <a:cubicBezTo>
                      <a:pt x="2010" y="16183"/>
                      <a:pt x="2522" y="16838"/>
                      <a:pt x="2522" y="16838"/>
                    </a:cubicBezTo>
                    <a:cubicBezTo>
                      <a:pt x="2522" y="16838"/>
                      <a:pt x="538" y="20477"/>
                      <a:pt x="7770" y="20575"/>
                    </a:cubicBezTo>
                    <a:close/>
                  </a:path>
                </a:pathLst>
              </a:custGeom>
              <a:solidFill>
                <a:srgbClr val="04000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1725" name="Group 951"/>
            <p:cNvGrpSpPr/>
            <p:nvPr/>
          </p:nvGrpSpPr>
          <p:grpSpPr>
            <a:xfrm>
              <a:off x="2848134" y="1176224"/>
              <a:ext cx="1523080" cy="1977973"/>
              <a:chOff x="0" y="0"/>
              <a:chExt cx="1523079" cy="1977971"/>
            </a:xfrm>
          </p:grpSpPr>
          <p:sp>
            <p:nvSpPr>
              <p:cNvPr id="1685" name="Freeform: Shape 390"/>
              <p:cNvSpPr/>
              <p:nvPr/>
            </p:nvSpPr>
            <p:spPr>
              <a:xfrm>
                <a:off x="138684" y="410834"/>
                <a:ext cx="273626" cy="986404"/>
              </a:xfrm>
              <a:custGeom>
                <a:avLst/>
                <a:gdLst/>
                <a:ahLst/>
                <a:cxnLst>
                  <a:cxn ang="0">
                    <a:pos x="wd2" y="hd2"/>
                  </a:cxn>
                  <a:cxn ang="5400000">
                    <a:pos x="wd2" y="hd2"/>
                  </a:cxn>
                  <a:cxn ang="10800000">
                    <a:pos x="wd2" y="hd2"/>
                  </a:cxn>
                  <a:cxn ang="16200000">
                    <a:pos x="wd2" y="hd2"/>
                  </a:cxn>
                </a:cxnLst>
                <a:rect l="0" t="0" r="r" b="b"/>
                <a:pathLst>
                  <a:path w="18906" h="21600" fill="norm" stroke="1" extrusionOk="0">
                    <a:moveTo>
                      <a:pt x="3424" y="0"/>
                    </a:moveTo>
                    <a:lnTo>
                      <a:pt x="18906" y="0"/>
                    </a:lnTo>
                    <a:cubicBezTo>
                      <a:pt x="18906" y="0"/>
                      <a:pt x="15410" y="10542"/>
                      <a:pt x="15077" y="12445"/>
                    </a:cubicBezTo>
                    <a:cubicBezTo>
                      <a:pt x="14786" y="14123"/>
                      <a:pt x="11956" y="19922"/>
                      <a:pt x="11290" y="21309"/>
                    </a:cubicBezTo>
                    <a:cubicBezTo>
                      <a:pt x="11207" y="21468"/>
                      <a:pt x="10749" y="21600"/>
                      <a:pt x="10208" y="21600"/>
                    </a:cubicBezTo>
                    <a:lnTo>
                      <a:pt x="7211" y="21600"/>
                    </a:lnTo>
                    <a:cubicBezTo>
                      <a:pt x="6587" y="21600"/>
                      <a:pt x="6129" y="21441"/>
                      <a:pt x="6129" y="21257"/>
                    </a:cubicBezTo>
                    <a:cubicBezTo>
                      <a:pt x="5963" y="19341"/>
                      <a:pt x="5130" y="9961"/>
                      <a:pt x="1426" y="7438"/>
                    </a:cubicBezTo>
                    <a:cubicBezTo>
                      <a:pt x="-2694" y="4650"/>
                      <a:pt x="3424" y="0"/>
                      <a:pt x="3424" y="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86" name="Freeform: Shape 394"/>
              <p:cNvSpPr/>
              <p:nvPr/>
            </p:nvSpPr>
            <p:spPr>
              <a:xfrm>
                <a:off x="266701" y="1384086"/>
                <a:ext cx="264774" cy="71708"/>
              </a:xfrm>
              <a:custGeom>
                <a:avLst/>
                <a:gdLst/>
                <a:ahLst/>
                <a:cxnLst>
                  <a:cxn ang="0">
                    <a:pos x="wd2" y="hd2"/>
                  </a:cxn>
                  <a:cxn ang="5400000">
                    <a:pos x="wd2" y="hd2"/>
                  </a:cxn>
                  <a:cxn ang="10800000">
                    <a:pos x="wd2" y="hd2"/>
                  </a:cxn>
                  <a:cxn ang="16200000">
                    <a:pos x="wd2" y="hd2"/>
                  </a:cxn>
                </a:cxnLst>
                <a:rect l="0" t="0" r="r" b="b"/>
                <a:pathLst>
                  <a:path w="20961" h="19453" fill="norm" stroke="1" extrusionOk="0">
                    <a:moveTo>
                      <a:pt x="391" y="1264"/>
                    </a:moveTo>
                    <a:lnTo>
                      <a:pt x="9" y="14581"/>
                    </a:lnTo>
                    <a:cubicBezTo>
                      <a:pt x="-86" y="17179"/>
                      <a:pt x="534" y="19453"/>
                      <a:pt x="1297" y="19453"/>
                    </a:cubicBezTo>
                    <a:lnTo>
                      <a:pt x="7019" y="19453"/>
                    </a:lnTo>
                    <a:lnTo>
                      <a:pt x="7019" y="13931"/>
                    </a:lnTo>
                    <a:cubicBezTo>
                      <a:pt x="7019" y="13282"/>
                      <a:pt x="7257" y="12957"/>
                      <a:pt x="7352" y="13444"/>
                    </a:cubicBezTo>
                    <a:lnTo>
                      <a:pt x="8735" y="19453"/>
                    </a:lnTo>
                    <a:lnTo>
                      <a:pt x="19130" y="19453"/>
                    </a:lnTo>
                    <a:cubicBezTo>
                      <a:pt x="20656" y="19453"/>
                      <a:pt x="21514" y="13606"/>
                      <a:pt x="20560" y="9384"/>
                    </a:cubicBezTo>
                    <a:cubicBezTo>
                      <a:pt x="20370" y="8572"/>
                      <a:pt x="20084" y="7922"/>
                      <a:pt x="19797" y="7435"/>
                    </a:cubicBezTo>
                    <a:cubicBezTo>
                      <a:pt x="17986" y="5161"/>
                      <a:pt x="11739" y="-2147"/>
                      <a:pt x="6923" y="614"/>
                    </a:cubicBezTo>
                    <a:cubicBezTo>
                      <a:pt x="1249" y="3862"/>
                      <a:pt x="391" y="1264"/>
                      <a:pt x="391" y="1264"/>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87" name="Freeform: Shape 395"/>
              <p:cNvSpPr/>
              <p:nvPr/>
            </p:nvSpPr>
            <p:spPr>
              <a:xfrm>
                <a:off x="224444" y="1384086"/>
                <a:ext cx="264731" cy="71708"/>
              </a:xfrm>
              <a:custGeom>
                <a:avLst/>
                <a:gdLst/>
                <a:ahLst/>
                <a:cxnLst>
                  <a:cxn ang="0">
                    <a:pos x="wd2" y="hd2"/>
                  </a:cxn>
                  <a:cxn ang="5400000">
                    <a:pos x="wd2" y="hd2"/>
                  </a:cxn>
                  <a:cxn ang="10800000">
                    <a:pos x="wd2" y="hd2"/>
                  </a:cxn>
                  <a:cxn ang="16200000">
                    <a:pos x="wd2" y="hd2"/>
                  </a:cxn>
                </a:cxnLst>
                <a:rect l="0" t="0" r="r" b="b"/>
                <a:pathLst>
                  <a:path w="21004" h="19453" fill="norm" stroke="1" extrusionOk="0">
                    <a:moveTo>
                      <a:pt x="392" y="1264"/>
                    </a:moveTo>
                    <a:lnTo>
                      <a:pt x="10" y="14581"/>
                    </a:lnTo>
                    <a:cubicBezTo>
                      <a:pt x="-86" y="17179"/>
                      <a:pt x="535" y="19453"/>
                      <a:pt x="1252" y="19453"/>
                    </a:cubicBezTo>
                    <a:lnTo>
                      <a:pt x="7034" y="19453"/>
                    </a:lnTo>
                    <a:lnTo>
                      <a:pt x="7034" y="13931"/>
                    </a:lnTo>
                    <a:cubicBezTo>
                      <a:pt x="7034" y="13282"/>
                      <a:pt x="7273" y="12957"/>
                      <a:pt x="7369" y="13444"/>
                    </a:cubicBezTo>
                    <a:lnTo>
                      <a:pt x="8707" y="19453"/>
                    </a:lnTo>
                    <a:lnTo>
                      <a:pt x="19172" y="19453"/>
                    </a:lnTo>
                    <a:cubicBezTo>
                      <a:pt x="20702" y="19453"/>
                      <a:pt x="21514" y="13606"/>
                      <a:pt x="20654" y="9384"/>
                    </a:cubicBezTo>
                    <a:cubicBezTo>
                      <a:pt x="20415" y="8572"/>
                      <a:pt x="20128" y="7922"/>
                      <a:pt x="19794" y="7435"/>
                    </a:cubicBezTo>
                    <a:cubicBezTo>
                      <a:pt x="18026" y="5161"/>
                      <a:pt x="11718" y="-2147"/>
                      <a:pt x="6939" y="614"/>
                    </a:cubicBezTo>
                    <a:cubicBezTo>
                      <a:pt x="1252" y="3862"/>
                      <a:pt x="392" y="1264"/>
                      <a:pt x="392" y="1264"/>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88" name="Freeform: Shape 436"/>
              <p:cNvSpPr/>
              <p:nvPr/>
            </p:nvSpPr>
            <p:spPr>
              <a:xfrm>
                <a:off x="476253" y="608618"/>
                <a:ext cx="227201" cy="70721"/>
              </a:xfrm>
              <a:custGeom>
                <a:avLst/>
                <a:gdLst/>
                <a:ahLst/>
                <a:cxnLst>
                  <a:cxn ang="0">
                    <a:pos x="wd2" y="hd2"/>
                  </a:cxn>
                  <a:cxn ang="5400000">
                    <a:pos x="wd2" y="hd2"/>
                  </a:cxn>
                  <a:cxn ang="10800000">
                    <a:pos x="wd2" y="hd2"/>
                  </a:cxn>
                  <a:cxn ang="16200000">
                    <a:pos x="wd2" y="hd2"/>
                  </a:cxn>
                </a:cxnLst>
                <a:rect l="0" t="0" r="r" b="b"/>
                <a:pathLst>
                  <a:path w="15350" h="17972" fill="norm" stroke="1" extrusionOk="0">
                    <a:moveTo>
                      <a:pt x="13264" y="56"/>
                    </a:moveTo>
                    <a:cubicBezTo>
                      <a:pt x="13264" y="56"/>
                      <a:pt x="3501" y="-1313"/>
                      <a:pt x="451" y="9487"/>
                    </a:cubicBezTo>
                    <a:cubicBezTo>
                      <a:pt x="-2641" y="20287"/>
                      <a:pt x="11190" y="17701"/>
                      <a:pt x="11190" y="17701"/>
                    </a:cubicBezTo>
                    <a:cubicBezTo>
                      <a:pt x="11190" y="17701"/>
                      <a:pt x="18959" y="9031"/>
                      <a:pt x="13264" y="512"/>
                    </a:cubicBezTo>
                    <a:close/>
                  </a:path>
                </a:pathLst>
              </a:custGeom>
              <a:solidFill>
                <a:srgbClr val="F2BBA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89" name="Freeform: Shape 437"/>
              <p:cNvSpPr/>
              <p:nvPr/>
            </p:nvSpPr>
            <p:spPr>
              <a:xfrm>
                <a:off x="630830" y="485258"/>
                <a:ext cx="589453" cy="240873"/>
              </a:xfrm>
              <a:custGeom>
                <a:avLst/>
                <a:gdLst/>
                <a:ahLst/>
                <a:cxnLst>
                  <a:cxn ang="0">
                    <a:pos x="wd2" y="hd2"/>
                  </a:cxn>
                  <a:cxn ang="5400000">
                    <a:pos x="wd2" y="hd2"/>
                  </a:cxn>
                  <a:cxn ang="10800000">
                    <a:pos x="wd2" y="hd2"/>
                  </a:cxn>
                  <a:cxn ang="16200000">
                    <a:pos x="wd2" y="hd2"/>
                  </a:cxn>
                </a:cxnLst>
                <a:rect l="0" t="0" r="r" b="b"/>
                <a:pathLst>
                  <a:path w="20598" h="16975" fill="norm" stroke="1" extrusionOk="0">
                    <a:moveTo>
                      <a:pt x="1581" y="8687"/>
                    </a:moveTo>
                    <a:cubicBezTo>
                      <a:pt x="1581" y="8687"/>
                      <a:pt x="6027" y="10809"/>
                      <a:pt x="12307" y="6905"/>
                    </a:cubicBezTo>
                    <a:cubicBezTo>
                      <a:pt x="12960" y="6523"/>
                      <a:pt x="13571" y="5844"/>
                      <a:pt x="14119" y="4995"/>
                    </a:cubicBezTo>
                    <a:cubicBezTo>
                      <a:pt x="15615" y="2577"/>
                      <a:pt x="19071" y="-2346"/>
                      <a:pt x="20146" y="1304"/>
                    </a:cubicBezTo>
                    <a:cubicBezTo>
                      <a:pt x="21537" y="5971"/>
                      <a:pt x="19683" y="13016"/>
                      <a:pt x="15025" y="14798"/>
                    </a:cubicBezTo>
                    <a:cubicBezTo>
                      <a:pt x="10368" y="16581"/>
                      <a:pt x="2339" y="19254"/>
                      <a:pt x="0" y="13355"/>
                    </a:cubicBezTo>
                    <a:cubicBezTo>
                      <a:pt x="0" y="13355"/>
                      <a:pt x="-63" y="8942"/>
                      <a:pt x="1581" y="8687"/>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90" name="Freeform: Shape 438"/>
              <p:cNvSpPr/>
              <p:nvPr/>
            </p:nvSpPr>
            <p:spPr>
              <a:xfrm>
                <a:off x="982781" y="396949"/>
                <a:ext cx="116510" cy="917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788"/>
                    </a:moveTo>
                    <a:lnTo>
                      <a:pt x="1781" y="21600"/>
                    </a:lnTo>
                    <a:lnTo>
                      <a:pt x="21600" y="11576"/>
                    </a:lnTo>
                    <a:lnTo>
                      <a:pt x="18482" y="0"/>
                    </a:lnTo>
                    <a:close/>
                  </a:path>
                </a:pathLst>
              </a:custGeom>
              <a:solidFill>
                <a:srgbClr val="F2BBA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91" name="Freeform: Shape 439"/>
              <p:cNvSpPr/>
              <p:nvPr/>
            </p:nvSpPr>
            <p:spPr>
              <a:xfrm>
                <a:off x="299009" y="1815582"/>
                <a:ext cx="326083" cy="98400"/>
              </a:xfrm>
              <a:custGeom>
                <a:avLst/>
                <a:gdLst/>
                <a:ahLst/>
                <a:cxnLst>
                  <a:cxn ang="0">
                    <a:pos x="wd2" y="hd2"/>
                  </a:cxn>
                  <a:cxn ang="5400000">
                    <a:pos x="wd2" y="hd2"/>
                  </a:cxn>
                  <a:cxn ang="10800000">
                    <a:pos x="wd2" y="hd2"/>
                  </a:cxn>
                  <a:cxn ang="16200000">
                    <a:pos x="wd2" y="hd2"/>
                  </a:cxn>
                </a:cxnLst>
                <a:rect l="0" t="0" r="r" b="b"/>
                <a:pathLst>
                  <a:path w="21176" h="21600" fill="norm" stroke="1" extrusionOk="0">
                    <a:moveTo>
                      <a:pt x="12705" y="0"/>
                    </a:moveTo>
                    <a:cubicBezTo>
                      <a:pt x="12705" y="0"/>
                      <a:pt x="8205" y="8166"/>
                      <a:pt x="1318" y="8956"/>
                    </a:cubicBezTo>
                    <a:cubicBezTo>
                      <a:pt x="887" y="9088"/>
                      <a:pt x="496" y="10010"/>
                      <a:pt x="339" y="11327"/>
                    </a:cubicBezTo>
                    <a:lnTo>
                      <a:pt x="144" y="12644"/>
                    </a:lnTo>
                    <a:cubicBezTo>
                      <a:pt x="-365" y="16859"/>
                      <a:pt x="535" y="21600"/>
                      <a:pt x="1865" y="21600"/>
                    </a:cubicBezTo>
                    <a:lnTo>
                      <a:pt x="14622" y="21600"/>
                    </a:lnTo>
                    <a:lnTo>
                      <a:pt x="15835" y="16859"/>
                    </a:lnTo>
                    <a:lnTo>
                      <a:pt x="16226" y="19888"/>
                    </a:lnTo>
                    <a:cubicBezTo>
                      <a:pt x="16422" y="20810"/>
                      <a:pt x="16696" y="21600"/>
                      <a:pt x="17087" y="21600"/>
                    </a:cubicBezTo>
                    <a:lnTo>
                      <a:pt x="20218" y="21600"/>
                    </a:lnTo>
                    <a:cubicBezTo>
                      <a:pt x="20726" y="21600"/>
                      <a:pt x="21118" y="20283"/>
                      <a:pt x="21157" y="18702"/>
                    </a:cubicBezTo>
                    <a:cubicBezTo>
                      <a:pt x="21235" y="13961"/>
                      <a:pt x="21157" y="4478"/>
                      <a:pt x="19122" y="0"/>
                    </a:cubicBezTo>
                    <a:close/>
                  </a:path>
                </a:pathLst>
              </a:custGeom>
              <a:solidFill>
                <a:srgbClr val="11111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92" name="Freeform: Shape 440"/>
              <p:cNvSpPr/>
              <p:nvPr/>
            </p:nvSpPr>
            <p:spPr>
              <a:xfrm>
                <a:off x="363315" y="1839126"/>
                <a:ext cx="325768" cy="98399"/>
              </a:xfrm>
              <a:custGeom>
                <a:avLst/>
                <a:gdLst/>
                <a:ahLst/>
                <a:cxnLst>
                  <a:cxn ang="0">
                    <a:pos x="wd2" y="hd2"/>
                  </a:cxn>
                  <a:cxn ang="5400000">
                    <a:pos x="wd2" y="hd2"/>
                  </a:cxn>
                  <a:cxn ang="10800000">
                    <a:pos x="wd2" y="hd2"/>
                  </a:cxn>
                  <a:cxn ang="16200000">
                    <a:pos x="wd2" y="hd2"/>
                  </a:cxn>
                </a:cxnLst>
                <a:rect l="0" t="0" r="r" b="b"/>
                <a:pathLst>
                  <a:path w="21155" h="21600" fill="norm" stroke="1" extrusionOk="0">
                    <a:moveTo>
                      <a:pt x="12685" y="0"/>
                    </a:moveTo>
                    <a:cubicBezTo>
                      <a:pt x="12685" y="0"/>
                      <a:pt x="8185" y="8166"/>
                      <a:pt x="1298" y="9088"/>
                    </a:cubicBezTo>
                    <a:cubicBezTo>
                      <a:pt x="867" y="9088"/>
                      <a:pt x="515" y="10010"/>
                      <a:pt x="319" y="11327"/>
                    </a:cubicBezTo>
                    <a:lnTo>
                      <a:pt x="163" y="12776"/>
                    </a:lnTo>
                    <a:cubicBezTo>
                      <a:pt x="-385" y="16990"/>
                      <a:pt x="515" y="21600"/>
                      <a:pt x="1885" y="21600"/>
                    </a:cubicBezTo>
                    <a:lnTo>
                      <a:pt x="14641" y="21600"/>
                    </a:lnTo>
                    <a:lnTo>
                      <a:pt x="15815" y="16990"/>
                    </a:lnTo>
                    <a:lnTo>
                      <a:pt x="16206" y="19888"/>
                    </a:lnTo>
                    <a:cubicBezTo>
                      <a:pt x="16402" y="20941"/>
                      <a:pt x="16715" y="21600"/>
                      <a:pt x="17067" y="21600"/>
                    </a:cubicBezTo>
                    <a:lnTo>
                      <a:pt x="20237" y="21600"/>
                    </a:lnTo>
                    <a:cubicBezTo>
                      <a:pt x="20706" y="21600"/>
                      <a:pt x="21098" y="20283"/>
                      <a:pt x="21137" y="18702"/>
                    </a:cubicBezTo>
                    <a:cubicBezTo>
                      <a:pt x="21215" y="13961"/>
                      <a:pt x="21137" y="4478"/>
                      <a:pt x="19102" y="0"/>
                    </a:cubicBezTo>
                    <a:close/>
                  </a:path>
                </a:pathLst>
              </a:custGeom>
              <a:solidFill>
                <a:srgbClr val="11111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93" name="Freeform: Shape 441"/>
              <p:cNvSpPr/>
              <p:nvPr/>
            </p:nvSpPr>
            <p:spPr>
              <a:xfrm>
                <a:off x="487768" y="953536"/>
                <a:ext cx="758593" cy="869894"/>
              </a:xfrm>
              <a:custGeom>
                <a:avLst/>
                <a:gdLst/>
                <a:ahLst/>
                <a:cxnLst>
                  <a:cxn ang="0">
                    <a:pos x="wd2" y="hd2"/>
                  </a:cxn>
                  <a:cxn ang="5400000">
                    <a:pos x="wd2" y="hd2"/>
                  </a:cxn>
                  <a:cxn ang="10800000">
                    <a:pos x="wd2" y="hd2"/>
                  </a:cxn>
                  <a:cxn ang="16200000">
                    <a:pos x="wd2" y="hd2"/>
                  </a:cxn>
                </a:cxnLst>
                <a:rect l="0" t="0" r="r" b="b"/>
                <a:pathLst>
                  <a:path w="19685" h="21600" fill="norm" stroke="1" extrusionOk="0">
                    <a:moveTo>
                      <a:pt x="17969" y="0"/>
                    </a:moveTo>
                    <a:cubicBezTo>
                      <a:pt x="17969" y="0"/>
                      <a:pt x="21600" y="5557"/>
                      <a:pt x="18297" y="7130"/>
                    </a:cubicBezTo>
                    <a:cubicBezTo>
                      <a:pt x="15590" y="8433"/>
                      <a:pt x="8718" y="7969"/>
                      <a:pt x="6355" y="7759"/>
                    </a:cubicBezTo>
                    <a:cubicBezTo>
                      <a:pt x="5917" y="7729"/>
                      <a:pt x="5541" y="8044"/>
                      <a:pt x="5541" y="8448"/>
                    </a:cubicBezTo>
                    <a:cubicBezTo>
                      <a:pt x="5541" y="9602"/>
                      <a:pt x="5463" y="10905"/>
                      <a:pt x="5228" y="12313"/>
                    </a:cubicBezTo>
                    <a:cubicBezTo>
                      <a:pt x="4883" y="14575"/>
                      <a:pt x="4257" y="20117"/>
                      <a:pt x="3647" y="21600"/>
                    </a:cubicBezTo>
                    <a:lnTo>
                      <a:pt x="0" y="21600"/>
                    </a:lnTo>
                    <a:lnTo>
                      <a:pt x="2630" y="6276"/>
                    </a:lnTo>
                    <a:cubicBezTo>
                      <a:pt x="2739" y="5797"/>
                      <a:pt x="3005" y="5393"/>
                      <a:pt x="3397" y="5078"/>
                    </a:cubicBezTo>
                    <a:cubicBezTo>
                      <a:pt x="5009" y="3775"/>
                      <a:pt x="9892" y="449"/>
                      <a:pt x="17969" y="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94" name="Freeform: Shape 442"/>
              <p:cNvSpPr/>
              <p:nvPr/>
            </p:nvSpPr>
            <p:spPr>
              <a:xfrm>
                <a:off x="531231" y="976474"/>
                <a:ext cx="727954" cy="869894"/>
              </a:xfrm>
              <a:custGeom>
                <a:avLst/>
                <a:gdLst/>
                <a:ahLst/>
                <a:cxnLst>
                  <a:cxn ang="0">
                    <a:pos x="wd2" y="hd2"/>
                  </a:cxn>
                  <a:cxn ang="5400000">
                    <a:pos x="wd2" y="hd2"/>
                  </a:cxn>
                  <a:cxn ang="10800000">
                    <a:pos x="wd2" y="hd2"/>
                  </a:cxn>
                  <a:cxn ang="16200000">
                    <a:pos x="wd2" y="hd2"/>
                  </a:cxn>
                </a:cxnLst>
                <a:rect l="0" t="0" r="r" b="b"/>
                <a:pathLst>
                  <a:path w="19689" h="21600" fill="norm" stroke="1" extrusionOk="0">
                    <a:moveTo>
                      <a:pt x="17978" y="0"/>
                    </a:moveTo>
                    <a:cubicBezTo>
                      <a:pt x="17978" y="0"/>
                      <a:pt x="21600" y="5542"/>
                      <a:pt x="18305" y="7130"/>
                    </a:cubicBezTo>
                    <a:cubicBezTo>
                      <a:pt x="15596" y="8433"/>
                      <a:pt x="8728" y="7969"/>
                      <a:pt x="6346" y="7759"/>
                    </a:cubicBezTo>
                    <a:cubicBezTo>
                      <a:pt x="5922" y="7714"/>
                      <a:pt x="5547" y="8044"/>
                      <a:pt x="5547" y="8448"/>
                    </a:cubicBezTo>
                    <a:cubicBezTo>
                      <a:pt x="5531" y="9602"/>
                      <a:pt x="5449" y="10890"/>
                      <a:pt x="5237" y="12313"/>
                    </a:cubicBezTo>
                    <a:cubicBezTo>
                      <a:pt x="4878" y="14575"/>
                      <a:pt x="4258" y="20117"/>
                      <a:pt x="3654" y="21600"/>
                    </a:cubicBezTo>
                    <a:lnTo>
                      <a:pt x="0" y="21600"/>
                    </a:lnTo>
                    <a:lnTo>
                      <a:pt x="2643" y="6276"/>
                    </a:lnTo>
                    <a:cubicBezTo>
                      <a:pt x="2741" y="5812"/>
                      <a:pt x="3002" y="5378"/>
                      <a:pt x="3393" y="5078"/>
                    </a:cubicBezTo>
                    <a:cubicBezTo>
                      <a:pt x="5008" y="3775"/>
                      <a:pt x="9886" y="449"/>
                      <a:pt x="17978" y="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95" name="Freeform: Shape 443"/>
              <p:cNvSpPr/>
              <p:nvPr/>
            </p:nvSpPr>
            <p:spPr>
              <a:xfrm>
                <a:off x="926154" y="492522"/>
                <a:ext cx="178324" cy="595242"/>
              </a:xfrm>
              <a:custGeom>
                <a:avLst/>
                <a:gdLst/>
                <a:ahLst/>
                <a:cxnLst>
                  <a:cxn ang="0">
                    <a:pos x="wd2" y="hd2"/>
                  </a:cxn>
                  <a:cxn ang="5400000">
                    <a:pos x="wd2" y="hd2"/>
                  </a:cxn>
                  <a:cxn ang="10800000">
                    <a:pos x="wd2" y="hd2"/>
                  </a:cxn>
                  <a:cxn ang="16200000">
                    <a:pos x="wd2" y="hd2"/>
                  </a:cxn>
                </a:cxnLst>
                <a:rect l="0" t="0" r="r" b="b"/>
                <a:pathLst>
                  <a:path w="17933" h="21320" fill="norm" stroke="1" extrusionOk="0">
                    <a:moveTo>
                      <a:pt x="49" y="6257"/>
                    </a:moveTo>
                    <a:cubicBezTo>
                      <a:pt x="49" y="6257"/>
                      <a:pt x="1320" y="16798"/>
                      <a:pt x="2409" y="20319"/>
                    </a:cubicBezTo>
                    <a:cubicBezTo>
                      <a:pt x="2590" y="20988"/>
                      <a:pt x="4345" y="21442"/>
                      <a:pt x="6220" y="21291"/>
                    </a:cubicBezTo>
                    <a:cubicBezTo>
                      <a:pt x="8399" y="21118"/>
                      <a:pt x="11605" y="20686"/>
                      <a:pt x="15296" y="19520"/>
                    </a:cubicBezTo>
                    <a:cubicBezTo>
                      <a:pt x="21286" y="17684"/>
                      <a:pt x="15478" y="5004"/>
                      <a:pt x="13481" y="922"/>
                    </a:cubicBezTo>
                    <a:cubicBezTo>
                      <a:pt x="13118" y="252"/>
                      <a:pt x="11182" y="-158"/>
                      <a:pt x="9367" y="58"/>
                    </a:cubicBezTo>
                    <a:lnTo>
                      <a:pt x="4345" y="620"/>
                    </a:lnTo>
                    <a:cubicBezTo>
                      <a:pt x="3558" y="728"/>
                      <a:pt x="2893" y="922"/>
                      <a:pt x="2469" y="1181"/>
                    </a:cubicBezTo>
                    <a:cubicBezTo>
                      <a:pt x="1441" y="1894"/>
                      <a:pt x="-314" y="3536"/>
                      <a:pt x="49" y="6257"/>
                    </a:cubicBezTo>
                    <a:close/>
                  </a:path>
                </a:pathLst>
              </a:custGeom>
              <a:solidFill>
                <a:srgbClr val="D1D1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96" name="Freeform: Shape 444"/>
              <p:cNvSpPr/>
              <p:nvPr/>
            </p:nvSpPr>
            <p:spPr>
              <a:xfrm>
                <a:off x="968286" y="456427"/>
                <a:ext cx="290979" cy="689215"/>
              </a:xfrm>
              <a:custGeom>
                <a:avLst/>
                <a:gdLst/>
                <a:ahLst/>
                <a:cxnLst>
                  <a:cxn ang="0">
                    <a:pos x="wd2" y="hd2"/>
                  </a:cxn>
                  <a:cxn ang="5400000">
                    <a:pos x="wd2" y="hd2"/>
                  </a:cxn>
                  <a:cxn ang="10800000">
                    <a:pos x="wd2" y="hd2"/>
                  </a:cxn>
                  <a:cxn ang="16200000">
                    <a:pos x="wd2" y="hd2"/>
                  </a:cxn>
                </a:cxnLst>
                <a:rect l="0" t="0" r="r" b="b"/>
                <a:pathLst>
                  <a:path w="21556" h="19328" fill="norm" stroke="1" extrusionOk="0">
                    <a:moveTo>
                      <a:pt x="12764" y="8"/>
                    </a:moveTo>
                    <a:cubicBezTo>
                      <a:pt x="12764" y="8"/>
                      <a:pt x="17004" y="-178"/>
                      <a:pt x="18209" y="1243"/>
                    </a:cubicBezTo>
                    <a:cubicBezTo>
                      <a:pt x="19458" y="2647"/>
                      <a:pt x="21556" y="18411"/>
                      <a:pt x="21556" y="18411"/>
                    </a:cubicBezTo>
                    <a:cubicBezTo>
                      <a:pt x="21556" y="18411"/>
                      <a:pt x="13791" y="21422"/>
                      <a:pt x="4731" y="16534"/>
                    </a:cubicBezTo>
                    <a:cubicBezTo>
                      <a:pt x="4106" y="16212"/>
                      <a:pt x="3749" y="15840"/>
                      <a:pt x="3616" y="15434"/>
                    </a:cubicBezTo>
                    <a:cubicBezTo>
                      <a:pt x="2857" y="12982"/>
                      <a:pt x="-44" y="3205"/>
                      <a:pt x="1" y="1886"/>
                    </a:cubicBezTo>
                    <a:cubicBezTo>
                      <a:pt x="45" y="380"/>
                      <a:pt x="12764" y="8"/>
                      <a:pt x="12764" y="8"/>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97" name="Freeform: Shape 445"/>
              <p:cNvSpPr/>
              <p:nvPr/>
            </p:nvSpPr>
            <p:spPr>
              <a:xfrm>
                <a:off x="926153" y="520702"/>
                <a:ext cx="44556" cy="478111"/>
              </a:xfrm>
              <a:custGeom>
                <a:avLst/>
                <a:gdLst/>
                <a:ahLst/>
                <a:cxnLst>
                  <a:cxn ang="0">
                    <a:pos x="wd2" y="hd2"/>
                  </a:cxn>
                  <a:cxn ang="5400000">
                    <a:pos x="wd2" y="hd2"/>
                  </a:cxn>
                  <a:cxn ang="10800000">
                    <a:pos x="wd2" y="hd2"/>
                  </a:cxn>
                  <a:cxn ang="16200000">
                    <a:pos x="wd2" y="hd2"/>
                  </a:cxn>
                </a:cxnLst>
                <a:rect l="0" t="0" r="r" b="b"/>
                <a:pathLst>
                  <a:path w="20197" h="21600" fill="norm" stroke="1" extrusionOk="0">
                    <a:moveTo>
                      <a:pt x="20197" y="18713"/>
                    </a:moveTo>
                    <a:lnTo>
                      <a:pt x="12367" y="0"/>
                    </a:lnTo>
                    <a:cubicBezTo>
                      <a:pt x="11827" y="54"/>
                      <a:pt x="11287" y="109"/>
                      <a:pt x="11017" y="191"/>
                    </a:cubicBezTo>
                    <a:cubicBezTo>
                      <a:pt x="6427" y="1090"/>
                      <a:pt x="-1403" y="3160"/>
                      <a:pt x="217" y="6592"/>
                    </a:cubicBezTo>
                    <a:cubicBezTo>
                      <a:pt x="217" y="6592"/>
                      <a:pt x="4267" y="15962"/>
                      <a:pt x="8317" y="21600"/>
                    </a:cubicBezTo>
                    <a:close/>
                  </a:path>
                </a:pathLst>
              </a:custGeom>
              <a:solidFill>
                <a:srgbClr val="9449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98" name="Freeform: Shape 446"/>
              <p:cNvSpPr/>
              <p:nvPr/>
            </p:nvSpPr>
            <p:spPr>
              <a:xfrm>
                <a:off x="859121" y="95809"/>
                <a:ext cx="305507" cy="331655"/>
              </a:xfrm>
              <a:custGeom>
                <a:avLst/>
                <a:gdLst/>
                <a:ahLst/>
                <a:cxnLst>
                  <a:cxn ang="0">
                    <a:pos x="wd2" y="hd2"/>
                  </a:cxn>
                  <a:cxn ang="5400000">
                    <a:pos x="wd2" y="hd2"/>
                  </a:cxn>
                  <a:cxn ang="10800000">
                    <a:pos x="wd2" y="hd2"/>
                  </a:cxn>
                  <a:cxn ang="16200000">
                    <a:pos x="wd2" y="hd2"/>
                  </a:cxn>
                </a:cxnLst>
                <a:rect l="0" t="0" r="r" b="b"/>
                <a:pathLst>
                  <a:path w="19914" h="21116" fill="norm" stroke="1" extrusionOk="0">
                    <a:moveTo>
                      <a:pt x="1447" y="2334"/>
                    </a:moveTo>
                    <a:cubicBezTo>
                      <a:pt x="1683" y="2027"/>
                      <a:pt x="1997" y="1835"/>
                      <a:pt x="2351" y="1682"/>
                    </a:cubicBezTo>
                    <a:cubicBezTo>
                      <a:pt x="4982" y="377"/>
                      <a:pt x="7927" y="-275"/>
                      <a:pt x="10519" y="109"/>
                    </a:cubicBezTo>
                    <a:cubicBezTo>
                      <a:pt x="13700" y="531"/>
                      <a:pt x="15350" y="2986"/>
                      <a:pt x="16685" y="4674"/>
                    </a:cubicBezTo>
                    <a:cubicBezTo>
                      <a:pt x="18178" y="6554"/>
                      <a:pt x="20259" y="9086"/>
                      <a:pt x="19866" y="12616"/>
                    </a:cubicBezTo>
                    <a:cubicBezTo>
                      <a:pt x="19474" y="16337"/>
                      <a:pt x="16528" y="18639"/>
                      <a:pt x="15821" y="19177"/>
                    </a:cubicBezTo>
                    <a:cubicBezTo>
                      <a:pt x="15271" y="19599"/>
                      <a:pt x="12954" y="21325"/>
                      <a:pt x="9577" y="21095"/>
                    </a:cubicBezTo>
                    <a:cubicBezTo>
                      <a:pt x="8084" y="21018"/>
                      <a:pt x="6592" y="20519"/>
                      <a:pt x="5257" y="19752"/>
                    </a:cubicBezTo>
                    <a:cubicBezTo>
                      <a:pt x="4000" y="19023"/>
                      <a:pt x="2626" y="17949"/>
                      <a:pt x="2311" y="16491"/>
                    </a:cubicBezTo>
                    <a:cubicBezTo>
                      <a:pt x="2311" y="16414"/>
                      <a:pt x="2154" y="15455"/>
                      <a:pt x="2154" y="15493"/>
                    </a:cubicBezTo>
                    <a:cubicBezTo>
                      <a:pt x="2154" y="15493"/>
                      <a:pt x="-1027" y="14803"/>
                      <a:pt x="1526" y="13460"/>
                    </a:cubicBezTo>
                    <a:cubicBezTo>
                      <a:pt x="1526" y="13460"/>
                      <a:pt x="3490" y="12271"/>
                      <a:pt x="1958" y="10161"/>
                    </a:cubicBezTo>
                    <a:cubicBezTo>
                      <a:pt x="505" y="8012"/>
                      <a:pt x="-1341" y="5710"/>
                      <a:pt x="1447" y="2334"/>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699" name="Freeform: Shape 447"/>
              <p:cNvSpPr/>
              <p:nvPr/>
            </p:nvSpPr>
            <p:spPr>
              <a:xfrm>
                <a:off x="1053629" y="230938"/>
                <a:ext cx="28472" cy="60616"/>
              </a:xfrm>
              <a:custGeom>
                <a:avLst/>
                <a:gdLst/>
                <a:ahLst/>
                <a:cxnLst>
                  <a:cxn ang="0">
                    <a:pos x="wd2" y="hd2"/>
                  </a:cxn>
                  <a:cxn ang="5400000">
                    <a:pos x="wd2" y="hd2"/>
                  </a:cxn>
                  <a:cxn ang="10800000">
                    <a:pos x="wd2" y="hd2"/>
                  </a:cxn>
                  <a:cxn ang="16200000">
                    <a:pos x="wd2" y="hd2"/>
                  </a:cxn>
                </a:cxnLst>
                <a:rect l="0" t="0" r="r" b="b"/>
                <a:pathLst>
                  <a:path w="19630" h="21476" fill="norm" stroke="1" extrusionOk="0">
                    <a:moveTo>
                      <a:pt x="9224" y="635"/>
                    </a:moveTo>
                    <a:cubicBezTo>
                      <a:pt x="10446" y="212"/>
                      <a:pt x="12077" y="0"/>
                      <a:pt x="13299" y="0"/>
                    </a:cubicBezTo>
                    <a:cubicBezTo>
                      <a:pt x="14929" y="0"/>
                      <a:pt x="16967" y="424"/>
                      <a:pt x="17782" y="1271"/>
                    </a:cubicBezTo>
                    <a:cubicBezTo>
                      <a:pt x="19005" y="2329"/>
                      <a:pt x="19412" y="3176"/>
                      <a:pt x="19412" y="4235"/>
                    </a:cubicBezTo>
                    <a:cubicBezTo>
                      <a:pt x="20635" y="9106"/>
                      <a:pt x="16560" y="13976"/>
                      <a:pt x="11261" y="17788"/>
                    </a:cubicBezTo>
                    <a:cubicBezTo>
                      <a:pt x="9631" y="19271"/>
                      <a:pt x="7186" y="20541"/>
                      <a:pt x="4741" y="21176"/>
                    </a:cubicBezTo>
                    <a:cubicBezTo>
                      <a:pt x="3926" y="21388"/>
                      <a:pt x="3926" y="21600"/>
                      <a:pt x="3518" y="21388"/>
                    </a:cubicBezTo>
                    <a:cubicBezTo>
                      <a:pt x="2703" y="21388"/>
                      <a:pt x="2295" y="21176"/>
                      <a:pt x="2295" y="20965"/>
                    </a:cubicBezTo>
                    <a:cubicBezTo>
                      <a:pt x="-965" y="17788"/>
                      <a:pt x="-557" y="15671"/>
                      <a:pt x="2295" y="12706"/>
                    </a:cubicBezTo>
                    <a:cubicBezTo>
                      <a:pt x="3518" y="11224"/>
                      <a:pt x="665" y="9529"/>
                      <a:pt x="258" y="7835"/>
                    </a:cubicBezTo>
                    <a:cubicBezTo>
                      <a:pt x="-557" y="5294"/>
                      <a:pt x="5556" y="1906"/>
                      <a:pt x="9224" y="635"/>
                    </a:cubicBezTo>
                    <a:close/>
                  </a:path>
                </a:pathLst>
              </a:custGeom>
              <a:solidFill>
                <a:srgbClr val="EFAB9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00" name="Freeform: Shape 448"/>
              <p:cNvSpPr/>
              <p:nvPr/>
            </p:nvSpPr>
            <p:spPr>
              <a:xfrm>
                <a:off x="915691" y="257984"/>
                <a:ext cx="18880" cy="19285"/>
              </a:xfrm>
              <a:custGeom>
                <a:avLst/>
                <a:gdLst/>
                <a:ahLst/>
                <a:cxnLst>
                  <a:cxn ang="0">
                    <a:pos x="wd2" y="hd2"/>
                  </a:cxn>
                  <a:cxn ang="5400000">
                    <a:pos x="wd2" y="hd2"/>
                  </a:cxn>
                  <a:cxn ang="10800000">
                    <a:pos x="wd2" y="hd2"/>
                  </a:cxn>
                  <a:cxn ang="16200000">
                    <a:pos x="wd2" y="hd2"/>
                  </a:cxn>
                </a:cxnLst>
                <a:rect l="0" t="0" r="r" b="b"/>
                <a:pathLst>
                  <a:path w="19369" h="18726" fill="norm" stroke="1" extrusionOk="0">
                    <a:moveTo>
                      <a:pt x="685" y="13190"/>
                    </a:moveTo>
                    <a:cubicBezTo>
                      <a:pt x="3685" y="18306"/>
                      <a:pt x="9085" y="20011"/>
                      <a:pt x="13885" y="17737"/>
                    </a:cubicBezTo>
                    <a:cubicBezTo>
                      <a:pt x="18685" y="15464"/>
                      <a:pt x="20485" y="9779"/>
                      <a:pt x="18685" y="5232"/>
                    </a:cubicBezTo>
                    <a:cubicBezTo>
                      <a:pt x="16285" y="685"/>
                      <a:pt x="10285" y="-1589"/>
                      <a:pt x="5485" y="1253"/>
                    </a:cubicBezTo>
                    <a:cubicBezTo>
                      <a:pt x="685" y="2958"/>
                      <a:pt x="-1115" y="8643"/>
                      <a:pt x="685" y="1319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01" name="Freeform: Shape 449"/>
              <p:cNvSpPr/>
              <p:nvPr/>
            </p:nvSpPr>
            <p:spPr>
              <a:xfrm>
                <a:off x="766062" y="0"/>
                <a:ext cx="433089" cy="346338"/>
              </a:xfrm>
              <a:custGeom>
                <a:avLst/>
                <a:gdLst/>
                <a:ahLst/>
                <a:cxnLst>
                  <a:cxn ang="0">
                    <a:pos x="wd2" y="hd2"/>
                  </a:cxn>
                  <a:cxn ang="5400000">
                    <a:pos x="wd2" y="hd2"/>
                  </a:cxn>
                  <a:cxn ang="10800000">
                    <a:pos x="wd2" y="hd2"/>
                  </a:cxn>
                  <a:cxn ang="16200000">
                    <a:pos x="wd2" y="hd2"/>
                  </a:cxn>
                </a:cxnLst>
                <a:rect l="0" t="0" r="r" b="b"/>
                <a:pathLst>
                  <a:path w="20942" h="21514" fill="norm" stroke="1" extrusionOk="0">
                    <a:moveTo>
                      <a:pt x="20172" y="7845"/>
                    </a:moveTo>
                    <a:cubicBezTo>
                      <a:pt x="19618" y="5861"/>
                      <a:pt x="18598" y="4176"/>
                      <a:pt x="17111" y="3016"/>
                    </a:cubicBezTo>
                    <a:cubicBezTo>
                      <a:pt x="16470" y="2529"/>
                      <a:pt x="15828" y="1930"/>
                      <a:pt x="15274" y="1256"/>
                    </a:cubicBezTo>
                    <a:cubicBezTo>
                      <a:pt x="14983" y="957"/>
                      <a:pt x="14721" y="732"/>
                      <a:pt x="14371" y="545"/>
                    </a:cubicBezTo>
                    <a:cubicBezTo>
                      <a:pt x="13555" y="58"/>
                      <a:pt x="12651" y="58"/>
                      <a:pt x="11747" y="21"/>
                    </a:cubicBezTo>
                    <a:cubicBezTo>
                      <a:pt x="10115" y="-17"/>
                      <a:pt x="8453" y="-54"/>
                      <a:pt x="6850" y="395"/>
                    </a:cubicBezTo>
                    <a:cubicBezTo>
                      <a:pt x="5218" y="844"/>
                      <a:pt x="3673" y="1818"/>
                      <a:pt x="2653" y="3502"/>
                    </a:cubicBezTo>
                    <a:cubicBezTo>
                      <a:pt x="2419" y="3053"/>
                      <a:pt x="2274" y="2529"/>
                      <a:pt x="2215" y="2005"/>
                    </a:cubicBezTo>
                    <a:cubicBezTo>
                      <a:pt x="1662" y="3540"/>
                      <a:pt x="1399" y="5299"/>
                      <a:pt x="1487" y="6984"/>
                    </a:cubicBezTo>
                    <a:cubicBezTo>
                      <a:pt x="1224" y="6385"/>
                      <a:pt x="991" y="5786"/>
                      <a:pt x="758" y="5187"/>
                    </a:cubicBezTo>
                    <a:cubicBezTo>
                      <a:pt x="437" y="6609"/>
                      <a:pt x="437" y="8107"/>
                      <a:pt x="758" y="9492"/>
                    </a:cubicBezTo>
                    <a:cubicBezTo>
                      <a:pt x="525" y="9305"/>
                      <a:pt x="262" y="9118"/>
                      <a:pt x="0" y="8930"/>
                    </a:cubicBezTo>
                    <a:cubicBezTo>
                      <a:pt x="175" y="9979"/>
                      <a:pt x="321" y="11027"/>
                      <a:pt x="874" y="11813"/>
                    </a:cubicBezTo>
                    <a:cubicBezTo>
                      <a:pt x="1574" y="12824"/>
                      <a:pt x="2711" y="13048"/>
                      <a:pt x="3760" y="13161"/>
                    </a:cubicBezTo>
                    <a:cubicBezTo>
                      <a:pt x="5393" y="13310"/>
                      <a:pt x="7054" y="13273"/>
                      <a:pt x="8687" y="13048"/>
                    </a:cubicBezTo>
                    <a:cubicBezTo>
                      <a:pt x="9240" y="12973"/>
                      <a:pt x="9853" y="12749"/>
                      <a:pt x="10202" y="12262"/>
                    </a:cubicBezTo>
                    <a:cubicBezTo>
                      <a:pt x="10202" y="12636"/>
                      <a:pt x="10144" y="13011"/>
                      <a:pt x="10057" y="13348"/>
                    </a:cubicBezTo>
                    <a:cubicBezTo>
                      <a:pt x="9998" y="13497"/>
                      <a:pt x="9940" y="13685"/>
                      <a:pt x="10057" y="13760"/>
                    </a:cubicBezTo>
                    <a:cubicBezTo>
                      <a:pt x="10115" y="13797"/>
                      <a:pt x="10173" y="13797"/>
                      <a:pt x="10232" y="13797"/>
                    </a:cubicBezTo>
                    <a:cubicBezTo>
                      <a:pt x="10873" y="13685"/>
                      <a:pt x="11456" y="13198"/>
                      <a:pt x="11864" y="12562"/>
                    </a:cubicBezTo>
                    <a:cubicBezTo>
                      <a:pt x="11893" y="12636"/>
                      <a:pt x="11893" y="12711"/>
                      <a:pt x="11922" y="12749"/>
                    </a:cubicBezTo>
                    <a:cubicBezTo>
                      <a:pt x="12068" y="13161"/>
                      <a:pt x="12039" y="13797"/>
                      <a:pt x="12097" y="14246"/>
                    </a:cubicBezTo>
                    <a:cubicBezTo>
                      <a:pt x="12214" y="15070"/>
                      <a:pt x="12330" y="15893"/>
                      <a:pt x="12418" y="16679"/>
                    </a:cubicBezTo>
                    <a:cubicBezTo>
                      <a:pt x="12447" y="16829"/>
                      <a:pt x="12476" y="16979"/>
                      <a:pt x="12534" y="17129"/>
                    </a:cubicBezTo>
                    <a:cubicBezTo>
                      <a:pt x="12622" y="17278"/>
                      <a:pt x="12797" y="17391"/>
                      <a:pt x="12972" y="17353"/>
                    </a:cubicBezTo>
                    <a:cubicBezTo>
                      <a:pt x="13234" y="17278"/>
                      <a:pt x="13351" y="16941"/>
                      <a:pt x="13292" y="16642"/>
                    </a:cubicBezTo>
                    <a:cubicBezTo>
                      <a:pt x="13176" y="15556"/>
                      <a:pt x="13001" y="14096"/>
                      <a:pt x="13846" y="13423"/>
                    </a:cubicBezTo>
                    <a:cubicBezTo>
                      <a:pt x="14400" y="12973"/>
                      <a:pt x="15362" y="12973"/>
                      <a:pt x="15887" y="13610"/>
                    </a:cubicBezTo>
                    <a:cubicBezTo>
                      <a:pt x="16353" y="14284"/>
                      <a:pt x="16266" y="15182"/>
                      <a:pt x="16062" y="15968"/>
                    </a:cubicBezTo>
                    <a:cubicBezTo>
                      <a:pt x="15799" y="17204"/>
                      <a:pt x="15100" y="18139"/>
                      <a:pt x="15362" y="19450"/>
                    </a:cubicBezTo>
                    <a:cubicBezTo>
                      <a:pt x="15508" y="20123"/>
                      <a:pt x="15828" y="20685"/>
                      <a:pt x="16295" y="21022"/>
                    </a:cubicBezTo>
                    <a:cubicBezTo>
                      <a:pt x="16790" y="21359"/>
                      <a:pt x="17373" y="21471"/>
                      <a:pt x="17927" y="21509"/>
                    </a:cubicBezTo>
                    <a:cubicBezTo>
                      <a:pt x="18044" y="21509"/>
                      <a:pt x="18539" y="21546"/>
                      <a:pt x="18627" y="21434"/>
                    </a:cubicBezTo>
                    <a:cubicBezTo>
                      <a:pt x="21017" y="17353"/>
                      <a:pt x="21600" y="12824"/>
                      <a:pt x="20172" y="7845"/>
                    </a:cubicBezTo>
                    <a:close/>
                  </a:path>
                </a:pathLst>
              </a:custGeom>
              <a:solidFill>
                <a:srgbClr val="916B3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02" name="Freeform: Shape 450"/>
              <p:cNvSpPr/>
              <p:nvPr/>
            </p:nvSpPr>
            <p:spPr>
              <a:xfrm>
                <a:off x="937571" y="421898"/>
                <a:ext cx="232348" cy="121745"/>
              </a:xfrm>
              <a:custGeom>
                <a:avLst/>
                <a:gdLst/>
                <a:ahLst/>
                <a:cxnLst>
                  <a:cxn ang="0">
                    <a:pos x="wd2" y="hd2"/>
                  </a:cxn>
                  <a:cxn ang="5400000">
                    <a:pos x="wd2" y="hd2"/>
                  </a:cxn>
                  <a:cxn ang="10800000">
                    <a:pos x="wd2" y="hd2"/>
                  </a:cxn>
                  <a:cxn ang="16200000">
                    <a:pos x="wd2" y="hd2"/>
                  </a:cxn>
                </a:cxnLst>
                <a:rect l="0" t="0" r="r" b="b"/>
                <a:pathLst>
                  <a:path w="21482" h="20846" fill="norm" stroke="1" extrusionOk="0">
                    <a:moveTo>
                      <a:pt x="17752" y="480"/>
                    </a:moveTo>
                    <a:cubicBezTo>
                      <a:pt x="15080" y="2846"/>
                      <a:pt x="8344" y="8503"/>
                      <a:pt x="2164" y="11280"/>
                    </a:cubicBezTo>
                    <a:cubicBezTo>
                      <a:pt x="1274" y="11692"/>
                      <a:pt x="550" y="12926"/>
                      <a:pt x="272" y="14572"/>
                    </a:cubicBezTo>
                    <a:cubicBezTo>
                      <a:pt x="49" y="16115"/>
                      <a:pt x="-118" y="18275"/>
                      <a:pt x="105" y="20640"/>
                    </a:cubicBezTo>
                    <a:cubicBezTo>
                      <a:pt x="105" y="20846"/>
                      <a:pt x="160" y="20846"/>
                      <a:pt x="216" y="20846"/>
                    </a:cubicBezTo>
                    <a:cubicBezTo>
                      <a:pt x="1385" y="20537"/>
                      <a:pt x="12686" y="17246"/>
                      <a:pt x="20925" y="7269"/>
                    </a:cubicBezTo>
                    <a:cubicBezTo>
                      <a:pt x="21259" y="6755"/>
                      <a:pt x="21482" y="5932"/>
                      <a:pt x="21482" y="5109"/>
                    </a:cubicBezTo>
                    <a:cubicBezTo>
                      <a:pt x="21426" y="4595"/>
                      <a:pt x="21426" y="3875"/>
                      <a:pt x="21259" y="3155"/>
                    </a:cubicBezTo>
                    <a:cubicBezTo>
                      <a:pt x="20814" y="480"/>
                      <a:pt x="19144" y="-754"/>
                      <a:pt x="17752" y="48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03" name="Freeform: Shape 451"/>
              <p:cNvSpPr/>
              <p:nvPr/>
            </p:nvSpPr>
            <p:spPr>
              <a:xfrm>
                <a:off x="433555" y="626728"/>
                <a:ext cx="227642" cy="70721"/>
              </a:xfrm>
              <a:custGeom>
                <a:avLst/>
                <a:gdLst/>
                <a:ahLst/>
                <a:cxnLst>
                  <a:cxn ang="0">
                    <a:pos x="wd2" y="hd2"/>
                  </a:cxn>
                  <a:cxn ang="5400000">
                    <a:pos x="wd2" y="hd2"/>
                  </a:cxn>
                  <a:cxn ang="10800000">
                    <a:pos x="wd2" y="hd2"/>
                  </a:cxn>
                  <a:cxn ang="16200000">
                    <a:pos x="wd2" y="hd2"/>
                  </a:cxn>
                </a:cxnLst>
                <a:rect l="0" t="0" r="r" b="b"/>
                <a:pathLst>
                  <a:path w="15380" h="17972" fill="norm" stroke="1" extrusionOk="0">
                    <a:moveTo>
                      <a:pt x="13294" y="56"/>
                    </a:moveTo>
                    <a:cubicBezTo>
                      <a:pt x="13294" y="56"/>
                      <a:pt x="3531" y="-1313"/>
                      <a:pt x="440" y="9487"/>
                    </a:cubicBezTo>
                    <a:cubicBezTo>
                      <a:pt x="-2611" y="20287"/>
                      <a:pt x="11220" y="17701"/>
                      <a:pt x="11220" y="17701"/>
                    </a:cubicBezTo>
                    <a:cubicBezTo>
                      <a:pt x="11220" y="17701"/>
                      <a:pt x="18989" y="9183"/>
                      <a:pt x="13294" y="664"/>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04" name="Freeform: Shape 452"/>
              <p:cNvSpPr/>
              <p:nvPr/>
            </p:nvSpPr>
            <p:spPr>
              <a:xfrm>
                <a:off x="587969" y="503456"/>
                <a:ext cx="589990" cy="240638"/>
              </a:xfrm>
              <a:custGeom>
                <a:avLst/>
                <a:gdLst/>
                <a:ahLst/>
                <a:cxnLst>
                  <a:cxn ang="0">
                    <a:pos x="wd2" y="hd2"/>
                  </a:cxn>
                  <a:cxn ang="5400000">
                    <a:pos x="wd2" y="hd2"/>
                  </a:cxn>
                  <a:cxn ang="10800000">
                    <a:pos x="wd2" y="hd2"/>
                  </a:cxn>
                  <a:cxn ang="16200000">
                    <a:pos x="wd2" y="hd2"/>
                  </a:cxn>
                </a:cxnLst>
                <a:rect l="0" t="0" r="r" b="b"/>
                <a:pathLst>
                  <a:path w="20596" h="16992" fill="norm" stroke="1" extrusionOk="0">
                    <a:moveTo>
                      <a:pt x="1579" y="8698"/>
                    </a:moveTo>
                    <a:cubicBezTo>
                      <a:pt x="1579" y="8698"/>
                      <a:pt x="6042" y="10824"/>
                      <a:pt x="12295" y="6955"/>
                    </a:cubicBezTo>
                    <a:cubicBezTo>
                      <a:pt x="12969" y="6530"/>
                      <a:pt x="13579" y="5849"/>
                      <a:pt x="14126" y="4999"/>
                    </a:cubicBezTo>
                    <a:cubicBezTo>
                      <a:pt x="15621" y="2618"/>
                      <a:pt x="19074" y="-2357"/>
                      <a:pt x="20148" y="1300"/>
                    </a:cubicBezTo>
                    <a:cubicBezTo>
                      <a:pt x="21537" y="5977"/>
                      <a:pt x="19663" y="13035"/>
                      <a:pt x="15032" y="14821"/>
                    </a:cubicBezTo>
                    <a:cubicBezTo>
                      <a:pt x="10379" y="16607"/>
                      <a:pt x="2358" y="19243"/>
                      <a:pt x="0" y="13418"/>
                    </a:cubicBezTo>
                    <a:cubicBezTo>
                      <a:pt x="0" y="13418"/>
                      <a:pt x="-63" y="8953"/>
                      <a:pt x="1579" y="8698"/>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05" name="Freeform: Shape 453"/>
              <p:cNvSpPr/>
              <p:nvPr/>
            </p:nvSpPr>
            <p:spPr>
              <a:xfrm>
                <a:off x="898786" y="221627"/>
                <a:ext cx="71921" cy="23801"/>
              </a:xfrm>
              <a:custGeom>
                <a:avLst/>
                <a:gdLst/>
                <a:ahLst/>
                <a:cxnLst>
                  <a:cxn ang="0">
                    <a:pos x="wd2" y="hd2"/>
                  </a:cxn>
                  <a:cxn ang="5400000">
                    <a:pos x="wd2" y="hd2"/>
                  </a:cxn>
                  <a:cxn ang="10800000">
                    <a:pos x="wd2" y="hd2"/>
                  </a:cxn>
                  <a:cxn ang="16200000">
                    <a:pos x="wd2" y="hd2"/>
                  </a:cxn>
                </a:cxnLst>
                <a:rect l="0" t="0" r="r" b="b"/>
                <a:pathLst>
                  <a:path w="21446" h="17126" fill="norm" stroke="1" extrusionOk="0">
                    <a:moveTo>
                      <a:pt x="560" y="7385"/>
                    </a:moveTo>
                    <a:cubicBezTo>
                      <a:pt x="-154" y="8232"/>
                      <a:pt x="-154" y="10350"/>
                      <a:pt x="382" y="11620"/>
                    </a:cubicBezTo>
                    <a:cubicBezTo>
                      <a:pt x="739" y="12467"/>
                      <a:pt x="1274" y="12891"/>
                      <a:pt x="1631" y="12891"/>
                    </a:cubicBezTo>
                    <a:cubicBezTo>
                      <a:pt x="4487" y="15008"/>
                      <a:pt x="7165" y="12891"/>
                      <a:pt x="10021" y="12891"/>
                    </a:cubicBezTo>
                    <a:cubicBezTo>
                      <a:pt x="13413" y="12467"/>
                      <a:pt x="18947" y="12467"/>
                      <a:pt x="21446" y="17126"/>
                    </a:cubicBezTo>
                    <a:cubicBezTo>
                      <a:pt x="21267" y="16702"/>
                      <a:pt x="21089" y="15008"/>
                      <a:pt x="20910" y="14161"/>
                    </a:cubicBezTo>
                    <a:cubicBezTo>
                      <a:pt x="16983" y="-1933"/>
                      <a:pt x="6272" y="-4474"/>
                      <a:pt x="560" y="7385"/>
                    </a:cubicBezTo>
                    <a:close/>
                  </a:path>
                </a:pathLst>
              </a:custGeom>
              <a:solidFill>
                <a:srgbClr val="916B3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06" name="Freeform: Shape 454"/>
              <p:cNvSpPr/>
              <p:nvPr/>
            </p:nvSpPr>
            <p:spPr>
              <a:xfrm>
                <a:off x="1040734" y="1255977"/>
                <a:ext cx="93571" cy="379108"/>
              </a:xfrm>
              <a:prstGeom prst="rect">
                <a:avLst/>
              </a:pr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07" name="Freeform: Shape 455"/>
              <p:cNvSpPr/>
              <p:nvPr/>
            </p:nvSpPr>
            <p:spPr>
              <a:xfrm>
                <a:off x="1006324" y="1500605"/>
                <a:ext cx="166012" cy="203903"/>
              </a:xfrm>
              <a:custGeom>
                <a:avLst/>
                <a:gdLst/>
                <a:ahLst/>
                <a:cxnLst>
                  <a:cxn ang="0">
                    <a:pos x="wd2" y="hd2"/>
                  </a:cxn>
                  <a:cxn ang="5400000">
                    <a:pos x="wd2" y="hd2"/>
                  </a:cxn>
                  <a:cxn ang="10800000">
                    <a:pos x="wd2" y="hd2"/>
                  </a:cxn>
                  <a:cxn ang="16200000">
                    <a:pos x="wd2" y="hd2"/>
                  </a:cxn>
                </a:cxnLst>
                <a:rect l="0" t="0" r="r" b="b"/>
                <a:pathLst>
                  <a:path w="21600" h="21334" fill="norm" stroke="1" extrusionOk="0">
                    <a:moveTo>
                      <a:pt x="2974" y="112"/>
                    </a:moveTo>
                    <a:cubicBezTo>
                      <a:pt x="6417" y="931"/>
                      <a:pt x="12365" y="1812"/>
                      <a:pt x="18548" y="238"/>
                    </a:cubicBezTo>
                    <a:cubicBezTo>
                      <a:pt x="19957" y="-140"/>
                      <a:pt x="21600" y="427"/>
                      <a:pt x="21600" y="1371"/>
                    </a:cubicBezTo>
                    <a:lnTo>
                      <a:pt x="21600" y="21334"/>
                    </a:lnTo>
                    <a:lnTo>
                      <a:pt x="0" y="21334"/>
                    </a:lnTo>
                    <a:lnTo>
                      <a:pt x="0" y="1308"/>
                    </a:lnTo>
                    <a:cubicBezTo>
                      <a:pt x="0" y="364"/>
                      <a:pt x="1565" y="-266"/>
                      <a:pt x="2974" y="112"/>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08" name="Freeform: Shape 456"/>
              <p:cNvSpPr/>
              <p:nvPr/>
            </p:nvSpPr>
            <p:spPr>
              <a:xfrm>
                <a:off x="734671" y="1667682"/>
                <a:ext cx="333833" cy="1472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35" y="0"/>
                    </a:moveTo>
                    <a:lnTo>
                      <a:pt x="17935" y="4761"/>
                    </a:lnTo>
                    <a:lnTo>
                      <a:pt x="0" y="4761"/>
                    </a:lnTo>
                    <a:lnTo>
                      <a:pt x="0" y="21600"/>
                    </a:lnTo>
                    <a:lnTo>
                      <a:pt x="3431" y="21600"/>
                    </a:lnTo>
                    <a:lnTo>
                      <a:pt x="3431" y="13313"/>
                    </a:lnTo>
                    <a:lnTo>
                      <a:pt x="21366" y="13577"/>
                    </a:lnTo>
                    <a:lnTo>
                      <a:pt x="21600" y="0"/>
                    </a:ln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09" name="Freeform: Shape 457"/>
              <p:cNvSpPr/>
              <p:nvPr/>
            </p:nvSpPr>
            <p:spPr>
              <a:xfrm>
                <a:off x="705693" y="1798076"/>
                <a:ext cx="98400" cy="977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34"/>
                    </a:moveTo>
                    <a:cubicBezTo>
                      <a:pt x="21600" y="16697"/>
                      <a:pt x="16727" y="21600"/>
                      <a:pt x="10800" y="21600"/>
                    </a:cubicBezTo>
                    <a:cubicBezTo>
                      <a:pt x="4873" y="21600"/>
                      <a:pt x="0" y="16697"/>
                      <a:pt x="0" y="10734"/>
                    </a:cubicBezTo>
                    <a:cubicBezTo>
                      <a:pt x="0" y="4771"/>
                      <a:pt x="4873" y="0"/>
                      <a:pt x="10800" y="0"/>
                    </a:cubicBezTo>
                    <a:cubicBezTo>
                      <a:pt x="16727" y="0"/>
                      <a:pt x="21600" y="4771"/>
                      <a:pt x="21600" y="10734"/>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10" name="Freeform: Shape 458"/>
              <p:cNvSpPr/>
              <p:nvPr/>
            </p:nvSpPr>
            <p:spPr>
              <a:xfrm>
                <a:off x="713541" y="1805924"/>
                <a:ext cx="82704" cy="82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21"/>
                    </a:moveTo>
                    <a:cubicBezTo>
                      <a:pt x="21600" y="16712"/>
                      <a:pt x="16748" y="21600"/>
                      <a:pt x="10800" y="21600"/>
                    </a:cubicBezTo>
                    <a:cubicBezTo>
                      <a:pt x="4852" y="21600"/>
                      <a:pt x="0" y="16712"/>
                      <a:pt x="0" y="10721"/>
                    </a:cubicBezTo>
                    <a:cubicBezTo>
                      <a:pt x="0" y="4730"/>
                      <a:pt x="4852" y="0"/>
                      <a:pt x="10800" y="0"/>
                    </a:cubicBezTo>
                    <a:cubicBezTo>
                      <a:pt x="16748" y="0"/>
                      <a:pt x="21600" y="4730"/>
                      <a:pt x="21600" y="10721"/>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11" name="Freeform: Shape 459"/>
              <p:cNvSpPr/>
              <p:nvPr/>
            </p:nvSpPr>
            <p:spPr>
              <a:xfrm>
                <a:off x="1110157" y="1667682"/>
                <a:ext cx="333229" cy="1466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72" y="0"/>
                    </a:moveTo>
                    <a:lnTo>
                      <a:pt x="3672" y="4780"/>
                    </a:lnTo>
                    <a:lnTo>
                      <a:pt x="21600" y="4780"/>
                    </a:lnTo>
                    <a:lnTo>
                      <a:pt x="21600" y="21600"/>
                    </a:lnTo>
                    <a:lnTo>
                      <a:pt x="18163" y="21600"/>
                    </a:lnTo>
                    <a:lnTo>
                      <a:pt x="18163" y="13367"/>
                    </a:lnTo>
                    <a:lnTo>
                      <a:pt x="195" y="13633"/>
                    </a:lnTo>
                    <a:lnTo>
                      <a:pt x="0" y="0"/>
                    </a:ln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12" name="Freeform: Shape 460"/>
              <p:cNvSpPr/>
              <p:nvPr/>
            </p:nvSpPr>
            <p:spPr>
              <a:xfrm>
                <a:off x="1367321" y="1796869"/>
                <a:ext cx="98400" cy="97192"/>
              </a:xfrm>
              <a:prstGeom prst="ellipse">
                <a:avLst/>
              </a:pr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13" name="Freeform: Shape 461"/>
              <p:cNvSpPr/>
              <p:nvPr/>
            </p:nvSpPr>
            <p:spPr>
              <a:xfrm>
                <a:off x="1375169" y="1804113"/>
                <a:ext cx="82704" cy="827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48"/>
                      <a:pt x="16748" y="21600"/>
                      <a:pt x="10800" y="21600"/>
                    </a:cubicBezTo>
                    <a:cubicBezTo>
                      <a:pt x="4852" y="21600"/>
                      <a:pt x="0" y="16748"/>
                      <a:pt x="0" y="10800"/>
                    </a:cubicBezTo>
                    <a:cubicBezTo>
                      <a:pt x="0" y="4852"/>
                      <a:pt x="4852" y="0"/>
                      <a:pt x="10800" y="0"/>
                    </a:cubicBezTo>
                    <a:cubicBezTo>
                      <a:pt x="16748" y="0"/>
                      <a:pt x="21600" y="4852"/>
                      <a:pt x="21600" y="10800"/>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14" name="Freeform: Shape 462"/>
              <p:cNvSpPr/>
              <p:nvPr/>
            </p:nvSpPr>
            <p:spPr>
              <a:xfrm>
                <a:off x="1057033" y="1661042"/>
                <a:ext cx="73649" cy="234830"/>
              </a:xfrm>
              <a:prstGeom prst="rect">
                <a:avLst/>
              </a:pr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15" name="Freeform: Shape 463"/>
              <p:cNvSpPr/>
              <p:nvPr/>
            </p:nvSpPr>
            <p:spPr>
              <a:xfrm>
                <a:off x="1044960" y="1880176"/>
                <a:ext cx="97796" cy="977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34"/>
                    </a:moveTo>
                    <a:cubicBezTo>
                      <a:pt x="21600" y="16697"/>
                      <a:pt x="16697" y="21600"/>
                      <a:pt x="10866" y="21600"/>
                    </a:cubicBezTo>
                    <a:cubicBezTo>
                      <a:pt x="4903" y="21600"/>
                      <a:pt x="0" y="16697"/>
                      <a:pt x="0" y="10734"/>
                    </a:cubicBezTo>
                    <a:cubicBezTo>
                      <a:pt x="0" y="4903"/>
                      <a:pt x="4903" y="0"/>
                      <a:pt x="10866" y="0"/>
                    </a:cubicBezTo>
                    <a:cubicBezTo>
                      <a:pt x="16697" y="0"/>
                      <a:pt x="21600" y="4903"/>
                      <a:pt x="21600" y="10734"/>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16" name="Freeform: Shape 464"/>
              <p:cNvSpPr/>
              <p:nvPr/>
            </p:nvSpPr>
            <p:spPr>
              <a:xfrm>
                <a:off x="1052807" y="1888023"/>
                <a:ext cx="82101" cy="82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21"/>
                    </a:moveTo>
                    <a:cubicBezTo>
                      <a:pt x="21600" y="16712"/>
                      <a:pt x="16870" y="21600"/>
                      <a:pt x="10879" y="21600"/>
                    </a:cubicBezTo>
                    <a:cubicBezTo>
                      <a:pt x="4888" y="21600"/>
                      <a:pt x="0" y="16712"/>
                      <a:pt x="0" y="10721"/>
                    </a:cubicBezTo>
                    <a:cubicBezTo>
                      <a:pt x="0" y="4888"/>
                      <a:pt x="4888" y="0"/>
                      <a:pt x="10879" y="0"/>
                    </a:cubicBezTo>
                    <a:cubicBezTo>
                      <a:pt x="16870" y="0"/>
                      <a:pt x="21600" y="4888"/>
                      <a:pt x="21600" y="10721"/>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17" name="Freeform: Shape 465"/>
              <p:cNvSpPr/>
              <p:nvPr/>
            </p:nvSpPr>
            <p:spPr>
              <a:xfrm>
                <a:off x="796849" y="1227001"/>
                <a:ext cx="581340" cy="971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017" y="16267"/>
                    </a:lnTo>
                    <a:cubicBezTo>
                      <a:pt x="19852" y="6267"/>
                      <a:pt x="17679" y="0"/>
                      <a:pt x="15349" y="0"/>
                    </a:cubicBezTo>
                    <a:lnTo>
                      <a:pt x="6296" y="0"/>
                    </a:lnTo>
                    <a:cubicBezTo>
                      <a:pt x="4011" y="0"/>
                      <a:pt x="1882" y="5867"/>
                      <a:pt x="717" y="15600"/>
                    </a:cubicBezTo>
                    <a:close/>
                  </a:path>
                </a:pathLst>
              </a:custGeom>
              <a:solidFill>
                <a:srgbClr val="AAAAA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18" name="Freeform: Shape 466"/>
              <p:cNvSpPr/>
              <p:nvPr/>
            </p:nvSpPr>
            <p:spPr>
              <a:xfrm>
                <a:off x="776928" y="1289179"/>
                <a:ext cx="610314" cy="68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62" y="21600"/>
                    </a:moveTo>
                    <a:lnTo>
                      <a:pt x="1217" y="21600"/>
                    </a:lnTo>
                    <a:cubicBezTo>
                      <a:pt x="534" y="21600"/>
                      <a:pt x="0" y="16674"/>
                      <a:pt x="0" y="10800"/>
                    </a:cubicBezTo>
                    <a:cubicBezTo>
                      <a:pt x="0" y="4737"/>
                      <a:pt x="534" y="0"/>
                      <a:pt x="1217" y="0"/>
                    </a:cubicBezTo>
                    <a:lnTo>
                      <a:pt x="20362" y="0"/>
                    </a:lnTo>
                    <a:cubicBezTo>
                      <a:pt x="21045" y="0"/>
                      <a:pt x="21600" y="4737"/>
                      <a:pt x="21600" y="10800"/>
                    </a:cubicBezTo>
                    <a:cubicBezTo>
                      <a:pt x="21600" y="16674"/>
                      <a:pt x="21045" y="21600"/>
                      <a:pt x="20362" y="2160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19" name="Freeform: Shape 467"/>
              <p:cNvSpPr/>
              <p:nvPr/>
            </p:nvSpPr>
            <p:spPr>
              <a:xfrm>
                <a:off x="1237530" y="841856"/>
                <a:ext cx="121943" cy="446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7"/>
                    </a:moveTo>
                    <a:lnTo>
                      <a:pt x="0" y="21600"/>
                    </a:lnTo>
                    <a:lnTo>
                      <a:pt x="10640" y="21600"/>
                    </a:lnTo>
                    <a:lnTo>
                      <a:pt x="21600" y="0"/>
                    </a:ln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20" name="Freeform: Shape 468"/>
              <p:cNvSpPr/>
              <p:nvPr/>
            </p:nvSpPr>
            <p:spPr>
              <a:xfrm>
                <a:off x="1081568" y="460357"/>
                <a:ext cx="416158" cy="455752"/>
              </a:xfrm>
              <a:custGeom>
                <a:avLst/>
                <a:gdLst/>
                <a:ahLst/>
                <a:cxnLst>
                  <a:cxn ang="0">
                    <a:pos x="wd2" y="hd2"/>
                  </a:cxn>
                  <a:cxn ang="5400000">
                    <a:pos x="wd2" y="hd2"/>
                  </a:cxn>
                  <a:cxn ang="10800000">
                    <a:pos x="wd2" y="hd2"/>
                  </a:cxn>
                  <a:cxn ang="16200000">
                    <a:pos x="wd2" y="hd2"/>
                  </a:cxn>
                </a:cxnLst>
                <a:rect l="0" t="0" r="r" b="b"/>
                <a:pathLst>
                  <a:path w="21425" h="21514" fill="norm" stroke="1" extrusionOk="0">
                    <a:moveTo>
                      <a:pt x="15311" y="21514"/>
                    </a:moveTo>
                    <a:lnTo>
                      <a:pt x="6777" y="21514"/>
                    </a:lnTo>
                    <a:cubicBezTo>
                      <a:pt x="3953" y="21514"/>
                      <a:pt x="1656" y="20233"/>
                      <a:pt x="1501" y="18583"/>
                    </a:cubicBezTo>
                    <a:lnTo>
                      <a:pt x="11" y="3301"/>
                    </a:lnTo>
                    <a:cubicBezTo>
                      <a:pt x="-144" y="1991"/>
                      <a:pt x="1346" y="825"/>
                      <a:pt x="3487" y="512"/>
                    </a:cubicBezTo>
                    <a:cubicBezTo>
                      <a:pt x="5877" y="170"/>
                      <a:pt x="8825" y="-86"/>
                      <a:pt x="12208" y="28"/>
                    </a:cubicBezTo>
                    <a:cubicBezTo>
                      <a:pt x="14380" y="85"/>
                      <a:pt x="16273" y="284"/>
                      <a:pt x="17949" y="540"/>
                    </a:cubicBezTo>
                    <a:cubicBezTo>
                      <a:pt x="19997" y="825"/>
                      <a:pt x="21456" y="1963"/>
                      <a:pt x="21425" y="3187"/>
                    </a:cubicBezTo>
                    <a:cubicBezTo>
                      <a:pt x="21301" y="8281"/>
                      <a:pt x="20742" y="13375"/>
                      <a:pt x="20587" y="18469"/>
                    </a:cubicBezTo>
                    <a:cubicBezTo>
                      <a:pt x="20525" y="20176"/>
                      <a:pt x="18166" y="21514"/>
                      <a:pt x="15311" y="21514"/>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21" name="Freeform: Shape 469"/>
              <p:cNvSpPr/>
              <p:nvPr/>
            </p:nvSpPr>
            <p:spPr>
              <a:xfrm>
                <a:off x="1106995" y="460357"/>
                <a:ext cx="416085" cy="455752"/>
              </a:xfrm>
              <a:custGeom>
                <a:avLst/>
                <a:gdLst/>
                <a:ahLst/>
                <a:cxnLst>
                  <a:cxn ang="0">
                    <a:pos x="wd2" y="hd2"/>
                  </a:cxn>
                  <a:cxn ang="5400000">
                    <a:pos x="wd2" y="hd2"/>
                  </a:cxn>
                  <a:cxn ang="10800000">
                    <a:pos x="wd2" y="hd2"/>
                  </a:cxn>
                  <a:cxn ang="16200000">
                    <a:pos x="wd2" y="hd2"/>
                  </a:cxn>
                </a:cxnLst>
                <a:rect l="0" t="0" r="r" b="b"/>
                <a:pathLst>
                  <a:path w="21452" h="21514" fill="norm" stroke="1" extrusionOk="0">
                    <a:moveTo>
                      <a:pt x="15329" y="21514"/>
                    </a:moveTo>
                    <a:lnTo>
                      <a:pt x="6783" y="21514"/>
                    </a:lnTo>
                    <a:cubicBezTo>
                      <a:pt x="3985" y="21514"/>
                      <a:pt x="1686" y="20233"/>
                      <a:pt x="1499" y="18583"/>
                    </a:cubicBezTo>
                    <a:lnTo>
                      <a:pt x="7" y="3301"/>
                    </a:lnTo>
                    <a:cubicBezTo>
                      <a:pt x="-117" y="1991"/>
                      <a:pt x="1344" y="825"/>
                      <a:pt x="3519" y="512"/>
                    </a:cubicBezTo>
                    <a:cubicBezTo>
                      <a:pt x="5881" y="170"/>
                      <a:pt x="8834" y="-86"/>
                      <a:pt x="12221" y="28"/>
                    </a:cubicBezTo>
                    <a:cubicBezTo>
                      <a:pt x="14397" y="85"/>
                      <a:pt x="16324" y="284"/>
                      <a:pt x="17971" y="540"/>
                    </a:cubicBezTo>
                    <a:cubicBezTo>
                      <a:pt x="20053" y="825"/>
                      <a:pt x="21483" y="1963"/>
                      <a:pt x="21452" y="3187"/>
                    </a:cubicBezTo>
                    <a:cubicBezTo>
                      <a:pt x="21328" y="8281"/>
                      <a:pt x="20799" y="13375"/>
                      <a:pt x="20613" y="18469"/>
                    </a:cubicBezTo>
                    <a:cubicBezTo>
                      <a:pt x="20551" y="20176"/>
                      <a:pt x="18189" y="21514"/>
                      <a:pt x="15329" y="21514"/>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22" name="Freeform: Shape 470"/>
              <p:cNvSpPr/>
              <p:nvPr/>
            </p:nvSpPr>
            <p:spPr>
              <a:xfrm>
                <a:off x="0" y="500781"/>
                <a:ext cx="737085" cy="2227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666" y="0"/>
                    </a:moveTo>
                    <a:lnTo>
                      <a:pt x="14671" y="18915"/>
                    </a:lnTo>
                    <a:lnTo>
                      <a:pt x="21600" y="18915"/>
                    </a:lnTo>
                    <a:lnTo>
                      <a:pt x="21600" y="21600"/>
                    </a:lnTo>
                    <a:lnTo>
                      <a:pt x="3040" y="21600"/>
                    </a:lnTo>
                    <a:lnTo>
                      <a:pt x="0" y="0"/>
                    </a:lnTo>
                    <a:close/>
                  </a:path>
                </a:pathLst>
              </a:custGeom>
              <a:solidFill>
                <a:srgbClr val="D3D3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23" name="Freeform: Shape 471"/>
              <p:cNvSpPr/>
              <p:nvPr/>
            </p:nvSpPr>
            <p:spPr>
              <a:xfrm>
                <a:off x="223102" y="604922"/>
                <a:ext cx="39159" cy="33822"/>
              </a:xfrm>
              <a:custGeom>
                <a:avLst/>
                <a:gdLst/>
                <a:ahLst/>
                <a:cxnLst>
                  <a:cxn ang="0">
                    <a:pos x="wd2" y="hd2"/>
                  </a:cxn>
                  <a:cxn ang="5400000">
                    <a:pos x="wd2" y="hd2"/>
                  </a:cxn>
                  <a:cxn ang="10800000">
                    <a:pos x="wd2" y="hd2"/>
                  </a:cxn>
                  <a:cxn ang="16200000">
                    <a:pos x="wd2" y="hd2"/>
                  </a:cxn>
                </a:cxnLst>
                <a:rect l="0" t="0" r="r" b="b"/>
                <a:pathLst>
                  <a:path w="20037" h="19867" fill="norm" stroke="1" extrusionOk="0">
                    <a:moveTo>
                      <a:pt x="132" y="8185"/>
                    </a:moveTo>
                    <a:cubicBezTo>
                      <a:pt x="-781" y="13411"/>
                      <a:pt x="3174" y="18985"/>
                      <a:pt x="8650" y="19682"/>
                    </a:cubicBezTo>
                    <a:cubicBezTo>
                      <a:pt x="14126" y="20727"/>
                      <a:pt x="19298" y="17243"/>
                      <a:pt x="19906" y="11669"/>
                    </a:cubicBezTo>
                    <a:cubicBezTo>
                      <a:pt x="20819" y="6095"/>
                      <a:pt x="16864" y="1217"/>
                      <a:pt x="11388" y="172"/>
                    </a:cubicBezTo>
                    <a:cubicBezTo>
                      <a:pt x="5912" y="-873"/>
                      <a:pt x="740" y="2959"/>
                      <a:pt x="132" y="8185"/>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24" name="Freeform: Shape 472"/>
              <p:cNvSpPr/>
              <p:nvPr/>
            </p:nvSpPr>
            <p:spPr>
              <a:xfrm>
                <a:off x="385746" y="500781"/>
                <a:ext cx="351339" cy="202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06" y="21600"/>
                    </a:moveTo>
                    <a:lnTo>
                      <a:pt x="0" y="0"/>
                    </a:lnTo>
                    <a:lnTo>
                      <a:pt x="778" y="0"/>
                    </a:lnTo>
                    <a:lnTo>
                      <a:pt x="7077" y="20829"/>
                    </a:lnTo>
                    <a:lnTo>
                      <a:pt x="21600" y="20829"/>
                    </a:lnTo>
                    <a:lnTo>
                      <a:pt x="21600" y="21600"/>
                    </a:ln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1729" name="Group 1"/>
            <p:cNvGrpSpPr/>
            <p:nvPr/>
          </p:nvGrpSpPr>
          <p:grpSpPr>
            <a:xfrm>
              <a:off x="626009" y="1900365"/>
              <a:ext cx="3095037" cy="1121023"/>
              <a:chOff x="0" y="0"/>
              <a:chExt cx="3095035" cy="1121021"/>
            </a:xfrm>
          </p:grpSpPr>
          <p:sp>
            <p:nvSpPr>
              <p:cNvPr id="1726" name="Freeform: Shape 473"/>
              <p:cNvSpPr/>
              <p:nvPr/>
            </p:nvSpPr>
            <p:spPr>
              <a:xfrm>
                <a:off x="114696" y="33201"/>
                <a:ext cx="2865038" cy="10878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2" y="0"/>
                    </a:moveTo>
                    <a:lnTo>
                      <a:pt x="0" y="0"/>
                    </a:lnTo>
                    <a:lnTo>
                      <a:pt x="1706" y="21600"/>
                    </a:lnTo>
                    <a:lnTo>
                      <a:pt x="19894" y="21600"/>
                    </a:lnTo>
                    <a:lnTo>
                      <a:pt x="21600" y="0"/>
                    </a:lnTo>
                    <a:close/>
                  </a:path>
                </a:pathLst>
              </a:custGeom>
              <a:solidFill>
                <a:srgbClr val="B2595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27" name="Freeform: Shape 474"/>
              <p:cNvSpPr/>
              <p:nvPr/>
            </p:nvSpPr>
            <p:spPr>
              <a:xfrm>
                <a:off x="-1" y="-1"/>
                <a:ext cx="3095037" cy="65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68" y="21600"/>
                    </a:moveTo>
                    <a:lnTo>
                      <a:pt x="227" y="21600"/>
                    </a:lnTo>
                    <a:cubicBezTo>
                      <a:pt x="101" y="21600"/>
                      <a:pt x="0" y="16691"/>
                      <a:pt x="0" y="10800"/>
                    </a:cubicBezTo>
                    <a:cubicBezTo>
                      <a:pt x="0" y="4713"/>
                      <a:pt x="101" y="0"/>
                      <a:pt x="227" y="0"/>
                    </a:cubicBezTo>
                    <a:lnTo>
                      <a:pt x="21368" y="0"/>
                    </a:lnTo>
                    <a:cubicBezTo>
                      <a:pt x="21499" y="0"/>
                      <a:pt x="21600" y="4713"/>
                      <a:pt x="21600" y="10800"/>
                    </a:cubicBezTo>
                    <a:cubicBezTo>
                      <a:pt x="21600" y="16691"/>
                      <a:pt x="21499" y="21600"/>
                      <a:pt x="21368" y="21600"/>
                    </a:cubicBezTo>
                    <a:close/>
                  </a:path>
                </a:pathLst>
              </a:custGeom>
              <a:solidFill>
                <a:srgbClr val="9449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28" name="Freeform: Shape 475"/>
              <p:cNvSpPr/>
              <p:nvPr/>
            </p:nvSpPr>
            <p:spPr>
              <a:xfrm>
                <a:off x="200419" y="444303"/>
                <a:ext cx="2694199" cy="3507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5" y="21600"/>
                    </a:moveTo>
                    <a:lnTo>
                      <a:pt x="21015" y="21600"/>
                    </a:lnTo>
                    <a:lnTo>
                      <a:pt x="21600" y="0"/>
                    </a:lnTo>
                    <a:lnTo>
                      <a:pt x="0" y="0"/>
                    </a:lnTo>
                    <a:close/>
                  </a:path>
                </a:pathLst>
              </a:custGeom>
              <a:solidFill>
                <a:srgbClr val="9449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1786" name="Group 944"/>
            <p:cNvGrpSpPr/>
            <p:nvPr/>
          </p:nvGrpSpPr>
          <p:grpSpPr>
            <a:xfrm>
              <a:off x="411296" y="1235658"/>
              <a:ext cx="1224670" cy="1951740"/>
              <a:chOff x="0" y="0"/>
              <a:chExt cx="1224669" cy="1951739"/>
            </a:xfrm>
          </p:grpSpPr>
          <p:sp>
            <p:nvSpPr>
              <p:cNvPr id="1730" name="Freeform: Shape 164"/>
              <p:cNvSpPr/>
              <p:nvPr/>
            </p:nvSpPr>
            <p:spPr>
              <a:xfrm>
                <a:off x="745944" y="1697593"/>
                <a:ext cx="97796" cy="482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667"/>
                    </a:moveTo>
                    <a:cubicBezTo>
                      <a:pt x="21600" y="4800"/>
                      <a:pt x="16697" y="0"/>
                      <a:pt x="10866" y="0"/>
                    </a:cubicBezTo>
                    <a:cubicBezTo>
                      <a:pt x="4771" y="0"/>
                      <a:pt x="0" y="4800"/>
                      <a:pt x="0" y="10667"/>
                    </a:cubicBezTo>
                    <a:cubicBezTo>
                      <a:pt x="0" y="16800"/>
                      <a:pt x="4771" y="21600"/>
                      <a:pt x="10866" y="21600"/>
                    </a:cubicBezTo>
                    <a:cubicBezTo>
                      <a:pt x="16697" y="21600"/>
                      <a:pt x="21600" y="16800"/>
                      <a:pt x="21600" y="10667"/>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31" name="Freeform: Shape 165"/>
              <p:cNvSpPr/>
              <p:nvPr/>
            </p:nvSpPr>
            <p:spPr>
              <a:xfrm>
                <a:off x="753794" y="1701214"/>
                <a:ext cx="82100" cy="404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4765"/>
                      <a:pt x="16870" y="0"/>
                      <a:pt x="10879" y="0"/>
                    </a:cubicBezTo>
                    <a:cubicBezTo>
                      <a:pt x="4730" y="0"/>
                      <a:pt x="0" y="4765"/>
                      <a:pt x="0" y="10800"/>
                    </a:cubicBezTo>
                    <a:cubicBezTo>
                      <a:pt x="0" y="16835"/>
                      <a:pt x="4730" y="21600"/>
                      <a:pt x="10879" y="21600"/>
                    </a:cubicBezTo>
                    <a:cubicBezTo>
                      <a:pt x="16870" y="21600"/>
                      <a:pt x="21600" y="16835"/>
                      <a:pt x="21600" y="10800"/>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32" name="Freeform: Shape 480"/>
              <p:cNvSpPr/>
              <p:nvPr/>
            </p:nvSpPr>
            <p:spPr>
              <a:xfrm>
                <a:off x="683162" y="370717"/>
                <a:ext cx="116510" cy="91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788"/>
                    </a:moveTo>
                    <a:lnTo>
                      <a:pt x="1781" y="21600"/>
                    </a:lnTo>
                    <a:lnTo>
                      <a:pt x="21600" y="11576"/>
                    </a:lnTo>
                    <a:lnTo>
                      <a:pt x="18594" y="0"/>
                    </a:lnTo>
                    <a:close/>
                  </a:path>
                </a:pathLst>
              </a:custGeom>
              <a:solidFill>
                <a:srgbClr val="F2BBA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33" name="Freeform: Shape 481"/>
              <p:cNvSpPr/>
              <p:nvPr/>
            </p:nvSpPr>
            <p:spPr>
              <a:xfrm>
                <a:off x="-1" y="1789351"/>
                <a:ext cx="325674" cy="98400"/>
              </a:xfrm>
              <a:custGeom>
                <a:avLst/>
                <a:gdLst/>
                <a:ahLst/>
                <a:cxnLst>
                  <a:cxn ang="0">
                    <a:pos x="wd2" y="hd2"/>
                  </a:cxn>
                  <a:cxn ang="5400000">
                    <a:pos x="wd2" y="hd2"/>
                  </a:cxn>
                  <a:cxn ang="10800000">
                    <a:pos x="wd2" y="hd2"/>
                  </a:cxn>
                  <a:cxn ang="16200000">
                    <a:pos x="wd2" y="hd2"/>
                  </a:cxn>
                </a:cxnLst>
                <a:rect l="0" t="0" r="r" b="b"/>
                <a:pathLst>
                  <a:path w="21149" h="21600" fill="norm" stroke="1" extrusionOk="0">
                    <a:moveTo>
                      <a:pt x="12705" y="0"/>
                    </a:moveTo>
                    <a:cubicBezTo>
                      <a:pt x="12705" y="0"/>
                      <a:pt x="8205" y="8166"/>
                      <a:pt x="1318" y="8956"/>
                    </a:cubicBezTo>
                    <a:cubicBezTo>
                      <a:pt x="887" y="9088"/>
                      <a:pt x="496" y="10010"/>
                      <a:pt x="339" y="11327"/>
                    </a:cubicBezTo>
                    <a:lnTo>
                      <a:pt x="144" y="12776"/>
                    </a:lnTo>
                    <a:cubicBezTo>
                      <a:pt x="-365" y="16859"/>
                      <a:pt x="535" y="21600"/>
                      <a:pt x="1905" y="21600"/>
                    </a:cubicBezTo>
                    <a:lnTo>
                      <a:pt x="14622" y="21600"/>
                    </a:lnTo>
                    <a:lnTo>
                      <a:pt x="15835" y="16859"/>
                    </a:lnTo>
                    <a:lnTo>
                      <a:pt x="16226" y="19756"/>
                    </a:lnTo>
                    <a:cubicBezTo>
                      <a:pt x="16383" y="20941"/>
                      <a:pt x="16696" y="21600"/>
                      <a:pt x="17048" y="21600"/>
                    </a:cubicBezTo>
                    <a:lnTo>
                      <a:pt x="20218" y="21600"/>
                    </a:lnTo>
                    <a:cubicBezTo>
                      <a:pt x="20687" y="21600"/>
                      <a:pt x="21118" y="20283"/>
                      <a:pt x="21118" y="18702"/>
                    </a:cubicBezTo>
                    <a:cubicBezTo>
                      <a:pt x="21235" y="13829"/>
                      <a:pt x="21118" y="4478"/>
                      <a:pt x="19122" y="0"/>
                    </a:cubicBezTo>
                    <a:close/>
                  </a:path>
                </a:pathLst>
              </a:custGeom>
              <a:solidFill>
                <a:srgbClr val="11111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34" name="Freeform: Shape 482"/>
              <p:cNvSpPr/>
              <p:nvPr/>
            </p:nvSpPr>
            <p:spPr>
              <a:xfrm>
                <a:off x="64669" y="1812893"/>
                <a:ext cx="325974" cy="98399"/>
              </a:xfrm>
              <a:custGeom>
                <a:avLst/>
                <a:gdLst/>
                <a:ahLst/>
                <a:cxnLst>
                  <a:cxn ang="0">
                    <a:pos x="wd2" y="hd2"/>
                  </a:cxn>
                  <a:cxn ang="5400000">
                    <a:pos x="wd2" y="hd2"/>
                  </a:cxn>
                  <a:cxn ang="10800000">
                    <a:pos x="wd2" y="hd2"/>
                  </a:cxn>
                  <a:cxn ang="16200000">
                    <a:pos x="wd2" y="hd2"/>
                  </a:cxn>
                </a:cxnLst>
                <a:rect l="0" t="0" r="r" b="b"/>
                <a:pathLst>
                  <a:path w="21131" h="21600" fill="norm" stroke="1" extrusionOk="0">
                    <a:moveTo>
                      <a:pt x="12677" y="0"/>
                    </a:moveTo>
                    <a:cubicBezTo>
                      <a:pt x="12677" y="0"/>
                      <a:pt x="8185" y="8166"/>
                      <a:pt x="1311" y="9088"/>
                    </a:cubicBezTo>
                    <a:cubicBezTo>
                      <a:pt x="881" y="9088"/>
                      <a:pt x="529" y="10010"/>
                      <a:pt x="334" y="11327"/>
                    </a:cubicBezTo>
                    <a:lnTo>
                      <a:pt x="178" y="12776"/>
                    </a:lnTo>
                    <a:cubicBezTo>
                      <a:pt x="-408" y="16859"/>
                      <a:pt x="529" y="21600"/>
                      <a:pt x="1897" y="21600"/>
                    </a:cubicBezTo>
                    <a:lnTo>
                      <a:pt x="14591" y="21600"/>
                    </a:lnTo>
                    <a:lnTo>
                      <a:pt x="15802" y="16859"/>
                    </a:lnTo>
                    <a:lnTo>
                      <a:pt x="16192" y="19888"/>
                    </a:lnTo>
                    <a:cubicBezTo>
                      <a:pt x="16349" y="20941"/>
                      <a:pt x="16661" y="21600"/>
                      <a:pt x="17013" y="21600"/>
                    </a:cubicBezTo>
                    <a:lnTo>
                      <a:pt x="20176" y="21600"/>
                    </a:lnTo>
                    <a:cubicBezTo>
                      <a:pt x="20645" y="21600"/>
                      <a:pt x="21075" y="20283"/>
                      <a:pt x="21114" y="18702"/>
                    </a:cubicBezTo>
                    <a:cubicBezTo>
                      <a:pt x="21192" y="13829"/>
                      <a:pt x="21075" y="4478"/>
                      <a:pt x="19083" y="0"/>
                    </a:cubicBezTo>
                    <a:close/>
                  </a:path>
                </a:pathLst>
              </a:custGeom>
              <a:solidFill>
                <a:srgbClr val="11111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35" name="Freeform: Shape 483"/>
              <p:cNvSpPr/>
              <p:nvPr/>
            </p:nvSpPr>
            <p:spPr>
              <a:xfrm>
                <a:off x="188753" y="926701"/>
                <a:ext cx="758326" cy="870499"/>
              </a:xfrm>
              <a:custGeom>
                <a:avLst/>
                <a:gdLst/>
                <a:ahLst/>
                <a:cxnLst>
                  <a:cxn ang="0">
                    <a:pos x="wd2" y="hd2"/>
                  </a:cxn>
                  <a:cxn ang="5400000">
                    <a:pos x="wd2" y="hd2"/>
                  </a:cxn>
                  <a:cxn ang="10800000">
                    <a:pos x="wd2" y="hd2"/>
                  </a:cxn>
                  <a:cxn ang="16200000">
                    <a:pos x="wd2" y="hd2"/>
                  </a:cxn>
                </a:cxnLst>
                <a:rect l="0" t="0" r="r" b="b"/>
                <a:pathLst>
                  <a:path w="19692" h="21600" fill="norm" stroke="1" extrusionOk="0">
                    <a:moveTo>
                      <a:pt x="17982" y="0"/>
                    </a:moveTo>
                    <a:cubicBezTo>
                      <a:pt x="17982" y="0"/>
                      <a:pt x="21600" y="5568"/>
                      <a:pt x="18311" y="7140"/>
                    </a:cubicBezTo>
                    <a:cubicBezTo>
                      <a:pt x="15601" y="8442"/>
                      <a:pt x="8725" y="7963"/>
                      <a:pt x="6359" y="7754"/>
                    </a:cubicBezTo>
                    <a:cubicBezTo>
                      <a:pt x="5921" y="7724"/>
                      <a:pt x="5545" y="8053"/>
                      <a:pt x="5545" y="8472"/>
                    </a:cubicBezTo>
                    <a:cubicBezTo>
                      <a:pt x="5529" y="9610"/>
                      <a:pt x="5451" y="10912"/>
                      <a:pt x="5232" y="12319"/>
                    </a:cubicBezTo>
                    <a:cubicBezTo>
                      <a:pt x="4871" y="14580"/>
                      <a:pt x="4260" y="20118"/>
                      <a:pt x="3650" y="21600"/>
                    </a:cubicBezTo>
                    <a:lnTo>
                      <a:pt x="0" y="21600"/>
                    </a:lnTo>
                    <a:lnTo>
                      <a:pt x="2631" y="6272"/>
                    </a:lnTo>
                    <a:cubicBezTo>
                      <a:pt x="2741" y="5808"/>
                      <a:pt x="3007" y="5389"/>
                      <a:pt x="3383" y="5089"/>
                    </a:cubicBezTo>
                    <a:cubicBezTo>
                      <a:pt x="5012" y="3787"/>
                      <a:pt x="9899" y="464"/>
                      <a:pt x="17982" y="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36" name="Freeform: Shape 484"/>
              <p:cNvSpPr/>
              <p:nvPr/>
            </p:nvSpPr>
            <p:spPr>
              <a:xfrm>
                <a:off x="231615" y="950244"/>
                <a:ext cx="728417" cy="869894"/>
              </a:xfrm>
              <a:custGeom>
                <a:avLst/>
                <a:gdLst/>
                <a:ahLst/>
                <a:cxnLst>
                  <a:cxn ang="0">
                    <a:pos x="wd2" y="hd2"/>
                  </a:cxn>
                  <a:cxn ang="5400000">
                    <a:pos x="wd2" y="hd2"/>
                  </a:cxn>
                  <a:cxn ang="10800000">
                    <a:pos x="wd2" y="hd2"/>
                  </a:cxn>
                  <a:cxn ang="16200000">
                    <a:pos x="wd2" y="hd2"/>
                  </a:cxn>
                </a:cxnLst>
                <a:rect l="0" t="0" r="r" b="b"/>
                <a:pathLst>
                  <a:path w="19687" h="21600" fill="norm" stroke="1" extrusionOk="0">
                    <a:moveTo>
                      <a:pt x="17965" y="0"/>
                    </a:moveTo>
                    <a:cubicBezTo>
                      <a:pt x="17965" y="0"/>
                      <a:pt x="21600" y="5557"/>
                      <a:pt x="18307" y="7130"/>
                    </a:cubicBezTo>
                    <a:cubicBezTo>
                      <a:pt x="15601" y="8433"/>
                      <a:pt x="8738" y="7954"/>
                      <a:pt x="6358" y="7759"/>
                    </a:cubicBezTo>
                    <a:cubicBezTo>
                      <a:pt x="5934" y="7714"/>
                      <a:pt x="5543" y="8044"/>
                      <a:pt x="5543" y="8448"/>
                    </a:cubicBezTo>
                    <a:cubicBezTo>
                      <a:pt x="5543" y="9602"/>
                      <a:pt x="5461" y="10905"/>
                      <a:pt x="5233" y="12313"/>
                    </a:cubicBezTo>
                    <a:cubicBezTo>
                      <a:pt x="4874" y="14575"/>
                      <a:pt x="4271" y="20117"/>
                      <a:pt x="3652" y="21600"/>
                    </a:cubicBezTo>
                    <a:lnTo>
                      <a:pt x="0" y="21600"/>
                    </a:lnTo>
                    <a:lnTo>
                      <a:pt x="2641" y="6261"/>
                    </a:lnTo>
                    <a:cubicBezTo>
                      <a:pt x="2755" y="5797"/>
                      <a:pt x="3016" y="5393"/>
                      <a:pt x="3391" y="5078"/>
                    </a:cubicBezTo>
                    <a:cubicBezTo>
                      <a:pt x="5021" y="3775"/>
                      <a:pt x="9895" y="449"/>
                      <a:pt x="17965" y="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37" name="Freeform: Shape 485"/>
              <p:cNvSpPr/>
              <p:nvPr/>
            </p:nvSpPr>
            <p:spPr>
              <a:xfrm>
                <a:off x="205656" y="314574"/>
                <a:ext cx="223360" cy="2245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934"/>
                    </a:moveTo>
                    <a:lnTo>
                      <a:pt x="13333" y="21600"/>
                    </a:lnTo>
                    <a:lnTo>
                      <a:pt x="21600" y="12740"/>
                    </a:lnTo>
                    <a:lnTo>
                      <a:pt x="8733" y="0"/>
                    </a:lnTo>
                    <a:close/>
                  </a:path>
                </a:pathLst>
              </a:custGeom>
              <a:solidFill>
                <a:srgbClr val="E9E8E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38" name="Freeform: Shape 486"/>
              <p:cNvSpPr/>
              <p:nvPr/>
            </p:nvSpPr>
            <p:spPr>
              <a:xfrm>
                <a:off x="296812" y="217988"/>
                <a:ext cx="218531" cy="22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17" y="0"/>
                    </a:moveTo>
                    <a:lnTo>
                      <a:pt x="21600" y="12983"/>
                    </a:lnTo>
                    <a:lnTo>
                      <a:pt x="13091" y="21600"/>
                    </a:lnTo>
                    <a:lnTo>
                      <a:pt x="0" y="9071"/>
                    </a:lnTo>
                    <a:close/>
                  </a:path>
                </a:pathLst>
              </a:custGeom>
              <a:solidFill>
                <a:srgbClr val="D3D3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39" name="Freeform: Shape 487"/>
              <p:cNvSpPr/>
              <p:nvPr/>
            </p:nvSpPr>
            <p:spPr>
              <a:xfrm>
                <a:off x="233764" y="345512"/>
                <a:ext cx="66068" cy="61427"/>
              </a:xfrm>
              <a:custGeom>
                <a:avLst/>
                <a:gdLst/>
                <a:ahLst/>
                <a:cxnLst>
                  <a:cxn ang="0">
                    <a:pos x="wd2" y="hd2"/>
                  </a:cxn>
                  <a:cxn ang="5400000">
                    <a:pos x="wd2" y="hd2"/>
                  </a:cxn>
                  <a:cxn ang="10800000">
                    <a:pos x="wd2" y="hd2"/>
                  </a:cxn>
                  <a:cxn ang="16200000">
                    <a:pos x="wd2" y="hd2"/>
                  </a:cxn>
                </a:cxnLst>
                <a:rect l="0" t="0" r="r" b="b"/>
                <a:pathLst>
                  <a:path w="21492" h="21548" fill="norm" stroke="1" extrusionOk="0">
                    <a:moveTo>
                      <a:pt x="281" y="21548"/>
                    </a:moveTo>
                    <a:lnTo>
                      <a:pt x="87" y="21548"/>
                    </a:lnTo>
                    <a:cubicBezTo>
                      <a:pt x="-108" y="21338"/>
                      <a:pt x="87" y="21129"/>
                      <a:pt x="87" y="20919"/>
                    </a:cubicBezTo>
                    <a:lnTo>
                      <a:pt x="20908" y="158"/>
                    </a:lnTo>
                    <a:cubicBezTo>
                      <a:pt x="21103" y="-52"/>
                      <a:pt x="21297" y="-52"/>
                      <a:pt x="21492" y="158"/>
                    </a:cubicBezTo>
                    <a:cubicBezTo>
                      <a:pt x="21492" y="367"/>
                      <a:pt x="21492" y="577"/>
                      <a:pt x="21492" y="577"/>
                    </a:cubicBezTo>
                    <a:lnTo>
                      <a:pt x="670" y="21548"/>
                    </a:lnTo>
                    <a:cubicBezTo>
                      <a:pt x="670" y="21548"/>
                      <a:pt x="476" y="21548"/>
                      <a:pt x="281" y="21548"/>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40" name="Freeform: Shape 488"/>
              <p:cNvSpPr/>
              <p:nvPr/>
            </p:nvSpPr>
            <p:spPr>
              <a:xfrm>
                <a:off x="245046" y="356229"/>
                <a:ext cx="65048" cy="60368"/>
              </a:xfrm>
              <a:custGeom>
                <a:avLst/>
                <a:gdLst/>
                <a:ahLst/>
                <a:cxnLst>
                  <a:cxn ang="0">
                    <a:pos x="wd2" y="hd2"/>
                  </a:cxn>
                  <a:cxn ang="5400000">
                    <a:pos x="wd2" y="hd2"/>
                  </a:cxn>
                  <a:cxn ang="10800000">
                    <a:pos x="wd2" y="hd2"/>
                  </a:cxn>
                  <a:cxn ang="16200000">
                    <a:pos x="wd2" y="hd2"/>
                  </a:cxn>
                </a:cxnLst>
                <a:rect l="0" t="0" r="r" b="b"/>
                <a:pathLst>
                  <a:path w="21550" h="21600" fill="norm" stroke="1" extrusionOk="0">
                    <a:moveTo>
                      <a:pt x="346" y="21600"/>
                    </a:moveTo>
                    <a:lnTo>
                      <a:pt x="148" y="21600"/>
                    </a:lnTo>
                    <a:cubicBezTo>
                      <a:pt x="-50" y="21386"/>
                      <a:pt x="-50" y="21172"/>
                      <a:pt x="148" y="20958"/>
                    </a:cubicBezTo>
                    <a:lnTo>
                      <a:pt x="20956" y="0"/>
                    </a:lnTo>
                    <a:cubicBezTo>
                      <a:pt x="20956" y="0"/>
                      <a:pt x="21154" y="0"/>
                      <a:pt x="21550" y="214"/>
                    </a:cubicBezTo>
                    <a:cubicBezTo>
                      <a:pt x="21550" y="428"/>
                      <a:pt x="21550" y="642"/>
                      <a:pt x="21352" y="855"/>
                    </a:cubicBezTo>
                    <a:lnTo>
                      <a:pt x="743" y="21600"/>
                    </a:lnTo>
                    <a:cubicBezTo>
                      <a:pt x="743" y="21600"/>
                      <a:pt x="544" y="21600"/>
                      <a:pt x="346" y="2160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41" name="Freeform: Shape 489"/>
              <p:cNvSpPr/>
              <p:nvPr/>
            </p:nvSpPr>
            <p:spPr>
              <a:xfrm>
                <a:off x="258327" y="370114"/>
                <a:ext cx="63685" cy="62179"/>
              </a:xfrm>
              <a:custGeom>
                <a:avLst/>
                <a:gdLst/>
                <a:ahLst/>
                <a:cxnLst>
                  <a:cxn ang="0">
                    <a:pos x="wd2" y="hd2"/>
                  </a:cxn>
                  <a:cxn ang="5400000">
                    <a:pos x="wd2" y="hd2"/>
                  </a:cxn>
                  <a:cxn ang="10800000">
                    <a:pos x="wd2" y="hd2"/>
                  </a:cxn>
                  <a:cxn ang="16200000">
                    <a:pos x="wd2" y="hd2"/>
                  </a:cxn>
                </a:cxnLst>
                <a:rect l="0" t="0" r="r" b="b"/>
                <a:pathLst>
                  <a:path w="21499" h="21600" fill="norm" stroke="1" extrusionOk="0">
                    <a:moveTo>
                      <a:pt x="556" y="21600"/>
                    </a:moveTo>
                    <a:cubicBezTo>
                      <a:pt x="354" y="21600"/>
                      <a:pt x="152" y="21600"/>
                      <a:pt x="152" y="21392"/>
                    </a:cubicBezTo>
                    <a:cubicBezTo>
                      <a:pt x="-50" y="21185"/>
                      <a:pt x="-50" y="20977"/>
                      <a:pt x="152" y="20769"/>
                    </a:cubicBezTo>
                    <a:lnTo>
                      <a:pt x="20743" y="0"/>
                    </a:lnTo>
                    <a:cubicBezTo>
                      <a:pt x="20944" y="0"/>
                      <a:pt x="21146" y="0"/>
                      <a:pt x="21348" y="0"/>
                    </a:cubicBezTo>
                    <a:cubicBezTo>
                      <a:pt x="21550" y="208"/>
                      <a:pt x="21550" y="415"/>
                      <a:pt x="21348" y="623"/>
                    </a:cubicBezTo>
                    <a:lnTo>
                      <a:pt x="757" y="21392"/>
                    </a:lnTo>
                    <a:cubicBezTo>
                      <a:pt x="757" y="21600"/>
                      <a:pt x="757" y="21600"/>
                      <a:pt x="556" y="2160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42" name="Freeform: Shape 490"/>
              <p:cNvSpPr/>
              <p:nvPr/>
            </p:nvSpPr>
            <p:spPr>
              <a:xfrm>
                <a:off x="317941" y="422179"/>
                <a:ext cx="60822" cy="66859"/>
              </a:xfrm>
              <a:custGeom>
                <a:avLst/>
                <a:gdLst/>
                <a:ahLst/>
                <a:cxnLst>
                  <a:cxn ang="0">
                    <a:pos x="wd2" y="hd2"/>
                  </a:cxn>
                  <a:cxn ang="5400000">
                    <a:pos x="wd2" y="hd2"/>
                  </a:cxn>
                  <a:cxn ang="10800000">
                    <a:pos x="wd2" y="hd2"/>
                  </a:cxn>
                  <a:cxn ang="16200000">
                    <a:pos x="wd2" y="hd2"/>
                  </a:cxn>
                </a:cxnLst>
                <a:rect l="0" t="0" r="r" b="b"/>
                <a:pathLst>
                  <a:path w="21547" h="21552" fill="norm" stroke="1" extrusionOk="0">
                    <a:moveTo>
                      <a:pt x="424" y="21552"/>
                    </a:moveTo>
                    <a:lnTo>
                      <a:pt x="212" y="21552"/>
                    </a:lnTo>
                    <a:cubicBezTo>
                      <a:pt x="0" y="21359"/>
                      <a:pt x="0" y="21166"/>
                      <a:pt x="0" y="20973"/>
                    </a:cubicBezTo>
                    <a:lnTo>
                      <a:pt x="20753" y="145"/>
                    </a:lnTo>
                    <a:cubicBezTo>
                      <a:pt x="20965" y="-48"/>
                      <a:pt x="21176" y="-48"/>
                      <a:pt x="21388" y="145"/>
                    </a:cubicBezTo>
                    <a:cubicBezTo>
                      <a:pt x="21600" y="145"/>
                      <a:pt x="21600" y="338"/>
                      <a:pt x="21388" y="723"/>
                    </a:cubicBezTo>
                    <a:lnTo>
                      <a:pt x="847" y="21359"/>
                    </a:lnTo>
                    <a:cubicBezTo>
                      <a:pt x="847" y="21552"/>
                      <a:pt x="635" y="21552"/>
                      <a:pt x="424" y="21552"/>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43" name="Freeform: Shape 491"/>
              <p:cNvSpPr/>
              <p:nvPr/>
            </p:nvSpPr>
            <p:spPr>
              <a:xfrm>
                <a:off x="329559" y="432442"/>
                <a:ext cx="59615" cy="65651"/>
              </a:xfrm>
              <a:custGeom>
                <a:avLst/>
                <a:gdLst/>
                <a:ahLst/>
                <a:cxnLst>
                  <a:cxn ang="0">
                    <a:pos x="wd2" y="hd2"/>
                  </a:cxn>
                  <a:cxn ang="5400000">
                    <a:pos x="wd2" y="hd2"/>
                  </a:cxn>
                  <a:cxn ang="10800000">
                    <a:pos x="wd2" y="hd2"/>
                  </a:cxn>
                  <a:cxn ang="16200000">
                    <a:pos x="wd2" y="hd2"/>
                  </a:cxn>
                </a:cxnLst>
                <a:rect l="0" t="0" r="r" b="b"/>
                <a:pathLst>
                  <a:path w="21546" h="21551" fill="norm" stroke="1" extrusionOk="0">
                    <a:moveTo>
                      <a:pt x="378" y="21551"/>
                    </a:moveTo>
                    <a:cubicBezTo>
                      <a:pt x="378" y="21551"/>
                      <a:pt x="378" y="21355"/>
                      <a:pt x="162" y="21355"/>
                    </a:cubicBezTo>
                    <a:cubicBezTo>
                      <a:pt x="-54" y="21355"/>
                      <a:pt x="-54" y="21158"/>
                      <a:pt x="162" y="20766"/>
                    </a:cubicBezTo>
                    <a:lnTo>
                      <a:pt x="20682" y="147"/>
                    </a:lnTo>
                    <a:cubicBezTo>
                      <a:pt x="21114" y="-49"/>
                      <a:pt x="21330" y="-49"/>
                      <a:pt x="21546" y="147"/>
                    </a:cubicBezTo>
                    <a:cubicBezTo>
                      <a:pt x="21546" y="147"/>
                      <a:pt x="21546" y="344"/>
                      <a:pt x="21546" y="540"/>
                    </a:cubicBezTo>
                    <a:lnTo>
                      <a:pt x="810" y="21355"/>
                    </a:lnTo>
                    <a:cubicBezTo>
                      <a:pt x="594" y="21355"/>
                      <a:pt x="594" y="21551"/>
                      <a:pt x="378" y="21551"/>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44" name="Freeform: Shape 492"/>
              <p:cNvSpPr/>
              <p:nvPr/>
            </p:nvSpPr>
            <p:spPr>
              <a:xfrm>
                <a:off x="344501" y="445119"/>
                <a:ext cx="57953" cy="67463"/>
              </a:xfrm>
              <a:custGeom>
                <a:avLst/>
                <a:gdLst/>
                <a:ahLst/>
                <a:cxnLst>
                  <a:cxn ang="0">
                    <a:pos x="wd2" y="hd2"/>
                  </a:cxn>
                  <a:cxn ang="5400000">
                    <a:pos x="wd2" y="hd2"/>
                  </a:cxn>
                  <a:cxn ang="10800000">
                    <a:pos x="wd2" y="hd2"/>
                  </a:cxn>
                  <a:cxn ang="16200000">
                    <a:pos x="wd2" y="hd2"/>
                  </a:cxn>
                </a:cxnLst>
                <a:rect l="0" t="0" r="r" b="b"/>
                <a:pathLst>
                  <a:path w="21600" h="21552" fill="norm" stroke="1" extrusionOk="0">
                    <a:moveTo>
                      <a:pt x="445" y="21552"/>
                    </a:moveTo>
                    <a:cubicBezTo>
                      <a:pt x="445" y="21552"/>
                      <a:pt x="223" y="21552"/>
                      <a:pt x="0" y="21552"/>
                    </a:cubicBezTo>
                    <a:cubicBezTo>
                      <a:pt x="0" y="21170"/>
                      <a:pt x="0" y="20979"/>
                      <a:pt x="0" y="20787"/>
                    </a:cubicBezTo>
                    <a:lnTo>
                      <a:pt x="20709" y="143"/>
                    </a:lnTo>
                    <a:cubicBezTo>
                      <a:pt x="20932" y="-48"/>
                      <a:pt x="21155" y="-48"/>
                      <a:pt x="21377" y="143"/>
                    </a:cubicBezTo>
                    <a:cubicBezTo>
                      <a:pt x="21600" y="143"/>
                      <a:pt x="21600" y="525"/>
                      <a:pt x="21600" y="717"/>
                    </a:cubicBezTo>
                    <a:lnTo>
                      <a:pt x="891" y="21361"/>
                    </a:lnTo>
                    <a:cubicBezTo>
                      <a:pt x="668" y="21552"/>
                      <a:pt x="445" y="21552"/>
                      <a:pt x="445" y="21552"/>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45" name="Freeform: Shape 493"/>
              <p:cNvSpPr/>
              <p:nvPr/>
            </p:nvSpPr>
            <p:spPr>
              <a:xfrm>
                <a:off x="281720" y="417201"/>
                <a:ext cx="43466" cy="422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427" y="8823"/>
                    </a:moveTo>
                    <a:lnTo>
                      <a:pt x="3551" y="0"/>
                    </a:lnTo>
                    <a:cubicBezTo>
                      <a:pt x="1479" y="2130"/>
                      <a:pt x="0" y="5476"/>
                      <a:pt x="0" y="8823"/>
                    </a:cubicBezTo>
                    <a:cubicBezTo>
                      <a:pt x="0" y="16124"/>
                      <a:pt x="5622" y="21600"/>
                      <a:pt x="12427" y="21600"/>
                    </a:cubicBezTo>
                    <a:cubicBezTo>
                      <a:pt x="15978" y="21600"/>
                      <a:pt x="19233" y="20079"/>
                      <a:pt x="21600" y="17645"/>
                    </a:cubicBezTo>
                    <a:close/>
                  </a:path>
                </a:pathLst>
              </a:custGeom>
              <a:solidFill>
                <a:srgbClr val="83BE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46" name="Freeform: Shape 494"/>
              <p:cNvSpPr/>
              <p:nvPr/>
            </p:nvSpPr>
            <p:spPr>
              <a:xfrm>
                <a:off x="288965" y="409353"/>
                <a:ext cx="35618" cy="247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686"/>
                    </a:moveTo>
                    <a:cubicBezTo>
                      <a:pt x="19080" y="2571"/>
                      <a:pt x="15120" y="0"/>
                      <a:pt x="10800" y="0"/>
                    </a:cubicBezTo>
                    <a:cubicBezTo>
                      <a:pt x="6480" y="0"/>
                      <a:pt x="2880" y="2571"/>
                      <a:pt x="0" y="6686"/>
                    </a:cubicBezTo>
                    <a:lnTo>
                      <a:pt x="10800" y="21600"/>
                    </a:lnTo>
                    <a:close/>
                  </a:path>
                </a:pathLst>
              </a:custGeom>
              <a:solidFill>
                <a:srgbClr val="FF996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47" name="Freeform: Shape 495"/>
              <p:cNvSpPr/>
              <p:nvPr/>
            </p:nvSpPr>
            <p:spPr>
              <a:xfrm>
                <a:off x="307075" y="417201"/>
                <a:ext cx="24751" cy="344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429" y="0"/>
                    </a:moveTo>
                    <a:lnTo>
                      <a:pt x="0" y="10800"/>
                    </a:lnTo>
                    <a:lnTo>
                      <a:pt x="15943" y="21600"/>
                    </a:lnTo>
                    <a:cubicBezTo>
                      <a:pt x="19543" y="18621"/>
                      <a:pt x="21600" y="14897"/>
                      <a:pt x="21600" y="10800"/>
                    </a:cubicBezTo>
                    <a:cubicBezTo>
                      <a:pt x="21600" y="6703"/>
                      <a:pt x="19543" y="2607"/>
                      <a:pt x="15429" y="0"/>
                    </a:cubicBezTo>
                    <a:close/>
                  </a:path>
                </a:pathLst>
              </a:custGeom>
              <a:solidFill>
                <a:srgbClr val="FFE78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48" name="Freeform: Shape 496"/>
              <p:cNvSpPr/>
              <p:nvPr/>
            </p:nvSpPr>
            <p:spPr>
              <a:xfrm>
                <a:off x="320354" y="248171"/>
                <a:ext cx="58408" cy="69424"/>
              </a:xfrm>
              <a:custGeom>
                <a:avLst/>
                <a:gdLst/>
                <a:ahLst/>
                <a:cxnLst>
                  <a:cxn ang="0">
                    <a:pos x="wd2" y="hd2"/>
                  </a:cxn>
                  <a:cxn ang="5400000">
                    <a:pos x="wd2" y="hd2"/>
                  </a:cxn>
                  <a:cxn ang="10800000">
                    <a:pos x="wd2" y="hd2"/>
                  </a:cxn>
                  <a:cxn ang="16200000">
                    <a:pos x="wd2" y="hd2"/>
                  </a:cxn>
                </a:cxnLst>
                <a:rect l="0" t="0" r="r" b="b"/>
                <a:pathLst>
                  <a:path w="21545" h="21600" fill="norm" stroke="1" extrusionOk="0">
                    <a:moveTo>
                      <a:pt x="220" y="21600"/>
                    </a:moveTo>
                    <a:lnTo>
                      <a:pt x="0" y="21600"/>
                    </a:lnTo>
                    <a:lnTo>
                      <a:pt x="0" y="21228"/>
                    </a:lnTo>
                    <a:lnTo>
                      <a:pt x="20718" y="186"/>
                    </a:lnTo>
                    <a:cubicBezTo>
                      <a:pt x="20939" y="0"/>
                      <a:pt x="21159" y="0"/>
                      <a:pt x="21380" y="0"/>
                    </a:cubicBezTo>
                    <a:cubicBezTo>
                      <a:pt x="21600" y="186"/>
                      <a:pt x="21600" y="559"/>
                      <a:pt x="21380" y="559"/>
                    </a:cubicBezTo>
                    <a:lnTo>
                      <a:pt x="661" y="21600"/>
                    </a:lnTo>
                    <a:cubicBezTo>
                      <a:pt x="441" y="21600"/>
                      <a:pt x="441" y="21600"/>
                      <a:pt x="220" y="2160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49" name="Freeform: Shape 497"/>
              <p:cNvSpPr/>
              <p:nvPr/>
            </p:nvSpPr>
            <p:spPr>
              <a:xfrm>
                <a:off x="329559" y="259791"/>
                <a:ext cx="59615" cy="68670"/>
              </a:xfrm>
              <a:custGeom>
                <a:avLst/>
                <a:gdLst/>
                <a:ahLst/>
                <a:cxnLst>
                  <a:cxn ang="0">
                    <a:pos x="wd2" y="hd2"/>
                  </a:cxn>
                  <a:cxn ang="5400000">
                    <a:pos x="wd2" y="hd2"/>
                  </a:cxn>
                  <a:cxn ang="10800000">
                    <a:pos x="wd2" y="hd2"/>
                  </a:cxn>
                  <a:cxn ang="16200000">
                    <a:pos x="wd2" y="hd2"/>
                  </a:cxn>
                </a:cxnLst>
                <a:rect l="0" t="0" r="r" b="b"/>
                <a:pathLst>
                  <a:path w="21546" h="21553" fill="norm" stroke="1" extrusionOk="0">
                    <a:moveTo>
                      <a:pt x="378" y="21553"/>
                    </a:moveTo>
                    <a:cubicBezTo>
                      <a:pt x="378" y="21553"/>
                      <a:pt x="378" y="21365"/>
                      <a:pt x="162" y="21365"/>
                    </a:cubicBezTo>
                    <a:cubicBezTo>
                      <a:pt x="-54" y="21177"/>
                      <a:pt x="-54" y="20990"/>
                      <a:pt x="162" y="20802"/>
                    </a:cubicBezTo>
                    <a:lnTo>
                      <a:pt x="20682" y="141"/>
                    </a:lnTo>
                    <a:cubicBezTo>
                      <a:pt x="21114" y="-47"/>
                      <a:pt x="21330" y="-47"/>
                      <a:pt x="21546" y="141"/>
                    </a:cubicBezTo>
                    <a:cubicBezTo>
                      <a:pt x="21546" y="141"/>
                      <a:pt x="21546" y="329"/>
                      <a:pt x="21546" y="516"/>
                    </a:cubicBezTo>
                    <a:lnTo>
                      <a:pt x="810" y="21365"/>
                    </a:lnTo>
                    <a:cubicBezTo>
                      <a:pt x="594" y="21365"/>
                      <a:pt x="594" y="21553"/>
                      <a:pt x="378" y="21553"/>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50" name="Freeform: Shape 498"/>
              <p:cNvSpPr/>
              <p:nvPr/>
            </p:nvSpPr>
            <p:spPr>
              <a:xfrm>
                <a:off x="342841" y="271111"/>
                <a:ext cx="58856" cy="70028"/>
              </a:xfrm>
              <a:custGeom>
                <a:avLst/>
                <a:gdLst/>
                <a:ahLst/>
                <a:cxnLst>
                  <a:cxn ang="0">
                    <a:pos x="wd2" y="hd2"/>
                  </a:cxn>
                  <a:cxn ang="5400000">
                    <a:pos x="wd2" y="hd2"/>
                  </a:cxn>
                  <a:cxn ang="10800000">
                    <a:pos x="wd2" y="hd2"/>
                  </a:cxn>
                  <a:cxn ang="16200000">
                    <a:pos x="wd2" y="hd2"/>
                  </a:cxn>
                </a:cxnLst>
                <a:rect l="0" t="0" r="r" b="b"/>
                <a:pathLst>
                  <a:path w="21491" h="21600" fill="norm" stroke="1" extrusionOk="0">
                    <a:moveTo>
                      <a:pt x="600" y="21600"/>
                    </a:moveTo>
                    <a:cubicBezTo>
                      <a:pt x="381" y="21600"/>
                      <a:pt x="381" y="21600"/>
                      <a:pt x="163" y="21600"/>
                    </a:cubicBezTo>
                    <a:cubicBezTo>
                      <a:pt x="-55" y="21415"/>
                      <a:pt x="-55" y="21231"/>
                      <a:pt x="163" y="20862"/>
                    </a:cubicBezTo>
                    <a:lnTo>
                      <a:pt x="20672" y="185"/>
                    </a:lnTo>
                    <a:cubicBezTo>
                      <a:pt x="20890" y="0"/>
                      <a:pt x="21109" y="0"/>
                      <a:pt x="21327" y="0"/>
                    </a:cubicBezTo>
                    <a:cubicBezTo>
                      <a:pt x="21545" y="369"/>
                      <a:pt x="21545" y="554"/>
                      <a:pt x="21327" y="554"/>
                    </a:cubicBezTo>
                    <a:lnTo>
                      <a:pt x="818" y="21415"/>
                    </a:lnTo>
                    <a:cubicBezTo>
                      <a:pt x="600" y="21600"/>
                      <a:pt x="600" y="21600"/>
                      <a:pt x="600" y="2160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51" name="Freeform: Shape 499"/>
              <p:cNvSpPr/>
              <p:nvPr/>
            </p:nvSpPr>
            <p:spPr>
              <a:xfrm>
                <a:off x="352498" y="282730"/>
                <a:ext cx="59708" cy="68067"/>
              </a:xfrm>
              <a:custGeom>
                <a:avLst/>
                <a:gdLst/>
                <a:ahLst/>
                <a:cxnLst>
                  <a:cxn ang="0">
                    <a:pos x="wd2" y="hd2"/>
                  </a:cxn>
                  <a:cxn ang="5400000">
                    <a:pos x="wd2" y="hd2"/>
                  </a:cxn>
                  <a:cxn ang="10800000">
                    <a:pos x="wd2" y="hd2"/>
                  </a:cxn>
                  <a:cxn ang="16200000">
                    <a:pos x="wd2" y="hd2"/>
                  </a:cxn>
                </a:cxnLst>
                <a:rect l="0" t="0" r="r" b="b"/>
                <a:pathLst>
                  <a:path w="21366" h="21553" fill="norm" stroke="1" extrusionOk="0">
                    <a:moveTo>
                      <a:pt x="375" y="21553"/>
                    </a:moveTo>
                    <a:lnTo>
                      <a:pt x="161" y="21553"/>
                    </a:lnTo>
                    <a:cubicBezTo>
                      <a:pt x="-53" y="21364"/>
                      <a:pt x="-53" y="21174"/>
                      <a:pt x="161" y="20985"/>
                    </a:cubicBezTo>
                    <a:lnTo>
                      <a:pt x="20478" y="142"/>
                    </a:lnTo>
                    <a:cubicBezTo>
                      <a:pt x="20692" y="-47"/>
                      <a:pt x="21119" y="-47"/>
                      <a:pt x="21119" y="142"/>
                    </a:cubicBezTo>
                    <a:cubicBezTo>
                      <a:pt x="21333" y="142"/>
                      <a:pt x="21547" y="332"/>
                      <a:pt x="21119" y="521"/>
                    </a:cubicBezTo>
                    <a:lnTo>
                      <a:pt x="802" y="21553"/>
                    </a:lnTo>
                    <a:cubicBezTo>
                      <a:pt x="589" y="21553"/>
                      <a:pt x="589" y="21553"/>
                      <a:pt x="375" y="21553"/>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52" name="Freeform: Shape 500"/>
              <p:cNvSpPr/>
              <p:nvPr/>
            </p:nvSpPr>
            <p:spPr>
              <a:xfrm>
                <a:off x="365779" y="294804"/>
                <a:ext cx="58856" cy="69878"/>
              </a:xfrm>
              <a:custGeom>
                <a:avLst/>
                <a:gdLst/>
                <a:ahLst/>
                <a:cxnLst>
                  <a:cxn ang="0">
                    <a:pos x="wd2" y="hd2"/>
                  </a:cxn>
                  <a:cxn ang="5400000">
                    <a:pos x="wd2" y="hd2"/>
                  </a:cxn>
                  <a:cxn ang="10800000">
                    <a:pos x="wd2" y="hd2"/>
                  </a:cxn>
                  <a:cxn ang="16200000">
                    <a:pos x="wd2" y="hd2"/>
                  </a:cxn>
                </a:cxnLst>
                <a:rect l="0" t="0" r="r" b="b"/>
                <a:pathLst>
                  <a:path w="21491" h="21554" fill="norm" stroke="1" extrusionOk="0">
                    <a:moveTo>
                      <a:pt x="600" y="21554"/>
                    </a:moveTo>
                    <a:cubicBezTo>
                      <a:pt x="381" y="21554"/>
                      <a:pt x="163" y="21554"/>
                      <a:pt x="163" y="21369"/>
                    </a:cubicBezTo>
                    <a:cubicBezTo>
                      <a:pt x="-55" y="21369"/>
                      <a:pt x="-55" y="21185"/>
                      <a:pt x="163" y="20816"/>
                    </a:cubicBezTo>
                    <a:lnTo>
                      <a:pt x="20672" y="139"/>
                    </a:lnTo>
                    <a:cubicBezTo>
                      <a:pt x="20890" y="-46"/>
                      <a:pt x="21327" y="-46"/>
                      <a:pt x="21327" y="139"/>
                    </a:cubicBezTo>
                    <a:cubicBezTo>
                      <a:pt x="21545" y="139"/>
                      <a:pt x="21545" y="508"/>
                      <a:pt x="21327" y="508"/>
                    </a:cubicBezTo>
                    <a:lnTo>
                      <a:pt x="818" y="21369"/>
                    </a:ln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53" name="Freeform: Shape 501"/>
              <p:cNvSpPr/>
              <p:nvPr/>
            </p:nvSpPr>
            <p:spPr>
              <a:xfrm>
                <a:off x="375439" y="304915"/>
                <a:ext cx="59616" cy="68216"/>
              </a:xfrm>
              <a:custGeom>
                <a:avLst/>
                <a:gdLst/>
                <a:ahLst/>
                <a:cxnLst>
                  <a:cxn ang="0">
                    <a:pos x="wd2" y="hd2"/>
                  </a:cxn>
                  <a:cxn ang="5400000">
                    <a:pos x="wd2" y="hd2"/>
                  </a:cxn>
                  <a:cxn ang="10800000">
                    <a:pos x="wd2" y="hd2"/>
                  </a:cxn>
                  <a:cxn ang="16200000">
                    <a:pos x="wd2" y="hd2"/>
                  </a:cxn>
                </a:cxnLst>
                <a:rect l="0" t="0" r="r" b="b"/>
                <a:pathLst>
                  <a:path w="21546" h="21600" fill="norm" stroke="1" extrusionOk="0">
                    <a:moveTo>
                      <a:pt x="594" y="21600"/>
                    </a:moveTo>
                    <a:cubicBezTo>
                      <a:pt x="378" y="21600"/>
                      <a:pt x="162" y="21600"/>
                      <a:pt x="162" y="21600"/>
                    </a:cubicBezTo>
                    <a:cubicBezTo>
                      <a:pt x="-54" y="21411"/>
                      <a:pt x="-54" y="21221"/>
                      <a:pt x="162" y="21032"/>
                    </a:cubicBezTo>
                    <a:lnTo>
                      <a:pt x="20898" y="0"/>
                    </a:lnTo>
                    <a:cubicBezTo>
                      <a:pt x="21114" y="0"/>
                      <a:pt x="21330" y="0"/>
                      <a:pt x="21330" y="0"/>
                    </a:cubicBezTo>
                    <a:cubicBezTo>
                      <a:pt x="21546" y="189"/>
                      <a:pt x="21546" y="379"/>
                      <a:pt x="21546" y="758"/>
                    </a:cubicBezTo>
                    <a:lnTo>
                      <a:pt x="810" y="21600"/>
                    </a:lnTo>
                    <a:cubicBezTo>
                      <a:pt x="594" y="21600"/>
                      <a:pt x="594" y="21600"/>
                      <a:pt x="594" y="2160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54" name="Freeform: Shape 502"/>
              <p:cNvSpPr/>
              <p:nvPr/>
            </p:nvSpPr>
            <p:spPr>
              <a:xfrm>
                <a:off x="388774" y="317742"/>
                <a:ext cx="58800" cy="69878"/>
              </a:xfrm>
              <a:custGeom>
                <a:avLst/>
                <a:gdLst/>
                <a:ahLst/>
                <a:cxnLst>
                  <a:cxn ang="0">
                    <a:pos x="wd2" y="hd2"/>
                  </a:cxn>
                  <a:cxn ang="5400000">
                    <a:pos x="wd2" y="hd2"/>
                  </a:cxn>
                  <a:cxn ang="10800000">
                    <a:pos x="wd2" y="hd2"/>
                  </a:cxn>
                  <a:cxn ang="16200000">
                    <a:pos x="wd2" y="hd2"/>
                  </a:cxn>
                </a:cxnLst>
                <a:rect l="0" t="0" r="r" b="b"/>
                <a:pathLst>
                  <a:path w="21471" h="21554" fill="norm" stroke="1" extrusionOk="0">
                    <a:moveTo>
                      <a:pt x="580" y="21554"/>
                    </a:moveTo>
                    <a:cubicBezTo>
                      <a:pt x="361" y="21554"/>
                      <a:pt x="361" y="21554"/>
                      <a:pt x="361" y="21369"/>
                    </a:cubicBezTo>
                    <a:cubicBezTo>
                      <a:pt x="-75" y="21369"/>
                      <a:pt x="-75" y="21000"/>
                      <a:pt x="143" y="21000"/>
                    </a:cubicBezTo>
                    <a:lnTo>
                      <a:pt x="20652" y="139"/>
                    </a:lnTo>
                    <a:cubicBezTo>
                      <a:pt x="20870" y="-46"/>
                      <a:pt x="21307" y="-46"/>
                      <a:pt x="21307" y="139"/>
                    </a:cubicBezTo>
                    <a:cubicBezTo>
                      <a:pt x="21525" y="139"/>
                      <a:pt x="21525" y="323"/>
                      <a:pt x="21307" y="508"/>
                    </a:cubicBezTo>
                    <a:lnTo>
                      <a:pt x="798" y="21369"/>
                    </a:lnTo>
                    <a:cubicBezTo>
                      <a:pt x="798" y="21554"/>
                      <a:pt x="580" y="21554"/>
                      <a:pt x="580" y="21554"/>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55" name="Freeform: Shape 503"/>
              <p:cNvSpPr/>
              <p:nvPr/>
            </p:nvSpPr>
            <p:spPr>
              <a:xfrm>
                <a:off x="398379" y="328610"/>
                <a:ext cx="59615" cy="68066"/>
              </a:xfrm>
              <a:custGeom>
                <a:avLst/>
                <a:gdLst/>
                <a:ahLst/>
                <a:cxnLst>
                  <a:cxn ang="0">
                    <a:pos x="wd2" y="hd2"/>
                  </a:cxn>
                  <a:cxn ang="5400000">
                    <a:pos x="wd2" y="hd2"/>
                  </a:cxn>
                  <a:cxn ang="10800000">
                    <a:pos x="wd2" y="hd2"/>
                  </a:cxn>
                  <a:cxn ang="16200000">
                    <a:pos x="wd2" y="hd2"/>
                  </a:cxn>
                </a:cxnLst>
                <a:rect l="0" t="0" r="r" b="b"/>
                <a:pathLst>
                  <a:path w="21546" h="21553" fill="norm" stroke="1" extrusionOk="0">
                    <a:moveTo>
                      <a:pt x="594" y="21553"/>
                    </a:moveTo>
                    <a:cubicBezTo>
                      <a:pt x="378" y="21553"/>
                      <a:pt x="162" y="21553"/>
                      <a:pt x="162" y="21553"/>
                    </a:cubicBezTo>
                    <a:cubicBezTo>
                      <a:pt x="-54" y="21364"/>
                      <a:pt x="-54" y="21174"/>
                      <a:pt x="162" y="20985"/>
                    </a:cubicBezTo>
                    <a:lnTo>
                      <a:pt x="20898" y="142"/>
                    </a:lnTo>
                    <a:cubicBezTo>
                      <a:pt x="20898" y="-47"/>
                      <a:pt x="21330" y="-47"/>
                      <a:pt x="21330" y="142"/>
                    </a:cubicBezTo>
                    <a:cubicBezTo>
                      <a:pt x="21546" y="142"/>
                      <a:pt x="21546" y="332"/>
                      <a:pt x="21546" y="521"/>
                    </a:cubicBezTo>
                    <a:lnTo>
                      <a:pt x="810" y="21553"/>
                    </a:ln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56" name="Freeform: Shape 504"/>
              <p:cNvSpPr/>
              <p:nvPr/>
            </p:nvSpPr>
            <p:spPr>
              <a:xfrm>
                <a:off x="398205" y="269300"/>
                <a:ext cx="161848" cy="124476"/>
              </a:xfrm>
              <a:custGeom>
                <a:avLst/>
                <a:gdLst/>
                <a:ahLst/>
                <a:cxnLst>
                  <a:cxn ang="0">
                    <a:pos x="wd2" y="hd2"/>
                  </a:cxn>
                  <a:cxn ang="5400000">
                    <a:pos x="wd2" y="hd2"/>
                  </a:cxn>
                  <a:cxn ang="10800000">
                    <a:pos x="wd2" y="hd2"/>
                  </a:cxn>
                  <a:cxn ang="16200000">
                    <a:pos x="wd2" y="hd2"/>
                  </a:cxn>
                </a:cxnLst>
                <a:rect l="0" t="0" r="r" b="b"/>
                <a:pathLst>
                  <a:path w="21449" h="21414" fill="norm" stroke="1" extrusionOk="0">
                    <a:moveTo>
                      <a:pt x="8612" y="17156"/>
                    </a:moveTo>
                    <a:cubicBezTo>
                      <a:pt x="6858" y="17776"/>
                      <a:pt x="7097" y="21083"/>
                      <a:pt x="8931" y="21290"/>
                    </a:cubicBezTo>
                    <a:cubicBezTo>
                      <a:pt x="12677" y="21600"/>
                      <a:pt x="16503" y="21290"/>
                      <a:pt x="20249" y="20773"/>
                    </a:cubicBezTo>
                    <a:cubicBezTo>
                      <a:pt x="20568" y="20773"/>
                      <a:pt x="20966" y="20670"/>
                      <a:pt x="21205" y="20360"/>
                    </a:cubicBezTo>
                    <a:cubicBezTo>
                      <a:pt x="21285" y="20153"/>
                      <a:pt x="21365" y="19843"/>
                      <a:pt x="21444" y="19636"/>
                    </a:cubicBezTo>
                    <a:cubicBezTo>
                      <a:pt x="21524" y="17879"/>
                      <a:pt x="20647" y="16329"/>
                      <a:pt x="19850" y="14882"/>
                    </a:cubicBezTo>
                    <a:cubicBezTo>
                      <a:pt x="17618" y="11368"/>
                      <a:pt x="15307" y="7751"/>
                      <a:pt x="12517" y="4961"/>
                    </a:cubicBezTo>
                    <a:cubicBezTo>
                      <a:pt x="9648" y="2170"/>
                      <a:pt x="6300" y="103"/>
                      <a:pt x="2714" y="0"/>
                    </a:cubicBezTo>
                    <a:cubicBezTo>
                      <a:pt x="1678" y="0"/>
                      <a:pt x="482" y="310"/>
                      <a:pt x="83" y="1757"/>
                    </a:cubicBezTo>
                    <a:cubicBezTo>
                      <a:pt x="-76" y="2377"/>
                      <a:pt x="4" y="2997"/>
                      <a:pt x="243" y="3514"/>
                    </a:cubicBezTo>
                    <a:cubicBezTo>
                      <a:pt x="721" y="4961"/>
                      <a:pt x="1837" y="5581"/>
                      <a:pt x="2793" y="6304"/>
                    </a:cubicBezTo>
                    <a:cubicBezTo>
                      <a:pt x="4866" y="7648"/>
                      <a:pt x="10844" y="11162"/>
                      <a:pt x="10764" y="14882"/>
                    </a:cubicBezTo>
                    <a:cubicBezTo>
                      <a:pt x="10764" y="16122"/>
                      <a:pt x="9887" y="16743"/>
                      <a:pt x="8612" y="17156"/>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57" name="Freeform: Shape 505"/>
              <p:cNvSpPr/>
              <p:nvPr/>
            </p:nvSpPr>
            <p:spPr>
              <a:xfrm>
                <a:off x="519894" y="363218"/>
                <a:ext cx="348885" cy="266795"/>
              </a:xfrm>
              <a:custGeom>
                <a:avLst/>
                <a:gdLst/>
                <a:ahLst/>
                <a:cxnLst>
                  <a:cxn ang="0">
                    <a:pos x="wd2" y="hd2"/>
                  </a:cxn>
                  <a:cxn ang="5400000">
                    <a:pos x="wd2" y="hd2"/>
                  </a:cxn>
                  <a:cxn ang="10800000">
                    <a:pos x="wd2" y="hd2"/>
                  </a:cxn>
                  <a:cxn ang="16200000">
                    <a:pos x="wd2" y="hd2"/>
                  </a:cxn>
                </a:cxnLst>
                <a:rect l="0" t="0" r="r" b="b"/>
                <a:pathLst>
                  <a:path w="21376" h="21215" fill="norm" stroke="1" extrusionOk="0">
                    <a:moveTo>
                      <a:pt x="8730" y="16592"/>
                    </a:moveTo>
                    <a:cubicBezTo>
                      <a:pt x="11241" y="19274"/>
                      <a:pt x="14269" y="21477"/>
                      <a:pt x="17481" y="21190"/>
                    </a:cubicBezTo>
                    <a:cubicBezTo>
                      <a:pt x="18847" y="20998"/>
                      <a:pt x="20287" y="20232"/>
                      <a:pt x="20915" y="18651"/>
                    </a:cubicBezTo>
                    <a:cubicBezTo>
                      <a:pt x="21284" y="17741"/>
                      <a:pt x="21321" y="16688"/>
                      <a:pt x="21358" y="15634"/>
                    </a:cubicBezTo>
                    <a:cubicBezTo>
                      <a:pt x="21395" y="14916"/>
                      <a:pt x="21395" y="14101"/>
                      <a:pt x="21137" y="13431"/>
                    </a:cubicBezTo>
                    <a:cubicBezTo>
                      <a:pt x="20620" y="12138"/>
                      <a:pt x="19290" y="11898"/>
                      <a:pt x="18146" y="11755"/>
                    </a:cubicBezTo>
                    <a:cubicBezTo>
                      <a:pt x="12017" y="10797"/>
                      <a:pt x="6220" y="6582"/>
                      <a:pt x="2343" y="356"/>
                    </a:cubicBezTo>
                    <a:cubicBezTo>
                      <a:pt x="2121" y="-75"/>
                      <a:pt x="1641" y="-123"/>
                      <a:pt x="1346" y="260"/>
                    </a:cubicBezTo>
                    <a:cubicBezTo>
                      <a:pt x="903" y="835"/>
                      <a:pt x="238" y="1457"/>
                      <a:pt x="53" y="1984"/>
                    </a:cubicBezTo>
                    <a:cubicBezTo>
                      <a:pt x="-205" y="2751"/>
                      <a:pt x="533" y="2799"/>
                      <a:pt x="829" y="3613"/>
                    </a:cubicBezTo>
                    <a:cubicBezTo>
                      <a:pt x="1493" y="5289"/>
                      <a:pt x="2195" y="6917"/>
                      <a:pt x="3044" y="8450"/>
                    </a:cubicBezTo>
                    <a:cubicBezTo>
                      <a:pt x="4669" y="11467"/>
                      <a:pt x="6589" y="14245"/>
                      <a:pt x="8730" y="16592"/>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58" name="Freeform: Shape 506"/>
              <p:cNvSpPr/>
              <p:nvPr/>
            </p:nvSpPr>
            <p:spPr>
              <a:xfrm>
                <a:off x="709724" y="300691"/>
                <a:ext cx="105643" cy="977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427" y="0"/>
                    </a:moveTo>
                    <a:lnTo>
                      <a:pt x="21600" y="13649"/>
                    </a:lnTo>
                    <a:lnTo>
                      <a:pt x="2577" y="21600"/>
                    </a:lnTo>
                    <a:lnTo>
                      <a:pt x="0" y="6096"/>
                    </a:ln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59" name="Freeform: Shape 507"/>
              <p:cNvSpPr/>
              <p:nvPr/>
            </p:nvSpPr>
            <p:spPr>
              <a:xfrm>
                <a:off x="627138" y="465349"/>
                <a:ext cx="177850" cy="595384"/>
              </a:xfrm>
              <a:custGeom>
                <a:avLst/>
                <a:gdLst/>
                <a:ahLst/>
                <a:cxnLst>
                  <a:cxn ang="0">
                    <a:pos x="wd2" y="hd2"/>
                  </a:cxn>
                  <a:cxn ang="5400000">
                    <a:pos x="wd2" y="hd2"/>
                  </a:cxn>
                  <a:cxn ang="10800000">
                    <a:pos x="wd2" y="hd2"/>
                  </a:cxn>
                  <a:cxn ang="16200000">
                    <a:pos x="wd2" y="hd2"/>
                  </a:cxn>
                </a:cxnLst>
                <a:rect l="0" t="0" r="r" b="b"/>
                <a:pathLst>
                  <a:path w="17936" h="21346" fill="norm" stroke="1" extrusionOk="0">
                    <a:moveTo>
                      <a:pt x="49" y="6276"/>
                    </a:moveTo>
                    <a:cubicBezTo>
                      <a:pt x="49" y="6276"/>
                      <a:pt x="1323" y="16827"/>
                      <a:pt x="2355" y="20330"/>
                    </a:cubicBezTo>
                    <a:cubicBezTo>
                      <a:pt x="2597" y="21000"/>
                      <a:pt x="4357" y="21454"/>
                      <a:pt x="6177" y="21324"/>
                    </a:cubicBezTo>
                    <a:cubicBezTo>
                      <a:pt x="8422" y="21173"/>
                      <a:pt x="11638" y="20697"/>
                      <a:pt x="15278" y="19551"/>
                    </a:cubicBezTo>
                    <a:cubicBezTo>
                      <a:pt x="21285" y="17713"/>
                      <a:pt x="15521" y="5022"/>
                      <a:pt x="13458" y="935"/>
                    </a:cubicBezTo>
                    <a:cubicBezTo>
                      <a:pt x="13155" y="265"/>
                      <a:pt x="11213" y="-146"/>
                      <a:pt x="9393" y="49"/>
                    </a:cubicBezTo>
                    <a:lnTo>
                      <a:pt x="4357" y="632"/>
                    </a:lnTo>
                    <a:cubicBezTo>
                      <a:pt x="3568" y="719"/>
                      <a:pt x="2901" y="935"/>
                      <a:pt x="2476" y="1195"/>
                    </a:cubicBezTo>
                    <a:cubicBezTo>
                      <a:pt x="1445" y="1930"/>
                      <a:pt x="-315" y="3551"/>
                      <a:pt x="49" y="6276"/>
                    </a:cubicBezTo>
                    <a:close/>
                  </a:path>
                </a:pathLst>
              </a:custGeom>
              <a:solidFill>
                <a:srgbClr val="D1D1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60" name="Freeform: Shape 508"/>
              <p:cNvSpPr/>
              <p:nvPr/>
            </p:nvSpPr>
            <p:spPr>
              <a:xfrm>
                <a:off x="668674" y="429597"/>
                <a:ext cx="291576" cy="689813"/>
              </a:xfrm>
              <a:custGeom>
                <a:avLst/>
                <a:gdLst/>
                <a:ahLst/>
                <a:cxnLst>
                  <a:cxn ang="0">
                    <a:pos x="wd2" y="hd2"/>
                  </a:cxn>
                  <a:cxn ang="5400000">
                    <a:pos x="wd2" y="hd2"/>
                  </a:cxn>
                  <a:cxn ang="10800000">
                    <a:pos x="wd2" y="hd2"/>
                  </a:cxn>
                  <a:cxn ang="16200000">
                    <a:pos x="wd2" y="hd2"/>
                  </a:cxn>
                </a:cxnLst>
                <a:rect l="0" t="0" r="r" b="b"/>
                <a:pathLst>
                  <a:path w="21600" h="19330" fill="norm" stroke="1" extrusionOk="0">
                    <a:moveTo>
                      <a:pt x="12808" y="8"/>
                    </a:moveTo>
                    <a:cubicBezTo>
                      <a:pt x="12808" y="8"/>
                      <a:pt x="17003" y="-178"/>
                      <a:pt x="18253" y="1259"/>
                    </a:cubicBezTo>
                    <a:cubicBezTo>
                      <a:pt x="19502" y="2661"/>
                      <a:pt x="21600" y="18414"/>
                      <a:pt x="21600" y="18414"/>
                    </a:cubicBezTo>
                    <a:cubicBezTo>
                      <a:pt x="21600" y="18414"/>
                      <a:pt x="13790" y="21422"/>
                      <a:pt x="4731" y="16537"/>
                    </a:cubicBezTo>
                    <a:cubicBezTo>
                      <a:pt x="4150" y="16216"/>
                      <a:pt x="3749" y="15828"/>
                      <a:pt x="3660" y="15439"/>
                    </a:cubicBezTo>
                    <a:cubicBezTo>
                      <a:pt x="2901" y="12971"/>
                      <a:pt x="0" y="3219"/>
                      <a:pt x="0" y="1901"/>
                    </a:cubicBezTo>
                    <a:cubicBezTo>
                      <a:pt x="89" y="397"/>
                      <a:pt x="12808" y="8"/>
                      <a:pt x="12808" y="8"/>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61" name="Freeform: Shape 509"/>
              <p:cNvSpPr/>
              <p:nvPr/>
            </p:nvSpPr>
            <p:spPr>
              <a:xfrm>
                <a:off x="627137" y="494469"/>
                <a:ext cx="44556" cy="477507"/>
              </a:xfrm>
              <a:custGeom>
                <a:avLst/>
                <a:gdLst/>
                <a:ahLst/>
                <a:cxnLst>
                  <a:cxn ang="0">
                    <a:pos x="wd2" y="hd2"/>
                  </a:cxn>
                  <a:cxn ang="5400000">
                    <a:pos x="wd2" y="hd2"/>
                  </a:cxn>
                  <a:cxn ang="10800000">
                    <a:pos x="wd2" y="hd2"/>
                  </a:cxn>
                  <a:cxn ang="16200000">
                    <a:pos x="wd2" y="hd2"/>
                  </a:cxn>
                </a:cxnLst>
                <a:rect l="0" t="0" r="r" b="b"/>
                <a:pathLst>
                  <a:path w="20197" h="21600" fill="norm" stroke="1" extrusionOk="0">
                    <a:moveTo>
                      <a:pt x="20197" y="18709"/>
                    </a:moveTo>
                    <a:lnTo>
                      <a:pt x="12367" y="0"/>
                    </a:lnTo>
                    <a:cubicBezTo>
                      <a:pt x="11827" y="55"/>
                      <a:pt x="11287" y="136"/>
                      <a:pt x="11017" y="191"/>
                    </a:cubicBezTo>
                    <a:cubicBezTo>
                      <a:pt x="6427" y="1118"/>
                      <a:pt x="-1403" y="3164"/>
                      <a:pt x="217" y="6600"/>
                    </a:cubicBezTo>
                    <a:cubicBezTo>
                      <a:pt x="217" y="6600"/>
                      <a:pt x="4267" y="15982"/>
                      <a:pt x="8317" y="21600"/>
                    </a:cubicBezTo>
                    <a:close/>
                  </a:path>
                </a:pathLst>
              </a:custGeom>
              <a:solidFill>
                <a:srgbClr val="9449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62" name="Freeform: Shape 510"/>
              <p:cNvSpPr/>
              <p:nvPr/>
            </p:nvSpPr>
            <p:spPr>
              <a:xfrm>
                <a:off x="559536" y="73200"/>
                <a:ext cx="306078" cy="332161"/>
              </a:xfrm>
              <a:custGeom>
                <a:avLst/>
                <a:gdLst/>
                <a:ahLst/>
                <a:cxnLst>
                  <a:cxn ang="0">
                    <a:pos x="wd2" y="hd2"/>
                  </a:cxn>
                  <a:cxn ang="5400000">
                    <a:pos x="wd2" y="hd2"/>
                  </a:cxn>
                  <a:cxn ang="10800000">
                    <a:pos x="wd2" y="hd2"/>
                  </a:cxn>
                  <a:cxn ang="16200000">
                    <a:pos x="wd2" y="hd2"/>
                  </a:cxn>
                </a:cxnLst>
                <a:rect l="0" t="0" r="r" b="b"/>
                <a:pathLst>
                  <a:path w="19915" h="21148" fill="norm" stroke="1" extrusionOk="0">
                    <a:moveTo>
                      <a:pt x="1442" y="2334"/>
                    </a:moveTo>
                    <a:cubicBezTo>
                      <a:pt x="1717" y="2027"/>
                      <a:pt x="2030" y="1835"/>
                      <a:pt x="2344" y="1682"/>
                    </a:cubicBezTo>
                    <a:cubicBezTo>
                      <a:pt x="5010" y="377"/>
                      <a:pt x="7911" y="-275"/>
                      <a:pt x="10537" y="109"/>
                    </a:cubicBezTo>
                    <a:cubicBezTo>
                      <a:pt x="13712" y="531"/>
                      <a:pt x="15359" y="3024"/>
                      <a:pt x="16692" y="4713"/>
                    </a:cubicBezTo>
                    <a:cubicBezTo>
                      <a:pt x="18181" y="6554"/>
                      <a:pt x="20259" y="9125"/>
                      <a:pt x="19867" y="12616"/>
                    </a:cubicBezTo>
                    <a:cubicBezTo>
                      <a:pt x="19475" y="16337"/>
                      <a:pt x="16535" y="18678"/>
                      <a:pt x="15790" y="19177"/>
                    </a:cubicBezTo>
                    <a:cubicBezTo>
                      <a:pt x="15241" y="19599"/>
                      <a:pt x="12968" y="21325"/>
                      <a:pt x="9596" y="21133"/>
                    </a:cubicBezTo>
                    <a:cubicBezTo>
                      <a:pt x="8107" y="21018"/>
                      <a:pt x="6578" y="20519"/>
                      <a:pt x="5284" y="19752"/>
                    </a:cubicBezTo>
                    <a:cubicBezTo>
                      <a:pt x="4030" y="19023"/>
                      <a:pt x="2658" y="17987"/>
                      <a:pt x="2344" y="16491"/>
                    </a:cubicBezTo>
                    <a:cubicBezTo>
                      <a:pt x="2305" y="16414"/>
                      <a:pt x="2187" y="15455"/>
                      <a:pt x="2187" y="15493"/>
                    </a:cubicBezTo>
                    <a:cubicBezTo>
                      <a:pt x="2187" y="15493"/>
                      <a:pt x="-1027" y="14803"/>
                      <a:pt x="1560" y="13460"/>
                    </a:cubicBezTo>
                    <a:cubicBezTo>
                      <a:pt x="1560" y="13460"/>
                      <a:pt x="3520" y="12309"/>
                      <a:pt x="1991" y="10161"/>
                    </a:cubicBezTo>
                    <a:cubicBezTo>
                      <a:pt x="501" y="8012"/>
                      <a:pt x="-1341" y="5710"/>
                      <a:pt x="1442" y="2334"/>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63" name="Freeform: Shape 511"/>
              <p:cNvSpPr/>
              <p:nvPr/>
            </p:nvSpPr>
            <p:spPr>
              <a:xfrm>
                <a:off x="754367" y="208329"/>
                <a:ext cx="28569" cy="60368"/>
              </a:xfrm>
              <a:custGeom>
                <a:avLst/>
                <a:gdLst/>
                <a:ahLst/>
                <a:cxnLst>
                  <a:cxn ang="0">
                    <a:pos x="wd2" y="hd2"/>
                  </a:cxn>
                  <a:cxn ang="5400000">
                    <a:pos x="wd2" y="hd2"/>
                  </a:cxn>
                  <a:cxn ang="10800000">
                    <a:pos x="wd2" y="hd2"/>
                  </a:cxn>
                  <a:cxn ang="16200000">
                    <a:pos x="wd2" y="hd2"/>
                  </a:cxn>
                </a:cxnLst>
                <a:rect l="0" t="0" r="r" b="b"/>
                <a:pathLst>
                  <a:path w="20075" h="21600" fill="norm" stroke="1" extrusionOk="0">
                    <a:moveTo>
                      <a:pt x="9159" y="642"/>
                    </a:moveTo>
                    <a:cubicBezTo>
                      <a:pt x="10405" y="214"/>
                      <a:pt x="12067" y="0"/>
                      <a:pt x="13728" y="0"/>
                    </a:cubicBezTo>
                    <a:cubicBezTo>
                      <a:pt x="15390" y="0"/>
                      <a:pt x="17052" y="642"/>
                      <a:pt x="18298" y="1283"/>
                    </a:cubicBezTo>
                    <a:cubicBezTo>
                      <a:pt x="19544" y="2352"/>
                      <a:pt x="19544" y="3208"/>
                      <a:pt x="19959" y="4277"/>
                    </a:cubicBezTo>
                    <a:cubicBezTo>
                      <a:pt x="20790" y="9196"/>
                      <a:pt x="17052" y="14115"/>
                      <a:pt x="11652" y="18178"/>
                    </a:cubicBezTo>
                    <a:cubicBezTo>
                      <a:pt x="9575" y="19461"/>
                      <a:pt x="7913" y="20745"/>
                      <a:pt x="4590" y="21600"/>
                    </a:cubicBezTo>
                    <a:cubicBezTo>
                      <a:pt x="4175" y="21600"/>
                      <a:pt x="4175" y="21600"/>
                      <a:pt x="3344" y="21600"/>
                    </a:cubicBezTo>
                    <a:cubicBezTo>
                      <a:pt x="2928" y="21600"/>
                      <a:pt x="2513" y="21172"/>
                      <a:pt x="2098" y="20958"/>
                    </a:cubicBezTo>
                    <a:cubicBezTo>
                      <a:pt x="-810" y="17964"/>
                      <a:pt x="-395" y="15826"/>
                      <a:pt x="2098" y="12832"/>
                    </a:cubicBezTo>
                    <a:cubicBezTo>
                      <a:pt x="3344" y="11335"/>
                      <a:pt x="852" y="9624"/>
                      <a:pt x="21" y="7913"/>
                    </a:cubicBezTo>
                    <a:cubicBezTo>
                      <a:pt x="-395" y="5347"/>
                      <a:pt x="5421" y="1925"/>
                      <a:pt x="9159" y="642"/>
                    </a:cubicBezTo>
                    <a:close/>
                  </a:path>
                </a:pathLst>
              </a:custGeom>
              <a:solidFill>
                <a:srgbClr val="EFAB9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64" name="Freeform: Shape 512"/>
              <p:cNvSpPr/>
              <p:nvPr/>
            </p:nvSpPr>
            <p:spPr>
              <a:xfrm>
                <a:off x="617000" y="236236"/>
                <a:ext cx="18921" cy="19009"/>
              </a:xfrm>
              <a:custGeom>
                <a:avLst/>
                <a:gdLst/>
                <a:ahLst/>
                <a:cxnLst>
                  <a:cxn ang="0">
                    <a:pos x="wd2" y="hd2"/>
                  </a:cxn>
                  <a:cxn ang="5400000">
                    <a:pos x="wd2" y="hd2"/>
                  </a:cxn>
                  <a:cxn ang="10800000">
                    <a:pos x="wd2" y="hd2"/>
                  </a:cxn>
                  <a:cxn ang="16200000">
                    <a:pos x="wd2" y="hd2"/>
                  </a:cxn>
                </a:cxnLst>
                <a:rect l="0" t="0" r="r" b="b"/>
                <a:pathLst>
                  <a:path w="18887" h="18974" fill="norm" stroke="1" extrusionOk="0">
                    <a:moveTo>
                      <a:pt x="928" y="13290"/>
                    </a:moveTo>
                    <a:cubicBezTo>
                      <a:pt x="3263" y="18544"/>
                      <a:pt x="9101" y="20295"/>
                      <a:pt x="13771" y="17960"/>
                    </a:cubicBezTo>
                    <a:cubicBezTo>
                      <a:pt x="18442" y="15625"/>
                      <a:pt x="20193" y="9787"/>
                      <a:pt x="17858" y="5117"/>
                    </a:cubicBezTo>
                    <a:cubicBezTo>
                      <a:pt x="16107" y="446"/>
                      <a:pt x="10269" y="-1305"/>
                      <a:pt x="5015" y="1030"/>
                    </a:cubicBezTo>
                    <a:cubicBezTo>
                      <a:pt x="928" y="2781"/>
                      <a:pt x="-1407" y="8619"/>
                      <a:pt x="928" y="1329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65" name="Freeform: Shape 513"/>
              <p:cNvSpPr/>
              <p:nvPr/>
            </p:nvSpPr>
            <p:spPr>
              <a:xfrm>
                <a:off x="594331" y="198818"/>
                <a:ext cx="72516" cy="24604"/>
              </a:xfrm>
              <a:custGeom>
                <a:avLst/>
                <a:gdLst/>
                <a:ahLst/>
                <a:cxnLst>
                  <a:cxn ang="0">
                    <a:pos x="wd2" y="hd2"/>
                  </a:cxn>
                  <a:cxn ang="5400000">
                    <a:pos x="wd2" y="hd2"/>
                  </a:cxn>
                  <a:cxn ang="10800000">
                    <a:pos x="wd2" y="hd2"/>
                  </a:cxn>
                  <a:cxn ang="16200000">
                    <a:pos x="wd2" y="hd2"/>
                  </a:cxn>
                </a:cxnLst>
                <a:rect l="0" t="0" r="r" b="b"/>
                <a:pathLst>
                  <a:path w="20930" h="18404" fill="norm" stroke="1" extrusionOk="0">
                    <a:moveTo>
                      <a:pt x="1236" y="7824"/>
                    </a:moveTo>
                    <a:cubicBezTo>
                      <a:pt x="545" y="9588"/>
                      <a:pt x="-146" y="11351"/>
                      <a:pt x="27" y="13996"/>
                    </a:cubicBezTo>
                    <a:cubicBezTo>
                      <a:pt x="27" y="16641"/>
                      <a:pt x="891" y="17963"/>
                      <a:pt x="1928" y="18404"/>
                    </a:cubicBezTo>
                    <a:cubicBezTo>
                      <a:pt x="2792" y="18404"/>
                      <a:pt x="3656" y="17522"/>
                      <a:pt x="4520" y="17082"/>
                    </a:cubicBezTo>
                    <a:cubicBezTo>
                      <a:pt x="9876" y="11351"/>
                      <a:pt x="14196" y="10028"/>
                      <a:pt x="19726" y="11351"/>
                    </a:cubicBezTo>
                    <a:cubicBezTo>
                      <a:pt x="20763" y="11351"/>
                      <a:pt x="21454" y="7384"/>
                      <a:pt x="20417" y="6061"/>
                    </a:cubicBezTo>
                    <a:lnTo>
                      <a:pt x="20244" y="6061"/>
                    </a:lnTo>
                    <a:cubicBezTo>
                      <a:pt x="14888" y="-1433"/>
                      <a:pt x="6420" y="-3196"/>
                      <a:pt x="1236" y="7824"/>
                    </a:cubicBezTo>
                    <a:close/>
                  </a:path>
                </a:pathLst>
              </a:custGeom>
              <a:solidFill>
                <a:srgbClr val="3F42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66" name="Freeform: Shape 514"/>
              <p:cNvSpPr/>
              <p:nvPr/>
            </p:nvSpPr>
            <p:spPr>
              <a:xfrm>
                <a:off x="524133" y="-1"/>
                <a:ext cx="375258" cy="322820"/>
              </a:xfrm>
              <a:custGeom>
                <a:avLst/>
                <a:gdLst/>
                <a:ahLst/>
                <a:cxnLst>
                  <a:cxn ang="0">
                    <a:pos x="wd2" y="hd2"/>
                  </a:cxn>
                  <a:cxn ang="5400000">
                    <a:pos x="wd2" y="hd2"/>
                  </a:cxn>
                  <a:cxn ang="10800000">
                    <a:pos x="wd2" y="hd2"/>
                  </a:cxn>
                  <a:cxn ang="16200000">
                    <a:pos x="wd2" y="hd2"/>
                  </a:cxn>
                </a:cxnLst>
                <a:rect l="0" t="0" r="r" b="b"/>
                <a:pathLst>
                  <a:path w="20722" h="20091" fill="norm" stroke="1" extrusionOk="0">
                    <a:moveTo>
                      <a:pt x="18053" y="20028"/>
                    </a:moveTo>
                    <a:cubicBezTo>
                      <a:pt x="17987" y="20141"/>
                      <a:pt x="17388" y="20066"/>
                      <a:pt x="17254" y="20066"/>
                    </a:cubicBezTo>
                    <a:cubicBezTo>
                      <a:pt x="16689" y="20066"/>
                      <a:pt x="16123" y="19991"/>
                      <a:pt x="15590" y="19728"/>
                    </a:cubicBezTo>
                    <a:cubicBezTo>
                      <a:pt x="14991" y="19391"/>
                      <a:pt x="14559" y="18828"/>
                      <a:pt x="14359" y="18078"/>
                    </a:cubicBezTo>
                    <a:cubicBezTo>
                      <a:pt x="14026" y="16729"/>
                      <a:pt x="14858" y="15791"/>
                      <a:pt x="15158" y="14553"/>
                    </a:cubicBezTo>
                    <a:cubicBezTo>
                      <a:pt x="15391" y="13766"/>
                      <a:pt x="15491" y="12866"/>
                      <a:pt x="14925" y="12191"/>
                    </a:cubicBezTo>
                    <a:cubicBezTo>
                      <a:pt x="14359" y="11553"/>
                      <a:pt x="13261" y="11553"/>
                      <a:pt x="12628" y="12003"/>
                    </a:cubicBezTo>
                    <a:cubicBezTo>
                      <a:pt x="11663" y="12678"/>
                      <a:pt x="11863" y="14141"/>
                      <a:pt x="11996" y="15228"/>
                    </a:cubicBezTo>
                    <a:cubicBezTo>
                      <a:pt x="12029" y="15528"/>
                      <a:pt x="11929" y="15903"/>
                      <a:pt x="11630" y="15941"/>
                    </a:cubicBezTo>
                    <a:cubicBezTo>
                      <a:pt x="11430" y="15978"/>
                      <a:pt x="11230" y="15903"/>
                      <a:pt x="11097" y="15716"/>
                    </a:cubicBezTo>
                    <a:cubicBezTo>
                      <a:pt x="11064" y="15566"/>
                      <a:pt x="11031" y="15416"/>
                      <a:pt x="10997" y="15266"/>
                    </a:cubicBezTo>
                    <a:cubicBezTo>
                      <a:pt x="10898" y="14478"/>
                      <a:pt x="10764" y="13653"/>
                      <a:pt x="10631" y="12828"/>
                    </a:cubicBezTo>
                    <a:cubicBezTo>
                      <a:pt x="10565" y="12416"/>
                      <a:pt x="10565" y="11741"/>
                      <a:pt x="10398" y="11366"/>
                    </a:cubicBezTo>
                    <a:cubicBezTo>
                      <a:pt x="10332" y="10803"/>
                      <a:pt x="9833" y="10428"/>
                      <a:pt x="9367" y="10578"/>
                    </a:cubicBezTo>
                    <a:cubicBezTo>
                      <a:pt x="7769" y="11066"/>
                      <a:pt x="4374" y="11853"/>
                      <a:pt x="1146" y="11291"/>
                    </a:cubicBezTo>
                    <a:cubicBezTo>
                      <a:pt x="580" y="11216"/>
                      <a:pt x="114" y="10653"/>
                      <a:pt x="48" y="10016"/>
                    </a:cubicBezTo>
                    <a:cubicBezTo>
                      <a:pt x="-152" y="7728"/>
                      <a:pt x="14" y="2479"/>
                      <a:pt x="5839" y="754"/>
                    </a:cubicBezTo>
                    <a:cubicBezTo>
                      <a:pt x="13394" y="-1459"/>
                      <a:pt x="18220" y="1429"/>
                      <a:pt x="19850" y="6416"/>
                    </a:cubicBezTo>
                    <a:cubicBezTo>
                      <a:pt x="21448" y="11404"/>
                      <a:pt x="20849" y="15941"/>
                      <a:pt x="18053" y="20028"/>
                    </a:cubicBezTo>
                    <a:close/>
                  </a:path>
                </a:pathLst>
              </a:custGeom>
              <a:solidFill>
                <a:srgbClr val="3F42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67" name="Freeform: Shape 516"/>
              <p:cNvSpPr/>
              <p:nvPr/>
            </p:nvSpPr>
            <p:spPr>
              <a:xfrm>
                <a:off x="637687" y="395666"/>
                <a:ext cx="232616" cy="121745"/>
              </a:xfrm>
              <a:custGeom>
                <a:avLst/>
                <a:gdLst/>
                <a:ahLst/>
                <a:cxnLst>
                  <a:cxn ang="0">
                    <a:pos x="wd2" y="hd2"/>
                  </a:cxn>
                  <a:cxn ang="5400000">
                    <a:pos x="wd2" y="hd2"/>
                  </a:cxn>
                  <a:cxn ang="10800000">
                    <a:pos x="wd2" y="hd2"/>
                  </a:cxn>
                  <a:cxn ang="16200000">
                    <a:pos x="wd2" y="hd2"/>
                  </a:cxn>
                </a:cxnLst>
                <a:rect l="0" t="0" r="r" b="b"/>
                <a:pathLst>
                  <a:path w="21452" h="20846" fill="norm" stroke="1" extrusionOk="0">
                    <a:moveTo>
                      <a:pt x="17732" y="480"/>
                    </a:moveTo>
                    <a:cubicBezTo>
                      <a:pt x="15066" y="2846"/>
                      <a:pt x="8348" y="8503"/>
                      <a:pt x="2184" y="11280"/>
                    </a:cubicBezTo>
                    <a:cubicBezTo>
                      <a:pt x="1240" y="11692"/>
                      <a:pt x="574" y="12926"/>
                      <a:pt x="296" y="14572"/>
                    </a:cubicBezTo>
                    <a:cubicBezTo>
                      <a:pt x="74" y="16115"/>
                      <a:pt x="-148" y="18275"/>
                      <a:pt x="130" y="20640"/>
                    </a:cubicBezTo>
                    <a:cubicBezTo>
                      <a:pt x="130" y="20743"/>
                      <a:pt x="185" y="20846"/>
                      <a:pt x="185" y="20846"/>
                    </a:cubicBezTo>
                    <a:cubicBezTo>
                      <a:pt x="1407" y="20537"/>
                      <a:pt x="12679" y="17246"/>
                      <a:pt x="20841" y="7166"/>
                    </a:cubicBezTo>
                    <a:cubicBezTo>
                      <a:pt x="21230" y="6755"/>
                      <a:pt x="21452" y="5932"/>
                      <a:pt x="21452" y="5109"/>
                    </a:cubicBezTo>
                    <a:cubicBezTo>
                      <a:pt x="21396" y="4595"/>
                      <a:pt x="21341" y="3772"/>
                      <a:pt x="21230" y="3155"/>
                    </a:cubicBezTo>
                    <a:cubicBezTo>
                      <a:pt x="20730" y="480"/>
                      <a:pt x="19064" y="-754"/>
                      <a:pt x="17732" y="48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68" name="Freeform: Shape 517"/>
              <p:cNvSpPr/>
              <p:nvPr/>
            </p:nvSpPr>
            <p:spPr>
              <a:xfrm>
                <a:off x="209280" y="401451"/>
                <a:ext cx="125522" cy="159568"/>
              </a:xfrm>
              <a:custGeom>
                <a:avLst/>
                <a:gdLst/>
                <a:ahLst/>
                <a:cxnLst>
                  <a:cxn ang="0">
                    <a:pos x="wd2" y="hd2"/>
                  </a:cxn>
                  <a:cxn ang="5400000">
                    <a:pos x="wd2" y="hd2"/>
                  </a:cxn>
                  <a:cxn ang="10800000">
                    <a:pos x="wd2" y="hd2"/>
                  </a:cxn>
                  <a:cxn ang="16200000">
                    <a:pos x="wd2" y="hd2"/>
                  </a:cxn>
                </a:cxnLst>
                <a:rect l="0" t="0" r="r" b="b"/>
                <a:pathLst>
                  <a:path w="21388" h="21385" fill="norm" stroke="1" extrusionOk="0">
                    <a:moveTo>
                      <a:pt x="17096" y="8470"/>
                    </a:moveTo>
                    <a:cubicBezTo>
                      <a:pt x="17710" y="6697"/>
                      <a:pt x="20986" y="6939"/>
                      <a:pt x="21191" y="8712"/>
                    </a:cubicBezTo>
                    <a:cubicBezTo>
                      <a:pt x="21600" y="12500"/>
                      <a:pt x="21293" y="16369"/>
                      <a:pt x="20986" y="20157"/>
                    </a:cubicBezTo>
                    <a:cubicBezTo>
                      <a:pt x="20883" y="20479"/>
                      <a:pt x="20883" y="20882"/>
                      <a:pt x="20576" y="21205"/>
                    </a:cubicBezTo>
                    <a:cubicBezTo>
                      <a:pt x="20372" y="21285"/>
                      <a:pt x="20064" y="21366"/>
                      <a:pt x="19757" y="21366"/>
                    </a:cubicBezTo>
                    <a:cubicBezTo>
                      <a:pt x="18017" y="21527"/>
                      <a:pt x="16482" y="20640"/>
                      <a:pt x="15151" y="19834"/>
                    </a:cubicBezTo>
                    <a:cubicBezTo>
                      <a:pt x="11568" y="17658"/>
                      <a:pt x="7985" y="15321"/>
                      <a:pt x="5118" y="12500"/>
                    </a:cubicBezTo>
                    <a:cubicBezTo>
                      <a:pt x="2355" y="9760"/>
                      <a:pt x="205" y="6375"/>
                      <a:pt x="0" y="2748"/>
                    </a:cubicBezTo>
                    <a:cubicBezTo>
                      <a:pt x="0" y="1700"/>
                      <a:pt x="205" y="411"/>
                      <a:pt x="1740" y="88"/>
                    </a:cubicBezTo>
                    <a:cubicBezTo>
                      <a:pt x="2252" y="-73"/>
                      <a:pt x="2866" y="8"/>
                      <a:pt x="3481" y="169"/>
                    </a:cubicBezTo>
                    <a:cubicBezTo>
                      <a:pt x="4811" y="733"/>
                      <a:pt x="5528" y="1781"/>
                      <a:pt x="6245" y="2748"/>
                    </a:cubicBezTo>
                    <a:cubicBezTo>
                      <a:pt x="7678" y="4843"/>
                      <a:pt x="11261" y="10808"/>
                      <a:pt x="14844" y="10727"/>
                    </a:cubicBezTo>
                    <a:cubicBezTo>
                      <a:pt x="16072" y="10727"/>
                      <a:pt x="16686" y="9760"/>
                      <a:pt x="17096" y="8470"/>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69" name="Freeform: Shape 518"/>
              <p:cNvSpPr/>
              <p:nvPr/>
            </p:nvSpPr>
            <p:spPr>
              <a:xfrm>
                <a:off x="286548" y="498502"/>
                <a:ext cx="589824" cy="229660"/>
              </a:xfrm>
              <a:custGeom>
                <a:avLst/>
                <a:gdLst/>
                <a:ahLst/>
                <a:cxnLst>
                  <a:cxn ang="0">
                    <a:pos x="wd2" y="hd2"/>
                  </a:cxn>
                  <a:cxn ang="5400000">
                    <a:pos x="wd2" y="hd2"/>
                  </a:cxn>
                  <a:cxn ang="10800000">
                    <a:pos x="wd2" y="hd2"/>
                  </a:cxn>
                  <a:cxn ang="16200000">
                    <a:pos x="wd2" y="hd2"/>
                  </a:cxn>
                </a:cxnLst>
                <a:rect l="0" t="0" r="r" b="b"/>
                <a:pathLst>
                  <a:path w="20958" h="20194" fill="norm" stroke="1" extrusionOk="0">
                    <a:moveTo>
                      <a:pt x="2143" y="70"/>
                    </a:moveTo>
                    <a:cubicBezTo>
                      <a:pt x="2143" y="70"/>
                      <a:pt x="5721" y="9653"/>
                      <a:pt x="12386" y="8858"/>
                    </a:cubicBezTo>
                    <a:cubicBezTo>
                      <a:pt x="13093" y="8805"/>
                      <a:pt x="13779" y="8382"/>
                      <a:pt x="14421" y="7694"/>
                    </a:cubicBezTo>
                    <a:cubicBezTo>
                      <a:pt x="16200" y="5735"/>
                      <a:pt x="20229" y="1976"/>
                      <a:pt x="20829" y="7058"/>
                    </a:cubicBezTo>
                    <a:cubicBezTo>
                      <a:pt x="21600" y="13570"/>
                      <a:pt x="18879" y="20929"/>
                      <a:pt x="14079" y="20135"/>
                    </a:cubicBezTo>
                    <a:cubicBezTo>
                      <a:pt x="9279" y="19341"/>
                      <a:pt x="1564" y="13253"/>
                      <a:pt x="0" y="4729"/>
                    </a:cubicBezTo>
                    <a:cubicBezTo>
                      <a:pt x="0" y="4729"/>
                      <a:pt x="493" y="-671"/>
                      <a:pt x="2143" y="7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70" name="Freeform: Shape 519"/>
              <p:cNvSpPr/>
              <p:nvPr/>
            </p:nvSpPr>
            <p:spPr>
              <a:xfrm>
                <a:off x="741720" y="1229142"/>
                <a:ext cx="92967" cy="379108"/>
              </a:xfrm>
              <a:prstGeom prst="rect">
                <a:avLst/>
              </a:pr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71" name="Freeform: Shape 520"/>
              <p:cNvSpPr/>
              <p:nvPr/>
            </p:nvSpPr>
            <p:spPr>
              <a:xfrm>
                <a:off x="706705" y="1474373"/>
                <a:ext cx="166012" cy="203299"/>
              </a:xfrm>
              <a:custGeom>
                <a:avLst/>
                <a:gdLst/>
                <a:ahLst/>
                <a:cxnLst>
                  <a:cxn ang="0">
                    <a:pos x="wd2" y="hd2"/>
                  </a:cxn>
                  <a:cxn ang="5400000">
                    <a:pos x="wd2" y="hd2"/>
                  </a:cxn>
                  <a:cxn ang="10800000">
                    <a:pos x="wd2" y="hd2"/>
                  </a:cxn>
                  <a:cxn ang="16200000">
                    <a:pos x="wd2" y="hd2"/>
                  </a:cxn>
                </a:cxnLst>
                <a:rect l="0" t="0" r="r" b="b"/>
                <a:pathLst>
                  <a:path w="21600" h="21333" fill="norm" stroke="1" extrusionOk="0">
                    <a:moveTo>
                      <a:pt x="3052" y="112"/>
                    </a:moveTo>
                    <a:cubicBezTo>
                      <a:pt x="6417" y="933"/>
                      <a:pt x="12365" y="1817"/>
                      <a:pt x="18626" y="175"/>
                    </a:cubicBezTo>
                    <a:cubicBezTo>
                      <a:pt x="20035" y="-141"/>
                      <a:pt x="21600" y="428"/>
                      <a:pt x="21600" y="1375"/>
                    </a:cubicBezTo>
                    <a:lnTo>
                      <a:pt x="21600" y="21333"/>
                    </a:lnTo>
                    <a:lnTo>
                      <a:pt x="0" y="21333"/>
                    </a:lnTo>
                    <a:lnTo>
                      <a:pt x="0" y="1312"/>
                    </a:lnTo>
                    <a:cubicBezTo>
                      <a:pt x="0" y="365"/>
                      <a:pt x="1643" y="-267"/>
                      <a:pt x="3052" y="112"/>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72" name="Freeform: Shape 521"/>
              <p:cNvSpPr/>
              <p:nvPr/>
            </p:nvSpPr>
            <p:spPr>
              <a:xfrm>
                <a:off x="435658" y="1641451"/>
                <a:ext cx="333229" cy="1472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67" y="0"/>
                    </a:moveTo>
                    <a:lnTo>
                      <a:pt x="17967" y="4761"/>
                    </a:lnTo>
                    <a:lnTo>
                      <a:pt x="0" y="4761"/>
                    </a:lnTo>
                    <a:lnTo>
                      <a:pt x="0" y="21600"/>
                    </a:lnTo>
                    <a:lnTo>
                      <a:pt x="3437" y="21600"/>
                    </a:lnTo>
                    <a:lnTo>
                      <a:pt x="3437" y="13313"/>
                    </a:lnTo>
                    <a:lnTo>
                      <a:pt x="21405" y="13577"/>
                    </a:lnTo>
                    <a:lnTo>
                      <a:pt x="21600" y="0"/>
                    </a:ln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73" name="Freeform: Shape 522"/>
              <p:cNvSpPr/>
              <p:nvPr/>
            </p:nvSpPr>
            <p:spPr>
              <a:xfrm>
                <a:off x="406679" y="1771844"/>
                <a:ext cx="97796" cy="977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34"/>
                    </a:moveTo>
                    <a:cubicBezTo>
                      <a:pt x="21600" y="16697"/>
                      <a:pt x="16829" y="21600"/>
                      <a:pt x="10866" y="21600"/>
                    </a:cubicBezTo>
                    <a:cubicBezTo>
                      <a:pt x="4903" y="21600"/>
                      <a:pt x="0" y="16697"/>
                      <a:pt x="0" y="10734"/>
                    </a:cubicBezTo>
                    <a:cubicBezTo>
                      <a:pt x="0" y="4771"/>
                      <a:pt x="4903" y="0"/>
                      <a:pt x="10866" y="0"/>
                    </a:cubicBezTo>
                    <a:cubicBezTo>
                      <a:pt x="16829" y="0"/>
                      <a:pt x="21600" y="4771"/>
                      <a:pt x="21600" y="10734"/>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74" name="Freeform: Shape 523"/>
              <p:cNvSpPr/>
              <p:nvPr/>
            </p:nvSpPr>
            <p:spPr>
              <a:xfrm>
                <a:off x="414529" y="1779089"/>
                <a:ext cx="82704" cy="827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48"/>
                      <a:pt x="16748" y="21600"/>
                      <a:pt x="10800" y="21600"/>
                    </a:cubicBezTo>
                    <a:cubicBezTo>
                      <a:pt x="4852" y="21600"/>
                      <a:pt x="0" y="16748"/>
                      <a:pt x="0" y="10800"/>
                    </a:cubicBezTo>
                    <a:cubicBezTo>
                      <a:pt x="0" y="4852"/>
                      <a:pt x="4852" y="0"/>
                      <a:pt x="10800" y="0"/>
                    </a:cubicBezTo>
                    <a:cubicBezTo>
                      <a:pt x="16748" y="0"/>
                      <a:pt x="21600" y="4852"/>
                      <a:pt x="21600" y="10800"/>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75" name="Freeform: Shape 524"/>
              <p:cNvSpPr/>
              <p:nvPr/>
            </p:nvSpPr>
            <p:spPr>
              <a:xfrm>
                <a:off x="810537" y="1641451"/>
                <a:ext cx="333833" cy="1466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704" y="0"/>
                    </a:moveTo>
                    <a:lnTo>
                      <a:pt x="3704" y="4780"/>
                    </a:lnTo>
                    <a:lnTo>
                      <a:pt x="21600" y="4780"/>
                    </a:lnTo>
                    <a:lnTo>
                      <a:pt x="21600" y="21600"/>
                    </a:lnTo>
                    <a:lnTo>
                      <a:pt x="18169" y="21600"/>
                    </a:lnTo>
                    <a:lnTo>
                      <a:pt x="18169" y="13367"/>
                    </a:lnTo>
                    <a:lnTo>
                      <a:pt x="234" y="13633"/>
                    </a:lnTo>
                    <a:lnTo>
                      <a:pt x="0" y="0"/>
                    </a:ln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76" name="Freeform: Shape 525"/>
              <p:cNvSpPr/>
              <p:nvPr/>
            </p:nvSpPr>
            <p:spPr>
              <a:xfrm>
                <a:off x="1068308" y="1770637"/>
                <a:ext cx="97796" cy="971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933"/>
                      <a:pt x="16829" y="21600"/>
                      <a:pt x="10866" y="21600"/>
                    </a:cubicBezTo>
                    <a:cubicBezTo>
                      <a:pt x="4903" y="21600"/>
                      <a:pt x="0" y="16933"/>
                      <a:pt x="0" y="10800"/>
                    </a:cubicBezTo>
                    <a:cubicBezTo>
                      <a:pt x="0" y="4800"/>
                      <a:pt x="4903" y="0"/>
                      <a:pt x="10866" y="0"/>
                    </a:cubicBezTo>
                    <a:cubicBezTo>
                      <a:pt x="16829" y="0"/>
                      <a:pt x="21600" y="4800"/>
                      <a:pt x="21600" y="1080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77" name="Freeform: Shape 526"/>
              <p:cNvSpPr/>
              <p:nvPr/>
            </p:nvSpPr>
            <p:spPr>
              <a:xfrm>
                <a:off x="1076154" y="1777882"/>
                <a:ext cx="82704" cy="827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48"/>
                      <a:pt x="16748" y="21600"/>
                      <a:pt x="10800" y="21600"/>
                    </a:cubicBezTo>
                    <a:cubicBezTo>
                      <a:pt x="4696" y="21600"/>
                      <a:pt x="0" y="16748"/>
                      <a:pt x="0" y="10800"/>
                    </a:cubicBezTo>
                    <a:cubicBezTo>
                      <a:pt x="0" y="4852"/>
                      <a:pt x="4696" y="0"/>
                      <a:pt x="10800" y="0"/>
                    </a:cubicBezTo>
                    <a:cubicBezTo>
                      <a:pt x="16748" y="0"/>
                      <a:pt x="21600" y="4852"/>
                      <a:pt x="21600" y="10800"/>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78" name="Freeform: Shape 527"/>
              <p:cNvSpPr/>
              <p:nvPr/>
            </p:nvSpPr>
            <p:spPr>
              <a:xfrm>
                <a:off x="758019" y="1634811"/>
                <a:ext cx="74253" cy="234226"/>
              </a:xfrm>
              <a:prstGeom prst="rect">
                <a:avLst/>
              </a:pr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79" name="Freeform: Shape 528"/>
              <p:cNvSpPr/>
              <p:nvPr/>
            </p:nvSpPr>
            <p:spPr>
              <a:xfrm>
                <a:off x="745944" y="1853944"/>
                <a:ext cx="97796" cy="977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34"/>
                    </a:moveTo>
                    <a:cubicBezTo>
                      <a:pt x="21600" y="16829"/>
                      <a:pt x="16697" y="21600"/>
                      <a:pt x="10866" y="21600"/>
                    </a:cubicBezTo>
                    <a:cubicBezTo>
                      <a:pt x="4771" y="21600"/>
                      <a:pt x="0" y="16829"/>
                      <a:pt x="0" y="10734"/>
                    </a:cubicBezTo>
                    <a:cubicBezTo>
                      <a:pt x="0" y="4771"/>
                      <a:pt x="4771" y="0"/>
                      <a:pt x="10866" y="0"/>
                    </a:cubicBezTo>
                    <a:cubicBezTo>
                      <a:pt x="16697" y="0"/>
                      <a:pt x="21600" y="4771"/>
                      <a:pt x="21600" y="10734"/>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80" name="Freeform: Shape 529"/>
              <p:cNvSpPr/>
              <p:nvPr/>
            </p:nvSpPr>
            <p:spPr>
              <a:xfrm>
                <a:off x="753794" y="1861188"/>
                <a:ext cx="82100" cy="827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48"/>
                      <a:pt x="16870" y="21600"/>
                      <a:pt x="10879" y="21600"/>
                    </a:cubicBezTo>
                    <a:cubicBezTo>
                      <a:pt x="4730" y="21600"/>
                      <a:pt x="0" y="16748"/>
                      <a:pt x="0" y="10800"/>
                    </a:cubicBezTo>
                    <a:cubicBezTo>
                      <a:pt x="0" y="4852"/>
                      <a:pt x="4730" y="0"/>
                      <a:pt x="10879" y="0"/>
                    </a:cubicBezTo>
                    <a:cubicBezTo>
                      <a:pt x="16870" y="0"/>
                      <a:pt x="21600" y="4852"/>
                      <a:pt x="21600" y="10800"/>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81" name="Freeform: Shape 530"/>
              <p:cNvSpPr/>
              <p:nvPr/>
            </p:nvSpPr>
            <p:spPr>
              <a:xfrm>
                <a:off x="497836" y="1200165"/>
                <a:ext cx="581339" cy="971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0995" y="16533"/>
                    </a:lnTo>
                    <a:cubicBezTo>
                      <a:pt x="19830" y="6400"/>
                      <a:pt x="17679" y="0"/>
                      <a:pt x="15349" y="0"/>
                    </a:cubicBezTo>
                    <a:lnTo>
                      <a:pt x="6274" y="0"/>
                    </a:lnTo>
                    <a:cubicBezTo>
                      <a:pt x="4011" y="0"/>
                      <a:pt x="1905" y="6000"/>
                      <a:pt x="717" y="15867"/>
                    </a:cubicBezTo>
                    <a:close/>
                  </a:path>
                </a:pathLst>
              </a:custGeom>
              <a:solidFill>
                <a:srgbClr val="AAAAA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82" name="Freeform: Shape 531"/>
              <p:cNvSpPr/>
              <p:nvPr/>
            </p:nvSpPr>
            <p:spPr>
              <a:xfrm>
                <a:off x="477309" y="1262344"/>
                <a:ext cx="610314" cy="688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83" y="21600"/>
                    </a:moveTo>
                    <a:lnTo>
                      <a:pt x="1217" y="21600"/>
                    </a:lnTo>
                    <a:cubicBezTo>
                      <a:pt x="555" y="21600"/>
                      <a:pt x="0" y="16717"/>
                      <a:pt x="0" y="10894"/>
                    </a:cubicBezTo>
                    <a:cubicBezTo>
                      <a:pt x="0" y="4883"/>
                      <a:pt x="555" y="0"/>
                      <a:pt x="1217" y="0"/>
                    </a:cubicBezTo>
                    <a:lnTo>
                      <a:pt x="20383" y="0"/>
                    </a:lnTo>
                    <a:cubicBezTo>
                      <a:pt x="21045" y="0"/>
                      <a:pt x="21600" y="4883"/>
                      <a:pt x="21600" y="10894"/>
                    </a:cubicBezTo>
                    <a:cubicBezTo>
                      <a:pt x="21600" y="16717"/>
                      <a:pt x="21045" y="21600"/>
                      <a:pt x="20383" y="2160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83" name="Freeform: Shape 532"/>
              <p:cNvSpPr/>
              <p:nvPr/>
            </p:nvSpPr>
            <p:spPr>
              <a:xfrm>
                <a:off x="938518" y="815625"/>
                <a:ext cx="121339" cy="4461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8"/>
                    </a:moveTo>
                    <a:lnTo>
                      <a:pt x="0" y="21600"/>
                    </a:lnTo>
                    <a:lnTo>
                      <a:pt x="10693" y="21600"/>
                    </a:lnTo>
                    <a:lnTo>
                      <a:pt x="21600" y="0"/>
                    </a:ln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84" name="Freeform: Shape 533"/>
              <p:cNvSpPr/>
              <p:nvPr/>
            </p:nvSpPr>
            <p:spPr>
              <a:xfrm>
                <a:off x="782628" y="434082"/>
                <a:ext cx="416110" cy="455796"/>
              </a:xfrm>
              <a:custGeom>
                <a:avLst/>
                <a:gdLst/>
                <a:ahLst/>
                <a:cxnLst>
                  <a:cxn ang="0">
                    <a:pos x="wd2" y="hd2"/>
                  </a:cxn>
                  <a:cxn ang="5400000">
                    <a:pos x="wd2" y="hd2"/>
                  </a:cxn>
                  <a:cxn ang="10800000">
                    <a:pos x="wd2" y="hd2"/>
                  </a:cxn>
                  <a:cxn ang="16200000">
                    <a:pos x="wd2" y="hd2"/>
                  </a:cxn>
                </a:cxnLst>
                <a:rect l="0" t="0" r="r" b="b"/>
                <a:pathLst>
                  <a:path w="21423" h="21516" fill="norm" stroke="1" extrusionOk="0">
                    <a:moveTo>
                      <a:pt x="15307" y="21516"/>
                    </a:moveTo>
                    <a:lnTo>
                      <a:pt x="6804" y="21516"/>
                    </a:lnTo>
                    <a:cubicBezTo>
                      <a:pt x="3980" y="21516"/>
                      <a:pt x="1683" y="20235"/>
                      <a:pt x="1528" y="18556"/>
                    </a:cubicBezTo>
                    <a:lnTo>
                      <a:pt x="7" y="3303"/>
                    </a:lnTo>
                    <a:cubicBezTo>
                      <a:pt x="-117" y="1993"/>
                      <a:pt x="1373" y="827"/>
                      <a:pt x="3514" y="514"/>
                    </a:cubicBezTo>
                    <a:cubicBezTo>
                      <a:pt x="5873" y="144"/>
                      <a:pt x="8852" y="-84"/>
                      <a:pt x="12235" y="30"/>
                    </a:cubicBezTo>
                    <a:cubicBezTo>
                      <a:pt x="14376" y="87"/>
                      <a:pt x="16300" y="286"/>
                      <a:pt x="17976" y="542"/>
                    </a:cubicBezTo>
                    <a:cubicBezTo>
                      <a:pt x="20024" y="827"/>
                      <a:pt x="21483" y="1937"/>
                      <a:pt x="21421" y="3189"/>
                    </a:cubicBezTo>
                    <a:cubicBezTo>
                      <a:pt x="21328" y="8283"/>
                      <a:pt x="20769" y="13377"/>
                      <a:pt x="20583" y="18471"/>
                    </a:cubicBezTo>
                    <a:cubicBezTo>
                      <a:pt x="20552" y="20178"/>
                      <a:pt x="18193" y="21516"/>
                      <a:pt x="15307" y="21516"/>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85" name="Freeform: Shape 534"/>
              <p:cNvSpPr/>
              <p:nvPr/>
            </p:nvSpPr>
            <p:spPr>
              <a:xfrm>
                <a:off x="808585" y="434082"/>
                <a:ext cx="416085" cy="455796"/>
              </a:xfrm>
              <a:custGeom>
                <a:avLst/>
                <a:gdLst/>
                <a:ahLst/>
                <a:cxnLst>
                  <a:cxn ang="0">
                    <a:pos x="wd2" y="hd2"/>
                  </a:cxn>
                  <a:cxn ang="5400000">
                    <a:pos x="wd2" y="hd2"/>
                  </a:cxn>
                  <a:cxn ang="10800000">
                    <a:pos x="wd2" y="hd2"/>
                  </a:cxn>
                  <a:cxn ang="16200000">
                    <a:pos x="wd2" y="hd2"/>
                  </a:cxn>
                </a:cxnLst>
                <a:rect l="0" t="0" r="r" b="b"/>
                <a:pathLst>
                  <a:path w="21452" h="21516" fill="norm" stroke="1" extrusionOk="0">
                    <a:moveTo>
                      <a:pt x="15329" y="21516"/>
                    </a:moveTo>
                    <a:lnTo>
                      <a:pt x="6783" y="21516"/>
                    </a:lnTo>
                    <a:cubicBezTo>
                      <a:pt x="3985" y="21516"/>
                      <a:pt x="1655" y="20235"/>
                      <a:pt x="1499" y="18556"/>
                    </a:cubicBezTo>
                    <a:lnTo>
                      <a:pt x="7" y="3303"/>
                    </a:lnTo>
                    <a:cubicBezTo>
                      <a:pt x="-117" y="1993"/>
                      <a:pt x="1344" y="827"/>
                      <a:pt x="3519" y="514"/>
                    </a:cubicBezTo>
                    <a:cubicBezTo>
                      <a:pt x="5881" y="144"/>
                      <a:pt x="8865" y="-84"/>
                      <a:pt x="12221" y="30"/>
                    </a:cubicBezTo>
                    <a:cubicBezTo>
                      <a:pt x="14397" y="87"/>
                      <a:pt x="16324" y="286"/>
                      <a:pt x="17971" y="542"/>
                    </a:cubicBezTo>
                    <a:cubicBezTo>
                      <a:pt x="20053" y="827"/>
                      <a:pt x="21483" y="1937"/>
                      <a:pt x="21452" y="3189"/>
                    </a:cubicBezTo>
                    <a:cubicBezTo>
                      <a:pt x="21328" y="8283"/>
                      <a:pt x="20799" y="13377"/>
                      <a:pt x="20582" y="18471"/>
                    </a:cubicBezTo>
                    <a:cubicBezTo>
                      <a:pt x="20551" y="20178"/>
                      <a:pt x="18189" y="21516"/>
                      <a:pt x="15329" y="21516"/>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1827" name="Group 946"/>
            <p:cNvGrpSpPr/>
            <p:nvPr/>
          </p:nvGrpSpPr>
          <p:grpSpPr>
            <a:xfrm>
              <a:off x="1775614" y="1210649"/>
              <a:ext cx="1134709" cy="2020685"/>
              <a:chOff x="0" y="0"/>
              <a:chExt cx="1134708" cy="2020684"/>
            </a:xfrm>
          </p:grpSpPr>
          <p:sp>
            <p:nvSpPr>
              <p:cNvPr id="1787" name="Freeform: Shape 199"/>
              <p:cNvSpPr/>
              <p:nvPr/>
            </p:nvSpPr>
            <p:spPr>
              <a:xfrm>
                <a:off x="656588" y="1722602"/>
                <a:ext cx="97796" cy="488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4741"/>
                      <a:pt x="16829" y="0"/>
                      <a:pt x="10734" y="0"/>
                    </a:cubicBezTo>
                    <a:cubicBezTo>
                      <a:pt x="4903" y="0"/>
                      <a:pt x="0" y="4741"/>
                      <a:pt x="0" y="10800"/>
                    </a:cubicBezTo>
                    <a:cubicBezTo>
                      <a:pt x="0" y="16595"/>
                      <a:pt x="4903" y="21600"/>
                      <a:pt x="10734" y="21600"/>
                    </a:cubicBezTo>
                    <a:cubicBezTo>
                      <a:pt x="16829" y="21600"/>
                      <a:pt x="21600" y="16595"/>
                      <a:pt x="21600" y="1080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88" name="Freeform: Shape 200"/>
              <p:cNvSpPr/>
              <p:nvPr/>
            </p:nvSpPr>
            <p:spPr>
              <a:xfrm>
                <a:off x="664436" y="1726827"/>
                <a:ext cx="82704" cy="404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4765"/>
                      <a:pt x="16591" y="0"/>
                      <a:pt x="10643" y="0"/>
                    </a:cubicBezTo>
                    <a:cubicBezTo>
                      <a:pt x="4696" y="0"/>
                      <a:pt x="0" y="4765"/>
                      <a:pt x="0" y="10800"/>
                    </a:cubicBezTo>
                    <a:cubicBezTo>
                      <a:pt x="0" y="16835"/>
                      <a:pt x="4696" y="21600"/>
                      <a:pt x="10643" y="21600"/>
                    </a:cubicBezTo>
                    <a:cubicBezTo>
                      <a:pt x="16591" y="21600"/>
                      <a:pt x="21600" y="16835"/>
                      <a:pt x="21600" y="10800"/>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89" name="Freeform: Shape 476"/>
              <p:cNvSpPr/>
              <p:nvPr/>
            </p:nvSpPr>
            <p:spPr>
              <a:xfrm>
                <a:off x="31182" y="630555"/>
                <a:ext cx="396615" cy="58558"/>
              </a:xfrm>
              <a:prstGeom prst="rect">
                <a:avLst/>
              </a:prstGeom>
              <a:solidFill>
                <a:srgbClr val="F2F2F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90" name="Freeform: Shape 477"/>
              <p:cNvSpPr/>
              <p:nvPr/>
            </p:nvSpPr>
            <p:spPr>
              <a:xfrm>
                <a:off x="31182" y="640760"/>
                <a:ext cx="396615" cy="6153"/>
              </a:xfrm>
              <a:prstGeom prst="rect">
                <a:avLst/>
              </a:prstGeom>
              <a:solidFill>
                <a:srgbClr val="BABAB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91" name="Freeform: Shape 478"/>
              <p:cNvSpPr/>
              <p:nvPr/>
            </p:nvSpPr>
            <p:spPr>
              <a:xfrm>
                <a:off x="31182" y="656456"/>
                <a:ext cx="396615" cy="6153"/>
              </a:xfrm>
              <a:prstGeom prst="rect">
                <a:avLst/>
              </a:prstGeom>
              <a:solidFill>
                <a:srgbClr val="BABAB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92" name="Freeform: Shape 479"/>
              <p:cNvSpPr/>
              <p:nvPr/>
            </p:nvSpPr>
            <p:spPr>
              <a:xfrm>
                <a:off x="31182" y="672152"/>
                <a:ext cx="396615" cy="6152"/>
              </a:xfrm>
              <a:prstGeom prst="rect">
                <a:avLst/>
              </a:prstGeom>
              <a:solidFill>
                <a:srgbClr val="BABAB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93" name="Freeform: Shape 535"/>
              <p:cNvSpPr/>
              <p:nvPr/>
            </p:nvSpPr>
            <p:spPr>
              <a:xfrm>
                <a:off x="220314" y="223075"/>
                <a:ext cx="102927" cy="234433"/>
              </a:xfrm>
              <a:custGeom>
                <a:avLst/>
                <a:gdLst/>
                <a:ahLst/>
                <a:cxnLst>
                  <a:cxn ang="0">
                    <a:pos x="wd2" y="hd2"/>
                  </a:cxn>
                  <a:cxn ang="5400000">
                    <a:pos x="wd2" y="hd2"/>
                  </a:cxn>
                  <a:cxn ang="10800000">
                    <a:pos x="wd2" y="hd2"/>
                  </a:cxn>
                  <a:cxn ang="16200000">
                    <a:pos x="wd2" y="hd2"/>
                  </a:cxn>
                </a:cxnLst>
                <a:rect l="0" t="0" r="r" b="b"/>
                <a:pathLst>
                  <a:path w="21290" h="20412" fill="norm" stroke="1" extrusionOk="0">
                    <a:moveTo>
                      <a:pt x="9521" y="18926"/>
                    </a:moveTo>
                    <a:cubicBezTo>
                      <a:pt x="7286" y="18035"/>
                      <a:pt x="5424" y="17091"/>
                      <a:pt x="3935" y="16043"/>
                    </a:cubicBezTo>
                    <a:cubicBezTo>
                      <a:pt x="2569" y="15151"/>
                      <a:pt x="707" y="13998"/>
                      <a:pt x="86" y="13002"/>
                    </a:cubicBezTo>
                    <a:cubicBezTo>
                      <a:pt x="-162" y="12373"/>
                      <a:pt x="86" y="11586"/>
                      <a:pt x="1328" y="11167"/>
                    </a:cubicBezTo>
                    <a:cubicBezTo>
                      <a:pt x="3066" y="10538"/>
                      <a:pt x="6169" y="10748"/>
                      <a:pt x="7162" y="9909"/>
                    </a:cubicBezTo>
                    <a:cubicBezTo>
                      <a:pt x="7783" y="9489"/>
                      <a:pt x="7535" y="8965"/>
                      <a:pt x="7286" y="8546"/>
                    </a:cubicBezTo>
                    <a:cubicBezTo>
                      <a:pt x="6666" y="7078"/>
                      <a:pt x="5921" y="5662"/>
                      <a:pt x="5300" y="4247"/>
                    </a:cubicBezTo>
                    <a:cubicBezTo>
                      <a:pt x="5052" y="3513"/>
                      <a:pt x="4555" y="2779"/>
                      <a:pt x="4307" y="2045"/>
                    </a:cubicBezTo>
                    <a:cubicBezTo>
                      <a:pt x="3935" y="1520"/>
                      <a:pt x="3190" y="786"/>
                      <a:pt x="3562" y="262"/>
                    </a:cubicBezTo>
                    <a:cubicBezTo>
                      <a:pt x="3686" y="157"/>
                      <a:pt x="3810" y="0"/>
                      <a:pt x="4307" y="0"/>
                    </a:cubicBezTo>
                    <a:cubicBezTo>
                      <a:pt x="5052" y="0"/>
                      <a:pt x="5424" y="682"/>
                      <a:pt x="5797" y="891"/>
                    </a:cubicBezTo>
                    <a:cubicBezTo>
                      <a:pt x="6666" y="1468"/>
                      <a:pt x="7410" y="1992"/>
                      <a:pt x="8155" y="2569"/>
                    </a:cubicBezTo>
                    <a:cubicBezTo>
                      <a:pt x="9645" y="3670"/>
                      <a:pt x="11135" y="4771"/>
                      <a:pt x="12376" y="5924"/>
                    </a:cubicBezTo>
                    <a:cubicBezTo>
                      <a:pt x="15107" y="8231"/>
                      <a:pt x="17217" y="10643"/>
                      <a:pt x="18955" y="13107"/>
                    </a:cubicBezTo>
                    <a:cubicBezTo>
                      <a:pt x="19700" y="14155"/>
                      <a:pt x="20321" y="15309"/>
                      <a:pt x="20817" y="16410"/>
                    </a:cubicBezTo>
                    <a:cubicBezTo>
                      <a:pt x="21190" y="17091"/>
                      <a:pt x="21438" y="17825"/>
                      <a:pt x="21190" y="18507"/>
                    </a:cubicBezTo>
                    <a:cubicBezTo>
                      <a:pt x="19824" y="21600"/>
                      <a:pt x="8528" y="20604"/>
                      <a:pt x="8155" y="17825"/>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94" name="Freeform: Shape 536"/>
              <p:cNvSpPr/>
              <p:nvPr/>
            </p:nvSpPr>
            <p:spPr>
              <a:xfrm>
                <a:off x="0" y="1837300"/>
                <a:ext cx="269635" cy="167184"/>
              </a:xfrm>
              <a:custGeom>
                <a:avLst/>
                <a:gdLst/>
                <a:ahLst/>
                <a:cxnLst>
                  <a:cxn ang="0">
                    <a:pos x="wd2" y="hd2"/>
                  </a:cxn>
                  <a:cxn ang="5400000">
                    <a:pos x="wd2" y="hd2"/>
                  </a:cxn>
                  <a:cxn ang="10800000">
                    <a:pos x="wd2" y="hd2"/>
                  </a:cxn>
                  <a:cxn ang="16200000">
                    <a:pos x="wd2" y="hd2"/>
                  </a:cxn>
                </a:cxnLst>
                <a:rect l="0" t="0" r="r" b="b"/>
                <a:pathLst>
                  <a:path w="20705" h="18587" fill="norm" stroke="1" extrusionOk="0">
                    <a:moveTo>
                      <a:pt x="4748" y="9162"/>
                    </a:moveTo>
                    <a:cubicBezTo>
                      <a:pt x="4748" y="9162"/>
                      <a:pt x="-895" y="11636"/>
                      <a:pt x="123" y="16651"/>
                    </a:cubicBezTo>
                    <a:cubicBezTo>
                      <a:pt x="1094" y="21600"/>
                      <a:pt x="14646" y="16183"/>
                      <a:pt x="16542" y="10232"/>
                    </a:cubicBezTo>
                    <a:cubicBezTo>
                      <a:pt x="16635" y="10165"/>
                      <a:pt x="16681" y="10165"/>
                      <a:pt x="16727" y="10232"/>
                    </a:cubicBezTo>
                    <a:lnTo>
                      <a:pt x="17375" y="18123"/>
                    </a:lnTo>
                    <a:lnTo>
                      <a:pt x="19179" y="18123"/>
                    </a:lnTo>
                    <a:lnTo>
                      <a:pt x="20612" y="8560"/>
                    </a:lnTo>
                    <a:cubicBezTo>
                      <a:pt x="20705" y="7958"/>
                      <a:pt x="20705" y="7356"/>
                      <a:pt x="20705" y="6754"/>
                    </a:cubicBezTo>
                    <a:cubicBezTo>
                      <a:pt x="20659" y="4681"/>
                      <a:pt x="20196" y="401"/>
                      <a:pt x="17560" y="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95" name="Freeform: Shape 537"/>
              <p:cNvSpPr/>
              <p:nvPr/>
            </p:nvSpPr>
            <p:spPr>
              <a:xfrm>
                <a:off x="58845" y="1817378"/>
                <a:ext cx="175173" cy="128748"/>
              </a:xfrm>
              <a:custGeom>
                <a:avLst/>
                <a:gdLst/>
                <a:ahLst/>
                <a:cxnLst>
                  <a:cxn ang="0">
                    <a:pos x="wd2" y="hd2"/>
                  </a:cxn>
                  <a:cxn ang="5400000">
                    <a:pos x="wd2" y="hd2"/>
                  </a:cxn>
                  <a:cxn ang="10800000">
                    <a:pos x="wd2" y="hd2"/>
                  </a:cxn>
                  <a:cxn ang="16200000">
                    <a:pos x="wd2" y="hd2"/>
                  </a:cxn>
                </a:cxnLst>
                <a:rect l="0" t="0" r="r" b="b"/>
                <a:pathLst>
                  <a:path w="18336" h="17665" fill="norm" stroke="1" extrusionOk="0">
                    <a:moveTo>
                      <a:pt x="10338" y="0"/>
                    </a:moveTo>
                    <a:cubicBezTo>
                      <a:pt x="10338" y="0"/>
                      <a:pt x="10338" y="7255"/>
                      <a:pt x="3537" y="11542"/>
                    </a:cubicBezTo>
                    <a:cubicBezTo>
                      <a:pt x="-3264" y="15747"/>
                      <a:pt x="326" y="21600"/>
                      <a:pt x="9331" y="13933"/>
                    </a:cubicBezTo>
                    <a:cubicBezTo>
                      <a:pt x="18336" y="6266"/>
                      <a:pt x="18336" y="0"/>
                      <a:pt x="18336" y="0"/>
                    </a:cubicBezTo>
                    <a:close/>
                  </a:path>
                </a:pathLst>
              </a:custGeom>
              <a:solidFill>
                <a:srgbClr val="F2BBA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96" name="Freeform: Shape 538"/>
              <p:cNvSpPr/>
              <p:nvPr/>
            </p:nvSpPr>
            <p:spPr>
              <a:xfrm>
                <a:off x="35628" y="1853599"/>
                <a:ext cx="270227" cy="167086"/>
              </a:xfrm>
              <a:custGeom>
                <a:avLst/>
                <a:gdLst/>
                <a:ahLst/>
                <a:cxnLst>
                  <a:cxn ang="0">
                    <a:pos x="wd2" y="hd2"/>
                  </a:cxn>
                  <a:cxn ang="5400000">
                    <a:pos x="wd2" y="hd2"/>
                  </a:cxn>
                  <a:cxn ang="10800000">
                    <a:pos x="wd2" y="hd2"/>
                  </a:cxn>
                  <a:cxn ang="16200000">
                    <a:pos x="wd2" y="hd2"/>
                  </a:cxn>
                </a:cxnLst>
                <a:rect l="0" t="0" r="r" b="b"/>
                <a:pathLst>
                  <a:path w="20706" h="18576" fill="norm" stroke="1" extrusionOk="0">
                    <a:moveTo>
                      <a:pt x="4783" y="9095"/>
                    </a:moveTo>
                    <a:cubicBezTo>
                      <a:pt x="4783" y="9095"/>
                      <a:pt x="-894" y="11636"/>
                      <a:pt x="121" y="16651"/>
                    </a:cubicBezTo>
                    <a:cubicBezTo>
                      <a:pt x="1183" y="21600"/>
                      <a:pt x="14660" y="16116"/>
                      <a:pt x="16552" y="10232"/>
                    </a:cubicBezTo>
                    <a:cubicBezTo>
                      <a:pt x="16598" y="10098"/>
                      <a:pt x="16691" y="10165"/>
                      <a:pt x="16737" y="10232"/>
                    </a:cubicBezTo>
                    <a:lnTo>
                      <a:pt x="17337" y="18056"/>
                    </a:lnTo>
                    <a:lnTo>
                      <a:pt x="19183" y="18056"/>
                    </a:lnTo>
                    <a:lnTo>
                      <a:pt x="20614" y="8560"/>
                    </a:lnTo>
                    <a:cubicBezTo>
                      <a:pt x="20706" y="7958"/>
                      <a:pt x="20706" y="7289"/>
                      <a:pt x="20706" y="6687"/>
                    </a:cubicBezTo>
                    <a:cubicBezTo>
                      <a:pt x="20614" y="4614"/>
                      <a:pt x="20198" y="334"/>
                      <a:pt x="17568" y="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97" name="Freeform: Shape 539"/>
              <p:cNvSpPr/>
              <p:nvPr/>
            </p:nvSpPr>
            <p:spPr>
              <a:xfrm>
                <a:off x="95332" y="1833677"/>
                <a:ext cx="174906" cy="128748"/>
              </a:xfrm>
              <a:custGeom>
                <a:avLst/>
                <a:gdLst/>
                <a:ahLst/>
                <a:cxnLst>
                  <a:cxn ang="0">
                    <a:pos x="wd2" y="hd2"/>
                  </a:cxn>
                  <a:cxn ang="5400000">
                    <a:pos x="wd2" y="hd2"/>
                  </a:cxn>
                  <a:cxn ang="10800000">
                    <a:pos x="wd2" y="hd2"/>
                  </a:cxn>
                  <a:cxn ang="16200000">
                    <a:pos x="wd2" y="hd2"/>
                  </a:cxn>
                </a:cxnLst>
                <a:rect l="0" t="0" r="r" b="b"/>
                <a:pathLst>
                  <a:path w="18362" h="17665" fill="norm" stroke="1" extrusionOk="0">
                    <a:moveTo>
                      <a:pt x="10341" y="0"/>
                    </a:moveTo>
                    <a:cubicBezTo>
                      <a:pt x="10341" y="0"/>
                      <a:pt x="10341" y="7255"/>
                      <a:pt x="3520" y="11542"/>
                    </a:cubicBezTo>
                    <a:cubicBezTo>
                      <a:pt x="-3238" y="15747"/>
                      <a:pt x="299" y="21600"/>
                      <a:pt x="9330" y="13933"/>
                    </a:cubicBezTo>
                    <a:cubicBezTo>
                      <a:pt x="18362" y="6266"/>
                      <a:pt x="18362" y="0"/>
                      <a:pt x="18362" y="0"/>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98" name="Freeform: Shape 540"/>
              <p:cNvSpPr/>
              <p:nvPr/>
            </p:nvSpPr>
            <p:spPr>
              <a:xfrm>
                <a:off x="594410" y="395123"/>
                <a:ext cx="115907" cy="911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826"/>
                    </a:moveTo>
                    <a:lnTo>
                      <a:pt x="1679" y="21600"/>
                    </a:lnTo>
                    <a:lnTo>
                      <a:pt x="21600" y="11653"/>
                    </a:lnTo>
                    <a:lnTo>
                      <a:pt x="18466" y="0"/>
                    </a:lnTo>
                    <a:close/>
                  </a:path>
                </a:pathLst>
              </a:custGeom>
              <a:solidFill>
                <a:srgbClr val="F2BBA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799" name="Freeform: Shape 541"/>
              <p:cNvSpPr/>
              <p:nvPr/>
            </p:nvSpPr>
            <p:spPr>
              <a:xfrm>
                <a:off x="146482" y="951106"/>
                <a:ext cx="711508" cy="870499"/>
              </a:xfrm>
              <a:custGeom>
                <a:avLst/>
                <a:gdLst/>
                <a:ahLst/>
                <a:cxnLst>
                  <a:cxn ang="0">
                    <a:pos x="wd2" y="hd2"/>
                  </a:cxn>
                  <a:cxn ang="5400000">
                    <a:pos x="wd2" y="hd2"/>
                  </a:cxn>
                  <a:cxn ang="10800000">
                    <a:pos x="wd2" y="hd2"/>
                  </a:cxn>
                  <a:cxn ang="16200000">
                    <a:pos x="wd2" y="hd2"/>
                  </a:cxn>
                </a:cxnLst>
                <a:rect l="0" t="0" r="r" b="b"/>
                <a:pathLst>
                  <a:path w="19570" h="21600" fill="norm" stroke="1" extrusionOk="0">
                    <a:moveTo>
                      <a:pt x="17751" y="0"/>
                    </a:moveTo>
                    <a:cubicBezTo>
                      <a:pt x="17751" y="0"/>
                      <a:pt x="21600" y="5553"/>
                      <a:pt x="18100" y="7125"/>
                    </a:cubicBezTo>
                    <a:cubicBezTo>
                      <a:pt x="15229" y="8427"/>
                      <a:pt x="7947" y="7963"/>
                      <a:pt x="5441" y="7754"/>
                    </a:cubicBezTo>
                    <a:cubicBezTo>
                      <a:pt x="4977" y="7724"/>
                      <a:pt x="4579" y="8038"/>
                      <a:pt x="4579" y="8457"/>
                    </a:cubicBezTo>
                    <a:cubicBezTo>
                      <a:pt x="4579" y="9610"/>
                      <a:pt x="4479" y="10912"/>
                      <a:pt x="4247" y="12319"/>
                    </a:cubicBezTo>
                    <a:cubicBezTo>
                      <a:pt x="3865" y="14580"/>
                      <a:pt x="3218" y="20103"/>
                      <a:pt x="2571" y="21600"/>
                    </a:cubicBezTo>
                    <a:lnTo>
                      <a:pt x="0" y="21600"/>
                    </a:lnTo>
                    <a:lnTo>
                      <a:pt x="1493" y="6272"/>
                    </a:lnTo>
                    <a:cubicBezTo>
                      <a:pt x="1609" y="5808"/>
                      <a:pt x="1891" y="5389"/>
                      <a:pt x="2306" y="5074"/>
                    </a:cubicBezTo>
                    <a:cubicBezTo>
                      <a:pt x="4015" y="3772"/>
                      <a:pt x="9174" y="464"/>
                      <a:pt x="17751" y="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00" name="Freeform: Shape 542"/>
              <p:cNvSpPr/>
              <p:nvPr/>
            </p:nvSpPr>
            <p:spPr>
              <a:xfrm>
                <a:off x="173045" y="974046"/>
                <a:ext cx="697770" cy="870499"/>
              </a:xfrm>
              <a:custGeom>
                <a:avLst/>
                <a:gdLst/>
                <a:ahLst/>
                <a:cxnLst>
                  <a:cxn ang="0">
                    <a:pos x="wd2" y="hd2"/>
                  </a:cxn>
                  <a:cxn ang="5400000">
                    <a:pos x="wd2" y="hd2"/>
                  </a:cxn>
                  <a:cxn ang="10800000">
                    <a:pos x="wd2" y="hd2"/>
                  </a:cxn>
                  <a:cxn ang="16200000">
                    <a:pos x="wd2" y="hd2"/>
                  </a:cxn>
                </a:cxnLst>
                <a:rect l="0" t="0" r="r" b="b"/>
                <a:pathLst>
                  <a:path w="19614" h="21600" fill="norm" stroke="1" extrusionOk="0">
                    <a:moveTo>
                      <a:pt x="17836" y="0"/>
                    </a:moveTo>
                    <a:cubicBezTo>
                      <a:pt x="17836" y="0"/>
                      <a:pt x="21600" y="5553"/>
                      <a:pt x="18175" y="7140"/>
                    </a:cubicBezTo>
                    <a:cubicBezTo>
                      <a:pt x="15361" y="8442"/>
                      <a:pt x="8206" y="7963"/>
                      <a:pt x="5748" y="7754"/>
                    </a:cubicBezTo>
                    <a:cubicBezTo>
                      <a:pt x="5307" y="7724"/>
                      <a:pt x="4917" y="8038"/>
                      <a:pt x="4917" y="8457"/>
                    </a:cubicBezTo>
                    <a:cubicBezTo>
                      <a:pt x="4900" y="9610"/>
                      <a:pt x="4815" y="10912"/>
                      <a:pt x="4578" y="12319"/>
                    </a:cubicBezTo>
                    <a:cubicBezTo>
                      <a:pt x="4205" y="14580"/>
                      <a:pt x="3577" y="20103"/>
                      <a:pt x="2933" y="21600"/>
                    </a:cubicBezTo>
                    <a:lnTo>
                      <a:pt x="0" y="21600"/>
                    </a:lnTo>
                    <a:lnTo>
                      <a:pt x="1882" y="6272"/>
                    </a:lnTo>
                    <a:cubicBezTo>
                      <a:pt x="2001" y="5808"/>
                      <a:pt x="2272" y="5389"/>
                      <a:pt x="2679" y="5089"/>
                    </a:cubicBezTo>
                    <a:cubicBezTo>
                      <a:pt x="4357" y="3787"/>
                      <a:pt x="9427" y="464"/>
                      <a:pt x="17836" y="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01" name="Freeform: Shape 543"/>
              <p:cNvSpPr/>
              <p:nvPr/>
            </p:nvSpPr>
            <p:spPr>
              <a:xfrm>
                <a:off x="537783" y="489754"/>
                <a:ext cx="178056" cy="595384"/>
              </a:xfrm>
              <a:custGeom>
                <a:avLst/>
                <a:gdLst/>
                <a:ahLst/>
                <a:cxnLst>
                  <a:cxn ang="0">
                    <a:pos x="wd2" y="hd2"/>
                  </a:cxn>
                  <a:cxn ang="5400000">
                    <a:pos x="wd2" y="hd2"/>
                  </a:cxn>
                  <a:cxn ang="10800000">
                    <a:pos x="wd2" y="hd2"/>
                  </a:cxn>
                  <a:cxn ang="16200000">
                    <a:pos x="wd2" y="hd2"/>
                  </a:cxn>
                </a:cxnLst>
                <a:rect l="0" t="0" r="r" b="b"/>
                <a:pathLst>
                  <a:path w="17957" h="21346" fill="norm" stroke="1" extrusionOk="0">
                    <a:moveTo>
                      <a:pt x="49" y="6276"/>
                    </a:moveTo>
                    <a:cubicBezTo>
                      <a:pt x="49" y="6276"/>
                      <a:pt x="1323" y="16827"/>
                      <a:pt x="2415" y="20330"/>
                    </a:cubicBezTo>
                    <a:cubicBezTo>
                      <a:pt x="2597" y="21000"/>
                      <a:pt x="4357" y="21454"/>
                      <a:pt x="6238" y="21324"/>
                    </a:cubicBezTo>
                    <a:cubicBezTo>
                      <a:pt x="8483" y="21151"/>
                      <a:pt x="11638" y="20697"/>
                      <a:pt x="15339" y="19551"/>
                    </a:cubicBezTo>
                    <a:cubicBezTo>
                      <a:pt x="21285" y="17692"/>
                      <a:pt x="15521" y="5022"/>
                      <a:pt x="13519" y="935"/>
                    </a:cubicBezTo>
                    <a:cubicBezTo>
                      <a:pt x="13155" y="265"/>
                      <a:pt x="11213" y="-146"/>
                      <a:pt x="9393" y="49"/>
                    </a:cubicBezTo>
                    <a:lnTo>
                      <a:pt x="4357" y="611"/>
                    </a:lnTo>
                    <a:cubicBezTo>
                      <a:pt x="3507" y="719"/>
                      <a:pt x="2840" y="913"/>
                      <a:pt x="2476" y="1195"/>
                    </a:cubicBezTo>
                    <a:cubicBezTo>
                      <a:pt x="1445" y="1908"/>
                      <a:pt x="-315" y="3551"/>
                      <a:pt x="49" y="6276"/>
                    </a:cubicBezTo>
                    <a:close/>
                  </a:path>
                </a:pathLst>
              </a:custGeom>
              <a:solidFill>
                <a:srgbClr val="D1D1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02" name="Freeform: Shape 544"/>
              <p:cNvSpPr/>
              <p:nvPr/>
            </p:nvSpPr>
            <p:spPr>
              <a:xfrm>
                <a:off x="568252" y="453997"/>
                <a:ext cx="302038" cy="690167"/>
              </a:xfrm>
              <a:custGeom>
                <a:avLst/>
                <a:gdLst/>
                <a:ahLst/>
                <a:cxnLst>
                  <a:cxn ang="0">
                    <a:pos x="wd2" y="hd2"/>
                  </a:cxn>
                  <a:cxn ang="5400000">
                    <a:pos x="wd2" y="hd2"/>
                  </a:cxn>
                  <a:cxn ang="10800000">
                    <a:pos x="wd2" y="hd2"/>
                  </a:cxn>
                  <a:cxn ang="16200000">
                    <a:pos x="wd2" y="hd2"/>
                  </a:cxn>
                </a:cxnLst>
                <a:rect l="0" t="0" r="r" b="b"/>
                <a:pathLst>
                  <a:path w="21109" h="19325" fill="norm" stroke="1" extrusionOk="0">
                    <a:moveTo>
                      <a:pt x="12814" y="8"/>
                    </a:moveTo>
                    <a:cubicBezTo>
                      <a:pt x="12814" y="8"/>
                      <a:pt x="16772" y="-178"/>
                      <a:pt x="17951" y="1241"/>
                    </a:cubicBezTo>
                    <a:cubicBezTo>
                      <a:pt x="19130" y="2642"/>
                      <a:pt x="21109" y="18399"/>
                      <a:pt x="21109" y="18399"/>
                    </a:cubicBezTo>
                    <a:cubicBezTo>
                      <a:pt x="21109" y="18399"/>
                      <a:pt x="9825" y="21422"/>
                      <a:pt x="1277" y="16541"/>
                    </a:cubicBezTo>
                    <a:cubicBezTo>
                      <a:pt x="688" y="16220"/>
                      <a:pt x="351" y="15832"/>
                      <a:pt x="225" y="15444"/>
                    </a:cubicBezTo>
                    <a:cubicBezTo>
                      <a:pt x="-491" y="12995"/>
                      <a:pt x="730" y="3217"/>
                      <a:pt x="772" y="1899"/>
                    </a:cubicBezTo>
                    <a:cubicBezTo>
                      <a:pt x="772" y="396"/>
                      <a:pt x="12814" y="8"/>
                      <a:pt x="12814" y="8"/>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03" name="Freeform: Shape 545"/>
              <p:cNvSpPr/>
              <p:nvPr/>
            </p:nvSpPr>
            <p:spPr>
              <a:xfrm>
                <a:off x="465261" y="90721"/>
                <a:ext cx="301881" cy="334026"/>
              </a:xfrm>
              <a:custGeom>
                <a:avLst/>
                <a:gdLst/>
                <a:ahLst/>
                <a:cxnLst>
                  <a:cxn ang="0">
                    <a:pos x="wd2" y="hd2"/>
                  </a:cxn>
                  <a:cxn ang="5400000">
                    <a:pos x="wd2" y="hd2"/>
                  </a:cxn>
                  <a:cxn ang="10800000">
                    <a:pos x="wd2" y="hd2"/>
                  </a:cxn>
                  <a:cxn ang="16200000">
                    <a:pos x="wd2" y="hd2"/>
                  </a:cxn>
                </a:cxnLst>
                <a:rect l="0" t="0" r="r" b="b"/>
                <a:pathLst>
                  <a:path w="19396" h="20823" fill="norm" stroke="1" extrusionOk="0">
                    <a:moveTo>
                      <a:pt x="2668" y="1362"/>
                    </a:moveTo>
                    <a:cubicBezTo>
                      <a:pt x="2939" y="1061"/>
                      <a:pt x="3287" y="911"/>
                      <a:pt x="3636" y="836"/>
                    </a:cubicBezTo>
                    <a:cubicBezTo>
                      <a:pt x="6384" y="-66"/>
                      <a:pt x="9365" y="-291"/>
                      <a:pt x="11842" y="423"/>
                    </a:cubicBezTo>
                    <a:cubicBezTo>
                      <a:pt x="14862" y="1287"/>
                      <a:pt x="16139" y="3879"/>
                      <a:pt x="17223" y="5719"/>
                    </a:cubicBezTo>
                    <a:cubicBezTo>
                      <a:pt x="18384" y="7748"/>
                      <a:pt x="20010" y="10490"/>
                      <a:pt x="19158" y="13834"/>
                    </a:cubicBezTo>
                    <a:cubicBezTo>
                      <a:pt x="18191" y="17402"/>
                      <a:pt x="15016" y="19205"/>
                      <a:pt x="14204" y="19656"/>
                    </a:cubicBezTo>
                    <a:cubicBezTo>
                      <a:pt x="13623" y="19994"/>
                      <a:pt x="11107" y="21309"/>
                      <a:pt x="7894" y="20633"/>
                    </a:cubicBezTo>
                    <a:cubicBezTo>
                      <a:pt x="6384" y="20332"/>
                      <a:pt x="5029" y="19656"/>
                      <a:pt x="3868" y="18755"/>
                    </a:cubicBezTo>
                    <a:cubicBezTo>
                      <a:pt x="2745" y="17853"/>
                      <a:pt x="1545" y="16613"/>
                      <a:pt x="1468" y="15186"/>
                    </a:cubicBezTo>
                    <a:cubicBezTo>
                      <a:pt x="1468" y="15111"/>
                      <a:pt x="1429" y="14134"/>
                      <a:pt x="1468" y="14172"/>
                    </a:cubicBezTo>
                    <a:cubicBezTo>
                      <a:pt x="1468" y="14172"/>
                      <a:pt x="-1590" y="13082"/>
                      <a:pt x="1120" y="12106"/>
                    </a:cubicBezTo>
                    <a:cubicBezTo>
                      <a:pt x="1120" y="12106"/>
                      <a:pt x="3210" y="11242"/>
                      <a:pt x="2087" y="8988"/>
                    </a:cubicBezTo>
                    <a:cubicBezTo>
                      <a:pt x="887" y="6696"/>
                      <a:pt x="-545" y="4217"/>
                      <a:pt x="2668" y="1362"/>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04" name="Freeform: Shape 546"/>
              <p:cNvSpPr/>
              <p:nvPr/>
            </p:nvSpPr>
            <p:spPr>
              <a:xfrm>
                <a:off x="655885" y="237401"/>
                <a:ext cx="33906" cy="58116"/>
              </a:xfrm>
              <a:custGeom>
                <a:avLst/>
                <a:gdLst/>
                <a:ahLst/>
                <a:cxnLst>
                  <a:cxn ang="0">
                    <a:pos x="wd2" y="hd2"/>
                  </a:cxn>
                  <a:cxn ang="5400000">
                    <a:pos x="wd2" y="hd2"/>
                  </a:cxn>
                  <a:cxn ang="10800000">
                    <a:pos x="wd2" y="hd2"/>
                  </a:cxn>
                  <a:cxn ang="16200000">
                    <a:pos x="wd2" y="hd2"/>
                  </a:cxn>
                </a:cxnLst>
                <a:rect l="0" t="0" r="r" b="b"/>
                <a:pathLst>
                  <a:path w="20580" h="21440" fill="norm" stroke="1" extrusionOk="0">
                    <a:moveTo>
                      <a:pt x="11940" y="501"/>
                    </a:moveTo>
                    <a:cubicBezTo>
                      <a:pt x="13380" y="281"/>
                      <a:pt x="14460" y="-160"/>
                      <a:pt x="15900" y="60"/>
                    </a:cubicBezTo>
                    <a:cubicBezTo>
                      <a:pt x="17700" y="281"/>
                      <a:pt x="18780" y="942"/>
                      <a:pt x="19500" y="2044"/>
                    </a:cubicBezTo>
                    <a:cubicBezTo>
                      <a:pt x="20220" y="2926"/>
                      <a:pt x="20580" y="4028"/>
                      <a:pt x="20580" y="4909"/>
                    </a:cubicBezTo>
                    <a:cubicBezTo>
                      <a:pt x="19860" y="9979"/>
                      <a:pt x="15540" y="14828"/>
                      <a:pt x="9780" y="18575"/>
                    </a:cubicBezTo>
                    <a:cubicBezTo>
                      <a:pt x="7980" y="19677"/>
                      <a:pt x="5820" y="20999"/>
                      <a:pt x="2940" y="21440"/>
                    </a:cubicBezTo>
                    <a:cubicBezTo>
                      <a:pt x="2580" y="21440"/>
                      <a:pt x="2220" y="21440"/>
                      <a:pt x="1860" y="21440"/>
                    </a:cubicBezTo>
                    <a:cubicBezTo>
                      <a:pt x="1500" y="21440"/>
                      <a:pt x="1140" y="20999"/>
                      <a:pt x="1140" y="20779"/>
                    </a:cubicBezTo>
                    <a:cubicBezTo>
                      <a:pt x="-1020" y="17252"/>
                      <a:pt x="60" y="15269"/>
                      <a:pt x="2940" y="12403"/>
                    </a:cubicBezTo>
                    <a:cubicBezTo>
                      <a:pt x="4380" y="10860"/>
                      <a:pt x="2580" y="8877"/>
                      <a:pt x="2580" y="7113"/>
                    </a:cubicBezTo>
                    <a:cubicBezTo>
                      <a:pt x="2580" y="4469"/>
                      <a:pt x="8700" y="1603"/>
                      <a:pt x="11940" y="501"/>
                    </a:cubicBezTo>
                    <a:close/>
                  </a:path>
                </a:pathLst>
              </a:custGeom>
              <a:solidFill>
                <a:srgbClr val="EFAB9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05" name="Freeform: Shape 547"/>
              <p:cNvSpPr/>
              <p:nvPr/>
            </p:nvSpPr>
            <p:spPr>
              <a:xfrm>
                <a:off x="521440" y="243675"/>
                <a:ext cx="19169" cy="19174"/>
              </a:xfrm>
              <a:custGeom>
                <a:avLst/>
                <a:gdLst/>
                <a:ahLst/>
                <a:cxnLst>
                  <a:cxn ang="0">
                    <a:pos x="wd2" y="hd2"/>
                  </a:cxn>
                  <a:cxn ang="5400000">
                    <a:pos x="wd2" y="hd2"/>
                  </a:cxn>
                  <a:cxn ang="10800000">
                    <a:pos x="wd2" y="hd2"/>
                  </a:cxn>
                  <a:cxn ang="16200000">
                    <a:pos x="wd2" y="hd2"/>
                  </a:cxn>
                </a:cxnLst>
                <a:rect l="0" t="0" r="r" b="b"/>
                <a:pathLst>
                  <a:path w="19116" h="19120" fill="norm" stroke="1" extrusionOk="0">
                    <a:moveTo>
                      <a:pt x="509" y="12769"/>
                    </a:moveTo>
                    <a:cubicBezTo>
                      <a:pt x="2261" y="17439"/>
                      <a:pt x="7515" y="20358"/>
                      <a:pt x="12185" y="18607"/>
                    </a:cubicBezTo>
                    <a:cubicBezTo>
                      <a:pt x="17439" y="16855"/>
                      <a:pt x="20358" y="11601"/>
                      <a:pt x="18607" y="6931"/>
                    </a:cubicBezTo>
                    <a:cubicBezTo>
                      <a:pt x="17439" y="1677"/>
                      <a:pt x="11601" y="-1242"/>
                      <a:pt x="6931" y="509"/>
                    </a:cubicBezTo>
                    <a:cubicBezTo>
                      <a:pt x="1677" y="2261"/>
                      <a:pt x="-1242" y="7515"/>
                      <a:pt x="509" y="12769"/>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06" name="Freeform: Shape 548"/>
              <p:cNvSpPr/>
              <p:nvPr/>
            </p:nvSpPr>
            <p:spPr>
              <a:xfrm>
                <a:off x="506128" y="200550"/>
                <a:ext cx="75604" cy="30978"/>
              </a:xfrm>
              <a:custGeom>
                <a:avLst/>
                <a:gdLst/>
                <a:ahLst/>
                <a:cxnLst>
                  <a:cxn ang="0">
                    <a:pos x="wd2" y="hd2"/>
                  </a:cxn>
                  <a:cxn ang="5400000">
                    <a:pos x="wd2" y="hd2"/>
                  </a:cxn>
                  <a:cxn ang="10800000">
                    <a:pos x="wd2" y="hd2"/>
                  </a:cxn>
                  <a:cxn ang="16200000">
                    <a:pos x="wd2" y="hd2"/>
                  </a:cxn>
                </a:cxnLst>
                <a:rect l="0" t="0" r="r" b="b"/>
                <a:pathLst>
                  <a:path w="21303" h="21323" fill="norm" stroke="1" extrusionOk="0">
                    <a:moveTo>
                      <a:pt x="547" y="3391"/>
                    </a:moveTo>
                    <a:cubicBezTo>
                      <a:pt x="40" y="5021"/>
                      <a:pt x="-297" y="7466"/>
                      <a:pt x="378" y="8689"/>
                    </a:cubicBezTo>
                    <a:cubicBezTo>
                      <a:pt x="547" y="9504"/>
                      <a:pt x="884" y="9504"/>
                      <a:pt x="1222" y="9912"/>
                    </a:cubicBezTo>
                    <a:cubicBezTo>
                      <a:pt x="4597" y="12765"/>
                      <a:pt x="8140" y="11949"/>
                      <a:pt x="11516" y="13172"/>
                    </a:cubicBezTo>
                    <a:cubicBezTo>
                      <a:pt x="14891" y="13987"/>
                      <a:pt x="18266" y="16840"/>
                      <a:pt x="21303" y="21323"/>
                    </a:cubicBezTo>
                    <a:cubicBezTo>
                      <a:pt x="20628" y="15210"/>
                      <a:pt x="18772" y="9912"/>
                      <a:pt x="16241" y="6651"/>
                    </a:cubicBezTo>
                    <a:cubicBezTo>
                      <a:pt x="13878" y="2983"/>
                      <a:pt x="10672" y="946"/>
                      <a:pt x="7972" y="131"/>
                    </a:cubicBezTo>
                    <a:cubicBezTo>
                      <a:pt x="6622" y="-277"/>
                      <a:pt x="1053" y="131"/>
                      <a:pt x="547" y="3391"/>
                    </a:cubicBezTo>
                    <a:close/>
                  </a:path>
                </a:pathLst>
              </a:custGeom>
              <a:solidFill>
                <a:srgbClr val="D76E3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07" name="Freeform: Shape 549"/>
              <p:cNvSpPr/>
              <p:nvPr/>
            </p:nvSpPr>
            <p:spPr>
              <a:xfrm>
                <a:off x="428365" y="-1"/>
                <a:ext cx="395578" cy="368622"/>
              </a:xfrm>
              <a:custGeom>
                <a:avLst/>
                <a:gdLst/>
                <a:ahLst/>
                <a:cxnLst>
                  <a:cxn ang="0">
                    <a:pos x="wd2" y="hd2"/>
                  </a:cxn>
                  <a:cxn ang="5400000">
                    <a:pos x="wd2" y="hd2"/>
                  </a:cxn>
                  <a:cxn ang="10800000">
                    <a:pos x="wd2" y="hd2"/>
                  </a:cxn>
                  <a:cxn ang="16200000">
                    <a:pos x="wd2" y="hd2"/>
                  </a:cxn>
                </a:cxnLst>
                <a:rect l="0" t="0" r="r" b="b"/>
                <a:pathLst>
                  <a:path w="20908" h="20740" fill="norm" stroke="1" extrusionOk="0">
                    <a:moveTo>
                      <a:pt x="16982" y="20702"/>
                    </a:moveTo>
                    <a:cubicBezTo>
                      <a:pt x="16887" y="20804"/>
                      <a:pt x="16282" y="20668"/>
                      <a:pt x="16154" y="20634"/>
                    </a:cubicBezTo>
                    <a:cubicBezTo>
                      <a:pt x="15581" y="20533"/>
                      <a:pt x="14975" y="20363"/>
                      <a:pt x="14497" y="20024"/>
                    </a:cubicBezTo>
                    <a:cubicBezTo>
                      <a:pt x="13924" y="19617"/>
                      <a:pt x="13542" y="18973"/>
                      <a:pt x="13478" y="18227"/>
                    </a:cubicBezTo>
                    <a:cubicBezTo>
                      <a:pt x="13319" y="16904"/>
                      <a:pt x="14243" y="16091"/>
                      <a:pt x="14720" y="14972"/>
                    </a:cubicBezTo>
                    <a:cubicBezTo>
                      <a:pt x="15071" y="14226"/>
                      <a:pt x="15294" y="13344"/>
                      <a:pt x="14816" y="12632"/>
                    </a:cubicBezTo>
                    <a:cubicBezTo>
                      <a:pt x="14338" y="11920"/>
                      <a:pt x="13223" y="11750"/>
                      <a:pt x="12490" y="12089"/>
                    </a:cubicBezTo>
                    <a:cubicBezTo>
                      <a:pt x="11407" y="12598"/>
                      <a:pt x="11439" y="14022"/>
                      <a:pt x="11439" y="15073"/>
                    </a:cubicBezTo>
                    <a:cubicBezTo>
                      <a:pt x="11407" y="15412"/>
                      <a:pt x="11248" y="15718"/>
                      <a:pt x="10929" y="15718"/>
                    </a:cubicBezTo>
                    <a:cubicBezTo>
                      <a:pt x="10738" y="15718"/>
                      <a:pt x="10547" y="15616"/>
                      <a:pt x="10451" y="15412"/>
                    </a:cubicBezTo>
                    <a:cubicBezTo>
                      <a:pt x="10420" y="15311"/>
                      <a:pt x="10420" y="15141"/>
                      <a:pt x="10420" y="14972"/>
                    </a:cubicBezTo>
                    <a:cubicBezTo>
                      <a:pt x="10388" y="14192"/>
                      <a:pt x="10356" y="13378"/>
                      <a:pt x="10356" y="12564"/>
                    </a:cubicBezTo>
                    <a:cubicBezTo>
                      <a:pt x="10356" y="12123"/>
                      <a:pt x="10451" y="11513"/>
                      <a:pt x="10324" y="11072"/>
                    </a:cubicBezTo>
                    <a:cubicBezTo>
                      <a:pt x="10324" y="10563"/>
                      <a:pt x="9878" y="10157"/>
                      <a:pt x="9368" y="10190"/>
                    </a:cubicBezTo>
                    <a:cubicBezTo>
                      <a:pt x="7680" y="10394"/>
                      <a:pt x="4112" y="10699"/>
                      <a:pt x="926" y="9614"/>
                    </a:cubicBezTo>
                    <a:cubicBezTo>
                      <a:pt x="352" y="9411"/>
                      <a:pt x="-30" y="8834"/>
                      <a:pt x="2" y="8190"/>
                    </a:cubicBezTo>
                    <a:cubicBezTo>
                      <a:pt x="66" y="5952"/>
                      <a:pt x="958" y="899"/>
                      <a:pt x="7106" y="153"/>
                    </a:cubicBezTo>
                    <a:cubicBezTo>
                      <a:pt x="15039" y="-796"/>
                      <a:pt x="19595" y="2764"/>
                      <a:pt x="20582" y="7851"/>
                    </a:cubicBezTo>
                    <a:cubicBezTo>
                      <a:pt x="21570" y="12869"/>
                      <a:pt x="20296" y="17210"/>
                      <a:pt x="16982" y="20702"/>
                    </a:cubicBezTo>
                    <a:close/>
                  </a:path>
                </a:pathLst>
              </a:custGeom>
              <a:solidFill>
                <a:srgbClr val="D76E3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08" name="Freeform: Shape 550"/>
              <p:cNvSpPr/>
              <p:nvPr/>
            </p:nvSpPr>
            <p:spPr>
              <a:xfrm>
                <a:off x="781295" y="111077"/>
                <a:ext cx="179345" cy="214929"/>
              </a:xfrm>
              <a:custGeom>
                <a:avLst/>
                <a:gdLst/>
                <a:ahLst/>
                <a:cxnLst>
                  <a:cxn ang="0">
                    <a:pos x="wd2" y="hd2"/>
                  </a:cxn>
                  <a:cxn ang="5400000">
                    <a:pos x="wd2" y="hd2"/>
                  </a:cxn>
                  <a:cxn ang="10800000">
                    <a:pos x="wd2" y="hd2"/>
                  </a:cxn>
                  <a:cxn ang="16200000">
                    <a:pos x="wd2" y="hd2"/>
                  </a:cxn>
                </a:cxnLst>
                <a:rect l="0" t="0" r="r" b="b"/>
                <a:pathLst>
                  <a:path w="20121" h="20787" fill="norm" stroke="1" extrusionOk="0">
                    <a:moveTo>
                      <a:pt x="6779" y="1195"/>
                    </a:moveTo>
                    <a:cubicBezTo>
                      <a:pt x="9344" y="-261"/>
                      <a:pt x="12381" y="-552"/>
                      <a:pt x="15554" y="1253"/>
                    </a:cubicBezTo>
                    <a:cubicBezTo>
                      <a:pt x="19469" y="3465"/>
                      <a:pt x="20346" y="7541"/>
                      <a:pt x="20076" y="11267"/>
                    </a:cubicBezTo>
                    <a:cubicBezTo>
                      <a:pt x="19806" y="13770"/>
                      <a:pt x="19536" y="16973"/>
                      <a:pt x="17376" y="18836"/>
                    </a:cubicBezTo>
                    <a:cubicBezTo>
                      <a:pt x="15149" y="20815"/>
                      <a:pt x="11234" y="21048"/>
                      <a:pt x="7858" y="20582"/>
                    </a:cubicBezTo>
                    <a:cubicBezTo>
                      <a:pt x="6306" y="20349"/>
                      <a:pt x="4821" y="20000"/>
                      <a:pt x="3606" y="19243"/>
                    </a:cubicBezTo>
                    <a:cubicBezTo>
                      <a:pt x="1986" y="18312"/>
                      <a:pt x="1108" y="16973"/>
                      <a:pt x="501" y="15517"/>
                    </a:cubicBezTo>
                    <a:cubicBezTo>
                      <a:pt x="-1254" y="11034"/>
                      <a:pt x="1783" y="3989"/>
                      <a:pt x="6779" y="1195"/>
                    </a:cubicBezTo>
                    <a:close/>
                  </a:path>
                </a:pathLst>
              </a:custGeom>
              <a:solidFill>
                <a:srgbClr val="D76E3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09" name="Freeform: Shape 551"/>
              <p:cNvSpPr/>
              <p:nvPr/>
            </p:nvSpPr>
            <p:spPr>
              <a:xfrm>
                <a:off x="548351" y="420060"/>
                <a:ext cx="232084" cy="121756"/>
              </a:xfrm>
              <a:custGeom>
                <a:avLst/>
                <a:gdLst/>
                <a:ahLst/>
                <a:cxnLst>
                  <a:cxn ang="0">
                    <a:pos x="wd2" y="hd2"/>
                  </a:cxn>
                  <a:cxn ang="5400000">
                    <a:pos x="wd2" y="hd2"/>
                  </a:cxn>
                  <a:cxn ang="10800000">
                    <a:pos x="wd2" y="hd2"/>
                  </a:cxn>
                  <a:cxn ang="16200000">
                    <a:pos x="wd2" y="hd2"/>
                  </a:cxn>
                </a:cxnLst>
                <a:rect l="0" t="0" r="r" b="b"/>
                <a:pathLst>
                  <a:path w="21403" h="20848" fill="norm" stroke="1" extrusionOk="0">
                    <a:moveTo>
                      <a:pt x="17730" y="482"/>
                    </a:moveTo>
                    <a:cubicBezTo>
                      <a:pt x="15064" y="2848"/>
                      <a:pt x="8346" y="8505"/>
                      <a:pt x="2127" y="11282"/>
                    </a:cubicBezTo>
                    <a:cubicBezTo>
                      <a:pt x="1294" y="11694"/>
                      <a:pt x="572" y="12928"/>
                      <a:pt x="350" y="14574"/>
                    </a:cubicBezTo>
                    <a:cubicBezTo>
                      <a:pt x="72" y="16117"/>
                      <a:pt x="-150" y="18277"/>
                      <a:pt x="128" y="20642"/>
                    </a:cubicBezTo>
                    <a:cubicBezTo>
                      <a:pt x="128" y="20745"/>
                      <a:pt x="128" y="20848"/>
                      <a:pt x="239" y="20848"/>
                    </a:cubicBezTo>
                    <a:cubicBezTo>
                      <a:pt x="1405" y="20437"/>
                      <a:pt x="12677" y="17145"/>
                      <a:pt x="20895" y="7168"/>
                    </a:cubicBezTo>
                    <a:cubicBezTo>
                      <a:pt x="21228" y="6757"/>
                      <a:pt x="21450" y="5934"/>
                      <a:pt x="21394" y="5111"/>
                    </a:cubicBezTo>
                    <a:cubicBezTo>
                      <a:pt x="21394" y="4494"/>
                      <a:pt x="21339" y="3774"/>
                      <a:pt x="21228" y="3054"/>
                    </a:cubicBezTo>
                    <a:cubicBezTo>
                      <a:pt x="20784" y="482"/>
                      <a:pt x="19118" y="-752"/>
                      <a:pt x="17730" y="482"/>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10" name="Freeform: Shape 552"/>
              <p:cNvSpPr/>
              <p:nvPr/>
            </p:nvSpPr>
            <p:spPr>
              <a:xfrm>
                <a:off x="246090" y="378559"/>
                <a:ext cx="548157" cy="349013"/>
              </a:xfrm>
              <a:custGeom>
                <a:avLst/>
                <a:gdLst/>
                <a:ahLst/>
                <a:cxnLst>
                  <a:cxn ang="0">
                    <a:pos x="wd2" y="hd2"/>
                  </a:cxn>
                  <a:cxn ang="5400000">
                    <a:pos x="wd2" y="hd2"/>
                  </a:cxn>
                  <a:cxn ang="10800000">
                    <a:pos x="wd2" y="hd2"/>
                  </a:cxn>
                  <a:cxn ang="16200000">
                    <a:pos x="wd2" y="hd2"/>
                  </a:cxn>
                </a:cxnLst>
                <a:rect l="0" t="0" r="r" b="b"/>
                <a:pathLst>
                  <a:path w="21530" h="18954" fill="norm" stroke="1" extrusionOk="0">
                    <a:moveTo>
                      <a:pt x="2937" y="309"/>
                    </a:moveTo>
                    <a:cubicBezTo>
                      <a:pt x="2937" y="309"/>
                      <a:pt x="5305" y="7672"/>
                      <a:pt x="12387" y="10487"/>
                    </a:cubicBezTo>
                    <a:cubicBezTo>
                      <a:pt x="13145" y="10781"/>
                      <a:pt x="13926" y="10847"/>
                      <a:pt x="14708" y="10749"/>
                    </a:cubicBezTo>
                    <a:cubicBezTo>
                      <a:pt x="16839" y="10487"/>
                      <a:pt x="21600" y="10225"/>
                      <a:pt x="21529" y="13498"/>
                    </a:cubicBezTo>
                    <a:cubicBezTo>
                      <a:pt x="21387" y="17687"/>
                      <a:pt x="17503" y="20665"/>
                      <a:pt x="12576" y="17850"/>
                    </a:cubicBezTo>
                    <a:cubicBezTo>
                      <a:pt x="7650" y="15069"/>
                      <a:pt x="450" y="7770"/>
                      <a:pt x="0" y="1978"/>
                    </a:cubicBezTo>
                    <a:cubicBezTo>
                      <a:pt x="0" y="1978"/>
                      <a:pt x="1303" y="-935"/>
                      <a:pt x="2937" y="309"/>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11" name="Freeform: Shape 553"/>
              <p:cNvSpPr/>
              <p:nvPr/>
            </p:nvSpPr>
            <p:spPr>
              <a:xfrm>
                <a:off x="652361" y="1253547"/>
                <a:ext cx="93571" cy="379108"/>
              </a:xfrm>
              <a:prstGeom prst="rect">
                <a:avLst/>
              </a:pr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12" name="Freeform: Shape 554"/>
              <p:cNvSpPr/>
              <p:nvPr/>
            </p:nvSpPr>
            <p:spPr>
              <a:xfrm>
                <a:off x="617953" y="1498778"/>
                <a:ext cx="166012" cy="203300"/>
              </a:xfrm>
              <a:custGeom>
                <a:avLst/>
                <a:gdLst/>
                <a:ahLst/>
                <a:cxnLst>
                  <a:cxn ang="0">
                    <a:pos x="wd2" y="hd2"/>
                  </a:cxn>
                  <a:cxn ang="5400000">
                    <a:pos x="wd2" y="hd2"/>
                  </a:cxn>
                  <a:cxn ang="10800000">
                    <a:pos x="wd2" y="hd2"/>
                  </a:cxn>
                  <a:cxn ang="16200000">
                    <a:pos x="wd2" y="hd2"/>
                  </a:cxn>
                </a:cxnLst>
                <a:rect l="0" t="0" r="r" b="b"/>
                <a:pathLst>
                  <a:path w="21600" h="21333" fill="norm" stroke="1" extrusionOk="0">
                    <a:moveTo>
                      <a:pt x="2974" y="112"/>
                    </a:moveTo>
                    <a:cubicBezTo>
                      <a:pt x="6417" y="933"/>
                      <a:pt x="12365" y="1817"/>
                      <a:pt x="18548" y="175"/>
                    </a:cubicBezTo>
                    <a:cubicBezTo>
                      <a:pt x="19957" y="-204"/>
                      <a:pt x="21600" y="428"/>
                      <a:pt x="21600" y="1375"/>
                    </a:cubicBezTo>
                    <a:lnTo>
                      <a:pt x="21600" y="21333"/>
                    </a:lnTo>
                    <a:lnTo>
                      <a:pt x="0" y="21333"/>
                    </a:lnTo>
                    <a:lnTo>
                      <a:pt x="0" y="1312"/>
                    </a:lnTo>
                    <a:cubicBezTo>
                      <a:pt x="0" y="365"/>
                      <a:pt x="1565" y="-267"/>
                      <a:pt x="2974" y="112"/>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13" name="Freeform: Shape 555"/>
              <p:cNvSpPr/>
              <p:nvPr/>
            </p:nvSpPr>
            <p:spPr>
              <a:xfrm>
                <a:off x="346300" y="1665855"/>
                <a:ext cx="333833" cy="1466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896" y="0"/>
                    </a:moveTo>
                    <a:lnTo>
                      <a:pt x="17896" y="4780"/>
                    </a:lnTo>
                    <a:lnTo>
                      <a:pt x="0" y="4780"/>
                    </a:lnTo>
                    <a:lnTo>
                      <a:pt x="0" y="21600"/>
                    </a:lnTo>
                    <a:lnTo>
                      <a:pt x="3431" y="21600"/>
                    </a:lnTo>
                    <a:lnTo>
                      <a:pt x="3431" y="13367"/>
                    </a:lnTo>
                    <a:lnTo>
                      <a:pt x="21366" y="13633"/>
                    </a:lnTo>
                    <a:lnTo>
                      <a:pt x="21600" y="0"/>
                    </a:ln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14" name="Freeform: Shape 556"/>
              <p:cNvSpPr/>
              <p:nvPr/>
            </p:nvSpPr>
            <p:spPr>
              <a:xfrm>
                <a:off x="317927" y="1796250"/>
                <a:ext cx="97193" cy="971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800" y="21600"/>
                      <a:pt x="10800" y="21600"/>
                    </a:cubicBezTo>
                    <a:cubicBezTo>
                      <a:pt x="4800" y="21600"/>
                      <a:pt x="0" y="16800"/>
                      <a:pt x="0" y="10800"/>
                    </a:cubicBezTo>
                    <a:cubicBezTo>
                      <a:pt x="0" y="4667"/>
                      <a:pt x="4800" y="0"/>
                      <a:pt x="10800" y="0"/>
                    </a:cubicBezTo>
                    <a:cubicBezTo>
                      <a:pt x="16800" y="0"/>
                      <a:pt x="21600" y="4667"/>
                      <a:pt x="21600" y="1080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15" name="Freeform: Shape 557"/>
              <p:cNvSpPr/>
              <p:nvPr/>
            </p:nvSpPr>
            <p:spPr>
              <a:xfrm>
                <a:off x="325171" y="1803494"/>
                <a:ext cx="82101" cy="82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79"/>
                    </a:moveTo>
                    <a:cubicBezTo>
                      <a:pt x="21600" y="16870"/>
                      <a:pt x="16870" y="21600"/>
                      <a:pt x="10879" y="21600"/>
                    </a:cubicBezTo>
                    <a:cubicBezTo>
                      <a:pt x="4888" y="21600"/>
                      <a:pt x="0" y="16870"/>
                      <a:pt x="0" y="10879"/>
                    </a:cubicBezTo>
                    <a:cubicBezTo>
                      <a:pt x="0" y="4888"/>
                      <a:pt x="4888" y="0"/>
                      <a:pt x="10879" y="0"/>
                    </a:cubicBezTo>
                    <a:cubicBezTo>
                      <a:pt x="16870" y="0"/>
                      <a:pt x="21600" y="4888"/>
                      <a:pt x="21600" y="10879"/>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16" name="Freeform: Shape 558"/>
              <p:cNvSpPr/>
              <p:nvPr/>
            </p:nvSpPr>
            <p:spPr>
              <a:xfrm>
                <a:off x="721785" y="1665253"/>
                <a:ext cx="333229" cy="1472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33" y="0"/>
                    </a:moveTo>
                    <a:lnTo>
                      <a:pt x="3633" y="4761"/>
                    </a:lnTo>
                    <a:lnTo>
                      <a:pt x="21600" y="4761"/>
                    </a:lnTo>
                    <a:lnTo>
                      <a:pt x="21600" y="21600"/>
                    </a:lnTo>
                    <a:lnTo>
                      <a:pt x="18163" y="21600"/>
                    </a:lnTo>
                    <a:lnTo>
                      <a:pt x="18163" y="13401"/>
                    </a:lnTo>
                    <a:lnTo>
                      <a:pt x="195" y="13577"/>
                    </a:lnTo>
                    <a:lnTo>
                      <a:pt x="0" y="0"/>
                    </a:ln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17" name="Freeform: Shape 559"/>
              <p:cNvSpPr/>
              <p:nvPr/>
            </p:nvSpPr>
            <p:spPr>
              <a:xfrm>
                <a:off x="979554" y="1794438"/>
                <a:ext cx="97192" cy="977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66"/>
                    </a:moveTo>
                    <a:cubicBezTo>
                      <a:pt x="21600" y="16697"/>
                      <a:pt x="16800" y="21600"/>
                      <a:pt x="10800" y="21600"/>
                    </a:cubicBezTo>
                    <a:cubicBezTo>
                      <a:pt x="4800" y="21600"/>
                      <a:pt x="0" y="16697"/>
                      <a:pt x="0" y="10866"/>
                    </a:cubicBezTo>
                    <a:cubicBezTo>
                      <a:pt x="0" y="4903"/>
                      <a:pt x="4800" y="0"/>
                      <a:pt x="10800" y="0"/>
                    </a:cubicBezTo>
                    <a:cubicBezTo>
                      <a:pt x="16800" y="0"/>
                      <a:pt x="21600" y="4903"/>
                      <a:pt x="21600" y="10866"/>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18" name="Freeform: Shape 560"/>
              <p:cNvSpPr/>
              <p:nvPr/>
            </p:nvSpPr>
            <p:spPr>
              <a:xfrm>
                <a:off x="986798" y="1802286"/>
                <a:ext cx="82704" cy="82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79"/>
                    </a:moveTo>
                    <a:cubicBezTo>
                      <a:pt x="21600" y="16870"/>
                      <a:pt x="16748" y="21600"/>
                      <a:pt x="10800" y="21600"/>
                    </a:cubicBezTo>
                    <a:cubicBezTo>
                      <a:pt x="4852" y="21600"/>
                      <a:pt x="0" y="16870"/>
                      <a:pt x="0" y="10879"/>
                    </a:cubicBezTo>
                    <a:cubicBezTo>
                      <a:pt x="0" y="4888"/>
                      <a:pt x="4852" y="0"/>
                      <a:pt x="10800" y="0"/>
                    </a:cubicBezTo>
                    <a:cubicBezTo>
                      <a:pt x="16748" y="0"/>
                      <a:pt x="21600" y="4888"/>
                      <a:pt x="21600" y="10879"/>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19" name="Freeform: Shape 561"/>
              <p:cNvSpPr/>
              <p:nvPr/>
            </p:nvSpPr>
            <p:spPr>
              <a:xfrm>
                <a:off x="668662" y="1658610"/>
                <a:ext cx="73649" cy="234830"/>
              </a:xfrm>
              <a:prstGeom prst="rect">
                <a:avLst/>
              </a:pr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20" name="Freeform: Shape 562"/>
              <p:cNvSpPr/>
              <p:nvPr/>
            </p:nvSpPr>
            <p:spPr>
              <a:xfrm>
                <a:off x="656588" y="1877746"/>
                <a:ext cx="97796" cy="983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27"/>
                      <a:pt x="16829" y="21600"/>
                      <a:pt x="10734" y="21600"/>
                    </a:cubicBezTo>
                    <a:cubicBezTo>
                      <a:pt x="4903" y="21600"/>
                      <a:pt x="0" y="16727"/>
                      <a:pt x="0" y="10800"/>
                    </a:cubicBezTo>
                    <a:cubicBezTo>
                      <a:pt x="0" y="4873"/>
                      <a:pt x="4903" y="0"/>
                      <a:pt x="10734" y="0"/>
                    </a:cubicBezTo>
                    <a:cubicBezTo>
                      <a:pt x="16829" y="0"/>
                      <a:pt x="21600" y="4873"/>
                      <a:pt x="21600" y="1080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21" name="Freeform: Shape 563"/>
              <p:cNvSpPr/>
              <p:nvPr/>
            </p:nvSpPr>
            <p:spPr>
              <a:xfrm>
                <a:off x="664436" y="1885594"/>
                <a:ext cx="82704" cy="827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48"/>
                      <a:pt x="16591" y="21600"/>
                      <a:pt x="10643" y="21600"/>
                    </a:cubicBezTo>
                    <a:cubicBezTo>
                      <a:pt x="4696" y="21600"/>
                      <a:pt x="0" y="16748"/>
                      <a:pt x="0" y="10800"/>
                    </a:cubicBezTo>
                    <a:cubicBezTo>
                      <a:pt x="0" y="4852"/>
                      <a:pt x="4696" y="0"/>
                      <a:pt x="10643" y="0"/>
                    </a:cubicBezTo>
                    <a:cubicBezTo>
                      <a:pt x="16591" y="0"/>
                      <a:pt x="21600" y="4852"/>
                      <a:pt x="21600" y="10800"/>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22" name="Freeform: Shape 564"/>
              <p:cNvSpPr/>
              <p:nvPr/>
            </p:nvSpPr>
            <p:spPr>
              <a:xfrm>
                <a:off x="408478" y="1224571"/>
                <a:ext cx="581340" cy="971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0995" y="16400"/>
                    </a:lnTo>
                    <a:cubicBezTo>
                      <a:pt x="19830" y="6267"/>
                      <a:pt x="17679" y="0"/>
                      <a:pt x="15349" y="0"/>
                    </a:cubicBezTo>
                    <a:lnTo>
                      <a:pt x="6296" y="0"/>
                    </a:lnTo>
                    <a:cubicBezTo>
                      <a:pt x="4011" y="0"/>
                      <a:pt x="1905" y="6000"/>
                      <a:pt x="717" y="15733"/>
                    </a:cubicBezTo>
                    <a:close/>
                  </a:path>
                </a:pathLst>
              </a:custGeom>
              <a:solidFill>
                <a:srgbClr val="AAAAA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23" name="Freeform: Shape 565"/>
              <p:cNvSpPr/>
              <p:nvPr/>
            </p:nvSpPr>
            <p:spPr>
              <a:xfrm>
                <a:off x="387953" y="1286749"/>
                <a:ext cx="610314" cy="68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83" y="21600"/>
                    </a:moveTo>
                    <a:lnTo>
                      <a:pt x="1217" y="21600"/>
                    </a:lnTo>
                    <a:cubicBezTo>
                      <a:pt x="555" y="21600"/>
                      <a:pt x="0" y="16863"/>
                      <a:pt x="0" y="10800"/>
                    </a:cubicBezTo>
                    <a:cubicBezTo>
                      <a:pt x="0" y="4926"/>
                      <a:pt x="555" y="0"/>
                      <a:pt x="1217" y="0"/>
                    </a:cubicBezTo>
                    <a:lnTo>
                      <a:pt x="20383" y="0"/>
                    </a:lnTo>
                    <a:cubicBezTo>
                      <a:pt x="21066" y="0"/>
                      <a:pt x="21600" y="4926"/>
                      <a:pt x="21600" y="10800"/>
                    </a:cubicBezTo>
                    <a:cubicBezTo>
                      <a:pt x="21600" y="16863"/>
                      <a:pt x="21066" y="21600"/>
                      <a:pt x="20383" y="2160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24" name="Freeform: Shape 566"/>
              <p:cNvSpPr/>
              <p:nvPr/>
            </p:nvSpPr>
            <p:spPr>
              <a:xfrm>
                <a:off x="849161" y="839426"/>
                <a:ext cx="121943" cy="446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
                    </a:moveTo>
                    <a:lnTo>
                      <a:pt x="0" y="21600"/>
                    </a:lnTo>
                    <a:lnTo>
                      <a:pt x="10747" y="21600"/>
                    </a:lnTo>
                    <a:lnTo>
                      <a:pt x="21600" y="0"/>
                    </a:ln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25" name="Freeform: Shape 567"/>
              <p:cNvSpPr/>
              <p:nvPr/>
            </p:nvSpPr>
            <p:spPr>
              <a:xfrm>
                <a:off x="693269" y="458730"/>
                <a:ext cx="416076" cy="456157"/>
              </a:xfrm>
              <a:custGeom>
                <a:avLst/>
                <a:gdLst/>
                <a:ahLst/>
                <a:cxnLst>
                  <a:cxn ang="0">
                    <a:pos x="wd2" y="hd2"/>
                  </a:cxn>
                  <a:cxn ang="5400000">
                    <a:pos x="wd2" y="hd2"/>
                  </a:cxn>
                  <a:cxn ang="10800000">
                    <a:pos x="wd2" y="hd2"/>
                  </a:cxn>
                  <a:cxn ang="16200000">
                    <a:pos x="wd2" y="hd2"/>
                  </a:cxn>
                </a:cxnLst>
                <a:rect l="0" t="0" r="r" b="b"/>
                <a:pathLst>
                  <a:path w="21483" h="21533" fill="norm" stroke="1" extrusionOk="0">
                    <a:moveTo>
                      <a:pt x="15320" y="21533"/>
                    </a:moveTo>
                    <a:lnTo>
                      <a:pt x="6761" y="21533"/>
                    </a:lnTo>
                    <a:cubicBezTo>
                      <a:pt x="3991" y="21533"/>
                      <a:pt x="1657" y="20224"/>
                      <a:pt x="1501" y="18573"/>
                    </a:cubicBezTo>
                    <a:lnTo>
                      <a:pt x="7" y="3320"/>
                    </a:lnTo>
                    <a:cubicBezTo>
                      <a:pt x="-117" y="1982"/>
                      <a:pt x="1346" y="815"/>
                      <a:pt x="3493" y="502"/>
                    </a:cubicBezTo>
                    <a:cubicBezTo>
                      <a:pt x="5890" y="161"/>
                      <a:pt x="8847" y="-67"/>
                      <a:pt x="12239" y="18"/>
                    </a:cubicBezTo>
                    <a:cubicBezTo>
                      <a:pt x="14387" y="104"/>
                      <a:pt x="16348" y="303"/>
                      <a:pt x="17997" y="531"/>
                    </a:cubicBezTo>
                    <a:cubicBezTo>
                      <a:pt x="20051" y="844"/>
                      <a:pt x="21483" y="1954"/>
                      <a:pt x="21483" y="3206"/>
                    </a:cubicBezTo>
                    <a:cubicBezTo>
                      <a:pt x="21327" y="8300"/>
                      <a:pt x="20798" y="13365"/>
                      <a:pt x="20643" y="18488"/>
                    </a:cubicBezTo>
                    <a:cubicBezTo>
                      <a:pt x="20580" y="20167"/>
                      <a:pt x="18215" y="21533"/>
                      <a:pt x="15320" y="21533"/>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26" name="Freeform: Shape 568"/>
              <p:cNvSpPr/>
              <p:nvPr/>
            </p:nvSpPr>
            <p:spPr>
              <a:xfrm>
                <a:off x="718624" y="458730"/>
                <a:ext cx="416085" cy="456157"/>
              </a:xfrm>
              <a:custGeom>
                <a:avLst/>
                <a:gdLst/>
                <a:ahLst/>
                <a:cxnLst>
                  <a:cxn ang="0">
                    <a:pos x="wd2" y="hd2"/>
                  </a:cxn>
                  <a:cxn ang="5400000">
                    <a:pos x="wd2" y="hd2"/>
                  </a:cxn>
                  <a:cxn ang="10800000">
                    <a:pos x="wd2" y="hd2"/>
                  </a:cxn>
                  <a:cxn ang="16200000">
                    <a:pos x="wd2" y="hd2"/>
                  </a:cxn>
                </a:cxnLst>
                <a:rect l="0" t="0" r="r" b="b"/>
                <a:pathLst>
                  <a:path w="21452" h="21533" fill="norm" stroke="1" extrusionOk="0">
                    <a:moveTo>
                      <a:pt x="15329" y="21533"/>
                    </a:moveTo>
                    <a:lnTo>
                      <a:pt x="6783" y="21533"/>
                    </a:lnTo>
                    <a:cubicBezTo>
                      <a:pt x="3985" y="21533"/>
                      <a:pt x="1655" y="20224"/>
                      <a:pt x="1499" y="18573"/>
                    </a:cubicBezTo>
                    <a:lnTo>
                      <a:pt x="7" y="3320"/>
                    </a:lnTo>
                    <a:cubicBezTo>
                      <a:pt x="-117" y="1982"/>
                      <a:pt x="1344" y="815"/>
                      <a:pt x="3488" y="502"/>
                    </a:cubicBezTo>
                    <a:cubicBezTo>
                      <a:pt x="5881" y="161"/>
                      <a:pt x="8834" y="-67"/>
                      <a:pt x="12221" y="18"/>
                    </a:cubicBezTo>
                    <a:cubicBezTo>
                      <a:pt x="14397" y="104"/>
                      <a:pt x="16324" y="303"/>
                      <a:pt x="18002" y="531"/>
                    </a:cubicBezTo>
                    <a:cubicBezTo>
                      <a:pt x="20053" y="844"/>
                      <a:pt x="21483" y="1954"/>
                      <a:pt x="21452" y="3206"/>
                    </a:cubicBezTo>
                    <a:cubicBezTo>
                      <a:pt x="21328" y="8300"/>
                      <a:pt x="20768" y="13365"/>
                      <a:pt x="20613" y="18488"/>
                    </a:cubicBezTo>
                    <a:cubicBezTo>
                      <a:pt x="20551" y="20167"/>
                      <a:pt x="18189" y="21533"/>
                      <a:pt x="15329" y="21533"/>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sp>
        <p:nvSpPr>
          <p:cNvPr id="1829" name="Freeform: Shape 569"/>
          <p:cNvSpPr/>
          <p:nvPr/>
        </p:nvSpPr>
        <p:spPr>
          <a:xfrm>
            <a:off x="664498" y="4102241"/>
            <a:ext cx="8908086" cy="87070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878" y="21600"/>
                </a:lnTo>
                <a:cubicBezTo>
                  <a:pt x="840" y="21600"/>
                  <a:pt x="0" y="18817"/>
                  <a:pt x="0" y="15379"/>
                </a:cubicBezTo>
                <a:lnTo>
                  <a:pt x="0" y="0"/>
                </a:lnTo>
                <a:lnTo>
                  <a:pt x="19722" y="0"/>
                </a:lnTo>
                <a:cubicBezTo>
                  <a:pt x="20760" y="0"/>
                  <a:pt x="21600" y="2783"/>
                  <a:pt x="21600" y="6221"/>
                </a:cubicBezTo>
                <a:close/>
              </a:path>
            </a:pathLst>
          </a:cu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830" name="Freeform: Shape 570"/>
          <p:cNvSpPr/>
          <p:nvPr/>
        </p:nvSpPr>
        <p:spPr>
          <a:xfrm>
            <a:off x="11044780" y="5813077"/>
            <a:ext cx="1881496" cy="2089846"/>
          </a:xfrm>
          <a:custGeom>
            <a:avLst/>
            <a:gdLst/>
            <a:ahLst/>
            <a:cxnLst>
              <a:cxn ang="0">
                <a:pos x="wd2" y="hd2"/>
              </a:cxn>
              <a:cxn ang="5400000">
                <a:pos x="wd2" y="hd2"/>
              </a:cxn>
              <a:cxn ang="10800000">
                <a:pos x="wd2" y="hd2"/>
              </a:cxn>
              <a:cxn ang="16200000">
                <a:pos x="wd2" y="hd2"/>
              </a:cxn>
            </a:cxnLst>
            <a:rect l="0" t="0" r="r" b="b"/>
            <a:pathLst>
              <a:path w="21094" h="20304" fill="norm" stroke="1" extrusionOk="0">
                <a:moveTo>
                  <a:pt x="0" y="17689"/>
                </a:moveTo>
                <a:cubicBezTo>
                  <a:pt x="0" y="19698"/>
                  <a:pt x="2513" y="20956"/>
                  <a:pt x="4524" y="19952"/>
                </a:cubicBezTo>
                <a:lnTo>
                  <a:pt x="19575" y="12413"/>
                </a:lnTo>
                <a:cubicBezTo>
                  <a:pt x="21600" y="11408"/>
                  <a:pt x="21600" y="8904"/>
                  <a:pt x="19575" y="7887"/>
                </a:cubicBezTo>
                <a:lnTo>
                  <a:pt x="4524" y="348"/>
                </a:lnTo>
                <a:cubicBezTo>
                  <a:pt x="2513" y="-644"/>
                  <a:pt x="0" y="602"/>
                  <a:pt x="0" y="2611"/>
                </a:cubicBezTo>
                <a:cubicBezTo>
                  <a:pt x="0" y="3555"/>
                  <a:pt x="572" y="4402"/>
                  <a:pt x="1508" y="4874"/>
                </a:cubicBezTo>
                <a:lnTo>
                  <a:pt x="10402" y="9327"/>
                </a:lnTo>
                <a:cubicBezTo>
                  <a:pt x="11142" y="9690"/>
                  <a:pt x="11142" y="10622"/>
                  <a:pt x="10402" y="10985"/>
                </a:cubicBezTo>
                <a:lnTo>
                  <a:pt x="1508" y="15426"/>
                </a:lnTo>
                <a:cubicBezTo>
                  <a:pt x="572" y="15898"/>
                  <a:pt x="0" y="16757"/>
                  <a:pt x="0" y="17689"/>
                </a:cubicBezTo>
                <a:close/>
              </a:path>
            </a:pathLst>
          </a:custGeom>
          <a:solidFill>
            <a:srgbClr val="E1574A"/>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831" name="TextBox 935"/>
          <p:cNvSpPr txBox="1"/>
          <p:nvPr/>
        </p:nvSpPr>
        <p:spPr>
          <a:xfrm>
            <a:off x="1928364" y="4919660"/>
            <a:ext cx="5913441" cy="885573"/>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defRPr b="1" spc="-43" sz="4900">
                <a:solidFill>
                  <a:srgbClr val="D16051"/>
                </a:solidFill>
                <a:latin typeface="TH Sarabun New"/>
                <a:ea typeface="TH Sarabun New"/>
                <a:cs typeface="TH Sarabun New"/>
                <a:sym typeface="TH Sarabun New"/>
              </a:defRPr>
            </a:lvl1pPr>
          </a:lstStyle>
          <a:p>
            <a:pPr/>
            <a:r>
              <a:t>ขั้นตอนการดำเนินการ</a:t>
            </a:r>
          </a:p>
        </p:txBody>
      </p:sp>
      <p:sp>
        <p:nvSpPr>
          <p:cNvPr id="1832" name="Freeform: Shape 569"/>
          <p:cNvSpPr/>
          <p:nvPr/>
        </p:nvSpPr>
        <p:spPr>
          <a:xfrm>
            <a:off x="14666276" y="4102241"/>
            <a:ext cx="9181078" cy="87070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878" y="21600"/>
                </a:lnTo>
                <a:cubicBezTo>
                  <a:pt x="840" y="21600"/>
                  <a:pt x="0" y="18817"/>
                  <a:pt x="0" y="15379"/>
                </a:cubicBezTo>
                <a:lnTo>
                  <a:pt x="0" y="0"/>
                </a:lnTo>
                <a:lnTo>
                  <a:pt x="19722" y="0"/>
                </a:lnTo>
                <a:cubicBezTo>
                  <a:pt x="20760" y="0"/>
                  <a:pt x="21600" y="2783"/>
                  <a:pt x="21600" y="6221"/>
                </a:cubicBezTo>
                <a:close/>
              </a:path>
            </a:pathLst>
          </a:cu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1833" name="TextBox 939"/>
          <p:cNvSpPr txBox="1"/>
          <p:nvPr/>
        </p:nvSpPr>
        <p:spPr>
          <a:xfrm>
            <a:off x="15978624" y="4738366"/>
            <a:ext cx="5913441" cy="885573"/>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defRPr b="1" spc="-43" sz="4900">
                <a:solidFill>
                  <a:srgbClr val="944944"/>
                </a:solidFill>
                <a:latin typeface="TH Sarabun New"/>
                <a:ea typeface="TH Sarabun New"/>
                <a:cs typeface="TH Sarabun New"/>
                <a:sym typeface="TH Sarabun New"/>
              </a:defRPr>
            </a:lvl1pPr>
          </a:lstStyle>
          <a:p>
            <a:pPr/>
            <a:r>
              <a:t>ผลลัพธ์ที่ได้</a:t>
            </a:r>
          </a:p>
        </p:txBody>
      </p:sp>
      <p:pic>
        <p:nvPicPr>
          <p:cNvPr id="1834" name="Image" descr="Image"/>
          <p:cNvPicPr>
            <a:picLocks noChangeAspect="1"/>
          </p:cNvPicPr>
          <p:nvPr/>
        </p:nvPicPr>
        <p:blipFill>
          <a:blip r:embed="rId3">
            <a:extLst/>
          </a:blip>
          <a:stretch>
            <a:fillRect/>
          </a:stretch>
        </p:blipFill>
        <p:spPr>
          <a:xfrm>
            <a:off x="1059772" y="5879960"/>
            <a:ext cx="8117539" cy="6053759"/>
          </a:xfrm>
          <a:prstGeom prst="rect">
            <a:avLst/>
          </a:prstGeom>
          <a:ln w="12700">
            <a:miter lim="400000"/>
          </a:ln>
        </p:spPr>
      </p:pic>
      <p:pic>
        <p:nvPicPr>
          <p:cNvPr id="1835" name="Image" descr="Image"/>
          <p:cNvPicPr>
            <a:picLocks noChangeAspect="1"/>
          </p:cNvPicPr>
          <p:nvPr/>
        </p:nvPicPr>
        <p:blipFill>
          <a:blip r:embed="rId4">
            <a:extLst/>
          </a:blip>
          <a:stretch>
            <a:fillRect/>
          </a:stretch>
        </p:blipFill>
        <p:spPr>
          <a:xfrm>
            <a:off x="15061550" y="5672259"/>
            <a:ext cx="8582847" cy="6469161"/>
          </a:xfrm>
          <a:prstGeom prst="rect">
            <a:avLst/>
          </a:prstGeom>
          <a:ln w="12700">
            <a:miter lim="400000"/>
          </a:ln>
        </p:spPr>
      </p:pic>
      <p:sp>
        <p:nvSpPr>
          <p:cNvPr id="1836" name="ระยะที่ 1 การศึกษาปัญหาและความต้องการพัฒนา…"/>
          <p:cNvSpPr txBox="1"/>
          <p:nvPr/>
        </p:nvSpPr>
        <p:spPr>
          <a:xfrm>
            <a:off x="4317127" y="650608"/>
            <a:ext cx="17372776" cy="20604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defTabSz="1828433">
              <a:lnSpc>
                <a:spcPct val="80000"/>
              </a:lnSpc>
              <a:defRPr b="1" sz="6500">
                <a:solidFill>
                  <a:schemeClr val="accent2">
                    <a:hueOff val="-202083"/>
                    <a:satOff val="17755"/>
                    <a:lumOff val="-16089"/>
                  </a:schemeClr>
                </a:solidFill>
                <a:latin typeface="TH Sarabun New"/>
                <a:ea typeface="TH Sarabun New"/>
                <a:cs typeface="TH Sarabun New"/>
                <a:sym typeface="TH Sarabun New"/>
              </a:defRPr>
            </a:pPr>
            <a:r>
              <a:t>ระยะที่ 1 การศึกษาปัญหาและความต้องการพัฒนา</a:t>
            </a:r>
          </a:p>
          <a:p>
            <a:pPr algn="l" defTabSz="1828433">
              <a:lnSpc>
                <a:spcPct val="80000"/>
              </a:lnSpc>
              <a:defRPr b="1" sz="6500">
                <a:solidFill>
                  <a:schemeClr val="accent2">
                    <a:hueOff val="-202083"/>
                    <a:satOff val="17755"/>
                    <a:lumOff val="-16089"/>
                  </a:schemeClr>
                </a:solidFill>
                <a:latin typeface="TH Sarabun New"/>
                <a:ea typeface="TH Sarabun New"/>
                <a:cs typeface="TH Sarabun New"/>
                <a:sym typeface="TH Sarabun New"/>
              </a:defRPr>
            </a:pPr>
            <a:r>
              <a:t>ระบบการจัดการเทคโนโลยีสารสนเทศเพื่อบริหารงานวิชาการของสถานศึกษา </a:t>
            </a:r>
          </a:p>
        </p:txBody>
      </p:sp>
      <p:pic>
        <p:nvPicPr>
          <p:cNvPr id="1837" name="Image" descr="Image"/>
          <p:cNvPicPr>
            <a:picLocks noChangeAspect="1"/>
          </p:cNvPicPr>
          <p:nvPr/>
        </p:nvPicPr>
        <p:blipFill>
          <a:blip r:embed="rId5">
            <a:extLst/>
          </a:blip>
          <a:stretch>
            <a:fillRect/>
          </a:stretch>
        </p:blipFill>
        <p:spPr>
          <a:xfrm>
            <a:off x="62154" y="202444"/>
            <a:ext cx="3642479" cy="2457576"/>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1" name="Freeform: Shape 71"/>
          <p:cNvSpPr/>
          <p:nvPr/>
        </p:nvSpPr>
        <p:spPr>
          <a:xfrm>
            <a:off x="2067" y="3285061"/>
            <a:ext cx="24386218" cy="10430940"/>
          </a:xfrm>
          <a:prstGeom prst="rect">
            <a:avLst/>
          </a:prstGeom>
          <a:solidFill>
            <a:srgbClr val="BAC6D8"/>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grpSp>
        <p:nvGrpSpPr>
          <p:cNvPr id="2207" name="Group 4"/>
          <p:cNvGrpSpPr/>
          <p:nvPr/>
        </p:nvGrpSpPr>
        <p:grpSpPr>
          <a:xfrm>
            <a:off x="9933823" y="8721685"/>
            <a:ext cx="4371215" cy="3231334"/>
            <a:chOff x="0" y="0"/>
            <a:chExt cx="4371213" cy="3231333"/>
          </a:xfrm>
        </p:grpSpPr>
        <p:grpSp>
          <p:nvGrpSpPr>
            <p:cNvPr id="1858" name="Group 2"/>
            <p:cNvGrpSpPr/>
            <p:nvPr/>
          </p:nvGrpSpPr>
          <p:grpSpPr>
            <a:xfrm>
              <a:off x="351338" y="0"/>
              <a:ext cx="1288241" cy="2403226"/>
              <a:chOff x="0" y="0"/>
              <a:chExt cx="1288240" cy="2403225"/>
            </a:xfrm>
          </p:grpSpPr>
          <p:sp>
            <p:nvSpPr>
              <p:cNvPr id="1842" name="Freeform: Shape 396"/>
              <p:cNvSpPr/>
              <p:nvPr/>
            </p:nvSpPr>
            <p:spPr>
              <a:xfrm>
                <a:off x="42860" y="1227872"/>
                <a:ext cx="275880" cy="11753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13" y="0"/>
                    </a:moveTo>
                    <a:lnTo>
                      <a:pt x="0" y="21600"/>
                    </a:lnTo>
                    <a:lnTo>
                      <a:pt x="3254" y="21600"/>
                    </a:lnTo>
                    <a:lnTo>
                      <a:pt x="21600" y="0"/>
                    </a:lnTo>
                    <a:close/>
                  </a:path>
                </a:pathLst>
              </a:custGeom>
              <a:solidFill>
                <a:srgbClr val="A58C6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43" name="Freeform: Shape 397"/>
              <p:cNvSpPr/>
              <p:nvPr/>
            </p:nvSpPr>
            <p:spPr>
              <a:xfrm>
                <a:off x="991231" y="1227872"/>
                <a:ext cx="276484" cy="11753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71" y="0"/>
                    </a:moveTo>
                    <a:lnTo>
                      <a:pt x="21600" y="21600"/>
                    </a:lnTo>
                    <a:lnTo>
                      <a:pt x="18306" y="21600"/>
                    </a:lnTo>
                    <a:lnTo>
                      <a:pt x="0" y="0"/>
                    </a:lnTo>
                    <a:close/>
                  </a:path>
                </a:pathLst>
              </a:custGeom>
              <a:solidFill>
                <a:srgbClr val="A58C6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44" name="Freeform: Shape 398"/>
              <p:cNvSpPr/>
              <p:nvPr/>
            </p:nvSpPr>
            <p:spPr>
              <a:xfrm>
                <a:off x="566244" y="1244171"/>
                <a:ext cx="104437" cy="10848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076" y="21600"/>
                    </a:lnTo>
                    <a:lnTo>
                      <a:pt x="16014" y="21600"/>
                    </a:lnTo>
                    <a:lnTo>
                      <a:pt x="21600" y="0"/>
                    </a:lnTo>
                    <a:close/>
                  </a:path>
                </a:pathLst>
              </a:custGeom>
              <a:solidFill>
                <a:srgbClr val="A58C6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45" name="Freeform: Shape 399"/>
              <p:cNvSpPr/>
              <p:nvPr/>
            </p:nvSpPr>
            <p:spPr>
              <a:xfrm>
                <a:off x="69422" y="252939"/>
                <a:ext cx="1149397" cy="1043149"/>
              </a:xfrm>
              <a:prstGeom prst="rect">
                <a:avLst/>
              </a:prstGeom>
              <a:solidFill>
                <a:srgbClr val="E5DDD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46" name="Freeform: Shape 400"/>
              <p:cNvSpPr/>
              <p:nvPr/>
            </p:nvSpPr>
            <p:spPr>
              <a:xfrm>
                <a:off x="-1" y="1280995"/>
                <a:ext cx="1288242" cy="307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27" y="21600"/>
                    </a:moveTo>
                    <a:lnTo>
                      <a:pt x="273" y="21600"/>
                    </a:lnTo>
                    <a:cubicBezTo>
                      <a:pt x="121" y="21600"/>
                      <a:pt x="0" y="17031"/>
                      <a:pt x="0" y="10800"/>
                    </a:cubicBezTo>
                    <a:cubicBezTo>
                      <a:pt x="0" y="4985"/>
                      <a:pt x="121" y="0"/>
                      <a:pt x="273" y="0"/>
                    </a:cubicBezTo>
                    <a:lnTo>
                      <a:pt x="21327" y="0"/>
                    </a:lnTo>
                    <a:cubicBezTo>
                      <a:pt x="21479" y="0"/>
                      <a:pt x="21600" y="4985"/>
                      <a:pt x="21600" y="10800"/>
                    </a:cubicBezTo>
                    <a:cubicBezTo>
                      <a:pt x="21600" y="17031"/>
                      <a:pt x="21479" y="21600"/>
                      <a:pt x="21327" y="21600"/>
                    </a:cubicBezTo>
                    <a:close/>
                  </a:path>
                </a:pathLst>
              </a:custGeom>
              <a:solidFill>
                <a:srgbClr val="A58C6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47" name="Freeform: Shape 401"/>
              <p:cNvSpPr/>
              <p:nvPr/>
            </p:nvSpPr>
            <p:spPr>
              <a:xfrm>
                <a:off x="-1" y="237243"/>
                <a:ext cx="1288242" cy="307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27" y="21600"/>
                    </a:moveTo>
                    <a:lnTo>
                      <a:pt x="273" y="21600"/>
                    </a:lnTo>
                    <a:cubicBezTo>
                      <a:pt x="121" y="21600"/>
                      <a:pt x="0" y="17031"/>
                      <a:pt x="0" y="10800"/>
                    </a:cubicBezTo>
                    <a:cubicBezTo>
                      <a:pt x="0" y="4569"/>
                      <a:pt x="121" y="0"/>
                      <a:pt x="273" y="0"/>
                    </a:cubicBezTo>
                    <a:lnTo>
                      <a:pt x="21327" y="0"/>
                    </a:lnTo>
                    <a:cubicBezTo>
                      <a:pt x="21479" y="0"/>
                      <a:pt x="21600" y="4569"/>
                      <a:pt x="21600" y="10800"/>
                    </a:cubicBezTo>
                    <a:cubicBezTo>
                      <a:pt x="21600" y="17031"/>
                      <a:pt x="21479" y="21600"/>
                      <a:pt x="21327" y="21600"/>
                    </a:cubicBezTo>
                    <a:close/>
                  </a:path>
                </a:pathLst>
              </a:custGeom>
              <a:solidFill>
                <a:srgbClr val="A58C6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48" name="Freeform: Shape 402"/>
              <p:cNvSpPr/>
              <p:nvPr/>
            </p:nvSpPr>
            <p:spPr>
              <a:xfrm>
                <a:off x="271651" y="698450"/>
                <a:ext cx="95382" cy="479318"/>
              </a:xfrm>
              <a:prstGeom prst="rect">
                <a:avLst/>
              </a:prstGeom>
              <a:solidFill>
                <a:srgbClr val="D76E3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49" name="Freeform: Shape 403"/>
              <p:cNvSpPr/>
              <p:nvPr/>
            </p:nvSpPr>
            <p:spPr>
              <a:xfrm>
                <a:off x="600656" y="571073"/>
                <a:ext cx="94174" cy="606692"/>
              </a:xfrm>
              <a:prstGeom prst="rect">
                <a:avLst/>
              </a:prstGeom>
              <a:solidFill>
                <a:srgbClr val="D76E3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50" name="Freeform: Shape 404"/>
              <p:cNvSpPr/>
              <p:nvPr/>
            </p:nvSpPr>
            <p:spPr>
              <a:xfrm>
                <a:off x="430419" y="473279"/>
                <a:ext cx="94778" cy="704489"/>
              </a:xfrm>
              <a:prstGeom prst="rect">
                <a:avLst/>
              </a:pr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51" name="Freeform: Shape 405"/>
              <p:cNvSpPr/>
              <p:nvPr/>
            </p:nvSpPr>
            <p:spPr>
              <a:xfrm>
                <a:off x="155747" y="433437"/>
                <a:ext cx="841523" cy="7473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170" y="0"/>
                    </a:lnTo>
                    <a:lnTo>
                      <a:pt x="170" y="21408"/>
                    </a:lnTo>
                    <a:lnTo>
                      <a:pt x="21600" y="21408"/>
                    </a:lnTo>
                    <a:close/>
                  </a:path>
                </a:pathLst>
              </a:custGeom>
              <a:solidFill>
                <a:srgbClr val="877D7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52" name="Freeform: Shape 576"/>
              <p:cNvSpPr/>
              <p:nvPr/>
            </p:nvSpPr>
            <p:spPr>
              <a:xfrm>
                <a:off x="758214" y="967687"/>
                <a:ext cx="370657" cy="120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429"/>
                    </a:moveTo>
                    <a:lnTo>
                      <a:pt x="21600" y="19429"/>
                    </a:lnTo>
                    <a:lnTo>
                      <a:pt x="21600" y="21600"/>
                    </a:lnTo>
                    <a:lnTo>
                      <a:pt x="0" y="21600"/>
                    </a:lnTo>
                    <a:close/>
                    <a:moveTo>
                      <a:pt x="0" y="13676"/>
                    </a:moveTo>
                    <a:lnTo>
                      <a:pt x="21600" y="13676"/>
                    </a:lnTo>
                    <a:lnTo>
                      <a:pt x="21600" y="15739"/>
                    </a:lnTo>
                    <a:lnTo>
                      <a:pt x="0" y="15739"/>
                    </a:lnTo>
                    <a:close/>
                    <a:moveTo>
                      <a:pt x="0" y="6838"/>
                    </a:moveTo>
                    <a:lnTo>
                      <a:pt x="21600" y="6838"/>
                    </a:lnTo>
                    <a:lnTo>
                      <a:pt x="21600" y="8901"/>
                    </a:lnTo>
                    <a:lnTo>
                      <a:pt x="0" y="8901"/>
                    </a:lnTo>
                    <a:close/>
                    <a:moveTo>
                      <a:pt x="0" y="0"/>
                    </a:moveTo>
                    <a:lnTo>
                      <a:pt x="21600" y="0"/>
                    </a:lnTo>
                    <a:lnTo>
                      <a:pt x="21600" y="2062"/>
                    </a:lnTo>
                    <a:lnTo>
                      <a:pt x="0" y="2062"/>
                    </a:lnTo>
                    <a:close/>
                  </a:path>
                </a:pathLst>
              </a:custGeom>
              <a:solidFill>
                <a:srgbClr val="877D7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53" name="Freeform: Shape 575"/>
              <p:cNvSpPr/>
              <p:nvPr/>
            </p:nvSpPr>
            <p:spPr>
              <a:xfrm>
                <a:off x="758214" y="395406"/>
                <a:ext cx="370657" cy="2813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348" y="20719"/>
                    </a:moveTo>
                    <a:lnTo>
                      <a:pt x="21600" y="20719"/>
                    </a:lnTo>
                    <a:lnTo>
                      <a:pt x="21600" y="21600"/>
                    </a:lnTo>
                    <a:lnTo>
                      <a:pt x="12348" y="21600"/>
                    </a:lnTo>
                    <a:close/>
                    <a:moveTo>
                      <a:pt x="12348" y="18216"/>
                    </a:moveTo>
                    <a:lnTo>
                      <a:pt x="21600" y="18216"/>
                    </a:lnTo>
                    <a:lnTo>
                      <a:pt x="21600" y="19097"/>
                    </a:lnTo>
                    <a:lnTo>
                      <a:pt x="12348" y="19097"/>
                    </a:lnTo>
                    <a:close/>
                    <a:moveTo>
                      <a:pt x="12348" y="15296"/>
                    </a:moveTo>
                    <a:lnTo>
                      <a:pt x="21600" y="15296"/>
                    </a:lnTo>
                    <a:lnTo>
                      <a:pt x="21600" y="16177"/>
                    </a:lnTo>
                    <a:lnTo>
                      <a:pt x="12348" y="16177"/>
                    </a:lnTo>
                    <a:close/>
                    <a:moveTo>
                      <a:pt x="12348" y="12376"/>
                    </a:moveTo>
                    <a:lnTo>
                      <a:pt x="21600" y="12376"/>
                    </a:lnTo>
                    <a:lnTo>
                      <a:pt x="21600" y="13257"/>
                    </a:lnTo>
                    <a:lnTo>
                      <a:pt x="12348" y="13257"/>
                    </a:lnTo>
                    <a:close/>
                    <a:moveTo>
                      <a:pt x="0" y="8297"/>
                    </a:moveTo>
                    <a:lnTo>
                      <a:pt x="21600" y="8297"/>
                    </a:lnTo>
                    <a:lnTo>
                      <a:pt x="21600" y="9178"/>
                    </a:lnTo>
                    <a:lnTo>
                      <a:pt x="0" y="9178"/>
                    </a:lnTo>
                    <a:close/>
                    <a:moveTo>
                      <a:pt x="0" y="5840"/>
                    </a:moveTo>
                    <a:lnTo>
                      <a:pt x="21600" y="5840"/>
                    </a:lnTo>
                    <a:lnTo>
                      <a:pt x="21600" y="6675"/>
                    </a:lnTo>
                    <a:lnTo>
                      <a:pt x="0" y="6675"/>
                    </a:lnTo>
                    <a:close/>
                    <a:moveTo>
                      <a:pt x="0" y="2920"/>
                    </a:moveTo>
                    <a:lnTo>
                      <a:pt x="21600" y="2920"/>
                    </a:lnTo>
                    <a:lnTo>
                      <a:pt x="21600" y="3754"/>
                    </a:lnTo>
                    <a:lnTo>
                      <a:pt x="0" y="3754"/>
                    </a:lnTo>
                    <a:close/>
                    <a:moveTo>
                      <a:pt x="0" y="0"/>
                    </a:moveTo>
                    <a:lnTo>
                      <a:pt x="21600" y="0"/>
                    </a:lnTo>
                    <a:lnTo>
                      <a:pt x="21600" y="881"/>
                    </a:lnTo>
                    <a:lnTo>
                      <a:pt x="0" y="881"/>
                    </a:lnTo>
                    <a:close/>
                  </a:path>
                </a:pathLst>
              </a:custGeom>
              <a:solidFill>
                <a:srgbClr val="877D7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54" name="Freeform: Shape 418"/>
              <p:cNvSpPr/>
              <p:nvPr/>
            </p:nvSpPr>
            <p:spPr>
              <a:xfrm>
                <a:off x="770891" y="547532"/>
                <a:ext cx="164200" cy="146694"/>
              </a:xfrm>
              <a:prstGeom prst="rect">
                <a:avLst/>
              </a:pr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55" name="Freeform: Shape 419"/>
              <p:cNvSpPr/>
              <p:nvPr/>
            </p:nvSpPr>
            <p:spPr>
              <a:xfrm>
                <a:off x="584356" y="-1"/>
                <a:ext cx="119528" cy="2601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80" y="0"/>
                    </a:moveTo>
                    <a:cubicBezTo>
                      <a:pt x="14653" y="0"/>
                      <a:pt x="17584" y="1200"/>
                      <a:pt x="17910" y="2850"/>
                    </a:cubicBezTo>
                    <a:lnTo>
                      <a:pt x="21600" y="21600"/>
                    </a:lnTo>
                    <a:lnTo>
                      <a:pt x="0" y="21600"/>
                    </a:lnTo>
                    <a:lnTo>
                      <a:pt x="4342" y="2750"/>
                    </a:lnTo>
                    <a:cubicBezTo>
                      <a:pt x="4776" y="1200"/>
                      <a:pt x="7707" y="0"/>
                      <a:pt x="11180" y="0"/>
                    </a:cubicBezTo>
                    <a:close/>
                  </a:path>
                </a:pathLst>
              </a:custGeom>
              <a:solidFill>
                <a:srgbClr val="A58C6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56" name="Freeform: Shape 422"/>
              <p:cNvSpPr/>
              <p:nvPr/>
            </p:nvSpPr>
            <p:spPr>
              <a:xfrm>
                <a:off x="352122" y="752737"/>
                <a:ext cx="94474" cy="143506"/>
              </a:xfrm>
              <a:custGeom>
                <a:avLst/>
                <a:gdLst/>
                <a:ahLst/>
                <a:cxnLst>
                  <a:cxn ang="0">
                    <a:pos x="wd2" y="hd2"/>
                  </a:cxn>
                  <a:cxn ang="5400000">
                    <a:pos x="wd2" y="hd2"/>
                  </a:cxn>
                  <a:cxn ang="10800000">
                    <a:pos x="wd2" y="hd2"/>
                  </a:cxn>
                  <a:cxn ang="16200000">
                    <a:pos x="wd2" y="hd2"/>
                  </a:cxn>
                </a:cxnLst>
                <a:rect l="0" t="0" r="r" b="b"/>
                <a:pathLst>
                  <a:path w="18192" h="20543" fill="norm" stroke="1" extrusionOk="0">
                    <a:moveTo>
                      <a:pt x="3546" y="11280"/>
                    </a:moveTo>
                    <a:cubicBezTo>
                      <a:pt x="5164" y="8526"/>
                      <a:pt x="6665" y="5686"/>
                      <a:pt x="8051" y="2932"/>
                    </a:cubicBezTo>
                    <a:cubicBezTo>
                      <a:pt x="8398" y="2244"/>
                      <a:pt x="8975" y="1297"/>
                      <a:pt x="9553" y="437"/>
                    </a:cubicBezTo>
                    <a:cubicBezTo>
                      <a:pt x="10015" y="-338"/>
                      <a:pt x="11401" y="6"/>
                      <a:pt x="11401" y="781"/>
                    </a:cubicBezTo>
                    <a:cubicBezTo>
                      <a:pt x="11285" y="3018"/>
                      <a:pt x="9668" y="5686"/>
                      <a:pt x="8975" y="7407"/>
                    </a:cubicBezTo>
                    <a:cubicBezTo>
                      <a:pt x="14289" y="6805"/>
                      <a:pt x="18909" y="10161"/>
                      <a:pt x="18100" y="13517"/>
                    </a:cubicBezTo>
                    <a:cubicBezTo>
                      <a:pt x="17523" y="16099"/>
                      <a:pt x="13365" y="18508"/>
                      <a:pt x="10246" y="20057"/>
                    </a:cubicBezTo>
                    <a:cubicBezTo>
                      <a:pt x="6781" y="21262"/>
                      <a:pt x="4817" y="19971"/>
                      <a:pt x="1929" y="18938"/>
                    </a:cubicBezTo>
                    <a:cubicBezTo>
                      <a:pt x="-2691" y="16873"/>
                      <a:pt x="2276" y="13603"/>
                      <a:pt x="3546" y="11280"/>
                    </a:cubicBezTo>
                    <a:close/>
                  </a:path>
                </a:pathLst>
              </a:custGeom>
              <a:solidFill>
                <a:srgbClr val="9C654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57" name="Freeform: Shape 515"/>
              <p:cNvSpPr/>
              <p:nvPr/>
            </p:nvSpPr>
            <p:spPr>
              <a:xfrm>
                <a:off x="510103" y="1196694"/>
                <a:ext cx="356772" cy="220733"/>
              </a:xfrm>
              <a:custGeom>
                <a:avLst/>
                <a:gdLst/>
                <a:ahLst/>
                <a:cxnLst>
                  <a:cxn ang="0">
                    <a:pos x="wd2" y="hd2"/>
                  </a:cxn>
                  <a:cxn ang="5400000">
                    <a:pos x="wd2" y="hd2"/>
                  </a:cxn>
                  <a:cxn ang="10800000">
                    <a:pos x="wd2" y="hd2"/>
                  </a:cxn>
                  <a:cxn ang="16200000">
                    <a:pos x="wd2" y="hd2"/>
                  </a:cxn>
                </a:cxnLst>
                <a:rect l="0" t="0" r="r" b="b"/>
                <a:pathLst>
                  <a:path w="21600" h="21289" fill="norm" stroke="1" extrusionOk="0">
                    <a:moveTo>
                      <a:pt x="9851" y="21289"/>
                    </a:moveTo>
                    <a:cubicBezTo>
                      <a:pt x="8538" y="21173"/>
                      <a:pt x="7261" y="20999"/>
                      <a:pt x="5947" y="20941"/>
                    </a:cubicBezTo>
                    <a:cubicBezTo>
                      <a:pt x="5181" y="20824"/>
                      <a:pt x="4378" y="20708"/>
                      <a:pt x="3649" y="20302"/>
                    </a:cubicBezTo>
                    <a:cubicBezTo>
                      <a:pt x="2664" y="19721"/>
                      <a:pt x="1897" y="18502"/>
                      <a:pt x="1350" y="17108"/>
                    </a:cubicBezTo>
                    <a:cubicBezTo>
                      <a:pt x="766" y="15773"/>
                      <a:pt x="401" y="14263"/>
                      <a:pt x="0" y="12695"/>
                    </a:cubicBezTo>
                    <a:cubicBezTo>
                      <a:pt x="365" y="12870"/>
                      <a:pt x="693" y="12986"/>
                      <a:pt x="1058" y="13102"/>
                    </a:cubicBezTo>
                    <a:cubicBezTo>
                      <a:pt x="620" y="12463"/>
                      <a:pt x="365" y="11476"/>
                      <a:pt x="365" y="10547"/>
                    </a:cubicBezTo>
                    <a:cubicBezTo>
                      <a:pt x="1095" y="10837"/>
                      <a:pt x="1861" y="10605"/>
                      <a:pt x="2554" y="10024"/>
                    </a:cubicBezTo>
                    <a:cubicBezTo>
                      <a:pt x="3211" y="9444"/>
                      <a:pt x="3795" y="8689"/>
                      <a:pt x="4378" y="7934"/>
                    </a:cubicBezTo>
                    <a:cubicBezTo>
                      <a:pt x="6020" y="5728"/>
                      <a:pt x="7699" y="3637"/>
                      <a:pt x="9632" y="2128"/>
                    </a:cubicBezTo>
                    <a:cubicBezTo>
                      <a:pt x="11566" y="618"/>
                      <a:pt x="13682" y="-311"/>
                      <a:pt x="15835" y="95"/>
                    </a:cubicBezTo>
                    <a:cubicBezTo>
                      <a:pt x="17951" y="444"/>
                      <a:pt x="20031" y="2186"/>
                      <a:pt x="21126" y="5089"/>
                    </a:cubicBezTo>
                    <a:cubicBezTo>
                      <a:pt x="21418" y="5786"/>
                      <a:pt x="21600" y="6541"/>
                      <a:pt x="21600" y="7295"/>
                    </a:cubicBezTo>
                    <a:cubicBezTo>
                      <a:pt x="21564" y="7934"/>
                      <a:pt x="21418" y="8457"/>
                      <a:pt x="21235" y="9037"/>
                    </a:cubicBezTo>
                    <a:cubicBezTo>
                      <a:pt x="20359" y="11650"/>
                      <a:pt x="18973" y="13683"/>
                      <a:pt x="17368" y="15192"/>
                    </a:cubicBezTo>
                    <a:cubicBezTo>
                      <a:pt x="16711" y="15773"/>
                      <a:pt x="16054" y="16295"/>
                      <a:pt x="15361" y="16760"/>
                    </a:cubicBezTo>
                    <a:cubicBezTo>
                      <a:pt x="13792" y="17921"/>
                      <a:pt x="12296" y="19083"/>
                      <a:pt x="10764" y="20186"/>
                    </a:cubicBezTo>
                    <a:cubicBezTo>
                      <a:pt x="10216" y="20592"/>
                      <a:pt x="9669" y="20999"/>
                      <a:pt x="9085" y="21115"/>
                    </a:cubicBezTo>
                    <a:close/>
                  </a:path>
                </a:pathLst>
              </a:custGeom>
              <a:solidFill>
                <a:srgbClr val="3F42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2034" name="Group 952"/>
            <p:cNvGrpSpPr/>
            <p:nvPr/>
          </p:nvGrpSpPr>
          <p:grpSpPr>
            <a:xfrm>
              <a:off x="2074827" y="227584"/>
              <a:ext cx="2078451" cy="957428"/>
              <a:chOff x="0" y="0"/>
              <a:chExt cx="2078449" cy="957426"/>
            </a:xfrm>
          </p:grpSpPr>
          <p:sp>
            <p:nvSpPr>
              <p:cNvPr id="1859" name="Freeform: Shape 206"/>
              <p:cNvSpPr/>
              <p:nvPr/>
            </p:nvSpPr>
            <p:spPr>
              <a:xfrm>
                <a:off x="-1" y="-1"/>
                <a:ext cx="2078451" cy="957428"/>
              </a:xfrm>
              <a:prstGeom prst="rect">
                <a:avLst/>
              </a:prstGeom>
              <a:solidFill>
                <a:srgbClr val="A58C6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60" name="Freeform: Shape 207"/>
              <p:cNvSpPr/>
              <p:nvPr/>
            </p:nvSpPr>
            <p:spPr>
              <a:xfrm>
                <a:off x="56141" y="51914"/>
                <a:ext cx="1966168" cy="853595"/>
              </a:xfrm>
              <a:prstGeom prst="rect">
                <a:avLst/>
              </a:prstGeom>
              <a:solidFill>
                <a:srgbClr val="CCC0A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61" name="Freeform: Shape 208"/>
              <p:cNvSpPr/>
              <p:nvPr/>
            </p:nvSpPr>
            <p:spPr>
              <a:xfrm>
                <a:off x="885731" y="152125"/>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62" name="Freeform: Shape 209"/>
              <p:cNvSpPr/>
              <p:nvPr/>
            </p:nvSpPr>
            <p:spPr>
              <a:xfrm>
                <a:off x="1194208" y="135223"/>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63" name="Freeform: Shape 210"/>
              <p:cNvSpPr/>
              <p:nvPr/>
            </p:nvSpPr>
            <p:spPr>
              <a:xfrm>
                <a:off x="1111826" y="232414"/>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64" name="Freeform: Shape 211"/>
              <p:cNvSpPr/>
              <p:nvPr/>
            </p:nvSpPr>
            <p:spPr>
              <a:xfrm>
                <a:off x="1015238" y="328398"/>
                <a:ext cx="8915"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65" name="Freeform: Shape 212"/>
              <p:cNvSpPr/>
              <p:nvPr/>
            </p:nvSpPr>
            <p:spPr>
              <a:xfrm>
                <a:off x="1025180" y="193175"/>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66" name="Freeform: Shape 213"/>
              <p:cNvSpPr/>
              <p:nvPr/>
            </p:nvSpPr>
            <p:spPr>
              <a:xfrm>
                <a:off x="1287175" y="168425"/>
                <a:ext cx="8489" cy="10263"/>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67" name="Freeform: Shape 214"/>
              <p:cNvSpPr/>
              <p:nvPr/>
            </p:nvSpPr>
            <p:spPr>
              <a:xfrm>
                <a:off x="1414869" y="258372"/>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68" name="Freeform: Shape 215"/>
              <p:cNvSpPr/>
              <p:nvPr/>
            </p:nvSpPr>
            <p:spPr>
              <a:xfrm>
                <a:off x="1295946" y="414118"/>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69" name="Freeform: Shape 216"/>
              <p:cNvSpPr/>
              <p:nvPr/>
            </p:nvSpPr>
            <p:spPr>
              <a:xfrm>
                <a:off x="1160120" y="306666"/>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70" name="Freeform: Shape 217"/>
              <p:cNvSpPr/>
              <p:nvPr/>
            </p:nvSpPr>
            <p:spPr>
              <a:xfrm>
                <a:off x="1474633" y="207663"/>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71" name="Freeform: Shape 218"/>
              <p:cNvSpPr/>
              <p:nvPr/>
            </p:nvSpPr>
            <p:spPr>
              <a:xfrm>
                <a:off x="1510534" y="88740"/>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72" name="Freeform: Shape 219"/>
              <p:cNvSpPr/>
              <p:nvPr/>
            </p:nvSpPr>
            <p:spPr>
              <a:xfrm>
                <a:off x="1288703" y="237847"/>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73" name="Freeform: Shape 220"/>
              <p:cNvSpPr/>
              <p:nvPr/>
            </p:nvSpPr>
            <p:spPr>
              <a:xfrm>
                <a:off x="1589936" y="379107"/>
                <a:ext cx="9129" cy="9660"/>
              </a:xfrm>
              <a:custGeom>
                <a:avLst/>
                <a:gdLst/>
                <a:ahLst/>
                <a:cxnLst>
                  <a:cxn ang="0">
                    <a:pos x="wd2" y="hd2"/>
                  </a:cxn>
                  <a:cxn ang="5400000">
                    <a:pos x="wd2" y="hd2"/>
                  </a:cxn>
                  <a:cxn ang="10800000">
                    <a:pos x="wd2" y="hd2"/>
                  </a:cxn>
                  <a:cxn ang="16200000">
                    <a:pos x="wd2" y="hd2"/>
                  </a:cxn>
                </a:cxnLst>
                <a:rect l="0" t="0" r="r" b="b"/>
                <a:pathLst>
                  <a:path w="15836" h="21600" fill="norm" stroke="1" extrusionOk="0">
                    <a:moveTo>
                      <a:pt x="8100" y="21600"/>
                    </a:moveTo>
                    <a:cubicBezTo>
                      <a:pt x="17918" y="21600"/>
                      <a:pt x="18900" y="0"/>
                      <a:pt x="8100" y="0"/>
                    </a:cubicBezTo>
                    <a:cubicBezTo>
                      <a:pt x="-2700" y="0"/>
                      <a:pt x="-2700" y="21600"/>
                      <a:pt x="810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74" name="Freeform: Shape 221"/>
              <p:cNvSpPr/>
              <p:nvPr/>
            </p:nvSpPr>
            <p:spPr>
              <a:xfrm>
                <a:off x="1710669" y="141259"/>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75" name="Freeform: Shape 222"/>
              <p:cNvSpPr/>
              <p:nvPr/>
            </p:nvSpPr>
            <p:spPr>
              <a:xfrm>
                <a:off x="1767094" y="124356"/>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76" name="Freeform: Shape 223"/>
              <p:cNvSpPr/>
              <p:nvPr/>
            </p:nvSpPr>
            <p:spPr>
              <a:xfrm>
                <a:off x="1600802" y="207663"/>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77" name="Freeform: Shape 224"/>
              <p:cNvSpPr/>
              <p:nvPr/>
            </p:nvSpPr>
            <p:spPr>
              <a:xfrm>
                <a:off x="1779489" y="315721"/>
                <a:ext cx="8915"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78" name="Freeform: Shape 225"/>
              <p:cNvSpPr/>
              <p:nvPr/>
            </p:nvSpPr>
            <p:spPr>
              <a:xfrm>
                <a:off x="1811766" y="286141"/>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79" name="Freeform: Shape 226"/>
              <p:cNvSpPr/>
              <p:nvPr/>
            </p:nvSpPr>
            <p:spPr>
              <a:xfrm>
                <a:off x="1786732" y="214908"/>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80" name="Freeform: Shape 227"/>
              <p:cNvSpPr/>
              <p:nvPr/>
            </p:nvSpPr>
            <p:spPr>
              <a:xfrm>
                <a:off x="1742062" y="232414"/>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81" name="Freeform: Shape 228"/>
              <p:cNvSpPr/>
              <p:nvPr/>
            </p:nvSpPr>
            <p:spPr>
              <a:xfrm>
                <a:off x="1850119" y="144881"/>
                <a:ext cx="9129" cy="9056"/>
              </a:xfrm>
              <a:custGeom>
                <a:avLst/>
                <a:gdLst/>
                <a:ahLst/>
                <a:cxnLst>
                  <a:cxn ang="0">
                    <a:pos x="wd2" y="hd2"/>
                  </a:cxn>
                  <a:cxn ang="5400000">
                    <a:pos x="wd2" y="hd2"/>
                  </a:cxn>
                  <a:cxn ang="10800000">
                    <a:pos x="wd2" y="hd2"/>
                  </a:cxn>
                  <a:cxn ang="16200000">
                    <a:pos x="wd2" y="hd2"/>
                  </a:cxn>
                </a:cxnLst>
                <a:rect l="0" t="0" r="r" b="b"/>
                <a:pathLst>
                  <a:path w="15836" h="21600" fill="norm" stroke="1" extrusionOk="0">
                    <a:moveTo>
                      <a:pt x="8100" y="21600"/>
                    </a:moveTo>
                    <a:cubicBezTo>
                      <a:pt x="17918" y="21600"/>
                      <a:pt x="18900" y="0"/>
                      <a:pt x="8100" y="0"/>
                    </a:cubicBezTo>
                    <a:cubicBezTo>
                      <a:pt x="-2700" y="0"/>
                      <a:pt x="-2700" y="21600"/>
                      <a:pt x="810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82" name="Freeform: Shape 229"/>
              <p:cNvSpPr/>
              <p:nvPr/>
            </p:nvSpPr>
            <p:spPr>
              <a:xfrm>
                <a:off x="1798203" y="168425"/>
                <a:ext cx="9129" cy="10263"/>
              </a:xfrm>
              <a:custGeom>
                <a:avLst/>
                <a:gdLst/>
                <a:ahLst/>
                <a:cxnLst>
                  <a:cxn ang="0">
                    <a:pos x="wd2" y="hd2"/>
                  </a:cxn>
                  <a:cxn ang="5400000">
                    <a:pos x="wd2" y="hd2"/>
                  </a:cxn>
                  <a:cxn ang="10800000">
                    <a:pos x="wd2" y="hd2"/>
                  </a:cxn>
                  <a:cxn ang="16200000">
                    <a:pos x="wd2" y="hd2"/>
                  </a:cxn>
                </a:cxnLst>
                <a:rect l="0" t="0" r="r" b="b"/>
                <a:pathLst>
                  <a:path w="15836" h="21600" fill="norm" stroke="1" extrusionOk="0">
                    <a:moveTo>
                      <a:pt x="8100" y="21600"/>
                    </a:moveTo>
                    <a:cubicBezTo>
                      <a:pt x="17918" y="21600"/>
                      <a:pt x="18900" y="0"/>
                      <a:pt x="8100" y="0"/>
                    </a:cubicBezTo>
                    <a:cubicBezTo>
                      <a:pt x="-2700" y="0"/>
                      <a:pt x="-2700" y="21600"/>
                      <a:pt x="810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83" name="Freeform: Shape 230"/>
              <p:cNvSpPr/>
              <p:nvPr/>
            </p:nvSpPr>
            <p:spPr>
              <a:xfrm>
                <a:off x="1571222" y="624198"/>
                <a:ext cx="8914"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84" name="Freeform: Shape 231"/>
              <p:cNvSpPr/>
              <p:nvPr/>
            </p:nvSpPr>
            <p:spPr>
              <a:xfrm>
                <a:off x="1753531" y="566849"/>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85" name="Freeform: Shape 232"/>
              <p:cNvSpPr/>
              <p:nvPr/>
            </p:nvSpPr>
            <p:spPr>
              <a:xfrm>
                <a:off x="1824444" y="559605"/>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86" name="Freeform: Shape 233"/>
              <p:cNvSpPr/>
              <p:nvPr/>
            </p:nvSpPr>
            <p:spPr>
              <a:xfrm>
                <a:off x="1841206" y="679736"/>
                <a:ext cx="9660" cy="11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720"/>
                    </a:moveTo>
                    <a:lnTo>
                      <a:pt x="0" y="12960"/>
                    </a:lnTo>
                    <a:cubicBezTo>
                      <a:pt x="0" y="14040"/>
                      <a:pt x="1271" y="15120"/>
                      <a:pt x="1271" y="16200"/>
                    </a:cubicBezTo>
                    <a:cubicBezTo>
                      <a:pt x="1271" y="17280"/>
                      <a:pt x="2541" y="18360"/>
                      <a:pt x="2541" y="19440"/>
                    </a:cubicBezTo>
                    <a:cubicBezTo>
                      <a:pt x="3812" y="20520"/>
                      <a:pt x="5082" y="21600"/>
                      <a:pt x="7624" y="21600"/>
                    </a:cubicBezTo>
                    <a:cubicBezTo>
                      <a:pt x="7624" y="21600"/>
                      <a:pt x="8894" y="21600"/>
                      <a:pt x="10165" y="21600"/>
                    </a:cubicBezTo>
                    <a:cubicBezTo>
                      <a:pt x="11435" y="21600"/>
                      <a:pt x="12706" y="21600"/>
                      <a:pt x="12706" y="21600"/>
                    </a:cubicBezTo>
                    <a:cubicBezTo>
                      <a:pt x="15247" y="21600"/>
                      <a:pt x="16518" y="20520"/>
                      <a:pt x="17788" y="19440"/>
                    </a:cubicBezTo>
                    <a:lnTo>
                      <a:pt x="20329" y="17280"/>
                    </a:lnTo>
                    <a:cubicBezTo>
                      <a:pt x="21600" y="16200"/>
                      <a:pt x="21600" y="14040"/>
                      <a:pt x="21600" y="12960"/>
                    </a:cubicBezTo>
                    <a:lnTo>
                      <a:pt x="21600" y="9720"/>
                    </a:lnTo>
                    <a:cubicBezTo>
                      <a:pt x="21600" y="8640"/>
                      <a:pt x="21600" y="7560"/>
                      <a:pt x="20329" y="6480"/>
                    </a:cubicBezTo>
                    <a:cubicBezTo>
                      <a:pt x="20329" y="5400"/>
                      <a:pt x="19059" y="4320"/>
                      <a:pt x="17788" y="3240"/>
                    </a:cubicBezTo>
                    <a:cubicBezTo>
                      <a:pt x="16518" y="2160"/>
                      <a:pt x="16518" y="2160"/>
                      <a:pt x="15247" y="1080"/>
                    </a:cubicBezTo>
                    <a:cubicBezTo>
                      <a:pt x="12706" y="1080"/>
                      <a:pt x="12706" y="0"/>
                      <a:pt x="10165" y="0"/>
                    </a:cubicBezTo>
                    <a:cubicBezTo>
                      <a:pt x="10165" y="0"/>
                      <a:pt x="8894" y="1080"/>
                      <a:pt x="7624" y="1080"/>
                    </a:cubicBezTo>
                    <a:cubicBezTo>
                      <a:pt x="6353" y="1080"/>
                      <a:pt x="5082" y="2160"/>
                      <a:pt x="2541" y="3240"/>
                    </a:cubicBezTo>
                    <a:cubicBezTo>
                      <a:pt x="2541" y="4320"/>
                      <a:pt x="2541" y="4320"/>
                      <a:pt x="1271" y="5400"/>
                    </a:cubicBezTo>
                    <a:cubicBezTo>
                      <a:pt x="1271" y="6480"/>
                      <a:pt x="0" y="7560"/>
                      <a:pt x="0" y="972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87" name="Freeform: Shape 234"/>
              <p:cNvSpPr/>
              <p:nvPr/>
            </p:nvSpPr>
            <p:spPr>
              <a:xfrm>
                <a:off x="1784921" y="778739"/>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88" name="Freeform: Shape 235"/>
              <p:cNvSpPr/>
              <p:nvPr/>
            </p:nvSpPr>
            <p:spPr>
              <a:xfrm>
                <a:off x="1662375" y="789605"/>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89" name="Freeform: Shape 236"/>
              <p:cNvSpPr/>
              <p:nvPr/>
            </p:nvSpPr>
            <p:spPr>
              <a:xfrm>
                <a:off x="1405957" y="800471"/>
                <a:ext cx="11470" cy="120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480" y="3086"/>
                    </a:moveTo>
                    <a:lnTo>
                      <a:pt x="3240" y="6171"/>
                    </a:lnTo>
                    <a:cubicBezTo>
                      <a:pt x="2160" y="7200"/>
                      <a:pt x="2160" y="8229"/>
                      <a:pt x="1080" y="9257"/>
                    </a:cubicBezTo>
                    <a:cubicBezTo>
                      <a:pt x="0" y="10286"/>
                      <a:pt x="0" y="11314"/>
                      <a:pt x="0" y="12343"/>
                    </a:cubicBezTo>
                    <a:cubicBezTo>
                      <a:pt x="0" y="13371"/>
                      <a:pt x="0" y="15429"/>
                      <a:pt x="1080" y="15429"/>
                    </a:cubicBezTo>
                    <a:cubicBezTo>
                      <a:pt x="2160" y="16457"/>
                      <a:pt x="2160" y="17486"/>
                      <a:pt x="3240" y="18514"/>
                    </a:cubicBezTo>
                    <a:lnTo>
                      <a:pt x="5400" y="19543"/>
                    </a:lnTo>
                    <a:cubicBezTo>
                      <a:pt x="6480" y="20571"/>
                      <a:pt x="7560" y="21600"/>
                      <a:pt x="9720" y="21600"/>
                    </a:cubicBezTo>
                    <a:cubicBezTo>
                      <a:pt x="10800" y="21600"/>
                      <a:pt x="10800" y="20571"/>
                      <a:pt x="11880" y="20571"/>
                    </a:cubicBezTo>
                    <a:cubicBezTo>
                      <a:pt x="12960" y="20571"/>
                      <a:pt x="14040" y="19543"/>
                      <a:pt x="16200" y="18514"/>
                    </a:cubicBezTo>
                    <a:cubicBezTo>
                      <a:pt x="17280" y="17486"/>
                      <a:pt x="17280" y="16457"/>
                      <a:pt x="18360" y="15429"/>
                    </a:cubicBezTo>
                    <a:cubicBezTo>
                      <a:pt x="19440" y="14400"/>
                      <a:pt x="20520" y="13371"/>
                      <a:pt x="20520" y="12343"/>
                    </a:cubicBezTo>
                    <a:cubicBezTo>
                      <a:pt x="21600" y="11314"/>
                      <a:pt x="21600" y="10286"/>
                      <a:pt x="21600" y="9257"/>
                    </a:cubicBezTo>
                    <a:cubicBezTo>
                      <a:pt x="21600" y="8229"/>
                      <a:pt x="21600" y="6171"/>
                      <a:pt x="20520" y="6171"/>
                    </a:cubicBezTo>
                    <a:cubicBezTo>
                      <a:pt x="20520" y="5143"/>
                      <a:pt x="19440" y="4114"/>
                      <a:pt x="18360" y="3086"/>
                    </a:cubicBezTo>
                    <a:lnTo>
                      <a:pt x="17280" y="2057"/>
                    </a:lnTo>
                    <a:cubicBezTo>
                      <a:pt x="16200" y="1029"/>
                      <a:pt x="14040" y="1029"/>
                      <a:pt x="11880" y="0"/>
                    </a:cubicBezTo>
                    <a:cubicBezTo>
                      <a:pt x="11880" y="1029"/>
                      <a:pt x="10800" y="1029"/>
                      <a:pt x="10800" y="1029"/>
                    </a:cubicBezTo>
                    <a:cubicBezTo>
                      <a:pt x="9720" y="2057"/>
                      <a:pt x="7560" y="2057"/>
                      <a:pt x="6480" y="3086"/>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90" name="Freeform: Shape 237"/>
              <p:cNvSpPr/>
              <p:nvPr/>
            </p:nvSpPr>
            <p:spPr>
              <a:xfrm>
                <a:off x="1204792" y="776928"/>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91" name="Freeform: Shape 238"/>
              <p:cNvSpPr/>
              <p:nvPr/>
            </p:nvSpPr>
            <p:spPr>
              <a:xfrm>
                <a:off x="1346936" y="586771"/>
                <a:ext cx="8490" cy="10263"/>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92" name="Freeform: Shape 239"/>
              <p:cNvSpPr/>
              <p:nvPr/>
            </p:nvSpPr>
            <p:spPr>
              <a:xfrm>
                <a:off x="1472821" y="486561"/>
                <a:ext cx="8915"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93" name="Freeform: Shape 240"/>
              <p:cNvSpPr/>
              <p:nvPr/>
            </p:nvSpPr>
            <p:spPr>
              <a:xfrm>
                <a:off x="1524739" y="510708"/>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94" name="Freeform: Shape 241"/>
              <p:cNvSpPr/>
              <p:nvPr/>
            </p:nvSpPr>
            <p:spPr>
              <a:xfrm>
                <a:off x="1455920" y="639290"/>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95" name="Freeform: Shape 242"/>
              <p:cNvSpPr/>
              <p:nvPr/>
            </p:nvSpPr>
            <p:spPr>
              <a:xfrm>
                <a:off x="1287175" y="553568"/>
                <a:ext cx="8489"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96" name="Freeform: Shape 243"/>
              <p:cNvSpPr/>
              <p:nvPr/>
            </p:nvSpPr>
            <p:spPr>
              <a:xfrm>
                <a:off x="1196018" y="475695"/>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97" name="Freeform: Shape 244"/>
              <p:cNvSpPr/>
              <p:nvPr/>
            </p:nvSpPr>
            <p:spPr>
              <a:xfrm>
                <a:off x="1108204" y="527611"/>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98" name="Freeform: Shape 245"/>
              <p:cNvSpPr/>
              <p:nvPr/>
            </p:nvSpPr>
            <p:spPr>
              <a:xfrm>
                <a:off x="1017862" y="670681"/>
                <a:ext cx="8920" cy="9660"/>
              </a:xfrm>
              <a:custGeom>
                <a:avLst/>
                <a:gdLst/>
                <a:ahLst/>
                <a:cxnLst>
                  <a:cxn ang="0">
                    <a:pos x="wd2" y="hd2"/>
                  </a:cxn>
                  <a:cxn ang="5400000">
                    <a:pos x="wd2" y="hd2"/>
                  </a:cxn>
                  <a:cxn ang="10800000">
                    <a:pos x="wd2" y="hd2"/>
                  </a:cxn>
                  <a:cxn ang="16200000">
                    <a:pos x="wd2" y="hd2"/>
                  </a:cxn>
                </a:cxnLst>
                <a:rect l="0" t="0" r="r" b="b"/>
                <a:pathLst>
                  <a:path w="15472" h="21600" fill="norm" stroke="1" extrusionOk="0">
                    <a:moveTo>
                      <a:pt x="7736" y="21600"/>
                    </a:moveTo>
                    <a:cubicBezTo>
                      <a:pt x="17554" y="21600"/>
                      <a:pt x="18536" y="0"/>
                      <a:pt x="7736" y="0"/>
                    </a:cubicBezTo>
                    <a:cubicBezTo>
                      <a:pt x="-2082" y="0"/>
                      <a:pt x="-3064" y="21600"/>
                      <a:pt x="7736"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899" name="Freeform: Shape 246"/>
              <p:cNvSpPr/>
              <p:nvPr/>
            </p:nvSpPr>
            <p:spPr>
              <a:xfrm>
                <a:off x="1052949" y="724552"/>
                <a:ext cx="11327" cy="13571"/>
              </a:xfrm>
              <a:custGeom>
                <a:avLst/>
                <a:gdLst/>
                <a:ahLst/>
                <a:cxnLst>
                  <a:cxn ang="0">
                    <a:pos x="wd2" y="hd2"/>
                  </a:cxn>
                  <a:cxn ang="5400000">
                    <a:pos x="wd2" y="hd2"/>
                  </a:cxn>
                  <a:cxn ang="10800000">
                    <a:pos x="wd2" y="hd2"/>
                  </a:cxn>
                  <a:cxn ang="16200000">
                    <a:pos x="wd2" y="hd2"/>
                  </a:cxn>
                </a:cxnLst>
                <a:rect l="0" t="0" r="r" b="b"/>
                <a:pathLst>
                  <a:path w="21330" h="21150" fill="norm" stroke="1" extrusionOk="0">
                    <a:moveTo>
                      <a:pt x="5130" y="4275"/>
                    </a:moveTo>
                    <a:cubicBezTo>
                      <a:pt x="4050" y="6075"/>
                      <a:pt x="2970" y="7875"/>
                      <a:pt x="810" y="9675"/>
                    </a:cubicBezTo>
                    <a:cubicBezTo>
                      <a:pt x="810" y="10575"/>
                      <a:pt x="810" y="11475"/>
                      <a:pt x="810" y="12375"/>
                    </a:cubicBezTo>
                    <a:cubicBezTo>
                      <a:pt x="-270" y="13275"/>
                      <a:pt x="-270" y="14175"/>
                      <a:pt x="810" y="15075"/>
                    </a:cubicBezTo>
                    <a:cubicBezTo>
                      <a:pt x="810" y="15975"/>
                      <a:pt x="810" y="17775"/>
                      <a:pt x="1890" y="17775"/>
                    </a:cubicBezTo>
                    <a:cubicBezTo>
                      <a:pt x="2970" y="18675"/>
                      <a:pt x="4050" y="19575"/>
                      <a:pt x="4050" y="19575"/>
                    </a:cubicBezTo>
                    <a:cubicBezTo>
                      <a:pt x="5130" y="19575"/>
                      <a:pt x="6210" y="20475"/>
                      <a:pt x="7290" y="20475"/>
                    </a:cubicBezTo>
                    <a:cubicBezTo>
                      <a:pt x="8370" y="21375"/>
                      <a:pt x="9450" y="21375"/>
                      <a:pt x="11610" y="20475"/>
                    </a:cubicBezTo>
                    <a:cubicBezTo>
                      <a:pt x="12690" y="20475"/>
                      <a:pt x="12690" y="19575"/>
                      <a:pt x="13770" y="19575"/>
                    </a:cubicBezTo>
                    <a:cubicBezTo>
                      <a:pt x="14850" y="18675"/>
                      <a:pt x="15930" y="18675"/>
                      <a:pt x="17010" y="17775"/>
                    </a:cubicBezTo>
                    <a:cubicBezTo>
                      <a:pt x="18090" y="15075"/>
                      <a:pt x="19170" y="13275"/>
                      <a:pt x="20250" y="11475"/>
                    </a:cubicBezTo>
                    <a:cubicBezTo>
                      <a:pt x="21330" y="10575"/>
                      <a:pt x="21330" y="9675"/>
                      <a:pt x="21330" y="8775"/>
                    </a:cubicBezTo>
                    <a:cubicBezTo>
                      <a:pt x="21330" y="7875"/>
                      <a:pt x="21330" y="6975"/>
                      <a:pt x="21330" y="6075"/>
                    </a:cubicBezTo>
                    <a:cubicBezTo>
                      <a:pt x="21330" y="5175"/>
                      <a:pt x="20250" y="4275"/>
                      <a:pt x="20250" y="3375"/>
                    </a:cubicBezTo>
                    <a:cubicBezTo>
                      <a:pt x="19170" y="2475"/>
                      <a:pt x="18090" y="1575"/>
                      <a:pt x="17010" y="1575"/>
                    </a:cubicBezTo>
                    <a:cubicBezTo>
                      <a:pt x="15930" y="1575"/>
                      <a:pt x="15930" y="675"/>
                      <a:pt x="14850" y="675"/>
                    </a:cubicBezTo>
                    <a:cubicBezTo>
                      <a:pt x="12690" y="-225"/>
                      <a:pt x="11610" y="-225"/>
                      <a:pt x="10530" y="675"/>
                    </a:cubicBezTo>
                    <a:cubicBezTo>
                      <a:pt x="9450" y="675"/>
                      <a:pt x="8370" y="1575"/>
                      <a:pt x="8370" y="1575"/>
                    </a:cubicBezTo>
                    <a:cubicBezTo>
                      <a:pt x="6210" y="1575"/>
                      <a:pt x="6210" y="3375"/>
                      <a:pt x="5130" y="4275"/>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00" name="Freeform: Shape 247"/>
              <p:cNvSpPr/>
              <p:nvPr/>
            </p:nvSpPr>
            <p:spPr>
              <a:xfrm>
                <a:off x="844399" y="715351"/>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01" name="Freeform: Shape 248"/>
              <p:cNvSpPr/>
              <p:nvPr/>
            </p:nvSpPr>
            <p:spPr>
              <a:xfrm>
                <a:off x="755055" y="691206"/>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02" name="Freeform: Shape 249"/>
              <p:cNvSpPr/>
              <p:nvPr/>
            </p:nvSpPr>
            <p:spPr>
              <a:xfrm>
                <a:off x="673842" y="810130"/>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03" name="Freeform: Shape 250"/>
              <p:cNvSpPr/>
              <p:nvPr/>
            </p:nvSpPr>
            <p:spPr>
              <a:xfrm>
                <a:off x="409894" y="817519"/>
                <a:ext cx="11328" cy="13137"/>
              </a:xfrm>
              <a:custGeom>
                <a:avLst/>
                <a:gdLst/>
                <a:ahLst/>
                <a:cxnLst>
                  <a:cxn ang="0">
                    <a:pos x="wd2" y="hd2"/>
                  </a:cxn>
                  <a:cxn ang="5400000">
                    <a:pos x="wd2" y="hd2"/>
                  </a:cxn>
                  <a:cxn ang="10800000">
                    <a:pos x="wd2" y="hd2"/>
                  </a:cxn>
                  <a:cxn ang="16200000">
                    <a:pos x="wd2" y="hd2"/>
                  </a:cxn>
                </a:cxnLst>
                <a:rect l="0" t="0" r="r" b="b"/>
                <a:pathLst>
                  <a:path w="21330" h="21365" fill="norm" stroke="1" extrusionOk="0">
                    <a:moveTo>
                      <a:pt x="4320" y="4461"/>
                    </a:moveTo>
                    <a:cubicBezTo>
                      <a:pt x="3240" y="6339"/>
                      <a:pt x="2160" y="8217"/>
                      <a:pt x="1080" y="10095"/>
                    </a:cubicBezTo>
                    <a:cubicBezTo>
                      <a:pt x="1080" y="11035"/>
                      <a:pt x="1080" y="11974"/>
                      <a:pt x="0" y="12913"/>
                    </a:cubicBezTo>
                    <a:cubicBezTo>
                      <a:pt x="0" y="13852"/>
                      <a:pt x="0" y="14791"/>
                      <a:pt x="1080" y="15730"/>
                    </a:cubicBezTo>
                    <a:cubicBezTo>
                      <a:pt x="1080" y="16669"/>
                      <a:pt x="1080" y="18548"/>
                      <a:pt x="2160" y="18548"/>
                    </a:cubicBezTo>
                    <a:cubicBezTo>
                      <a:pt x="2160" y="19487"/>
                      <a:pt x="3240" y="20426"/>
                      <a:pt x="4320" y="20426"/>
                    </a:cubicBezTo>
                    <a:cubicBezTo>
                      <a:pt x="5400" y="21365"/>
                      <a:pt x="5400" y="21365"/>
                      <a:pt x="6480" y="21365"/>
                    </a:cubicBezTo>
                    <a:cubicBezTo>
                      <a:pt x="8640" y="21365"/>
                      <a:pt x="9720" y="21365"/>
                      <a:pt x="10800" y="21365"/>
                    </a:cubicBezTo>
                    <a:cubicBezTo>
                      <a:pt x="12960" y="21365"/>
                      <a:pt x="12960" y="21365"/>
                      <a:pt x="14040" y="20426"/>
                    </a:cubicBezTo>
                    <a:cubicBezTo>
                      <a:pt x="15120" y="19487"/>
                      <a:pt x="15120" y="19487"/>
                      <a:pt x="17280" y="18548"/>
                    </a:cubicBezTo>
                    <a:cubicBezTo>
                      <a:pt x="17280" y="15730"/>
                      <a:pt x="19440" y="13852"/>
                      <a:pt x="20520" y="11974"/>
                    </a:cubicBezTo>
                    <a:cubicBezTo>
                      <a:pt x="20520" y="11035"/>
                      <a:pt x="20520" y="10095"/>
                      <a:pt x="20520" y="9156"/>
                    </a:cubicBezTo>
                    <a:cubicBezTo>
                      <a:pt x="21600" y="8217"/>
                      <a:pt x="21600" y="7278"/>
                      <a:pt x="20520" y="6339"/>
                    </a:cubicBezTo>
                    <a:cubicBezTo>
                      <a:pt x="20520" y="4461"/>
                      <a:pt x="20520" y="4461"/>
                      <a:pt x="19440" y="3522"/>
                    </a:cubicBezTo>
                    <a:cubicBezTo>
                      <a:pt x="19440" y="2582"/>
                      <a:pt x="17280" y="1643"/>
                      <a:pt x="17280" y="1643"/>
                    </a:cubicBezTo>
                    <a:cubicBezTo>
                      <a:pt x="16200" y="704"/>
                      <a:pt x="15120" y="704"/>
                      <a:pt x="15120" y="704"/>
                    </a:cubicBezTo>
                    <a:cubicBezTo>
                      <a:pt x="12960" y="-235"/>
                      <a:pt x="11880" y="-235"/>
                      <a:pt x="9720" y="704"/>
                    </a:cubicBezTo>
                    <a:cubicBezTo>
                      <a:pt x="8640" y="704"/>
                      <a:pt x="8640" y="704"/>
                      <a:pt x="7560" y="1643"/>
                    </a:cubicBezTo>
                    <a:cubicBezTo>
                      <a:pt x="6480" y="1643"/>
                      <a:pt x="5400" y="3522"/>
                      <a:pt x="4320" y="4461"/>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04" name="Freeform: Shape 251"/>
              <p:cNvSpPr/>
              <p:nvPr/>
            </p:nvSpPr>
            <p:spPr>
              <a:xfrm>
                <a:off x="305600" y="750970"/>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05" name="Freeform: Shape 252"/>
              <p:cNvSpPr/>
              <p:nvPr/>
            </p:nvSpPr>
            <p:spPr>
              <a:xfrm>
                <a:off x="367034" y="568660"/>
                <a:ext cx="9338"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837" y="21600"/>
                    </a:moveTo>
                    <a:cubicBezTo>
                      <a:pt x="18655" y="21600"/>
                      <a:pt x="18655" y="0"/>
                      <a:pt x="8837" y="0"/>
                    </a:cubicBezTo>
                    <a:cubicBezTo>
                      <a:pt x="-2945" y="0"/>
                      <a:pt x="-2945" y="21600"/>
                      <a:pt x="8837"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06" name="Freeform: Shape 253"/>
              <p:cNvSpPr/>
              <p:nvPr/>
            </p:nvSpPr>
            <p:spPr>
              <a:xfrm>
                <a:off x="470724" y="424986"/>
                <a:ext cx="8915"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07" name="Freeform: Shape 254"/>
              <p:cNvSpPr/>
              <p:nvPr/>
            </p:nvSpPr>
            <p:spPr>
              <a:xfrm>
                <a:off x="552965" y="367637"/>
                <a:ext cx="11471" cy="90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640" y="21600"/>
                    </a:moveTo>
                    <a:lnTo>
                      <a:pt x="11880" y="21600"/>
                    </a:lnTo>
                    <a:cubicBezTo>
                      <a:pt x="12960" y="21600"/>
                      <a:pt x="15120" y="21600"/>
                      <a:pt x="15120" y="21600"/>
                    </a:cubicBezTo>
                    <a:cubicBezTo>
                      <a:pt x="17280" y="21600"/>
                      <a:pt x="18360" y="20250"/>
                      <a:pt x="18360" y="18900"/>
                    </a:cubicBezTo>
                    <a:cubicBezTo>
                      <a:pt x="19440" y="18900"/>
                      <a:pt x="19440" y="17550"/>
                      <a:pt x="20520" y="16200"/>
                    </a:cubicBezTo>
                    <a:cubicBezTo>
                      <a:pt x="20520" y="13500"/>
                      <a:pt x="21600" y="13500"/>
                      <a:pt x="21600" y="12150"/>
                    </a:cubicBezTo>
                    <a:cubicBezTo>
                      <a:pt x="21600" y="10800"/>
                      <a:pt x="20520" y="9450"/>
                      <a:pt x="20520" y="8100"/>
                    </a:cubicBezTo>
                    <a:cubicBezTo>
                      <a:pt x="20520" y="6750"/>
                      <a:pt x="19440" y="5400"/>
                      <a:pt x="18360" y="4050"/>
                    </a:cubicBezTo>
                    <a:cubicBezTo>
                      <a:pt x="18360" y="2700"/>
                      <a:pt x="17280" y="2700"/>
                      <a:pt x="17280" y="1350"/>
                    </a:cubicBezTo>
                    <a:cubicBezTo>
                      <a:pt x="15120" y="1350"/>
                      <a:pt x="14040" y="0"/>
                      <a:pt x="11880" y="0"/>
                    </a:cubicBezTo>
                    <a:lnTo>
                      <a:pt x="8640" y="0"/>
                    </a:lnTo>
                    <a:cubicBezTo>
                      <a:pt x="7560" y="0"/>
                      <a:pt x="6480" y="1350"/>
                      <a:pt x="5400" y="1350"/>
                    </a:cubicBezTo>
                    <a:cubicBezTo>
                      <a:pt x="4320" y="1350"/>
                      <a:pt x="3240" y="2700"/>
                      <a:pt x="2160" y="4050"/>
                    </a:cubicBezTo>
                    <a:cubicBezTo>
                      <a:pt x="1080" y="4050"/>
                      <a:pt x="1080" y="5400"/>
                      <a:pt x="1080" y="8100"/>
                    </a:cubicBezTo>
                    <a:cubicBezTo>
                      <a:pt x="0" y="8100"/>
                      <a:pt x="0" y="10800"/>
                      <a:pt x="0" y="12150"/>
                    </a:cubicBezTo>
                    <a:lnTo>
                      <a:pt x="0" y="13500"/>
                    </a:lnTo>
                    <a:cubicBezTo>
                      <a:pt x="1080" y="16200"/>
                      <a:pt x="1080" y="18900"/>
                      <a:pt x="2160" y="18900"/>
                    </a:cubicBezTo>
                    <a:lnTo>
                      <a:pt x="4320" y="21600"/>
                    </a:lnTo>
                    <a:cubicBezTo>
                      <a:pt x="5400" y="21600"/>
                      <a:pt x="7560" y="21600"/>
                      <a:pt x="864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08" name="Freeform: Shape 255"/>
              <p:cNvSpPr/>
              <p:nvPr/>
            </p:nvSpPr>
            <p:spPr>
              <a:xfrm>
                <a:off x="741774" y="360393"/>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09" name="Freeform: Shape 256"/>
              <p:cNvSpPr/>
              <p:nvPr/>
            </p:nvSpPr>
            <p:spPr>
              <a:xfrm>
                <a:off x="870356" y="405065"/>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10" name="Freeform: Shape 257"/>
              <p:cNvSpPr/>
              <p:nvPr/>
            </p:nvSpPr>
            <p:spPr>
              <a:xfrm>
                <a:off x="988214" y="505275"/>
                <a:ext cx="9056" cy="114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640"/>
                    </a:moveTo>
                    <a:lnTo>
                      <a:pt x="0" y="11880"/>
                    </a:lnTo>
                    <a:cubicBezTo>
                      <a:pt x="0" y="12960"/>
                      <a:pt x="0" y="15120"/>
                      <a:pt x="0" y="16200"/>
                    </a:cubicBezTo>
                    <a:cubicBezTo>
                      <a:pt x="1350" y="17280"/>
                      <a:pt x="1350" y="18360"/>
                      <a:pt x="2700" y="18360"/>
                    </a:cubicBezTo>
                    <a:cubicBezTo>
                      <a:pt x="4050" y="19440"/>
                      <a:pt x="5400" y="19440"/>
                      <a:pt x="5400" y="20520"/>
                    </a:cubicBezTo>
                    <a:cubicBezTo>
                      <a:pt x="8100" y="21600"/>
                      <a:pt x="9450" y="21600"/>
                      <a:pt x="10800" y="21600"/>
                    </a:cubicBezTo>
                    <a:cubicBezTo>
                      <a:pt x="12150" y="21600"/>
                      <a:pt x="12150" y="21600"/>
                      <a:pt x="13500" y="21600"/>
                    </a:cubicBezTo>
                    <a:cubicBezTo>
                      <a:pt x="14850" y="20520"/>
                      <a:pt x="16200" y="19440"/>
                      <a:pt x="18900" y="18360"/>
                    </a:cubicBezTo>
                    <a:cubicBezTo>
                      <a:pt x="18900" y="18360"/>
                      <a:pt x="18900" y="17280"/>
                      <a:pt x="20250" y="17280"/>
                    </a:cubicBezTo>
                    <a:cubicBezTo>
                      <a:pt x="20250" y="15120"/>
                      <a:pt x="21600" y="14040"/>
                      <a:pt x="21600" y="11880"/>
                    </a:cubicBezTo>
                    <a:lnTo>
                      <a:pt x="21600" y="8640"/>
                    </a:lnTo>
                    <a:cubicBezTo>
                      <a:pt x="21600" y="7560"/>
                      <a:pt x="21600" y="6480"/>
                      <a:pt x="20250" y="5400"/>
                    </a:cubicBezTo>
                    <a:cubicBezTo>
                      <a:pt x="20250" y="4320"/>
                      <a:pt x="18900" y="3240"/>
                      <a:pt x="18900" y="3240"/>
                    </a:cubicBezTo>
                    <a:cubicBezTo>
                      <a:pt x="17550" y="1080"/>
                      <a:pt x="16200" y="1080"/>
                      <a:pt x="14850" y="1080"/>
                    </a:cubicBezTo>
                    <a:cubicBezTo>
                      <a:pt x="13500" y="0"/>
                      <a:pt x="12150" y="0"/>
                      <a:pt x="10800" y="0"/>
                    </a:cubicBezTo>
                    <a:cubicBezTo>
                      <a:pt x="9450" y="0"/>
                      <a:pt x="8100" y="0"/>
                      <a:pt x="8100" y="0"/>
                    </a:cubicBezTo>
                    <a:cubicBezTo>
                      <a:pt x="5400" y="1080"/>
                      <a:pt x="4050" y="1080"/>
                      <a:pt x="2700" y="3240"/>
                    </a:cubicBezTo>
                    <a:cubicBezTo>
                      <a:pt x="1350" y="3240"/>
                      <a:pt x="1350" y="4320"/>
                      <a:pt x="1350" y="5400"/>
                    </a:cubicBezTo>
                    <a:cubicBezTo>
                      <a:pt x="0" y="6480"/>
                      <a:pt x="0" y="7560"/>
                      <a:pt x="0" y="864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11" name="Freeform: Shape 258"/>
              <p:cNvSpPr/>
              <p:nvPr/>
            </p:nvSpPr>
            <p:spPr>
              <a:xfrm>
                <a:off x="730907" y="586771"/>
                <a:ext cx="9339" cy="10263"/>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12" name="Freeform: Shape 259"/>
              <p:cNvSpPr/>
              <p:nvPr/>
            </p:nvSpPr>
            <p:spPr>
              <a:xfrm>
                <a:off x="615606" y="533044"/>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13" name="Freeform: Shape 260"/>
              <p:cNvSpPr/>
              <p:nvPr/>
            </p:nvSpPr>
            <p:spPr>
              <a:xfrm>
                <a:off x="494871" y="635668"/>
                <a:ext cx="9129" cy="9056"/>
              </a:xfrm>
              <a:custGeom>
                <a:avLst/>
                <a:gdLst/>
                <a:ahLst/>
                <a:cxnLst>
                  <a:cxn ang="0">
                    <a:pos x="wd2" y="hd2"/>
                  </a:cxn>
                  <a:cxn ang="5400000">
                    <a:pos x="wd2" y="hd2"/>
                  </a:cxn>
                  <a:cxn ang="10800000">
                    <a:pos x="wd2" y="hd2"/>
                  </a:cxn>
                  <a:cxn ang="16200000">
                    <a:pos x="wd2" y="hd2"/>
                  </a:cxn>
                </a:cxnLst>
                <a:rect l="0" t="0" r="r" b="b"/>
                <a:pathLst>
                  <a:path w="15836" h="21600" fill="norm" stroke="1" extrusionOk="0">
                    <a:moveTo>
                      <a:pt x="8100" y="21600"/>
                    </a:moveTo>
                    <a:cubicBezTo>
                      <a:pt x="17918" y="21600"/>
                      <a:pt x="18900" y="0"/>
                      <a:pt x="8100" y="0"/>
                    </a:cubicBezTo>
                    <a:cubicBezTo>
                      <a:pt x="-2700" y="0"/>
                      <a:pt x="-2700" y="21600"/>
                      <a:pt x="810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14" name="Freeform: Shape 261"/>
              <p:cNvSpPr/>
              <p:nvPr/>
            </p:nvSpPr>
            <p:spPr>
              <a:xfrm>
                <a:off x="541354" y="694828"/>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15" name="Freeform: Shape 262"/>
              <p:cNvSpPr/>
              <p:nvPr/>
            </p:nvSpPr>
            <p:spPr>
              <a:xfrm>
                <a:off x="595222" y="691206"/>
                <a:ext cx="12075" cy="11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429" y="19440"/>
                    </a:moveTo>
                    <a:lnTo>
                      <a:pt x="18514" y="15120"/>
                    </a:lnTo>
                    <a:cubicBezTo>
                      <a:pt x="19543" y="14040"/>
                      <a:pt x="20571" y="14040"/>
                      <a:pt x="20571" y="12960"/>
                    </a:cubicBezTo>
                    <a:cubicBezTo>
                      <a:pt x="20571" y="11880"/>
                      <a:pt x="21600" y="10800"/>
                      <a:pt x="21600" y="8640"/>
                    </a:cubicBezTo>
                    <a:cubicBezTo>
                      <a:pt x="21600" y="7560"/>
                      <a:pt x="20571" y="6480"/>
                      <a:pt x="20571" y="5400"/>
                    </a:cubicBezTo>
                    <a:cubicBezTo>
                      <a:pt x="20571" y="4320"/>
                      <a:pt x="19543" y="3240"/>
                      <a:pt x="18514" y="2160"/>
                    </a:cubicBezTo>
                    <a:cubicBezTo>
                      <a:pt x="17486" y="2160"/>
                      <a:pt x="17486" y="2160"/>
                      <a:pt x="16457" y="1080"/>
                    </a:cubicBezTo>
                    <a:cubicBezTo>
                      <a:pt x="15429" y="1080"/>
                      <a:pt x="13371" y="0"/>
                      <a:pt x="12343" y="0"/>
                    </a:cubicBezTo>
                    <a:cubicBezTo>
                      <a:pt x="11314" y="1080"/>
                      <a:pt x="11314" y="1080"/>
                      <a:pt x="10286" y="1080"/>
                    </a:cubicBezTo>
                    <a:cubicBezTo>
                      <a:pt x="9257" y="1080"/>
                      <a:pt x="7200" y="2160"/>
                      <a:pt x="6171" y="2160"/>
                    </a:cubicBezTo>
                    <a:cubicBezTo>
                      <a:pt x="5143" y="3240"/>
                      <a:pt x="4114" y="5400"/>
                      <a:pt x="3086" y="5400"/>
                    </a:cubicBezTo>
                    <a:cubicBezTo>
                      <a:pt x="2057" y="7560"/>
                      <a:pt x="2057" y="7560"/>
                      <a:pt x="2057" y="8640"/>
                    </a:cubicBezTo>
                    <a:cubicBezTo>
                      <a:pt x="1029" y="9720"/>
                      <a:pt x="0" y="10800"/>
                      <a:pt x="0" y="12960"/>
                    </a:cubicBezTo>
                    <a:cubicBezTo>
                      <a:pt x="0" y="14040"/>
                      <a:pt x="1029" y="15120"/>
                      <a:pt x="2057" y="15120"/>
                    </a:cubicBezTo>
                    <a:cubicBezTo>
                      <a:pt x="2057" y="17280"/>
                      <a:pt x="2057" y="17280"/>
                      <a:pt x="3086" y="19440"/>
                    </a:cubicBezTo>
                    <a:cubicBezTo>
                      <a:pt x="4114" y="19440"/>
                      <a:pt x="4114" y="19440"/>
                      <a:pt x="5143" y="20520"/>
                    </a:cubicBezTo>
                    <a:cubicBezTo>
                      <a:pt x="6171" y="20520"/>
                      <a:pt x="7200" y="21600"/>
                      <a:pt x="9257" y="21600"/>
                    </a:cubicBezTo>
                    <a:cubicBezTo>
                      <a:pt x="10286" y="20520"/>
                      <a:pt x="10286" y="20520"/>
                      <a:pt x="11314" y="20520"/>
                    </a:cubicBezTo>
                    <a:cubicBezTo>
                      <a:pt x="13371" y="20520"/>
                      <a:pt x="14400" y="19440"/>
                      <a:pt x="15429" y="1944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16" name="Freeform: Shape 263"/>
              <p:cNvSpPr/>
              <p:nvPr/>
            </p:nvSpPr>
            <p:spPr>
              <a:xfrm>
                <a:off x="725757" y="408687"/>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17" name="Freeform: Shape 264"/>
              <p:cNvSpPr/>
              <p:nvPr/>
            </p:nvSpPr>
            <p:spPr>
              <a:xfrm>
                <a:off x="853453" y="520367"/>
                <a:ext cx="8915" cy="9055"/>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18" name="Freeform: Shape 265"/>
              <p:cNvSpPr/>
              <p:nvPr/>
            </p:nvSpPr>
            <p:spPr>
              <a:xfrm>
                <a:off x="838964" y="594618"/>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19" name="Freeform: Shape 266"/>
              <p:cNvSpPr/>
              <p:nvPr/>
            </p:nvSpPr>
            <p:spPr>
              <a:xfrm>
                <a:off x="1641852" y="410498"/>
                <a:ext cx="9129" cy="9660"/>
              </a:xfrm>
              <a:custGeom>
                <a:avLst/>
                <a:gdLst/>
                <a:ahLst/>
                <a:cxnLst>
                  <a:cxn ang="0">
                    <a:pos x="wd2" y="hd2"/>
                  </a:cxn>
                  <a:cxn ang="5400000">
                    <a:pos x="wd2" y="hd2"/>
                  </a:cxn>
                  <a:cxn ang="10800000">
                    <a:pos x="wd2" y="hd2"/>
                  </a:cxn>
                  <a:cxn ang="16200000">
                    <a:pos x="wd2" y="hd2"/>
                  </a:cxn>
                </a:cxnLst>
                <a:rect l="0" t="0" r="r" b="b"/>
                <a:pathLst>
                  <a:path w="15836" h="21600" fill="norm" stroke="1" extrusionOk="0">
                    <a:moveTo>
                      <a:pt x="8100" y="21600"/>
                    </a:moveTo>
                    <a:cubicBezTo>
                      <a:pt x="17918" y="21600"/>
                      <a:pt x="18900" y="0"/>
                      <a:pt x="8100" y="0"/>
                    </a:cubicBezTo>
                    <a:cubicBezTo>
                      <a:pt x="-2700" y="0"/>
                      <a:pt x="-2700" y="21600"/>
                      <a:pt x="810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20" name="Freeform: Shape 267"/>
              <p:cNvSpPr/>
              <p:nvPr/>
            </p:nvSpPr>
            <p:spPr>
              <a:xfrm>
                <a:off x="1819010" y="397819"/>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21" name="Freeform: Shape 268"/>
              <p:cNvSpPr/>
              <p:nvPr/>
            </p:nvSpPr>
            <p:spPr>
              <a:xfrm>
                <a:off x="1861872" y="310288"/>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22" name="Freeform: Shape 269"/>
              <p:cNvSpPr/>
              <p:nvPr/>
            </p:nvSpPr>
            <p:spPr>
              <a:xfrm>
                <a:off x="1583899" y="324776"/>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23" name="Freeform: Shape 270"/>
              <p:cNvSpPr/>
              <p:nvPr/>
            </p:nvSpPr>
            <p:spPr>
              <a:xfrm>
                <a:off x="1491818" y="307873"/>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24" name="Freeform: Shape 271"/>
              <p:cNvSpPr/>
              <p:nvPr/>
            </p:nvSpPr>
            <p:spPr>
              <a:xfrm>
                <a:off x="1402476" y="406876"/>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25" name="Freeform: Shape 272"/>
              <p:cNvSpPr/>
              <p:nvPr/>
            </p:nvSpPr>
            <p:spPr>
              <a:xfrm>
                <a:off x="1294136" y="303044"/>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26" name="Freeform: Shape 273"/>
              <p:cNvSpPr/>
              <p:nvPr/>
            </p:nvSpPr>
            <p:spPr>
              <a:xfrm>
                <a:off x="1202981" y="415929"/>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27" name="Freeform: Shape 274"/>
              <p:cNvSpPr/>
              <p:nvPr/>
            </p:nvSpPr>
            <p:spPr>
              <a:xfrm>
                <a:off x="1902034" y="750970"/>
                <a:ext cx="8914"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28" name="Freeform: Shape 275"/>
              <p:cNvSpPr/>
              <p:nvPr/>
            </p:nvSpPr>
            <p:spPr>
              <a:xfrm>
                <a:off x="1649983" y="658004"/>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29" name="Freeform: Shape 276"/>
              <p:cNvSpPr/>
              <p:nvPr/>
            </p:nvSpPr>
            <p:spPr>
              <a:xfrm>
                <a:off x="1383480" y="796849"/>
                <a:ext cx="9338"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30" name="Freeform: Shape 277"/>
              <p:cNvSpPr/>
              <p:nvPr/>
            </p:nvSpPr>
            <p:spPr>
              <a:xfrm>
                <a:off x="1240691" y="839710"/>
                <a:ext cx="8915"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6943" y="21600"/>
                    </a:moveTo>
                    <a:cubicBezTo>
                      <a:pt x="19286" y="21600"/>
                      <a:pt x="19286" y="0"/>
                      <a:pt x="6943" y="0"/>
                    </a:cubicBezTo>
                    <a:cubicBezTo>
                      <a:pt x="-2314" y="0"/>
                      <a:pt x="-2314" y="21600"/>
                      <a:pt x="6943"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31" name="Freeform: Shape 278"/>
              <p:cNvSpPr/>
              <p:nvPr/>
            </p:nvSpPr>
            <p:spPr>
              <a:xfrm>
                <a:off x="258231" y="194383"/>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32" name="Freeform: Shape 279"/>
              <p:cNvSpPr/>
              <p:nvPr/>
            </p:nvSpPr>
            <p:spPr>
              <a:xfrm>
                <a:off x="500906" y="135826"/>
                <a:ext cx="8915"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33" name="Freeform: Shape 280"/>
              <p:cNvSpPr/>
              <p:nvPr/>
            </p:nvSpPr>
            <p:spPr>
              <a:xfrm>
                <a:off x="280246" y="311495"/>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34" name="Freeform: Shape 281"/>
              <p:cNvSpPr/>
              <p:nvPr/>
            </p:nvSpPr>
            <p:spPr>
              <a:xfrm>
                <a:off x="148964" y="460603"/>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35" name="Freeform: Shape 282"/>
              <p:cNvSpPr/>
              <p:nvPr/>
            </p:nvSpPr>
            <p:spPr>
              <a:xfrm>
                <a:off x="106105" y="639290"/>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36" name="Freeform: Shape 283"/>
              <p:cNvSpPr/>
              <p:nvPr/>
            </p:nvSpPr>
            <p:spPr>
              <a:xfrm>
                <a:off x="180960" y="679736"/>
                <a:ext cx="8915"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37" name="Freeform: Shape 284"/>
              <p:cNvSpPr/>
              <p:nvPr/>
            </p:nvSpPr>
            <p:spPr>
              <a:xfrm>
                <a:off x="122404" y="813148"/>
                <a:ext cx="8914"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38" name="Freeform: Shape 285"/>
              <p:cNvSpPr/>
              <p:nvPr/>
            </p:nvSpPr>
            <p:spPr>
              <a:xfrm>
                <a:off x="241932" y="852991"/>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39" name="Freeform: Shape 286"/>
              <p:cNvSpPr/>
              <p:nvPr/>
            </p:nvSpPr>
            <p:spPr>
              <a:xfrm>
                <a:off x="311354" y="514330"/>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40" name="Freeform: Shape 287"/>
              <p:cNvSpPr/>
              <p:nvPr/>
            </p:nvSpPr>
            <p:spPr>
              <a:xfrm>
                <a:off x="210824" y="434041"/>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41" name="Freeform: Shape 288"/>
              <p:cNvSpPr/>
              <p:nvPr/>
            </p:nvSpPr>
            <p:spPr>
              <a:xfrm>
                <a:off x="207522" y="532440"/>
                <a:ext cx="9339" cy="10263"/>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42" name="Freeform: Shape 289"/>
              <p:cNvSpPr/>
              <p:nvPr/>
            </p:nvSpPr>
            <p:spPr>
              <a:xfrm>
                <a:off x="146834" y="578319"/>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43" name="Freeform: Shape 290"/>
              <p:cNvSpPr/>
              <p:nvPr/>
            </p:nvSpPr>
            <p:spPr>
              <a:xfrm>
                <a:off x="244950" y="583752"/>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44" name="Freeform: Shape 291"/>
              <p:cNvSpPr/>
              <p:nvPr/>
            </p:nvSpPr>
            <p:spPr>
              <a:xfrm>
                <a:off x="231669" y="522178"/>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45" name="Freeform: Shape 292"/>
              <p:cNvSpPr/>
              <p:nvPr/>
            </p:nvSpPr>
            <p:spPr>
              <a:xfrm>
                <a:off x="162246" y="316929"/>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46" name="Freeform: Shape 293"/>
              <p:cNvSpPr/>
              <p:nvPr/>
            </p:nvSpPr>
            <p:spPr>
              <a:xfrm>
                <a:off x="207522" y="269238"/>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47" name="Freeform: Shape 294"/>
              <p:cNvSpPr/>
              <p:nvPr/>
            </p:nvSpPr>
            <p:spPr>
              <a:xfrm>
                <a:off x="119386" y="181102"/>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48" name="Freeform: Shape 295"/>
              <p:cNvSpPr/>
              <p:nvPr/>
            </p:nvSpPr>
            <p:spPr>
              <a:xfrm>
                <a:off x="109123" y="95380"/>
                <a:ext cx="8915"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49" name="Freeform: Shape 296"/>
              <p:cNvSpPr/>
              <p:nvPr/>
            </p:nvSpPr>
            <p:spPr>
              <a:xfrm>
                <a:off x="280246" y="117111"/>
                <a:ext cx="8490" cy="9055"/>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50" name="Freeform: Shape 297"/>
              <p:cNvSpPr/>
              <p:nvPr/>
            </p:nvSpPr>
            <p:spPr>
              <a:xfrm>
                <a:off x="356630" y="132808"/>
                <a:ext cx="9338"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51" name="Freeform: Shape 298"/>
              <p:cNvSpPr/>
              <p:nvPr/>
            </p:nvSpPr>
            <p:spPr>
              <a:xfrm>
                <a:off x="389511" y="271653"/>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52" name="Freeform: Shape 299"/>
              <p:cNvSpPr/>
              <p:nvPr/>
            </p:nvSpPr>
            <p:spPr>
              <a:xfrm>
                <a:off x="320088" y="402650"/>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53" name="Freeform: Shape 300"/>
              <p:cNvSpPr/>
              <p:nvPr/>
            </p:nvSpPr>
            <p:spPr>
              <a:xfrm>
                <a:off x="487627" y="343488"/>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54" name="Freeform: Shape 301"/>
              <p:cNvSpPr/>
              <p:nvPr/>
            </p:nvSpPr>
            <p:spPr>
              <a:xfrm>
                <a:off x="527469" y="298214"/>
                <a:ext cx="8915"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55" name="Freeform: Shape 302"/>
              <p:cNvSpPr/>
              <p:nvPr/>
            </p:nvSpPr>
            <p:spPr>
              <a:xfrm>
                <a:off x="519622" y="252939"/>
                <a:ext cx="8914"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56" name="Freeform: Shape 303"/>
              <p:cNvSpPr/>
              <p:nvPr/>
            </p:nvSpPr>
            <p:spPr>
              <a:xfrm>
                <a:off x="719438" y="127375"/>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57" name="Freeform: Shape 304"/>
              <p:cNvSpPr/>
              <p:nvPr/>
            </p:nvSpPr>
            <p:spPr>
              <a:xfrm>
                <a:off x="802141" y="117111"/>
                <a:ext cx="8915" cy="9055"/>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58" name="Freeform: Shape 305"/>
              <p:cNvSpPr/>
              <p:nvPr/>
            </p:nvSpPr>
            <p:spPr>
              <a:xfrm>
                <a:off x="868545" y="207663"/>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59" name="Freeform: Shape 306"/>
              <p:cNvSpPr/>
              <p:nvPr/>
            </p:nvSpPr>
            <p:spPr>
              <a:xfrm>
                <a:off x="824083" y="215511"/>
                <a:ext cx="8920" cy="9660"/>
              </a:xfrm>
              <a:custGeom>
                <a:avLst/>
                <a:gdLst/>
                <a:ahLst/>
                <a:cxnLst>
                  <a:cxn ang="0">
                    <a:pos x="wd2" y="hd2"/>
                  </a:cxn>
                  <a:cxn ang="5400000">
                    <a:pos x="wd2" y="hd2"/>
                  </a:cxn>
                  <a:cxn ang="10800000">
                    <a:pos x="wd2" y="hd2"/>
                  </a:cxn>
                  <a:cxn ang="16200000">
                    <a:pos x="wd2" y="hd2"/>
                  </a:cxn>
                </a:cxnLst>
                <a:rect l="0" t="0" r="r" b="b"/>
                <a:pathLst>
                  <a:path w="15472" h="21600" fill="norm" stroke="1" extrusionOk="0">
                    <a:moveTo>
                      <a:pt x="7736" y="21600"/>
                    </a:moveTo>
                    <a:cubicBezTo>
                      <a:pt x="17554" y="21600"/>
                      <a:pt x="18536" y="0"/>
                      <a:pt x="7736" y="0"/>
                    </a:cubicBezTo>
                    <a:cubicBezTo>
                      <a:pt x="-2082" y="0"/>
                      <a:pt x="-3064" y="21600"/>
                      <a:pt x="7736"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60" name="Freeform: Shape 307"/>
              <p:cNvSpPr/>
              <p:nvPr/>
            </p:nvSpPr>
            <p:spPr>
              <a:xfrm>
                <a:off x="674160" y="231810"/>
                <a:ext cx="8915"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61" name="Freeform: Shape 308"/>
              <p:cNvSpPr/>
              <p:nvPr/>
            </p:nvSpPr>
            <p:spPr>
              <a:xfrm>
                <a:off x="591459" y="85117"/>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62" name="Freeform: Shape 309"/>
              <p:cNvSpPr/>
              <p:nvPr/>
            </p:nvSpPr>
            <p:spPr>
              <a:xfrm>
                <a:off x="1076813" y="101417"/>
                <a:ext cx="8914"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63" name="Freeform: Shape 310"/>
              <p:cNvSpPr/>
              <p:nvPr/>
            </p:nvSpPr>
            <p:spPr>
              <a:xfrm>
                <a:off x="962398" y="77270"/>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64" name="Freeform: Shape 311"/>
              <p:cNvSpPr/>
              <p:nvPr/>
            </p:nvSpPr>
            <p:spPr>
              <a:xfrm>
                <a:off x="953662" y="591600"/>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65" name="Freeform: Shape 312"/>
              <p:cNvSpPr/>
              <p:nvPr/>
            </p:nvSpPr>
            <p:spPr>
              <a:xfrm>
                <a:off x="913821" y="847558"/>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66" name="Freeform: Shape 313"/>
              <p:cNvSpPr/>
              <p:nvPr/>
            </p:nvSpPr>
            <p:spPr>
              <a:xfrm>
                <a:off x="804556" y="834277"/>
                <a:ext cx="9338"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67" name="Freeform: Shape 314"/>
              <p:cNvSpPr/>
              <p:nvPr/>
            </p:nvSpPr>
            <p:spPr>
              <a:xfrm>
                <a:off x="1063674" y="839710"/>
                <a:ext cx="9338"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837" y="21600"/>
                    </a:moveTo>
                    <a:cubicBezTo>
                      <a:pt x="18655" y="21600"/>
                      <a:pt x="18655" y="0"/>
                      <a:pt x="8837" y="0"/>
                    </a:cubicBezTo>
                    <a:cubicBezTo>
                      <a:pt x="-2945" y="0"/>
                      <a:pt x="-2945" y="21600"/>
                      <a:pt x="8837"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68" name="Freeform: Shape 315"/>
              <p:cNvSpPr/>
              <p:nvPr/>
            </p:nvSpPr>
            <p:spPr>
              <a:xfrm>
                <a:off x="1942482" y="251732"/>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69" name="Freeform: Shape 316"/>
              <p:cNvSpPr/>
              <p:nvPr/>
            </p:nvSpPr>
            <p:spPr>
              <a:xfrm>
                <a:off x="1934917" y="508293"/>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70" name="Freeform: Shape 317"/>
              <p:cNvSpPr/>
              <p:nvPr/>
            </p:nvSpPr>
            <p:spPr>
              <a:xfrm>
                <a:off x="860698" y="279500"/>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71" name="Freeform: Shape 318"/>
              <p:cNvSpPr/>
              <p:nvPr/>
            </p:nvSpPr>
            <p:spPr>
              <a:xfrm>
                <a:off x="1041800" y="426193"/>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72" name="Freeform: Shape 319"/>
              <p:cNvSpPr/>
              <p:nvPr/>
            </p:nvSpPr>
            <p:spPr>
              <a:xfrm>
                <a:off x="660278" y="359787"/>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73" name="Freeform: Shape 320"/>
              <p:cNvSpPr/>
              <p:nvPr/>
            </p:nvSpPr>
            <p:spPr>
              <a:xfrm>
                <a:off x="263805" y="179291"/>
                <a:ext cx="235435" cy="229012"/>
              </a:xfrm>
              <a:custGeom>
                <a:avLst/>
                <a:gdLst/>
                <a:ahLst/>
                <a:cxnLst>
                  <a:cxn ang="0">
                    <a:pos x="wd2" y="hd2"/>
                  </a:cxn>
                  <a:cxn ang="5400000">
                    <a:pos x="wd2" y="hd2"/>
                  </a:cxn>
                  <a:cxn ang="10800000">
                    <a:pos x="wd2" y="hd2"/>
                  </a:cxn>
                  <a:cxn ang="16200000">
                    <a:pos x="wd2" y="hd2"/>
                  </a:cxn>
                </a:cxnLst>
                <a:rect l="0" t="0" r="r" b="b"/>
                <a:pathLst>
                  <a:path w="21600" h="21230" fill="norm" stroke="1" extrusionOk="0">
                    <a:moveTo>
                      <a:pt x="21600" y="781"/>
                    </a:moveTo>
                    <a:lnTo>
                      <a:pt x="939" y="0"/>
                    </a:lnTo>
                    <a:lnTo>
                      <a:pt x="0" y="21042"/>
                    </a:lnTo>
                    <a:cubicBezTo>
                      <a:pt x="4419" y="21600"/>
                      <a:pt x="9447" y="20763"/>
                      <a:pt x="10938" y="20484"/>
                    </a:cubicBezTo>
                    <a:cubicBezTo>
                      <a:pt x="11214" y="20484"/>
                      <a:pt x="11546" y="20372"/>
                      <a:pt x="11822" y="20260"/>
                    </a:cubicBezTo>
                    <a:cubicBezTo>
                      <a:pt x="11932" y="20205"/>
                      <a:pt x="12098" y="20149"/>
                      <a:pt x="12264" y="20093"/>
                    </a:cubicBezTo>
                    <a:cubicBezTo>
                      <a:pt x="12264" y="20093"/>
                      <a:pt x="12319" y="20093"/>
                      <a:pt x="12374" y="20037"/>
                    </a:cubicBezTo>
                    <a:cubicBezTo>
                      <a:pt x="12430" y="20037"/>
                      <a:pt x="12540" y="19981"/>
                      <a:pt x="12651" y="19926"/>
                    </a:cubicBezTo>
                    <a:cubicBezTo>
                      <a:pt x="12706" y="19926"/>
                      <a:pt x="12761" y="19926"/>
                      <a:pt x="12816" y="19870"/>
                    </a:cubicBezTo>
                    <a:cubicBezTo>
                      <a:pt x="12927" y="19814"/>
                      <a:pt x="12982" y="19814"/>
                      <a:pt x="13037" y="19758"/>
                    </a:cubicBezTo>
                    <a:cubicBezTo>
                      <a:pt x="13148" y="19758"/>
                      <a:pt x="13203" y="19758"/>
                      <a:pt x="13258" y="19702"/>
                    </a:cubicBezTo>
                    <a:cubicBezTo>
                      <a:pt x="13314" y="19647"/>
                      <a:pt x="13424" y="19647"/>
                      <a:pt x="13479" y="19591"/>
                    </a:cubicBezTo>
                    <a:cubicBezTo>
                      <a:pt x="13535" y="19591"/>
                      <a:pt x="13645" y="19535"/>
                      <a:pt x="13645" y="19535"/>
                    </a:cubicBezTo>
                    <a:cubicBezTo>
                      <a:pt x="13755" y="19479"/>
                      <a:pt x="13811" y="19479"/>
                      <a:pt x="13921" y="19423"/>
                    </a:cubicBezTo>
                    <a:cubicBezTo>
                      <a:pt x="13976" y="19423"/>
                      <a:pt x="14032" y="19367"/>
                      <a:pt x="14087" y="19312"/>
                    </a:cubicBezTo>
                    <a:cubicBezTo>
                      <a:pt x="14142" y="19312"/>
                      <a:pt x="14253" y="19256"/>
                      <a:pt x="14308" y="19200"/>
                    </a:cubicBezTo>
                    <a:cubicBezTo>
                      <a:pt x="14363" y="19200"/>
                      <a:pt x="14418" y="19144"/>
                      <a:pt x="14529" y="19144"/>
                    </a:cubicBezTo>
                    <a:cubicBezTo>
                      <a:pt x="14584" y="19144"/>
                      <a:pt x="14639" y="19088"/>
                      <a:pt x="14750" y="19033"/>
                    </a:cubicBezTo>
                    <a:cubicBezTo>
                      <a:pt x="14750" y="19033"/>
                      <a:pt x="14860" y="18977"/>
                      <a:pt x="14916" y="18921"/>
                    </a:cubicBezTo>
                    <a:cubicBezTo>
                      <a:pt x="14971" y="18921"/>
                      <a:pt x="15081" y="18865"/>
                      <a:pt x="15137" y="18865"/>
                    </a:cubicBezTo>
                    <a:cubicBezTo>
                      <a:pt x="15192" y="18809"/>
                      <a:pt x="15247" y="18809"/>
                      <a:pt x="15302" y="18753"/>
                    </a:cubicBezTo>
                    <a:cubicBezTo>
                      <a:pt x="15358" y="18698"/>
                      <a:pt x="15468" y="18698"/>
                      <a:pt x="15579" y="18642"/>
                    </a:cubicBezTo>
                    <a:cubicBezTo>
                      <a:pt x="15579" y="18586"/>
                      <a:pt x="15634" y="18586"/>
                      <a:pt x="15744" y="18530"/>
                    </a:cubicBezTo>
                    <a:cubicBezTo>
                      <a:pt x="15799" y="18530"/>
                      <a:pt x="15855" y="18474"/>
                      <a:pt x="15910" y="18474"/>
                    </a:cubicBezTo>
                    <a:cubicBezTo>
                      <a:pt x="16020" y="18419"/>
                      <a:pt x="16076" y="18419"/>
                      <a:pt x="16076" y="18363"/>
                    </a:cubicBezTo>
                    <a:cubicBezTo>
                      <a:pt x="16186" y="18307"/>
                      <a:pt x="16241" y="18307"/>
                      <a:pt x="16352" y="18251"/>
                    </a:cubicBezTo>
                    <a:cubicBezTo>
                      <a:pt x="16352" y="18251"/>
                      <a:pt x="16407" y="18195"/>
                      <a:pt x="16518" y="18195"/>
                    </a:cubicBezTo>
                    <a:cubicBezTo>
                      <a:pt x="16573" y="18140"/>
                      <a:pt x="16628" y="18084"/>
                      <a:pt x="16683" y="18084"/>
                    </a:cubicBezTo>
                    <a:cubicBezTo>
                      <a:pt x="16739" y="18028"/>
                      <a:pt x="16794" y="17972"/>
                      <a:pt x="16904" y="17972"/>
                    </a:cubicBezTo>
                    <a:cubicBezTo>
                      <a:pt x="16960" y="17916"/>
                      <a:pt x="17015" y="17916"/>
                      <a:pt x="17070" y="17860"/>
                    </a:cubicBezTo>
                    <a:cubicBezTo>
                      <a:pt x="17125" y="17860"/>
                      <a:pt x="17181" y="17805"/>
                      <a:pt x="17236" y="17749"/>
                    </a:cubicBezTo>
                    <a:cubicBezTo>
                      <a:pt x="17291" y="17749"/>
                      <a:pt x="17346" y="17693"/>
                      <a:pt x="17402" y="17637"/>
                    </a:cubicBezTo>
                    <a:cubicBezTo>
                      <a:pt x="17512" y="17637"/>
                      <a:pt x="17512" y="17581"/>
                      <a:pt x="17567" y="17581"/>
                    </a:cubicBezTo>
                    <a:cubicBezTo>
                      <a:pt x="17623" y="17581"/>
                      <a:pt x="17733" y="17470"/>
                      <a:pt x="17788" y="17470"/>
                    </a:cubicBezTo>
                    <a:cubicBezTo>
                      <a:pt x="17843" y="17470"/>
                      <a:pt x="17843" y="17414"/>
                      <a:pt x="17899" y="17358"/>
                    </a:cubicBezTo>
                    <a:cubicBezTo>
                      <a:pt x="18009" y="17358"/>
                      <a:pt x="18064" y="17302"/>
                      <a:pt x="18120" y="17302"/>
                    </a:cubicBezTo>
                    <a:cubicBezTo>
                      <a:pt x="18175" y="17247"/>
                      <a:pt x="18175" y="17247"/>
                      <a:pt x="18230" y="17247"/>
                    </a:cubicBezTo>
                    <a:cubicBezTo>
                      <a:pt x="18341" y="17135"/>
                      <a:pt x="18396" y="17135"/>
                      <a:pt x="18451" y="17079"/>
                    </a:cubicBezTo>
                    <a:cubicBezTo>
                      <a:pt x="18506" y="17079"/>
                      <a:pt x="18506" y="17023"/>
                      <a:pt x="18562" y="17023"/>
                    </a:cubicBezTo>
                    <a:cubicBezTo>
                      <a:pt x="18617" y="16967"/>
                      <a:pt x="18727" y="16967"/>
                      <a:pt x="18783" y="16912"/>
                    </a:cubicBezTo>
                    <a:cubicBezTo>
                      <a:pt x="18783" y="16856"/>
                      <a:pt x="18838" y="16856"/>
                      <a:pt x="18838" y="16856"/>
                    </a:cubicBezTo>
                    <a:cubicBezTo>
                      <a:pt x="19059" y="16744"/>
                      <a:pt x="19225" y="16577"/>
                      <a:pt x="19446" y="16521"/>
                    </a:cubicBezTo>
                    <a:cubicBezTo>
                      <a:pt x="19501" y="16465"/>
                      <a:pt x="19611" y="16409"/>
                      <a:pt x="19666" y="16353"/>
                    </a:cubicBezTo>
                    <a:cubicBezTo>
                      <a:pt x="19722" y="16298"/>
                      <a:pt x="19722" y="16298"/>
                      <a:pt x="19722" y="16298"/>
                    </a:cubicBezTo>
                    <a:cubicBezTo>
                      <a:pt x="19832" y="16298"/>
                      <a:pt x="19887" y="16242"/>
                      <a:pt x="19887" y="16242"/>
                    </a:cubicBezTo>
                    <a:cubicBezTo>
                      <a:pt x="19943" y="16186"/>
                      <a:pt x="19998" y="16130"/>
                      <a:pt x="19998" y="16130"/>
                    </a:cubicBezTo>
                    <a:cubicBezTo>
                      <a:pt x="20053" y="16130"/>
                      <a:pt x="20108" y="16074"/>
                      <a:pt x="20164" y="16074"/>
                    </a:cubicBezTo>
                    <a:lnTo>
                      <a:pt x="20219" y="16019"/>
                    </a:lnTo>
                    <a:cubicBezTo>
                      <a:pt x="20274" y="15963"/>
                      <a:pt x="20329" y="15963"/>
                      <a:pt x="20385" y="15963"/>
                    </a:cubicBezTo>
                    <a:cubicBezTo>
                      <a:pt x="20385" y="15907"/>
                      <a:pt x="20385" y="15907"/>
                      <a:pt x="20440" y="15907"/>
                    </a:cubicBezTo>
                    <a:cubicBezTo>
                      <a:pt x="20440" y="15907"/>
                      <a:pt x="20495" y="15851"/>
                      <a:pt x="20495" y="15795"/>
                    </a:cubicBezTo>
                    <a:cubicBezTo>
                      <a:pt x="20550" y="15795"/>
                      <a:pt x="20550" y="15795"/>
                      <a:pt x="20606" y="15795"/>
                    </a:cubicBezTo>
                    <a:cubicBezTo>
                      <a:pt x="20606" y="15795"/>
                      <a:pt x="20661" y="15740"/>
                      <a:pt x="20716" y="15684"/>
                    </a:cubicBezTo>
                    <a:cubicBezTo>
                      <a:pt x="20771" y="15684"/>
                      <a:pt x="20771" y="15628"/>
                      <a:pt x="20827" y="15628"/>
                    </a:cubicBezTo>
                    <a:cubicBezTo>
                      <a:pt x="20882" y="15628"/>
                      <a:pt x="20882" y="15628"/>
                      <a:pt x="20882" y="15628"/>
                    </a:cubicBezTo>
                    <a:cubicBezTo>
                      <a:pt x="20882" y="15572"/>
                      <a:pt x="20937" y="15572"/>
                      <a:pt x="20937" y="15572"/>
                    </a:cubicBezTo>
                    <a:cubicBezTo>
                      <a:pt x="20992" y="15572"/>
                      <a:pt x="20992" y="15572"/>
                      <a:pt x="20992" y="15572"/>
                    </a:cubicBezTo>
                    <a:cubicBezTo>
                      <a:pt x="21048" y="15516"/>
                      <a:pt x="21048" y="15516"/>
                      <a:pt x="21048" y="15516"/>
                    </a:cubicBezTo>
                    <a:lnTo>
                      <a:pt x="21048" y="15460"/>
                    </a:lnTo>
                    <a:cubicBezTo>
                      <a:pt x="21103" y="15460"/>
                      <a:pt x="21103" y="15460"/>
                      <a:pt x="21103" y="15405"/>
                    </a:cubicBezTo>
                    <a:cubicBezTo>
                      <a:pt x="21158" y="15405"/>
                      <a:pt x="21213" y="15405"/>
                      <a:pt x="21213" y="15405"/>
                    </a:cubicBezTo>
                    <a:close/>
                  </a:path>
                </a:pathLst>
              </a:custGeom>
              <a:solidFill>
                <a:srgbClr val="BAAFA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74" name="Freeform: Shape 321"/>
              <p:cNvSpPr/>
              <p:nvPr/>
            </p:nvSpPr>
            <p:spPr>
              <a:xfrm>
                <a:off x="248110" y="166613"/>
                <a:ext cx="234830" cy="229013"/>
              </a:xfrm>
              <a:custGeom>
                <a:avLst/>
                <a:gdLst/>
                <a:ahLst/>
                <a:cxnLst>
                  <a:cxn ang="0">
                    <a:pos x="wd2" y="hd2"/>
                  </a:cxn>
                  <a:cxn ang="5400000">
                    <a:pos x="wd2" y="hd2"/>
                  </a:cxn>
                  <a:cxn ang="10800000">
                    <a:pos x="wd2" y="hd2"/>
                  </a:cxn>
                  <a:cxn ang="16200000">
                    <a:pos x="wd2" y="hd2"/>
                  </a:cxn>
                </a:cxnLst>
                <a:rect l="0" t="0" r="r" b="b"/>
                <a:pathLst>
                  <a:path w="21600" h="21230" fill="norm" stroke="1" extrusionOk="0">
                    <a:moveTo>
                      <a:pt x="886" y="0"/>
                    </a:moveTo>
                    <a:lnTo>
                      <a:pt x="21600" y="781"/>
                    </a:lnTo>
                    <a:lnTo>
                      <a:pt x="21212" y="15405"/>
                    </a:lnTo>
                    <a:cubicBezTo>
                      <a:pt x="21212" y="15405"/>
                      <a:pt x="16394" y="18642"/>
                      <a:pt x="11797" y="20260"/>
                    </a:cubicBezTo>
                    <a:cubicBezTo>
                      <a:pt x="11520" y="20372"/>
                      <a:pt x="11188" y="20484"/>
                      <a:pt x="10911" y="20484"/>
                    </a:cubicBezTo>
                    <a:cubicBezTo>
                      <a:pt x="9415" y="20763"/>
                      <a:pt x="4375" y="21600"/>
                      <a:pt x="0" y="21042"/>
                    </a:cubicBezTo>
                    <a:close/>
                  </a:path>
                </a:pathLst>
              </a:custGeom>
              <a:solidFill>
                <a:srgbClr val="BAC6D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75" name="Freeform: Shape 322"/>
              <p:cNvSpPr/>
              <p:nvPr/>
            </p:nvSpPr>
            <p:spPr>
              <a:xfrm>
                <a:off x="376693" y="318739"/>
                <a:ext cx="101418" cy="664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670"/>
                    </a:moveTo>
                    <a:cubicBezTo>
                      <a:pt x="19683" y="4281"/>
                      <a:pt x="15976" y="0"/>
                      <a:pt x="15976" y="0"/>
                    </a:cubicBezTo>
                    <a:cubicBezTo>
                      <a:pt x="12781" y="10314"/>
                      <a:pt x="383" y="21405"/>
                      <a:pt x="0" y="21600"/>
                    </a:cubicBezTo>
                    <a:cubicBezTo>
                      <a:pt x="10097" y="16151"/>
                      <a:pt x="20578" y="5838"/>
                      <a:pt x="21600" y="4865"/>
                    </a:cubicBez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76" name="Freeform: Shape 323"/>
              <p:cNvSpPr/>
              <p:nvPr/>
            </p:nvSpPr>
            <p:spPr>
              <a:xfrm>
                <a:off x="268635" y="196797"/>
                <a:ext cx="196195" cy="102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6000"/>
                    </a:lnTo>
                    <a:lnTo>
                      <a:pt x="66" y="0"/>
                    </a:lnTo>
                    <a:lnTo>
                      <a:pt x="21600" y="1560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77" name="Freeform: Shape 324"/>
              <p:cNvSpPr/>
              <p:nvPr/>
            </p:nvSpPr>
            <p:spPr>
              <a:xfrm>
                <a:off x="268635" y="224566"/>
                <a:ext cx="196195" cy="90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6750"/>
                    </a:lnTo>
                    <a:lnTo>
                      <a:pt x="66" y="0"/>
                    </a:lnTo>
                    <a:lnTo>
                      <a:pt x="21600" y="1620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78" name="Freeform: Shape 325"/>
              <p:cNvSpPr/>
              <p:nvPr/>
            </p:nvSpPr>
            <p:spPr>
              <a:xfrm>
                <a:off x="268635" y="251732"/>
                <a:ext cx="196195" cy="9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5082"/>
                    </a:lnTo>
                    <a:lnTo>
                      <a:pt x="66" y="0"/>
                    </a:lnTo>
                    <a:lnTo>
                      <a:pt x="21600" y="15247"/>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79" name="Freeform: Shape 326"/>
              <p:cNvSpPr/>
              <p:nvPr/>
            </p:nvSpPr>
            <p:spPr>
              <a:xfrm>
                <a:off x="268635" y="278897"/>
                <a:ext cx="196195" cy="9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6353"/>
                    </a:lnTo>
                    <a:lnTo>
                      <a:pt x="66" y="0"/>
                    </a:lnTo>
                    <a:lnTo>
                      <a:pt x="21600" y="15247"/>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80" name="Freeform: Shape 327"/>
              <p:cNvSpPr/>
              <p:nvPr/>
            </p:nvSpPr>
            <p:spPr>
              <a:xfrm>
                <a:off x="268635" y="306062"/>
                <a:ext cx="196195" cy="90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5400"/>
                    </a:lnTo>
                    <a:lnTo>
                      <a:pt x="66" y="0"/>
                    </a:lnTo>
                    <a:lnTo>
                      <a:pt x="21600" y="1620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81" name="Freeform: Shape 328"/>
              <p:cNvSpPr/>
              <p:nvPr/>
            </p:nvSpPr>
            <p:spPr>
              <a:xfrm>
                <a:off x="353147" y="162992"/>
                <a:ext cx="31996" cy="319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400" y="21600"/>
                      <a:pt x="10800" y="21600"/>
                    </a:cubicBezTo>
                    <a:cubicBezTo>
                      <a:pt x="4400" y="21600"/>
                      <a:pt x="0" y="16800"/>
                      <a:pt x="0" y="10800"/>
                    </a:cubicBezTo>
                    <a:cubicBezTo>
                      <a:pt x="0" y="4800"/>
                      <a:pt x="4400" y="0"/>
                      <a:pt x="10800" y="0"/>
                    </a:cubicBezTo>
                    <a:cubicBezTo>
                      <a:pt x="16400" y="0"/>
                      <a:pt x="21600" y="4800"/>
                      <a:pt x="21600" y="10800"/>
                    </a:cubicBezTo>
                    <a:close/>
                  </a:path>
                </a:pathLst>
              </a:cu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82" name="Freeform: Shape 329"/>
              <p:cNvSpPr/>
              <p:nvPr/>
            </p:nvSpPr>
            <p:spPr>
              <a:xfrm>
                <a:off x="677322" y="372467"/>
                <a:ext cx="241471" cy="2493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92" y="0"/>
                    </a:moveTo>
                    <a:lnTo>
                      <a:pt x="0" y="1983"/>
                    </a:lnTo>
                    <a:lnTo>
                      <a:pt x="1939" y="21600"/>
                    </a:lnTo>
                    <a:cubicBezTo>
                      <a:pt x="6248" y="21496"/>
                      <a:pt x="11042" y="20087"/>
                      <a:pt x="12389" y="19617"/>
                    </a:cubicBezTo>
                    <a:cubicBezTo>
                      <a:pt x="12712" y="19513"/>
                      <a:pt x="12982" y="19461"/>
                      <a:pt x="13251" y="19304"/>
                    </a:cubicBezTo>
                    <a:cubicBezTo>
                      <a:pt x="13359" y="19252"/>
                      <a:pt x="13466" y="19200"/>
                      <a:pt x="13628" y="19096"/>
                    </a:cubicBezTo>
                    <a:cubicBezTo>
                      <a:pt x="13628" y="19096"/>
                      <a:pt x="13682" y="19043"/>
                      <a:pt x="13736" y="18991"/>
                    </a:cubicBezTo>
                    <a:cubicBezTo>
                      <a:pt x="13843" y="18991"/>
                      <a:pt x="13897" y="18939"/>
                      <a:pt x="14005" y="18887"/>
                    </a:cubicBezTo>
                    <a:cubicBezTo>
                      <a:pt x="14059" y="18887"/>
                      <a:pt x="14113" y="18835"/>
                      <a:pt x="14167" y="18783"/>
                    </a:cubicBezTo>
                    <a:cubicBezTo>
                      <a:pt x="14220" y="18783"/>
                      <a:pt x="14328" y="18730"/>
                      <a:pt x="14382" y="18678"/>
                    </a:cubicBezTo>
                    <a:cubicBezTo>
                      <a:pt x="14436" y="18626"/>
                      <a:pt x="14490" y="18626"/>
                      <a:pt x="14544" y="18574"/>
                    </a:cubicBezTo>
                    <a:cubicBezTo>
                      <a:pt x="14598" y="18522"/>
                      <a:pt x="14705" y="18522"/>
                      <a:pt x="14759" y="18417"/>
                    </a:cubicBezTo>
                    <a:cubicBezTo>
                      <a:pt x="14813" y="18417"/>
                      <a:pt x="14867" y="18365"/>
                      <a:pt x="14921" y="18365"/>
                    </a:cubicBezTo>
                    <a:cubicBezTo>
                      <a:pt x="14975" y="18313"/>
                      <a:pt x="15082" y="18313"/>
                      <a:pt x="15136" y="18261"/>
                    </a:cubicBezTo>
                    <a:lnTo>
                      <a:pt x="15298" y="18104"/>
                    </a:lnTo>
                    <a:cubicBezTo>
                      <a:pt x="15405" y="18104"/>
                      <a:pt x="15459" y="18052"/>
                      <a:pt x="15513" y="18000"/>
                    </a:cubicBezTo>
                    <a:cubicBezTo>
                      <a:pt x="15567" y="17948"/>
                      <a:pt x="15621" y="17948"/>
                      <a:pt x="15675" y="17896"/>
                    </a:cubicBezTo>
                    <a:cubicBezTo>
                      <a:pt x="15783" y="17843"/>
                      <a:pt x="15836" y="17791"/>
                      <a:pt x="15890" y="17791"/>
                    </a:cubicBezTo>
                    <a:lnTo>
                      <a:pt x="16052" y="17687"/>
                    </a:lnTo>
                    <a:cubicBezTo>
                      <a:pt x="16106" y="17635"/>
                      <a:pt x="16160" y="17583"/>
                      <a:pt x="16267" y="17530"/>
                    </a:cubicBezTo>
                    <a:cubicBezTo>
                      <a:pt x="16321" y="17530"/>
                      <a:pt x="16375" y="17478"/>
                      <a:pt x="16429" y="17478"/>
                    </a:cubicBezTo>
                    <a:cubicBezTo>
                      <a:pt x="16483" y="17374"/>
                      <a:pt x="16537" y="17374"/>
                      <a:pt x="16644" y="17322"/>
                    </a:cubicBezTo>
                    <a:cubicBezTo>
                      <a:pt x="16698" y="17270"/>
                      <a:pt x="16698" y="17217"/>
                      <a:pt x="16752" y="17217"/>
                    </a:cubicBezTo>
                    <a:cubicBezTo>
                      <a:pt x="16860" y="17165"/>
                      <a:pt x="16914" y="17113"/>
                      <a:pt x="16968" y="17061"/>
                    </a:cubicBezTo>
                    <a:cubicBezTo>
                      <a:pt x="17021" y="17061"/>
                      <a:pt x="17075" y="17009"/>
                      <a:pt x="17075" y="16957"/>
                    </a:cubicBezTo>
                    <a:cubicBezTo>
                      <a:pt x="17183" y="16904"/>
                      <a:pt x="17237" y="16852"/>
                      <a:pt x="17291" y="16852"/>
                    </a:cubicBezTo>
                    <a:cubicBezTo>
                      <a:pt x="17345" y="16800"/>
                      <a:pt x="17399" y="16800"/>
                      <a:pt x="17452" y="16748"/>
                    </a:cubicBezTo>
                    <a:cubicBezTo>
                      <a:pt x="17560" y="16696"/>
                      <a:pt x="17614" y="16643"/>
                      <a:pt x="17614" y="16591"/>
                    </a:cubicBezTo>
                    <a:cubicBezTo>
                      <a:pt x="17722" y="16539"/>
                      <a:pt x="17722" y="16539"/>
                      <a:pt x="17829" y="16487"/>
                    </a:cubicBezTo>
                    <a:cubicBezTo>
                      <a:pt x="17883" y="16487"/>
                      <a:pt x="17937" y="16435"/>
                      <a:pt x="17991" y="16383"/>
                    </a:cubicBezTo>
                    <a:cubicBezTo>
                      <a:pt x="18045" y="16330"/>
                      <a:pt x="18045" y="16278"/>
                      <a:pt x="18153" y="16278"/>
                    </a:cubicBezTo>
                    <a:cubicBezTo>
                      <a:pt x="18206" y="16226"/>
                      <a:pt x="18206" y="16174"/>
                      <a:pt x="18314" y="16174"/>
                    </a:cubicBezTo>
                    <a:cubicBezTo>
                      <a:pt x="18368" y="16122"/>
                      <a:pt x="18368" y="16070"/>
                      <a:pt x="18422" y="16070"/>
                    </a:cubicBezTo>
                    <a:cubicBezTo>
                      <a:pt x="18476" y="16017"/>
                      <a:pt x="18584" y="15965"/>
                      <a:pt x="18637" y="15913"/>
                    </a:cubicBezTo>
                    <a:cubicBezTo>
                      <a:pt x="18637" y="15913"/>
                      <a:pt x="18691" y="15861"/>
                      <a:pt x="18745" y="15809"/>
                    </a:cubicBezTo>
                    <a:cubicBezTo>
                      <a:pt x="18799" y="15809"/>
                      <a:pt x="18853" y="15704"/>
                      <a:pt x="18907" y="15704"/>
                    </a:cubicBezTo>
                    <a:cubicBezTo>
                      <a:pt x="18961" y="15652"/>
                      <a:pt x="18961" y="15652"/>
                      <a:pt x="19014" y="15600"/>
                    </a:cubicBezTo>
                    <a:cubicBezTo>
                      <a:pt x="19068" y="15600"/>
                      <a:pt x="19176" y="15496"/>
                      <a:pt x="19230" y="15496"/>
                    </a:cubicBezTo>
                    <a:cubicBezTo>
                      <a:pt x="19230" y="15443"/>
                      <a:pt x="19284" y="15443"/>
                      <a:pt x="19338" y="15391"/>
                    </a:cubicBezTo>
                    <a:cubicBezTo>
                      <a:pt x="19392" y="15339"/>
                      <a:pt x="19445" y="15339"/>
                      <a:pt x="19499" y="15235"/>
                    </a:cubicBezTo>
                    <a:cubicBezTo>
                      <a:pt x="19499" y="15235"/>
                      <a:pt x="19553" y="15235"/>
                      <a:pt x="19553" y="15183"/>
                    </a:cubicBezTo>
                    <a:cubicBezTo>
                      <a:pt x="19769" y="15078"/>
                      <a:pt x="19930" y="14922"/>
                      <a:pt x="20092" y="14817"/>
                    </a:cubicBezTo>
                    <a:cubicBezTo>
                      <a:pt x="20146" y="14765"/>
                      <a:pt x="20253" y="14713"/>
                      <a:pt x="20307" y="14661"/>
                    </a:cubicBezTo>
                    <a:cubicBezTo>
                      <a:pt x="20361" y="14609"/>
                      <a:pt x="20361" y="14609"/>
                      <a:pt x="20361" y="14557"/>
                    </a:cubicBezTo>
                    <a:cubicBezTo>
                      <a:pt x="20415" y="14557"/>
                      <a:pt x="20469" y="14504"/>
                      <a:pt x="20469" y="14504"/>
                    </a:cubicBezTo>
                    <a:cubicBezTo>
                      <a:pt x="20523" y="14452"/>
                      <a:pt x="20577" y="14400"/>
                      <a:pt x="20630" y="14400"/>
                    </a:cubicBezTo>
                    <a:lnTo>
                      <a:pt x="20684" y="14348"/>
                    </a:lnTo>
                    <a:cubicBezTo>
                      <a:pt x="20738" y="14296"/>
                      <a:pt x="20738" y="14296"/>
                      <a:pt x="20792" y="14243"/>
                    </a:cubicBezTo>
                    <a:cubicBezTo>
                      <a:pt x="20846" y="14243"/>
                      <a:pt x="20846" y="14191"/>
                      <a:pt x="20900" y="14191"/>
                    </a:cubicBezTo>
                    <a:lnTo>
                      <a:pt x="20954" y="14139"/>
                    </a:lnTo>
                    <a:cubicBezTo>
                      <a:pt x="21007" y="14087"/>
                      <a:pt x="21007" y="14087"/>
                      <a:pt x="21061" y="14035"/>
                    </a:cubicBezTo>
                    <a:lnTo>
                      <a:pt x="21115" y="14035"/>
                    </a:lnTo>
                    <a:cubicBezTo>
                      <a:pt x="21115" y="13983"/>
                      <a:pt x="21169" y="13930"/>
                      <a:pt x="21169" y="13930"/>
                    </a:cubicBezTo>
                    <a:cubicBezTo>
                      <a:pt x="21223" y="13930"/>
                      <a:pt x="21223" y="13930"/>
                      <a:pt x="21223" y="13878"/>
                    </a:cubicBezTo>
                    <a:cubicBezTo>
                      <a:pt x="21277" y="13878"/>
                      <a:pt x="21277" y="13826"/>
                      <a:pt x="21331" y="13826"/>
                    </a:cubicBezTo>
                    <a:lnTo>
                      <a:pt x="21385" y="13774"/>
                    </a:lnTo>
                    <a:lnTo>
                      <a:pt x="21438" y="13774"/>
                    </a:lnTo>
                    <a:cubicBezTo>
                      <a:pt x="21438" y="13722"/>
                      <a:pt x="21438" y="13722"/>
                      <a:pt x="21438" y="13670"/>
                    </a:cubicBezTo>
                    <a:cubicBezTo>
                      <a:pt x="21492" y="13670"/>
                      <a:pt x="21492" y="13670"/>
                      <a:pt x="21492" y="13670"/>
                    </a:cubicBezTo>
                    <a:cubicBezTo>
                      <a:pt x="21546" y="13670"/>
                      <a:pt x="21546" y="13670"/>
                      <a:pt x="21546" y="13670"/>
                    </a:cubicBezTo>
                    <a:cubicBezTo>
                      <a:pt x="21546" y="13617"/>
                      <a:pt x="21546" y="13617"/>
                      <a:pt x="21546" y="13617"/>
                    </a:cubicBezTo>
                    <a:cubicBezTo>
                      <a:pt x="21600" y="13617"/>
                      <a:pt x="21600" y="13565"/>
                      <a:pt x="21600" y="13565"/>
                    </a:cubicBezTo>
                    <a:close/>
                  </a:path>
                </a:pathLst>
              </a:custGeom>
              <a:solidFill>
                <a:srgbClr val="BAAFA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83" name="Freeform: Shape 330"/>
              <p:cNvSpPr/>
              <p:nvPr/>
            </p:nvSpPr>
            <p:spPr>
              <a:xfrm>
                <a:off x="659212" y="362204"/>
                <a:ext cx="242074" cy="2487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87"/>
                    </a:moveTo>
                    <a:lnTo>
                      <a:pt x="20042" y="0"/>
                    </a:lnTo>
                    <a:lnTo>
                      <a:pt x="21600" y="13598"/>
                    </a:lnTo>
                    <a:cubicBezTo>
                      <a:pt x="21600" y="13598"/>
                      <a:pt x="17409" y="17207"/>
                      <a:pt x="13218" y="19351"/>
                    </a:cubicBezTo>
                    <a:cubicBezTo>
                      <a:pt x="12949" y="19456"/>
                      <a:pt x="12681" y="19613"/>
                      <a:pt x="12412" y="19717"/>
                    </a:cubicBezTo>
                    <a:cubicBezTo>
                      <a:pt x="11015" y="20136"/>
                      <a:pt x="6233" y="21548"/>
                      <a:pt x="1988" y="21600"/>
                    </a:cubicBezTo>
                    <a:close/>
                  </a:path>
                </a:pathLst>
              </a:custGeom>
              <a:solidFill>
                <a:srgbClr val="BAC6D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84" name="Freeform: Shape 331"/>
              <p:cNvSpPr/>
              <p:nvPr/>
            </p:nvSpPr>
            <p:spPr>
              <a:xfrm>
                <a:off x="807714" y="508896"/>
                <a:ext cx="93571" cy="76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62" y="2891"/>
                    </a:moveTo>
                    <a:cubicBezTo>
                      <a:pt x="19523" y="2891"/>
                      <a:pt x="14954" y="0"/>
                      <a:pt x="14954" y="0"/>
                    </a:cubicBezTo>
                    <a:cubicBezTo>
                      <a:pt x="12600" y="9524"/>
                      <a:pt x="415" y="21430"/>
                      <a:pt x="0" y="21600"/>
                    </a:cubicBezTo>
                    <a:cubicBezTo>
                      <a:pt x="10385" y="14967"/>
                      <a:pt x="20492" y="4082"/>
                      <a:pt x="21600" y="2891"/>
                    </a:cubicBez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85" name="Freeform: Shape 332"/>
              <p:cNvSpPr/>
              <p:nvPr/>
            </p:nvSpPr>
            <p:spPr>
              <a:xfrm>
                <a:off x="674907" y="393595"/>
                <a:ext cx="195592"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0" y="21600"/>
                    </a:lnTo>
                    <a:lnTo>
                      <a:pt x="0" y="19326"/>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86" name="Freeform: Shape 333"/>
              <p:cNvSpPr/>
              <p:nvPr/>
            </p:nvSpPr>
            <p:spPr>
              <a:xfrm>
                <a:off x="678529" y="420760"/>
                <a:ext cx="195591" cy="217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335"/>
                    </a:moveTo>
                    <a:lnTo>
                      <a:pt x="66" y="21600"/>
                    </a:lnTo>
                    <a:lnTo>
                      <a:pt x="0" y="19265"/>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87" name="Freeform: Shape 334"/>
              <p:cNvSpPr/>
              <p:nvPr/>
            </p:nvSpPr>
            <p:spPr>
              <a:xfrm>
                <a:off x="682755" y="447322"/>
                <a:ext cx="195591"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0" y="21600"/>
                    </a:lnTo>
                    <a:lnTo>
                      <a:pt x="0" y="1932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88" name="Freeform: Shape 335"/>
              <p:cNvSpPr/>
              <p:nvPr/>
            </p:nvSpPr>
            <p:spPr>
              <a:xfrm>
                <a:off x="686377" y="474487"/>
                <a:ext cx="195591"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274"/>
                    </a:moveTo>
                    <a:lnTo>
                      <a:pt x="66" y="21600"/>
                    </a:lnTo>
                    <a:lnTo>
                      <a:pt x="0" y="18758"/>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89" name="Freeform: Shape 336"/>
              <p:cNvSpPr/>
              <p:nvPr/>
            </p:nvSpPr>
            <p:spPr>
              <a:xfrm>
                <a:off x="689999" y="501049"/>
                <a:ext cx="195592" cy="223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66" y="21600"/>
                    </a:lnTo>
                    <a:lnTo>
                      <a:pt x="0" y="1932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90" name="Freeform: Shape 337"/>
              <p:cNvSpPr/>
              <p:nvPr/>
            </p:nvSpPr>
            <p:spPr>
              <a:xfrm>
                <a:off x="754451" y="365083"/>
                <a:ext cx="32286" cy="32274"/>
              </a:xfrm>
              <a:custGeom>
                <a:avLst/>
                <a:gdLst/>
                <a:ahLst/>
                <a:cxnLst>
                  <a:cxn ang="0">
                    <a:pos x="wd2" y="hd2"/>
                  </a:cxn>
                  <a:cxn ang="5400000">
                    <a:pos x="wd2" y="hd2"/>
                  </a:cxn>
                  <a:cxn ang="10800000">
                    <a:pos x="wd2" y="hd2"/>
                  </a:cxn>
                  <a:cxn ang="16200000">
                    <a:pos x="wd2" y="hd2"/>
                  </a:cxn>
                </a:cxnLst>
                <a:rect l="0" t="0" r="r" b="b"/>
                <a:pathLst>
                  <a:path w="20293" h="20286" fill="norm" stroke="1" extrusionOk="0">
                    <a:moveTo>
                      <a:pt x="20198" y="8653"/>
                    </a:moveTo>
                    <a:cubicBezTo>
                      <a:pt x="20943" y="14240"/>
                      <a:pt x="17219" y="19453"/>
                      <a:pt x="11633" y="20198"/>
                    </a:cubicBezTo>
                    <a:cubicBezTo>
                      <a:pt x="6046" y="20943"/>
                      <a:pt x="1205" y="16846"/>
                      <a:pt x="88" y="11260"/>
                    </a:cubicBezTo>
                    <a:cubicBezTo>
                      <a:pt x="-657" y="6046"/>
                      <a:pt x="3440" y="833"/>
                      <a:pt x="9026" y="88"/>
                    </a:cubicBezTo>
                    <a:cubicBezTo>
                      <a:pt x="14240" y="-657"/>
                      <a:pt x="19453" y="3440"/>
                      <a:pt x="20198" y="8653"/>
                    </a:cubicBezTo>
                    <a:close/>
                  </a:path>
                </a:pathLst>
              </a:cu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91" name="Freeform: Shape 338"/>
              <p:cNvSpPr/>
              <p:nvPr/>
            </p:nvSpPr>
            <p:spPr>
              <a:xfrm>
                <a:off x="1268923" y="147296"/>
                <a:ext cx="241470" cy="2493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38" y="0"/>
                    </a:moveTo>
                    <a:lnTo>
                      <a:pt x="0" y="2035"/>
                    </a:lnTo>
                    <a:lnTo>
                      <a:pt x="1939" y="21600"/>
                    </a:lnTo>
                    <a:cubicBezTo>
                      <a:pt x="6248" y="21548"/>
                      <a:pt x="10989" y="20087"/>
                      <a:pt x="12443" y="19670"/>
                    </a:cubicBezTo>
                    <a:cubicBezTo>
                      <a:pt x="12712" y="19565"/>
                      <a:pt x="12982" y="19461"/>
                      <a:pt x="13197" y="19357"/>
                    </a:cubicBezTo>
                    <a:cubicBezTo>
                      <a:pt x="13359" y="19252"/>
                      <a:pt x="13466" y="19200"/>
                      <a:pt x="13628" y="19148"/>
                    </a:cubicBezTo>
                    <a:cubicBezTo>
                      <a:pt x="13628" y="19096"/>
                      <a:pt x="13682" y="19096"/>
                      <a:pt x="13736" y="19096"/>
                    </a:cubicBezTo>
                    <a:cubicBezTo>
                      <a:pt x="13843" y="18991"/>
                      <a:pt x="13897" y="18991"/>
                      <a:pt x="14005" y="18939"/>
                    </a:cubicBezTo>
                    <a:cubicBezTo>
                      <a:pt x="14005" y="18887"/>
                      <a:pt x="14113" y="18887"/>
                      <a:pt x="14167" y="18835"/>
                    </a:cubicBezTo>
                    <a:cubicBezTo>
                      <a:pt x="14220" y="18783"/>
                      <a:pt x="14274" y="18783"/>
                      <a:pt x="14382" y="18678"/>
                    </a:cubicBezTo>
                    <a:cubicBezTo>
                      <a:pt x="14436" y="18678"/>
                      <a:pt x="14490" y="18678"/>
                      <a:pt x="14544" y="18626"/>
                    </a:cubicBezTo>
                    <a:cubicBezTo>
                      <a:pt x="14651" y="18574"/>
                      <a:pt x="14705" y="18522"/>
                      <a:pt x="14759" y="18522"/>
                    </a:cubicBezTo>
                    <a:cubicBezTo>
                      <a:pt x="14813" y="18470"/>
                      <a:pt x="14867" y="18417"/>
                      <a:pt x="14921" y="18417"/>
                    </a:cubicBezTo>
                    <a:cubicBezTo>
                      <a:pt x="14975" y="18365"/>
                      <a:pt x="15028" y="18313"/>
                      <a:pt x="15136" y="18261"/>
                    </a:cubicBezTo>
                    <a:lnTo>
                      <a:pt x="15298" y="18157"/>
                    </a:lnTo>
                    <a:cubicBezTo>
                      <a:pt x="15405" y="18104"/>
                      <a:pt x="15459" y="18104"/>
                      <a:pt x="15513" y="18052"/>
                    </a:cubicBezTo>
                    <a:cubicBezTo>
                      <a:pt x="15567" y="18000"/>
                      <a:pt x="15621" y="17948"/>
                      <a:pt x="15675" y="17948"/>
                    </a:cubicBezTo>
                    <a:cubicBezTo>
                      <a:pt x="15729" y="17896"/>
                      <a:pt x="15836" y="17843"/>
                      <a:pt x="15890" y="17791"/>
                    </a:cubicBezTo>
                    <a:lnTo>
                      <a:pt x="16052" y="17687"/>
                    </a:lnTo>
                    <a:cubicBezTo>
                      <a:pt x="16106" y="17687"/>
                      <a:pt x="16160" y="17635"/>
                      <a:pt x="16213" y="17583"/>
                    </a:cubicBezTo>
                    <a:cubicBezTo>
                      <a:pt x="16321" y="17530"/>
                      <a:pt x="16375" y="17530"/>
                      <a:pt x="16429" y="17478"/>
                    </a:cubicBezTo>
                    <a:cubicBezTo>
                      <a:pt x="16483" y="17426"/>
                      <a:pt x="16537" y="17374"/>
                      <a:pt x="16591" y="17374"/>
                    </a:cubicBezTo>
                    <a:cubicBezTo>
                      <a:pt x="16644" y="17322"/>
                      <a:pt x="16752" y="17270"/>
                      <a:pt x="16752" y="17217"/>
                    </a:cubicBezTo>
                    <a:cubicBezTo>
                      <a:pt x="16806" y="17165"/>
                      <a:pt x="16914" y="17165"/>
                      <a:pt x="16968" y="17113"/>
                    </a:cubicBezTo>
                    <a:cubicBezTo>
                      <a:pt x="17021" y="17061"/>
                      <a:pt x="17075" y="17061"/>
                      <a:pt x="17129" y="17009"/>
                    </a:cubicBezTo>
                    <a:cubicBezTo>
                      <a:pt x="17183" y="16957"/>
                      <a:pt x="17237" y="16904"/>
                      <a:pt x="17345" y="16852"/>
                    </a:cubicBezTo>
                    <a:cubicBezTo>
                      <a:pt x="17345" y="16852"/>
                      <a:pt x="17399" y="16800"/>
                      <a:pt x="17452" y="16800"/>
                    </a:cubicBezTo>
                    <a:cubicBezTo>
                      <a:pt x="17506" y="16748"/>
                      <a:pt x="17614" y="16696"/>
                      <a:pt x="17668" y="16643"/>
                    </a:cubicBezTo>
                    <a:lnTo>
                      <a:pt x="17776" y="16539"/>
                    </a:lnTo>
                    <a:cubicBezTo>
                      <a:pt x="17829" y="16487"/>
                      <a:pt x="17937" y="16487"/>
                      <a:pt x="17991" y="16383"/>
                    </a:cubicBezTo>
                    <a:cubicBezTo>
                      <a:pt x="18045" y="16383"/>
                      <a:pt x="18099" y="16330"/>
                      <a:pt x="18099" y="16278"/>
                    </a:cubicBezTo>
                    <a:cubicBezTo>
                      <a:pt x="18206" y="16278"/>
                      <a:pt x="18260" y="16226"/>
                      <a:pt x="18314" y="16174"/>
                    </a:cubicBezTo>
                    <a:cubicBezTo>
                      <a:pt x="18368" y="16174"/>
                      <a:pt x="18368" y="16122"/>
                      <a:pt x="18422" y="16070"/>
                    </a:cubicBezTo>
                    <a:cubicBezTo>
                      <a:pt x="18476" y="16070"/>
                      <a:pt x="18530" y="15965"/>
                      <a:pt x="18637" y="15965"/>
                    </a:cubicBezTo>
                    <a:cubicBezTo>
                      <a:pt x="18637" y="15913"/>
                      <a:pt x="18691" y="15913"/>
                      <a:pt x="18745" y="15861"/>
                    </a:cubicBezTo>
                    <a:cubicBezTo>
                      <a:pt x="18799" y="15809"/>
                      <a:pt x="18853" y="15757"/>
                      <a:pt x="18907" y="15704"/>
                    </a:cubicBezTo>
                    <a:cubicBezTo>
                      <a:pt x="18961" y="15704"/>
                      <a:pt x="19014" y="15652"/>
                      <a:pt x="19014" y="15652"/>
                    </a:cubicBezTo>
                    <a:cubicBezTo>
                      <a:pt x="19122" y="15600"/>
                      <a:pt x="19122" y="15548"/>
                      <a:pt x="19230" y="15496"/>
                    </a:cubicBezTo>
                    <a:cubicBezTo>
                      <a:pt x="19230" y="15496"/>
                      <a:pt x="19284" y="15496"/>
                      <a:pt x="19284" y="15443"/>
                    </a:cubicBezTo>
                    <a:cubicBezTo>
                      <a:pt x="19338" y="15391"/>
                      <a:pt x="19445" y="15339"/>
                      <a:pt x="19499" y="15287"/>
                    </a:cubicBezTo>
                    <a:cubicBezTo>
                      <a:pt x="19553" y="15287"/>
                      <a:pt x="19553" y="15235"/>
                      <a:pt x="19553" y="15235"/>
                    </a:cubicBezTo>
                    <a:cubicBezTo>
                      <a:pt x="19769" y="15078"/>
                      <a:pt x="19930" y="14974"/>
                      <a:pt x="20092" y="14817"/>
                    </a:cubicBezTo>
                    <a:cubicBezTo>
                      <a:pt x="20146" y="14765"/>
                      <a:pt x="20200" y="14713"/>
                      <a:pt x="20307" y="14661"/>
                    </a:cubicBezTo>
                    <a:cubicBezTo>
                      <a:pt x="20307" y="14661"/>
                      <a:pt x="20361" y="14661"/>
                      <a:pt x="20361" y="14609"/>
                    </a:cubicBezTo>
                    <a:cubicBezTo>
                      <a:pt x="20415" y="14557"/>
                      <a:pt x="20469" y="14557"/>
                      <a:pt x="20523" y="14504"/>
                    </a:cubicBezTo>
                    <a:cubicBezTo>
                      <a:pt x="20577" y="14504"/>
                      <a:pt x="20577" y="14452"/>
                      <a:pt x="20577" y="14452"/>
                    </a:cubicBezTo>
                    <a:cubicBezTo>
                      <a:pt x="20630" y="14400"/>
                      <a:pt x="20684" y="14400"/>
                      <a:pt x="20738" y="14348"/>
                    </a:cubicBezTo>
                    <a:lnTo>
                      <a:pt x="20792" y="14296"/>
                    </a:lnTo>
                    <a:cubicBezTo>
                      <a:pt x="20792" y="14243"/>
                      <a:pt x="20846" y="14243"/>
                      <a:pt x="20900" y="14191"/>
                    </a:cubicBezTo>
                    <a:cubicBezTo>
                      <a:pt x="20900" y="14191"/>
                      <a:pt x="20900" y="14139"/>
                      <a:pt x="20954" y="14139"/>
                    </a:cubicBezTo>
                    <a:cubicBezTo>
                      <a:pt x="21007" y="14139"/>
                      <a:pt x="21007" y="14087"/>
                      <a:pt x="21061" y="14087"/>
                    </a:cubicBezTo>
                    <a:cubicBezTo>
                      <a:pt x="21061" y="14087"/>
                      <a:pt x="21061" y="14035"/>
                      <a:pt x="21115" y="14035"/>
                    </a:cubicBezTo>
                    <a:cubicBezTo>
                      <a:pt x="21169" y="14035"/>
                      <a:pt x="21169" y="13983"/>
                      <a:pt x="21223" y="13930"/>
                    </a:cubicBezTo>
                    <a:lnTo>
                      <a:pt x="21223" y="13878"/>
                    </a:lnTo>
                    <a:cubicBezTo>
                      <a:pt x="21277" y="13878"/>
                      <a:pt x="21277" y="13878"/>
                      <a:pt x="21331" y="13826"/>
                    </a:cubicBezTo>
                    <a:lnTo>
                      <a:pt x="21385" y="13826"/>
                    </a:lnTo>
                    <a:lnTo>
                      <a:pt x="21438" y="13774"/>
                    </a:lnTo>
                    <a:lnTo>
                      <a:pt x="21492" y="13774"/>
                    </a:lnTo>
                    <a:cubicBezTo>
                      <a:pt x="21492" y="13722"/>
                      <a:pt x="21492" y="13722"/>
                      <a:pt x="21492" y="13722"/>
                    </a:cubicBezTo>
                    <a:cubicBezTo>
                      <a:pt x="21492" y="13670"/>
                      <a:pt x="21492" y="13670"/>
                      <a:pt x="21546" y="13670"/>
                    </a:cubicBezTo>
                    <a:lnTo>
                      <a:pt x="21600" y="13670"/>
                    </a:lnTo>
                    <a:lnTo>
                      <a:pt x="21600" y="13565"/>
                    </a:lnTo>
                    <a:close/>
                  </a:path>
                </a:pathLst>
              </a:custGeom>
              <a:solidFill>
                <a:srgbClr val="BAAFA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92" name="Freeform: Shape 339"/>
              <p:cNvSpPr/>
              <p:nvPr/>
            </p:nvSpPr>
            <p:spPr>
              <a:xfrm>
                <a:off x="1250812" y="137033"/>
                <a:ext cx="242075" cy="2493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83"/>
                    </a:moveTo>
                    <a:lnTo>
                      <a:pt x="20042" y="0"/>
                    </a:lnTo>
                    <a:lnTo>
                      <a:pt x="21600" y="13617"/>
                    </a:lnTo>
                    <a:cubicBezTo>
                      <a:pt x="21600" y="13617"/>
                      <a:pt x="17463" y="17165"/>
                      <a:pt x="13218" y="19304"/>
                    </a:cubicBezTo>
                    <a:cubicBezTo>
                      <a:pt x="12949" y="19513"/>
                      <a:pt x="12681" y="19565"/>
                      <a:pt x="12412" y="19670"/>
                    </a:cubicBezTo>
                    <a:cubicBezTo>
                      <a:pt x="11015" y="20139"/>
                      <a:pt x="6287" y="21548"/>
                      <a:pt x="1988" y="21600"/>
                    </a:cubicBezTo>
                    <a:close/>
                  </a:path>
                </a:pathLst>
              </a:custGeom>
              <a:solidFill>
                <a:srgbClr val="BAC6D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93" name="Freeform: Shape 340"/>
              <p:cNvSpPr/>
              <p:nvPr/>
            </p:nvSpPr>
            <p:spPr>
              <a:xfrm>
                <a:off x="1399317" y="283726"/>
                <a:ext cx="92966" cy="76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61" y="3061"/>
                    </a:moveTo>
                    <a:cubicBezTo>
                      <a:pt x="19649" y="3061"/>
                      <a:pt x="15050" y="0"/>
                      <a:pt x="15050" y="0"/>
                    </a:cubicBezTo>
                    <a:cubicBezTo>
                      <a:pt x="12681" y="9524"/>
                      <a:pt x="418" y="21430"/>
                      <a:pt x="0" y="21600"/>
                    </a:cubicBezTo>
                    <a:cubicBezTo>
                      <a:pt x="10312" y="15137"/>
                      <a:pt x="20625" y="4252"/>
                      <a:pt x="21600" y="3231"/>
                    </a:cubicBezTo>
                    <a:cubicBezTo>
                      <a:pt x="21600" y="3231"/>
                      <a:pt x="21600" y="3061"/>
                      <a:pt x="21461" y="3061"/>
                    </a:cubicBez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94" name="Freeform: Shape 341"/>
              <p:cNvSpPr/>
              <p:nvPr/>
            </p:nvSpPr>
            <p:spPr>
              <a:xfrm>
                <a:off x="1266508" y="168425"/>
                <a:ext cx="195591" cy="223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0" y="21600"/>
                    </a:lnTo>
                    <a:lnTo>
                      <a:pt x="0" y="1932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95" name="Freeform: Shape 342"/>
              <p:cNvSpPr/>
              <p:nvPr/>
            </p:nvSpPr>
            <p:spPr>
              <a:xfrm>
                <a:off x="1270130" y="195590"/>
                <a:ext cx="195591" cy="223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66" y="21600"/>
                    </a:lnTo>
                    <a:lnTo>
                      <a:pt x="0" y="19326"/>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96" name="Freeform: Shape 343"/>
              <p:cNvSpPr/>
              <p:nvPr/>
            </p:nvSpPr>
            <p:spPr>
              <a:xfrm>
                <a:off x="1273752" y="222755"/>
                <a:ext cx="195591"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66" y="21600"/>
                    </a:lnTo>
                    <a:lnTo>
                      <a:pt x="0" y="18758"/>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97" name="Freeform: Shape 344"/>
              <p:cNvSpPr/>
              <p:nvPr/>
            </p:nvSpPr>
            <p:spPr>
              <a:xfrm>
                <a:off x="1277978" y="249317"/>
                <a:ext cx="194987"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0" y="21600"/>
                    </a:lnTo>
                    <a:lnTo>
                      <a:pt x="0" y="19326"/>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98" name="Freeform: Shape 345"/>
              <p:cNvSpPr/>
              <p:nvPr/>
            </p:nvSpPr>
            <p:spPr>
              <a:xfrm>
                <a:off x="1281600" y="276482"/>
                <a:ext cx="195591"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0" y="21600"/>
                    </a:lnTo>
                    <a:lnTo>
                      <a:pt x="0" y="19326"/>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1999" name="Freeform: Shape 346"/>
              <p:cNvSpPr/>
              <p:nvPr/>
            </p:nvSpPr>
            <p:spPr>
              <a:xfrm>
                <a:off x="1346053" y="140505"/>
                <a:ext cx="32286" cy="31705"/>
              </a:xfrm>
              <a:custGeom>
                <a:avLst/>
                <a:gdLst/>
                <a:ahLst/>
                <a:cxnLst>
                  <a:cxn ang="0">
                    <a:pos x="wd2" y="hd2"/>
                  </a:cxn>
                  <a:cxn ang="5400000">
                    <a:pos x="wd2" y="hd2"/>
                  </a:cxn>
                  <a:cxn ang="10800000">
                    <a:pos x="wd2" y="hd2"/>
                  </a:cxn>
                  <a:cxn ang="16200000">
                    <a:pos x="wd2" y="hd2"/>
                  </a:cxn>
                </a:cxnLst>
                <a:rect l="0" t="0" r="r" b="b"/>
                <a:pathLst>
                  <a:path w="20293" h="20277" fill="norm" stroke="1" extrusionOk="0">
                    <a:moveTo>
                      <a:pt x="20198" y="8812"/>
                    </a:moveTo>
                    <a:cubicBezTo>
                      <a:pt x="20943" y="14496"/>
                      <a:pt x="17219" y="19422"/>
                      <a:pt x="11633" y="20180"/>
                    </a:cubicBezTo>
                    <a:cubicBezTo>
                      <a:pt x="6046" y="20938"/>
                      <a:pt x="1205" y="17149"/>
                      <a:pt x="88" y="11464"/>
                    </a:cubicBezTo>
                    <a:cubicBezTo>
                      <a:pt x="-657" y="6159"/>
                      <a:pt x="3440" y="854"/>
                      <a:pt x="8653" y="96"/>
                    </a:cubicBezTo>
                    <a:cubicBezTo>
                      <a:pt x="14612" y="-662"/>
                      <a:pt x="19453" y="3127"/>
                      <a:pt x="20198" y="8812"/>
                    </a:cubicBezTo>
                    <a:close/>
                  </a:path>
                </a:pathLst>
              </a:cu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00" name="Freeform: Shape 347"/>
              <p:cNvSpPr/>
              <p:nvPr/>
            </p:nvSpPr>
            <p:spPr>
              <a:xfrm>
                <a:off x="1711416" y="195590"/>
                <a:ext cx="231812" cy="234102"/>
              </a:xfrm>
              <a:custGeom>
                <a:avLst/>
                <a:gdLst/>
                <a:ahLst/>
                <a:cxnLst>
                  <a:cxn ang="0">
                    <a:pos x="wd2" y="hd2"/>
                  </a:cxn>
                  <a:cxn ang="5400000">
                    <a:pos x="wd2" y="hd2"/>
                  </a:cxn>
                  <a:cxn ang="10800000">
                    <a:pos x="wd2" y="hd2"/>
                  </a:cxn>
                  <a:cxn ang="16200000">
                    <a:pos x="wd2" y="hd2"/>
                  </a:cxn>
                </a:cxnLst>
                <a:rect l="0" t="0" r="r" b="b"/>
                <a:pathLst>
                  <a:path w="21600" h="21369" fill="norm" stroke="1" extrusionOk="0">
                    <a:moveTo>
                      <a:pt x="21039" y="0"/>
                    </a:moveTo>
                    <a:lnTo>
                      <a:pt x="0" y="660"/>
                    </a:lnTo>
                    <a:lnTo>
                      <a:pt x="505" y="21325"/>
                    </a:lnTo>
                    <a:cubicBezTo>
                      <a:pt x="5049" y="21600"/>
                      <a:pt x="10043" y="20501"/>
                      <a:pt x="11557" y="20116"/>
                    </a:cubicBezTo>
                    <a:cubicBezTo>
                      <a:pt x="11838" y="20006"/>
                      <a:pt x="12175" y="19951"/>
                      <a:pt x="12455" y="19786"/>
                    </a:cubicBezTo>
                    <a:cubicBezTo>
                      <a:pt x="12567" y="19731"/>
                      <a:pt x="12736" y="19676"/>
                      <a:pt x="12848" y="19621"/>
                    </a:cubicBezTo>
                    <a:cubicBezTo>
                      <a:pt x="12848" y="19621"/>
                      <a:pt x="12960" y="19621"/>
                      <a:pt x="13016" y="19566"/>
                    </a:cubicBezTo>
                    <a:cubicBezTo>
                      <a:pt x="13072" y="19566"/>
                      <a:pt x="13128" y="19511"/>
                      <a:pt x="13241" y="19402"/>
                    </a:cubicBezTo>
                    <a:cubicBezTo>
                      <a:pt x="13353" y="19402"/>
                      <a:pt x="13353" y="19402"/>
                      <a:pt x="13409" y="19347"/>
                    </a:cubicBezTo>
                    <a:cubicBezTo>
                      <a:pt x="13521" y="19347"/>
                      <a:pt x="13577" y="19292"/>
                      <a:pt x="13689" y="19237"/>
                    </a:cubicBezTo>
                    <a:cubicBezTo>
                      <a:pt x="13745" y="19237"/>
                      <a:pt x="13802" y="19182"/>
                      <a:pt x="13858" y="19182"/>
                    </a:cubicBezTo>
                    <a:cubicBezTo>
                      <a:pt x="13970" y="19127"/>
                      <a:pt x="14026" y="19072"/>
                      <a:pt x="14082" y="19017"/>
                    </a:cubicBezTo>
                    <a:cubicBezTo>
                      <a:pt x="14138" y="19017"/>
                      <a:pt x="14194" y="19017"/>
                      <a:pt x="14306" y="18962"/>
                    </a:cubicBezTo>
                    <a:cubicBezTo>
                      <a:pt x="14363" y="18962"/>
                      <a:pt x="14419" y="18852"/>
                      <a:pt x="14475" y="18852"/>
                    </a:cubicBezTo>
                    <a:cubicBezTo>
                      <a:pt x="14587" y="18797"/>
                      <a:pt x="14643" y="18742"/>
                      <a:pt x="14699" y="18742"/>
                    </a:cubicBezTo>
                    <a:cubicBezTo>
                      <a:pt x="14755" y="18687"/>
                      <a:pt x="14811" y="18687"/>
                      <a:pt x="14924" y="18632"/>
                    </a:cubicBezTo>
                    <a:cubicBezTo>
                      <a:pt x="14980" y="18577"/>
                      <a:pt x="15036" y="18577"/>
                      <a:pt x="15092" y="18522"/>
                    </a:cubicBezTo>
                    <a:cubicBezTo>
                      <a:pt x="15204" y="18467"/>
                      <a:pt x="15260" y="18467"/>
                      <a:pt x="15316" y="18412"/>
                    </a:cubicBezTo>
                    <a:cubicBezTo>
                      <a:pt x="15372" y="18412"/>
                      <a:pt x="15429" y="18357"/>
                      <a:pt x="15485" y="18302"/>
                    </a:cubicBezTo>
                    <a:cubicBezTo>
                      <a:pt x="15541" y="18247"/>
                      <a:pt x="15653" y="18247"/>
                      <a:pt x="15709" y="18192"/>
                    </a:cubicBezTo>
                    <a:cubicBezTo>
                      <a:pt x="15765" y="18137"/>
                      <a:pt x="15821" y="18137"/>
                      <a:pt x="15934" y="18082"/>
                    </a:cubicBezTo>
                    <a:cubicBezTo>
                      <a:pt x="15990" y="18027"/>
                      <a:pt x="16046" y="18027"/>
                      <a:pt x="16102" y="17973"/>
                    </a:cubicBezTo>
                    <a:cubicBezTo>
                      <a:pt x="16158" y="17973"/>
                      <a:pt x="16214" y="17918"/>
                      <a:pt x="16270" y="17863"/>
                    </a:cubicBezTo>
                    <a:cubicBezTo>
                      <a:pt x="16326" y="17808"/>
                      <a:pt x="16382" y="17808"/>
                      <a:pt x="16495" y="17753"/>
                    </a:cubicBezTo>
                    <a:cubicBezTo>
                      <a:pt x="16551" y="17698"/>
                      <a:pt x="16607" y="17698"/>
                      <a:pt x="16663" y="17643"/>
                    </a:cubicBezTo>
                    <a:cubicBezTo>
                      <a:pt x="16719" y="17643"/>
                      <a:pt x="16775" y="17588"/>
                      <a:pt x="16887" y="17533"/>
                    </a:cubicBezTo>
                    <a:cubicBezTo>
                      <a:pt x="16943" y="17478"/>
                      <a:pt x="16943" y="17478"/>
                      <a:pt x="16999" y="17423"/>
                    </a:cubicBezTo>
                    <a:cubicBezTo>
                      <a:pt x="17112" y="17368"/>
                      <a:pt x="17168" y="17368"/>
                      <a:pt x="17224" y="17313"/>
                    </a:cubicBezTo>
                    <a:cubicBezTo>
                      <a:pt x="17280" y="17258"/>
                      <a:pt x="17336" y="17258"/>
                      <a:pt x="17392" y="17203"/>
                    </a:cubicBezTo>
                    <a:cubicBezTo>
                      <a:pt x="17504" y="17148"/>
                      <a:pt x="17504" y="17148"/>
                      <a:pt x="17561" y="17093"/>
                    </a:cubicBezTo>
                    <a:cubicBezTo>
                      <a:pt x="17673" y="17038"/>
                      <a:pt x="17673" y="17038"/>
                      <a:pt x="17729" y="17038"/>
                    </a:cubicBezTo>
                    <a:cubicBezTo>
                      <a:pt x="17841" y="16928"/>
                      <a:pt x="17897" y="16928"/>
                      <a:pt x="17953" y="16873"/>
                    </a:cubicBezTo>
                    <a:cubicBezTo>
                      <a:pt x="18009" y="16818"/>
                      <a:pt x="18065" y="16818"/>
                      <a:pt x="18122" y="16763"/>
                    </a:cubicBezTo>
                    <a:cubicBezTo>
                      <a:pt x="18178" y="16763"/>
                      <a:pt x="18234" y="16708"/>
                      <a:pt x="18290" y="16708"/>
                    </a:cubicBezTo>
                    <a:cubicBezTo>
                      <a:pt x="18346" y="16653"/>
                      <a:pt x="18346" y="16598"/>
                      <a:pt x="18458" y="16544"/>
                    </a:cubicBezTo>
                    <a:cubicBezTo>
                      <a:pt x="18514" y="16544"/>
                      <a:pt x="18570" y="16489"/>
                      <a:pt x="18626" y="16434"/>
                    </a:cubicBezTo>
                    <a:cubicBezTo>
                      <a:pt x="18683" y="16434"/>
                      <a:pt x="18739" y="16434"/>
                      <a:pt x="18739" y="16379"/>
                    </a:cubicBezTo>
                    <a:cubicBezTo>
                      <a:pt x="18795" y="16324"/>
                      <a:pt x="18907" y="16269"/>
                      <a:pt x="18963" y="16214"/>
                    </a:cubicBezTo>
                    <a:cubicBezTo>
                      <a:pt x="18963" y="16214"/>
                      <a:pt x="19019" y="16214"/>
                      <a:pt x="19075" y="16159"/>
                    </a:cubicBezTo>
                    <a:cubicBezTo>
                      <a:pt x="19131" y="16159"/>
                      <a:pt x="19188" y="16104"/>
                      <a:pt x="19244" y="16049"/>
                    </a:cubicBezTo>
                    <a:cubicBezTo>
                      <a:pt x="19300" y="15994"/>
                      <a:pt x="19300" y="15994"/>
                      <a:pt x="19356" y="15994"/>
                    </a:cubicBezTo>
                    <a:cubicBezTo>
                      <a:pt x="19524" y="15829"/>
                      <a:pt x="19749" y="15719"/>
                      <a:pt x="19917" y="15609"/>
                    </a:cubicBezTo>
                    <a:cubicBezTo>
                      <a:pt x="19973" y="15554"/>
                      <a:pt x="20085" y="15499"/>
                      <a:pt x="20141" y="15444"/>
                    </a:cubicBezTo>
                    <a:cubicBezTo>
                      <a:pt x="20197" y="15444"/>
                      <a:pt x="20197" y="15389"/>
                      <a:pt x="20197" y="15389"/>
                    </a:cubicBezTo>
                    <a:cubicBezTo>
                      <a:pt x="20254" y="15389"/>
                      <a:pt x="20310" y="15334"/>
                      <a:pt x="20422" y="15279"/>
                    </a:cubicBezTo>
                    <a:cubicBezTo>
                      <a:pt x="20422" y="15279"/>
                      <a:pt x="20422" y="15224"/>
                      <a:pt x="20478" y="15224"/>
                    </a:cubicBezTo>
                    <a:cubicBezTo>
                      <a:pt x="20478" y="15224"/>
                      <a:pt x="20534" y="15169"/>
                      <a:pt x="20590" y="15115"/>
                    </a:cubicBezTo>
                    <a:cubicBezTo>
                      <a:pt x="20646" y="15115"/>
                      <a:pt x="20646" y="15115"/>
                      <a:pt x="20646" y="15060"/>
                    </a:cubicBezTo>
                    <a:cubicBezTo>
                      <a:pt x="20702" y="15060"/>
                      <a:pt x="20758" y="15005"/>
                      <a:pt x="20815" y="15005"/>
                    </a:cubicBezTo>
                    <a:cubicBezTo>
                      <a:pt x="20815" y="15005"/>
                      <a:pt x="20815" y="14950"/>
                      <a:pt x="20871" y="14950"/>
                    </a:cubicBezTo>
                    <a:cubicBezTo>
                      <a:pt x="20927" y="14950"/>
                      <a:pt x="20927" y="14895"/>
                      <a:pt x="20983" y="14840"/>
                    </a:cubicBezTo>
                    <a:lnTo>
                      <a:pt x="21039" y="14840"/>
                    </a:lnTo>
                    <a:cubicBezTo>
                      <a:pt x="21039" y="14785"/>
                      <a:pt x="21095" y="14785"/>
                      <a:pt x="21095" y="14785"/>
                    </a:cubicBezTo>
                    <a:cubicBezTo>
                      <a:pt x="21151" y="14785"/>
                      <a:pt x="21151" y="14730"/>
                      <a:pt x="21207" y="14730"/>
                    </a:cubicBezTo>
                    <a:cubicBezTo>
                      <a:pt x="21207" y="14675"/>
                      <a:pt x="21263" y="14675"/>
                      <a:pt x="21263" y="14675"/>
                    </a:cubicBezTo>
                    <a:cubicBezTo>
                      <a:pt x="21263" y="14675"/>
                      <a:pt x="21263" y="14620"/>
                      <a:pt x="21319" y="14620"/>
                    </a:cubicBezTo>
                    <a:cubicBezTo>
                      <a:pt x="21319" y="14565"/>
                      <a:pt x="21376" y="14565"/>
                      <a:pt x="21376" y="14565"/>
                    </a:cubicBezTo>
                    <a:cubicBezTo>
                      <a:pt x="21376" y="14565"/>
                      <a:pt x="21432" y="14565"/>
                      <a:pt x="21432" y="14510"/>
                    </a:cubicBezTo>
                    <a:cubicBezTo>
                      <a:pt x="21488" y="14510"/>
                      <a:pt x="21488" y="14510"/>
                      <a:pt x="21488" y="14510"/>
                    </a:cubicBezTo>
                    <a:cubicBezTo>
                      <a:pt x="21544" y="14510"/>
                      <a:pt x="21544" y="14455"/>
                      <a:pt x="21544" y="14455"/>
                    </a:cubicBezTo>
                    <a:lnTo>
                      <a:pt x="21544" y="14400"/>
                    </a:lnTo>
                    <a:cubicBezTo>
                      <a:pt x="21600" y="14400"/>
                      <a:pt x="21600" y="14400"/>
                      <a:pt x="21600" y="14400"/>
                    </a:cubicBezTo>
                    <a:close/>
                  </a:path>
                </a:pathLst>
              </a:custGeom>
              <a:solidFill>
                <a:srgbClr val="BAAFA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01" name="Freeform: Shape 348"/>
              <p:cNvSpPr/>
              <p:nvPr/>
            </p:nvSpPr>
            <p:spPr>
              <a:xfrm>
                <a:off x="1694513" y="184120"/>
                <a:ext cx="231812" cy="234084"/>
              </a:xfrm>
              <a:custGeom>
                <a:avLst/>
                <a:gdLst/>
                <a:ahLst/>
                <a:cxnLst>
                  <a:cxn ang="0">
                    <a:pos x="wd2" y="hd2"/>
                  </a:cxn>
                  <a:cxn ang="5400000">
                    <a:pos x="wd2" y="hd2"/>
                  </a:cxn>
                  <a:cxn ang="10800000">
                    <a:pos x="wd2" y="hd2"/>
                  </a:cxn>
                  <a:cxn ang="16200000">
                    <a:pos x="wd2" y="hd2"/>
                  </a:cxn>
                </a:cxnLst>
                <a:rect l="0" t="0" r="r" b="b"/>
                <a:pathLst>
                  <a:path w="21600" h="21367" fill="norm" stroke="1" extrusionOk="0">
                    <a:moveTo>
                      <a:pt x="0" y="660"/>
                    </a:moveTo>
                    <a:lnTo>
                      <a:pt x="21039" y="0"/>
                    </a:lnTo>
                    <a:lnTo>
                      <a:pt x="21600" y="14400"/>
                    </a:lnTo>
                    <a:cubicBezTo>
                      <a:pt x="21600" y="14400"/>
                      <a:pt x="16999" y="17863"/>
                      <a:pt x="12399" y="19786"/>
                    </a:cubicBezTo>
                    <a:cubicBezTo>
                      <a:pt x="12175" y="19951"/>
                      <a:pt x="11838" y="20061"/>
                      <a:pt x="11557" y="20116"/>
                    </a:cubicBezTo>
                    <a:cubicBezTo>
                      <a:pt x="10043" y="20446"/>
                      <a:pt x="4993" y="21600"/>
                      <a:pt x="505" y="21325"/>
                    </a:cubicBezTo>
                    <a:close/>
                  </a:path>
                </a:pathLst>
              </a:custGeom>
              <a:solidFill>
                <a:srgbClr val="BAC6D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02" name="Freeform: Shape 349"/>
              <p:cNvSpPr/>
              <p:nvPr/>
            </p:nvSpPr>
            <p:spPr>
              <a:xfrm>
                <a:off x="1827925" y="329605"/>
                <a:ext cx="97796" cy="712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67" y="3812"/>
                    </a:moveTo>
                    <a:cubicBezTo>
                      <a:pt x="19745" y="3630"/>
                      <a:pt x="15504" y="0"/>
                      <a:pt x="15504" y="0"/>
                    </a:cubicBezTo>
                    <a:cubicBezTo>
                      <a:pt x="12721" y="9983"/>
                      <a:pt x="398" y="21418"/>
                      <a:pt x="0" y="21600"/>
                    </a:cubicBezTo>
                    <a:cubicBezTo>
                      <a:pt x="10336" y="15610"/>
                      <a:pt x="20672" y="4901"/>
                      <a:pt x="21600" y="3812"/>
                    </a:cubicBez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03" name="Freeform: Shape 350"/>
              <p:cNvSpPr/>
              <p:nvPr/>
            </p:nvSpPr>
            <p:spPr>
              <a:xfrm>
                <a:off x="1708396" y="214908"/>
                <a:ext cx="196195" cy="78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714"/>
                    </a:moveTo>
                    <a:lnTo>
                      <a:pt x="0" y="21600"/>
                    </a:lnTo>
                    <a:lnTo>
                      <a:pt x="0" y="15429"/>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04" name="Freeform: Shape 351"/>
              <p:cNvSpPr/>
              <p:nvPr/>
            </p:nvSpPr>
            <p:spPr>
              <a:xfrm>
                <a:off x="1710209" y="242073"/>
                <a:ext cx="196195" cy="7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171"/>
                    </a:moveTo>
                    <a:lnTo>
                      <a:pt x="0" y="21600"/>
                    </a:lnTo>
                    <a:lnTo>
                      <a:pt x="0" y="13886"/>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05" name="Freeform: Shape 352"/>
              <p:cNvSpPr/>
              <p:nvPr/>
            </p:nvSpPr>
            <p:spPr>
              <a:xfrm>
                <a:off x="1712019" y="269238"/>
                <a:ext cx="196196" cy="7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171"/>
                    </a:moveTo>
                    <a:lnTo>
                      <a:pt x="0" y="21600"/>
                    </a:lnTo>
                    <a:lnTo>
                      <a:pt x="0" y="15429"/>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06" name="Freeform: Shape 353"/>
              <p:cNvSpPr/>
              <p:nvPr/>
            </p:nvSpPr>
            <p:spPr>
              <a:xfrm>
                <a:off x="1713831" y="296404"/>
                <a:ext cx="196195" cy="78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171"/>
                    </a:moveTo>
                    <a:lnTo>
                      <a:pt x="0" y="21600"/>
                    </a:lnTo>
                    <a:lnTo>
                      <a:pt x="0" y="1388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07" name="Freeform: Shape 354"/>
              <p:cNvSpPr/>
              <p:nvPr/>
            </p:nvSpPr>
            <p:spPr>
              <a:xfrm>
                <a:off x="1715036" y="323569"/>
                <a:ext cx="196799" cy="7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171"/>
                    </a:moveTo>
                    <a:lnTo>
                      <a:pt x="66" y="21600"/>
                    </a:lnTo>
                    <a:lnTo>
                      <a:pt x="0" y="1388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08" name="Freeform: Shape 355"/>
              <p:cNvSpPr/>
              <p:nvPr/>
            </p:nvSpPr>
            <p:spPr>
              <a:xfrm>
                <a:off x="1790461" y="179857"/>
                <a:ext cx="32634" cy="32070"/>
              </a:xfrm>
              <a:custGeom>
                <a:avLst/>
                <a:gdLst/>
                <a:ahLst/>
                <a:cxnLst>
                  <a:cxn ang="0">
                    <a:pos x="wd2" y="hd2"/>
                  </a:cxn>
                  <a:cxn ang="5400000">
                    <a:pos x="wd2" y="hd2"/>
                  </a:cxn>
                  <a:cxn ang="10800000">
                    <a:pos x="wd2" y="hd2"/>
                  </a:cxn>
                  <a:cxn ang="16200000">
                    <a:pos x="wd2" y="hd2"/>
                  </a:cxn>
                </a:cxnLst>
                <a:rect l="0" t="0" r="r" b="b"/>
                <a:pathLst>
                  <a:path w="21237" h="20877" fill="norm" stroke="1" extrusionOk="0">
                    <a:moveTo>
                      <a:pt x="21237" y="9668"/>
                    </a:moveTo>
                    <a:cubicBezTo>
                      <a:pt x="21237" y="15453"/>
                      <a:pt x="16994" y="20468"/>
                      <a:pt x="11208" y="20853"/>
                    </a:cubicBezTo>
                    <a:cubicBezTo>
                      <a:pt x="5423" y="21239"/>
                      <a:pt x="408" y="16996"/>
                      <a:pt x="23" y="10825"/>
                    </a:cubicBezTo>
                    <a:cubicBezTo>
                      <a:pt x="-363" y="5425"/>
                      <a:pt x="4266" y="410"/>
                      <a:pt x="9666" y="25"/>
                    </a:cubicBezTo>
                    <a:cubicBezTo>
                      <a:pt x="15451" y="-361"/>
                      <a:pt x="20466" y="3882"/>
                      <a:pt x="21237" y="9668"/>
                    </a:cubicBezTo>
                    <a:close/>
                  </a:path>
                </a:pathLst>
              </a:cu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09" name="Freeform: Shape 356"/>
              <p:cNvSpPr/>
              <p:nvPr/>
            </p:nvSpPr>
            <p:spPr>
              <a:xfrm>
                <a:off x="1710209" y="490183"/>
                <a:ext cx="231208" cy="233925"/>
              </a:xfrm>
              <a:custGeom>
                <a:avLst/>
                <a:gdLst/>
                <a:ahLst/>
                <a:cxnLst>
                  <a:cxn ang="0">
                    <a:pos x="wd2" y="hd2"/>
                  </a:cxn>
                  <a:cxn ang="5400000">
                    <a:pos x="wd2" y="hd2"/>
                  </a:cxn>
                  <a:cxn ang="10800000">
                    <a:pos x="wd2" y="hd2"/>
                  </a:cxn>
                  <a:cxn ang="16200000">
                    <a:pos x="wd2" y="hd2"/>
                  </a:cxn>
                </a:cxnLst>
                <a:rect l="0" t="0" r="r" b="b"/>
                <a:pathLst>
                  <a:path w="21600" h="21407" fill="norm" stroke="1" extrusionOk="0">
                    <a:moveTo>
                      <a:pt x="21094" y="0"/>
                    </a:moveTo>
                    <a:lnTo>
                      <a:pt x="0" y="606"/>
                    </a:lnTo>
                    <a:lnTo>
                      <a:pt x="562" y="21380"/>
                    </a:lnTo>
                    <a:cubicBezTo>
                      <a:pt x="5006" y="21600"/>
                      <a:pt x="10069" y="20443"/>
                      <a:pt x="11588" y="20112"/>
                    </a:cubicBezTo>
                    <a:cubicBezTo>
                      <a:pt x="11869" y="20002"/>
                      <a:pt x="12150" y="19947"/>
                      <a:pt x="12431" y="19837"/>
                    </a:cubicBezTo>
                    <a:cubicBezTo>
                      <a:pt x="12600" y="19727"/>
                      <a:pt x="12713" y="19671"/>
                      <a:pt x="12881" y="19671"/>
                    </a:cubicBezTo>
                    <a:cubicBezTo>
                      <a:pt x="12881" y="19616"/>
                      <a:pt x="12938" y="19616"/>
                      <a:pt x="12994" y="19616"/>
                    </a:cubicBezTo>
                    <a:cubicBezTo>
                      <a:pt x="13106" y="19561"/>
                      <a:pt x="13219" y="19451"/>
                      <a:pt x="13275" y="19451"/>
                    </a:cubicBezTo>
                    <a:cubicBezTo>
                      <a:pt x="13331" y="19396"/>
                      <a:pt x="13388" y="19396"/>
                      <a:pt x="13444" y="19396"/>
                    </a:cubicBezTo>
                    <a:cubicBezTo>
                      <a:pt x="13556" y="19341"/>
                      <a:pt x="13613" y="19286"/>
                      <a:pt x="13669" y="19231"/>
                    </a:cubicBezTo>
                    <a:cubicBezTo>
                      <a:pt x="13725" y="19231"/>
                      <a:pt x="13838" y="19176"/>
                      <a:pt x="13894" y="19176"/>
                    </a:cubicBezTo>
                    <a:cubicBezTo>
                      <a:pt x="13950" y="19120"/>
                      <a:pt x="14006" y="19065"/>
                      <a:pt x="14119" y="19065"/>
                    </a:cubicBezTo>
                    <a:cubicBezTo>
                      <a:pt x="14175" y="19010"/>
                      <a:pt x="14231" y="19010"/>
                      <a:pt x="14288" y="18955"/>
                    </a:cubicBezTo>
                    <a:cubicBezTo>
                      <a:pt x="14344" y="18900"/>
                      <a:pt x="14456" y="18900"/>
                      <a:pt x="14513" y="18845"/>
                    </a:cubicBezTo>
                    <a:cubicBezTo>
                      <a:pt x="14569" y="18790"/>
                      <a:pt x="14625" y="18790"/>
                      <a:pt x="14738" y="18735"/>
                    </a:cubicBezTo>
                    <a:cubicBezTo>
                      <a:pt x="14794" y="18735"/>
                      <a:pt x="14850" y="18680"/>
                      <a:pt x="14906" y="18624"/>
                    </a:cubicBezTo>
                    <a:cubicBezTo>
                      <a:pt x="14963" y="18624"/>
                      <a:pt x="15075" y="18569"/>
                      <a:pt x="15131" y="18514"/>
                    </a:cubicBezTo>
                    <a:cubicBezTo>
                      <a:pt x="15188" y="18514"/>
                      <a:pt x="15244" y="18459"/>
                      <a:pt x="15356" y="18404"/>
                    </a:cubicBezTo>
                    <a:cubicBezTo>
                      <a:pt x="15413" y="18404"/>
                      <a:pt x="15469" y="18349"/>
                      <a:pt x="15525" y="18294"/>
                    </a:cubicBezTo>
                    <a:cubicBezTo>
                      <a:pt x="15581" y="18294"/>
                      <a:pt x="15694" y="18239"/>
                      <a:pt x="15750" y="18184"/>
                    </a:cubicBezTo>
                    <a:cubicBezTo>
                      <a:pt x="15806" y="18184"/>
                      <a:pt x="15863" y="18129"/>
                      <a:pt x="15919" y="18129"/>
                    </a:cubicBezTo>
                    <a:cubicBezTo>
                      <a:pt x="15975" y="18073"/>
                      <a:pt x="16088" y="18018"/>
                      <a:pt x="16144" y="17963"/>
                    </a:cubicBezTo>
                    <a:cubicBezTo>
                      <a:pt x="16200" y="17908"/>
                      <a:pt x="16200" y="17908"/>
                      <a:pt x="16313" y="17853"/>
                    </a:cubicBezTo>
                    <a:cubicBezTo>
                      <a:pt x="16369" y="17853"/>
                      <a:pt x="16425" y="17798"/>
                      <a:pt x="16481" y="17743"/>
                    </a:cubicBezTo>
                    <a:cubicBezTo>
                      <a:pt x="16538" y="17743"/>
                      <a:pt x="16650" y="17688"/>
                      <a:pt x="16650" y="17688"/>
                    </a:cubicBezTo>
                    <a:cubicBezTo>
                      <a:pt x="16763" y="17633"/>
                      <a:pt x="16819" y="17578"/>
                      <a:pt x="16875" y="17522"/>
                    </a:cubicBezTo>
                    <a:cubicBezTo>
                      <a:pt x="16931" y="17522"/>
                      <a:pt x="17044" y="17467"/>
                      <a:pt x="17044" y="17412"/>
                    </a:cubicBezTo>
                    <a:cubicBezTo>
                      <a:pt x="17100" y="17412"/>
                      <a:pt x="17156" y="17357"/>
                      <a:pt x="17269" y="17302"/>
                    </a:cubicBezTo>
                    <a:cubicBezTo>
                      <a:pt x="17325" y="17302"/>
                      <a:pt x="17381" y="17247"/>
                      <a:pt x="17438" y="17247"/>
                    </a:cubicBezTo>
                    <a:cubicBezTo>
                      <a:pt x="17494" y="17192"/>
                      <a:pt x="17550" y="17137"/>
                      <a:pt x="17663" y="17082"/>
                    </a:cubicBezTo>
                    <a:cubicBezTo>
                      <a:pt x="17663" y="17082"/>
                      <a:pt x="17719" y="17027"/>
                      <a:pt x="17775" y="16971"/>
                    </a:cubicBezTo>
                    <a:cubicBezTo>
                      <a:pt x="17831" y="16971"/>
                      <a:pt x="17888" y="16916"/>
                      <a:pt x="18000" y="16861"/>
                    </a:cubicBezTo>
                    <a:cubicBezTo>
                      <a:pt x="18000" y="16861"/>
                      <a:pt x="18056" y="16806"/>
                      <a:pt x="18113" y="16806"/>
                    </a:cubicBezTo>
                    <a:cubicBezTo>
                      <a:pt x="18169" y="16751"/>
                      <a:pt x="18281" y="16696"/>
                      <a:pt x="18338" y="16641"/>
                    </a:cubicBezTo>
                    <a:cubicBezTo>
                      <a:pt x="18338" y="16586"/>
                      <a:pt x="18394" y="16586"/>
                      <a:pt x="18450" y="16586"/>
                    </a:cubicBezTo>
                    <a:cubicBezTo>
                      <a:pt x="18506" y="16531"/>
                      <a:pt x="18619" y="16476"/>
                      <a:pt x="18675" y="16476"/>
                    </a:cubicBezTo>
                    <a:cubicBezTo>
                      <a:pt x="18731" y="16420"/>
                      <a:pt x="18731" y="16365"/>
                      <a:pt x="18788" y="16365"/>
                    </a:cubicBezTo>
                    <a:cubicBezTo>
                      <a:pt x="18844" y="16310"/>
                      <a:pt x="18900" y="16255"/>
                      <a:pt x="18956" y="16255"/>
                    </a:cubicBezTo>
                    <a:cubicBezTo>
                      <a:pt x="19013" y="16200"/>
                      <a:pt x="19069" y="16200"/>
                      <a:pt x="19069" y="16200"/>
                    </a:cubicBezTo>
                    <a:cubicBezTo>
                      <a:pt x="19125" y="16145"/>
                      <a:pt x="19238" y="16090"/>
                      <a:pt x="19294" y="16035"/>
                    </a:cubicBezTo>
                    <a:cubicBezTo>
                      <a:pt x="19350" y="16035"/>
                      <a:pt x="19350" y="16035"/>
                      <a:pt x="19406" y="15980"/>
                    </a:cubicBezTo>
                    <a:cubicBezTo>
                      <a:pt x="19575" y="15869"/>
                      <a:pt x="19744" y="15704"/>
                      <a:pt x="19969" y="15594"/>
                    </a:cubicBezTo>
                    <a:cubicBezTo>
                      <a:pt x="20025" y="15539"/>
                      <a:pt x="20081" y="15539"/>
                      <a:pt x="20194" y="15429"/>
                    </a:cubicBezTo>
                    <a:lnTo>
                      <a:pt x="20250" y="15429"/>
                    </a:lnTo>
                    <a:cubicBezTo>
                      <a:pt x="20306" y="15318"/>
                      <a:pt x="20363" y="15318"/>
                      <a:pt x="20419" y="15263"/>
                    </a:cubicBezTo>
                    <a:cubicBezTo>
                      <a:pt x="20475" y="15263"/>
                      <a:pt x="20475" y="15263"/>
                      <a:pt x="20475" y="15208"/>
                    </a:cubicBezTo>
                    <a:cubicBezTo>
                      <a:pt x="20588" y="15208"/>
                      <a:pt x="20588" y="15153"/>
                      <a:pt x="20644" y="15153"/>
                    </a:cubicBezTo>
                    <a:cubicBezTo>
                      <a:pt x="20644" y="15098"/>
                      <a:pt x="20700" y="15098"/>
                      <a:pt x="20700" y="15043"/>
                    </a:cubicBezTo>
                    <a:cubicBezTo>
                      <a:pt x="20700" y="15043"/>
                      <a:pt x="20813" y="15043"/>
                      <a:pt x="20813" y="14988"/>
                    </a:cubicBezTo>
                    <a:cubicBezTo>
                      <a:pt x="20813" y="14988"/>
                      <a:pt x="20869" y="14988"/>
                      <a:pt x="20925" y="14933"/>
                    </a:cubicBezTo>
                    <a:cubicBezTo>
                      <a:pt x="20925" y="14933"/>
                      <a:pt x="20981" y="14933"/>
                      <a:pt x="20981" y="14878"/>
                    </a:cubicBezTo>
                    <a:cubicBezTo>
                      <a:pt x="20981" y="14878"/>
                      <a:pt x="21038" y="14822"/>
                      <a:pt x="21094" y="14822"/>
                    </a:cubicBezTo>
                    <a:cubicBezTo>
                      <a:pt x="21094" y="14822"/>
                      <a:pt x="21150" y="14767"/>
                      <a:pt x="21206" y="14767"/>
                    </a:cubicBezTo>
                    <a:cubicBezTo>
                      <a:pt x="21206" y="14712"/>
                      <a:pt x="21206" y="14712"/>
                      <a:pt x="21206" y="14712"/>
                    </a:cubicBezTo>
                    <a:cubicBezTo>
                      <a:pt x="21263" y="14712"/>
                      <a:pt x="21263" y="14657"/>
                      <a:pt x="21263" y="14657"/>
                    </a:cubicBezTo>
                    <a:cubicBezTo>
                      <a:pt x="21319" y="14657"/>
                      <a:pt x="21319" y="14657"/>
                      <a:pt x="21375" y="14657"/>
                    </a:cubicBezTo>
                    <a:cubicBezTo>
                      <a:pt x="21375" y="14602"/>
                      <a:pt x="21375" y="14602"/>
                      <a:pt x="21431" y="14547"/>
                    </a:cubicBezTo>
                    <a:cubicBezTo>
                      <a:pt x="21488" y="14547"/>
                      <a:pt x="21488" y="14547"/>
                      <a:pt x="21488" y="14492"/>
                    </a:cubicBezTo>
                    <a:cubicBezTo>
                      <a:pt x="21544" y="14492"/>
                      <a:pt x="21544" y="14492"/>
                      <a:pt x="21544" y="14492"/>
                    </a:cubicBezTo>
                    <a:cubicBezTo>
                      <a:pt x="21544" y="14437"/>
                      <a:pt x="21544" y="14437"/>
                      <a:pt x="21544" y="14437"/>
                    </a:cubicBezTo>
                    <a:cubicBezTo>
                      <a:pt x="21600" y="14437"/>
                      <a:pt x="21600" y="14437"/>
                      <a:pt x="21600" y="14437"/>
                    </a:cubicBezTo>
                    <a:lnTo>
                      <a:pt x="21600" y="14382"/>
                    </a:lnTo>
                    <a:close/>
                  </a:path>
                </a:pathLst>
              </a:custGeom>
              <a:solidFill>
                <a:srgbClr val="BAAFA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10" name="Freeform: Shape 357"/>
              <p:cNvSpPr/>
              <p:nvPr/>
            </p:nvSpPr>
            <p:spPr>
              <a:xfrm>
                <a:off x="1693305" y="478109"/>
                <a:ext cx="231209" cy="234542"/>
              </a:xfrm>
              <a:custGeom>
                <a:avLst/>
                <a:gdLst/>
                <a:ahLst/>
                <a:cxnLst>
                  <a:cxn ang="0">
                    <a:pos x="wd2" y="hd2"/>
                  </a:cxn>
                  <a:cxn ang="5400000">
                    <a:pos x="wd2" y="hd2"/>
                  </a:cxn>
                  <a:cxn ang="10800000">
                    <a:pos x="wd2" y="hd2"/>
                  </a:cxn>
                  <a:cxn ang="16200000">
                    <a:pos x="wd2" y="hd2"/>
                  </a:cxn>
                </a:cxnLst>
                <a:rect l="0" t="0" r="r" b="b"/>
                <a:pathLst>
                  <a:path w="21600" h="21409" fill="norm" stroke="1" extrusionOk="0">
                    <a:moveTo>
                      <a:pt x="0" y="605"/>
                    </a:moveTo>
                    <a:lnTo>
                      <a:pt x="21038" y="0"/>
                    </a:lnTo>
                    <a:lnTo>
                      <a:pt x="21600" y="14400"/>
                    </a:lnTo>
                    <a:cubicBezTo>
                      <a:pt x="21600" y="14400"/>
                      <a:pt x="16988" y="17918"/>
                      <a:pt x="12431" y="19841"/>
                    </a:cubicBezTo>
                    <a:cubicBezTo>
                      <a:pt x="12150" y="19951"/>
                      <a:pt x="11869" y="20061"/>
                      <a:pt x="11588" y="20116"/>
                    </a:cubicBezTo>
                    <a:cubicBezTo>
                      <a:pt x="10069" y="20501"/>
                      <a:pt x="5006" y="21600"/>
                      <a:pt x="562" y="21380"/>
                    </a:cubicBezTo>
                    <a:close/>
                  </a:path>
                </a:pathLst>
              </a:custGeom>
              <a:solidFill>
                <a:srgbClr val="BAC6D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11" name="Freeform: Shape 358"/>
              <p:cNvSpPr/>
              <p:nvPr/>
            </p:nvSpPr>
            <p:spPr>
              <a:xfrm>
                <a:off x="1826718" y="623595"/>
                <a:ext cx="97796" cy="718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67" y="3960"/>
                    </a:moveTo>
                    <a:cubicBezTo>
                      <a:pt x="19612" y="3780"/>
                      <a:pt x="15504" y="0"/>
                      <a:pt x="15504" y="0"/>
                    </a:cubicBezTo>
                    <a:cubicBezTo>
                      <a:pt x="12589" y="9900"/>
                      <a:pt x="265" y="21420"/>
                      <a:pt x="0" y="21600"/>
                    </a:cubicBezTo>
                    <a:cubicBezTo>
                      <a:pt x="10204" y="15480"/>
                      <a:pt x="20672" y="4860"/>
                      <a:pt x="21600" y="3960"/>
                    </a:cubicBez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12" name="Freeform: Shape 359"/>
              <p:cNvSpPr/>
              <p:nvPr/>
            </p:nvSpPr>
            <p:spPr>
              <a:xfrm>
                <a:off x="1706585" y="508896"/>
                <a:ext cx="196195" cy="7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714"/>
                    </a:moveTo>
                    <a:lnTo>
                      <a:pt x="0" y="21600"/>
                    </a:lnTo>
                    <a:lnTo>
                      <a:pt x="0" y="15429"/>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13" name="Freeform: Shape 360"/>
              <p:cNvSpPr/>
              <p:nvPr/>
            </p:nvSpPr>
            <p:spPr>
              <a:xfrm>
                <a:off x="1708396" y="536062"/>
                <a:ext cx="196195" cy="84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200"/>
                    </a:moveTo>
                    <a:lnTo>
                      <a:pt x="0" y="21600"/>
                    </a:lnTo>
                    <a:lnTo>
                      <a:pt x="0" y="14400"/>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14" name="Freeform: Shape 361"/>
              <p:cNvSpPr/>
              <p:nvPr/>
            </p:nvSpPr>
            <p:spPr>
              <a:xfrm>
                <a:off x="1710209" y="563227"/>
                <a:ext cx="196195" cy="7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714"/>
                    </a:moveTo>
                    <a:lnTo>
                      <a:pt x="0" y="21600"/>
                    </a:lnTo>
                    <a:lnTo>
                      <a:pt x="0" y="15429"/>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15" name="Freeform: Shape 362"/>
              <p:cNvSpPr/>
              <p:nvPr/>
            </p:nvSpPr>
            <p:spPr>
              <a:xfrm>
                <a:off x="1712622" y="590392"/>
                <a:ext cx="195591" cy="7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714"/>
                    </a:moveTo>
                    <a:lnTo>
                      <a:pt x="0" y="21600"/>
                    </a:lnTo>
                    <a:lnTo>
                      <a:pt x="0" y="15429"/>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16" name="Freeform: Shape 363"/>
              <p:cNvSpPr/>
              <p:nvPr/>
            </p:nvSpPr>
            <p:spPr>
              <a:xfrm>
                <a:off x="1713831" y="617558"/>
                <a:ext cx="196798" cy="7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171"/>
                    </a:moveTo>
                    <a:lnTo>
                      <a:pt x="0" y="21600"/>
                    </a:lnTo>
                    <a:lnTo>
                      <a:pt x="0" y="1388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17" name="Freeform: Shape 364"/>
              <p:cNvSpPr/>
              <p:nvPr/>
            </p:nvSpPr>
            <p:spPr>
              <a:xfrm>
                <a:off x="1788555" y="473849"/>
                <a:ext cx="32163" cy="32068"/>
              </a:xfrm>
              <a:custGeom>
                <a:avLst/>
                <a:gdLst/>
                <a:ahLst/>
                <a:cxnLst>
                  <a:cxn ang="0">
                    <a:pos x="wd2" y="hd2"/>
                  </a:cxn>
                  <a:cxn ang="5400000">
                    <a:pos x="wd2" y="hd2"/>
                  </a:cxn>
                  <a:cxn ang="10800000">
                    <a:pos x="wd2" y="hd2"/>
                  </a:cxn>
                  <a:cxn ang="16200000">
                    <a:pos x="wd2" y="hd2"/>
                  </a:cxn>
                </a:cxnLst>
                <a:rect l="0" t="0" r="r" b="b"/>
                <a:pathLst>
                  <a:path w="20570" h="20875" fill="norm" stroke="1" extrusionOk="0">
                    <a:moveTo>
                      <a:pt x="20546" y="9666"/>
                    </a:moveTo>
                    <a:cubicBezTo>
                      <a:pt x="20925" y="15837"/>
                      <a:pt x="16757" y="20466"/>
                      <a:pt x="11072" y="20851"/>
                    </a:cubicBezTo>
                    <a:cubicBezTo>
                      <a:pt x="5388" y="21237"/>
                      <a:pt x="462" y="16994"/>
                      <a:pt x="83" y="11208"/>
                    </a:cubicBezTo>
                    <a:cubicBezTo>
                      <a:pt x="-675" y="5423"/>
                      <a:pt x="3872" y="408"/>
                      <a:pt x="9557" y="23"/>
                    </a:cubicBezTo>
                    <a:cubicBezTo>
                      <a:pt x="15241" y="-363"/>
                      <a:pt x="20167" y="4266"/>
                      <a:pt x="20546" y="9666"/>
                    </a:cubicBezTo>
                    <a:close/>
                  </a:path>
                </a:pathLst>
              </a:cu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18" name="Freeform: Shape 365"/>
              <p:cNvSpPr/>
              <p:nvPr/>
            </p:nvSpPr>
            <p:spPr>
              <a:xfrm>
                <a:off x="257165" y="539080"/>
                <a:ext cx="241470" cy="2493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38" y="0"/>
                    </a:moveTo>
                    <a:lnTo>
                      <a:pt x="0" y="2035"/>
                    </a:lnTo>
                    <a:lnTo>
                      <a:pt x="1939" y="21600"/>
                    </a:lnTo>
                    <a:cubicBezTo>
                      <a:pt x="6248" y="21548"/>
                      <a:pt x="10989" y="20139"/>
                      <a:pt x="12389" y="19670"/>
                    </a:cubicBezTo>
                    <a:cubicBezTo>
                      <a:pt x="12658" y="19617"/>
                      <a:pt x="12982" y="19513"/>
                      <a:pt x="13197" y="19357"/>
                    </a:cubicBezTo>
                    <a:cubicBezTo>
                      <a:pt x="13305" y="19304"/>
                      <a:pt x="13466" y="19252"/>
                      <a:pt x="13574" y="19148"/>
                    </a:cubicBezTo>
                    <a:cubicBezTo>
                      <a:pt x="13628" y="19148"/>
                      <a:pt x="13682" y="19096"/>
                      <a:pt x="13736" y="19096"/>
                    </a:cubicBezTo>
                    <a:cubicBezTo>
                      <a:pt x="13790" y="19043"/>
                      <a:pt x="13897" y="18991"/>
                      <a:pt x="14005" y="18939"/>
                    </a:cubicBezTo>
                    <a:cubicBezTo>
                      <a:pt x="14005" y="18939"/>
                      <a:pt x="14059" y="18887"/>
                      <a:pt x="14167" y="18835"/>
                    </a:cubicBezTo>
                    <a:cubicBezTo>
                      <a:pt x="14220" y="18835"/>
                      <a:pt x="14274" y="18783"/>
                      <a:pt x="14382" y="18730"/>
                    </a:cubicBezTo>
                    <a:lnTo>
                      <a:pt x="14490" y="18678"/>
                    </a:lnTo>
                    <a:cubicBezTo>
                      <a:pt x="14598" y="18574"/>
                      <a:pt x="14651" y="18574"/>
                      <a:pt x="14759" y="18522"/>
                    </a:cubicBezTo>
                    <a:cubicBezTo>
                      <a:pt x="14813" y="18522"/>
                      <a:pt x="14867" y="18470"/>
                      <a:pt x="14921" y="18417"/>
                    </a:cubicBezTo>
                    <a:cubicBezTo>
                      <a:pt x="14975" y="18365"/>
                      <a:pt x="15028" y="18313"/>
                      <a:pt x="15136" y="18313"/>
                    </a:cubicBezTo>
                    <a:lnTo>
                      <a:pt x="15298" y="18157"/>
                    </a:lnTo>
                    <a:cubicBezTo>
                      <a:pt x="15352" y="18157"/>
                      <a:pt x="15459" y="18104"/>
                      <a:pt x="15513" y="18104"/>
                    </a:cubicBezTo>
                    <a:cubicBezTo>
                      <a:pt x="15567" y="18000"/>
                      <a:pt x="15567" y="18000"/>
                      <a:pt x="15675" y="17948"/>
                    </a:cubicBezTo>
                    <a:cubicBezTo>
                      <a:pt x="15729" y="17948"/>
                      <a:pt x="15783" y="17896"/>
                      <a:pt x="15836" y="17843"/>
                    </a:cubicBezTo>
                    <a:lnTo>
                      <a:pt x="16052" y="17739"/>
                    </a:lnTo>
                    <a:cubicBezTo>
                      <a:pt x="16106" y="17687"/>
                      <a:pt x="16160" y="17635"/>
                      <a:pt x="16213" y="17583"/>
                    </a:cubicBezTo>
                    <a:cubicBezTo>
                      <a:pt x="16267" y="17583"/>
                      <a:pt x="16375" y="17530"/>
                      <a:pt x="16375" y="17478"/>
                    </a:cubicBezTo>
                    <a:cubicBezTo>
                      <a:pt x="16429" y="17426"/>
                      <a:pt x="16537" y="17426"/>
                      <a:pt x="16591" y="17374"/>
                    </a:cubicBezTo>
                    <a:cubicBezTo>
                      <a:pt x="16644" y="17374"/>
                      <a:pt x="16698" y="17270"/>
                      <a:pt x="16752" y="17270"/>
                    </a:cubicBezTo>
                    <a:cubicBezTo>
                      <a:pt x="16806" y="17217"/>
                      <a:pt x="16860" y="17165"/>
                      <a:pt x="16968" y="17113"/>
                    </a:cubicBezTo>
                    <a:cubicBezTo>
                      <a:pt x="17021" y="17113"/>
                      <a:pt x="17075" y="17061"/>
                      <a:pt x="17129" y="17061"/>
                    </a:cubicBezTo>
                    <a:cubicBezTo>
                      <a:pt x="17183" y="17009"/>
                      <a:pt x="17237" y="16904"/>
                      <a:pt x="17291" y="16904"/>
                    </a:cubicBezTo>
                    <a:cubicBezTo>
                      <a:pt x="17345" y="16852"/>
                      <a:pt x="17399" y="16852"/>
                      <a:pt x="17452" y="16800"/>
                    </a:cubicBezTo>
                    <a:cubicBezTo>
                      <a:pt x="17506" y="16748"/>
                      <a:pt x="17560" y="16696"/>
                      <a:pt x="17668" y="16696"/>
                    </a:cubicBezTo>
                    <a:cubicBezTo>
                      <a:pt x="17668" y="16643"/>
                      <a:pt x="17722" y="16591"/>
                      <a:pt x="17776" y="16539"/>
                    </a:cubicBezTo>
                    <a:cubicBezTo>
                      <a:pt x="17829" y="16539"/>
                      <a:pt x="17883" y="16487"/>
                      <a:pt x="17991" y="16435"/>
                    </a:cubicBezTo>
                    <a:cubicBezTo>
                      <a:pt x="17991" y="16383"/>
                      <a:pt x="18045" y="16383"/>
                      <a:pt x="18099" y="16330"/>
                    </a:cubicBezTo>
                    <a:cubicBezTo>
                      <a:pt x="18153" y="16278"/>
                      <a:pt x="18260" y="16278"/>
                      <a:pt x="18260" y="16226"/>
                    </a:cubicBezTo>
                    <a:cubicBezTo>
                      <a:pt x="18314" y="16174"/>
                      <a:pt x="18368" y="16122"/>
                      <a:pt x="18422" y="16122"/>
                    </a:cubicBezTo>
                    <a:cubicBezTo>
                      <a:pt x="18476" y="16070"/>
                      <a:pt x="18530" y="16017"/>
                      <a:pt x="18584" y="15965"/>
                    </a:cubicBezTo>
                    <a:cubicBezTo>
                      <a:pt x="18637" y="15965"/>
                      <a:pt x="18691" y="15913"/>
                      <a:pt x="18745" y="15861"/>
                    </a:cubicBezTo>
                    <a:cubicBezTo>
                      <a:pt x="18799" y="15861"/>
                      <a:pt x="18853" y="15809"/>
                      <a:pt x="18907" y="15757"/>
                    </a:cubicBezTo>
                    <a:cubicBezTo>
                      <a:pt x="18907" y="15704"/>
                      <a:pt x="18961" y="15704"/>
                      <a:pt x="19014" y="15652"/>
                    </a:cubicBezTo>
                    <a:cubicBezTo>
                      <a:pt x="19068" y="15652"/>
                      <a:pt x="19122" y="15600"/>
                      <a:pt x="19176" y="15548"/>
                    </a:cubicBezTo>
                    <a:cubicBezTo>
                      <a:pt x="19230" y="15496"/>
                      <a:pt x="19230" y="15496"/>
                      <a:pt x="19284" y="15443"/>
                    </a:cubicBezTo>
                    <a:cubicBezTo>
                      <a:pt x="19338" y="15391"/>
                      <a:pt x="19392" y="15391"/>
                      <a:pt x="19499" y="15287"/>
                    </a:cubicBezTo>
                    <a:lnTo>
                      <a:pt x="19553" y="15287"/>
                    </a:lnTo>
                    <a:cubicBezTo>
                      <a:pt x="19769" y="15130"/>
                      <a:pt x="19930" y="14974"/>
                      <a:pt x="20092" y="14870"/>
                    </a:cubicBezTo>
                    <a:cubicBezTo>
                      <a:pt x="20146" y="14765"/>
                      <a:pt x="20200" y="14765"/>
                      <a:pt x="20253" y="14713"/>
                    </a:cubicBezTo>
                    <a:cubicBezTo>
                      <a:pt x="20307" y="14661"/>
                      <a:pt x="20361" y="14661"/>
                      <a:pt x="20361" y="14661"/>
                    </a:cubicBezTo>
                    <a:cubicBezTo>
                      <a:pt x="20415" y="14609"/>
                      <a:pt x="20469" y="14557"/>
                      <a:pt x="20523" y="14557"/>
                    </a:cubicBezTo>
                    <a:cubicBezTo>
                      <a:pt x="20523" y="14504"/>
                      <a:pt x="20523" y="14452"/>
                      <a:pt x="20577" y="14452"/>
                    </a:cubicBezTo>
                    <a:lnTo>
                      <a:pt x="20684" y="14400"/>
                    </a:lnTo>
                    <a:cubicBezTo>
                      <a:pt x="20684" y="14348"/>
                      <a:pt x="20738" y="14348"/>
                      <a:pt x="20792" y="14348"/>
                    </a:cubicBezTo>
                    <a:cubicBezTo>
                      <a:pt x="20792" y="14296"/>
                      <a:pt x="20846" y="14243"/>
                      <a:pt x="20846" y="14191"/>
                    </a:cubicBezTo>
                    <a:cubicBezTo>
                      <a:pt x="20900" y="14191"/>
                      <a:pt x="20900" y="14191"/>
                      <a:pt x="20954" y="14191"/>
                    </a:cubicBezTo>
                    <a:cubicBezTo>
                      <a:pt x="20954" y="14139"/>
                      <a:pt x="21007" y="14139"/>
                      <a:pt x="21061" y="14087"/>
                    </a:cubicBezTo>
                    <a:lnTo>
                      <a:pt x="21115" y="14087"/>
                    </a:lnTo>
                    <a:cubicBezTo>
                      <a:pt x="21115" y="14035"/>
                      <a:pt x="21169" y="13983"/>
                      <a:pt x="21169" y="13983"/>
                    </a:cubicBezTo>
                    <a:lnTo>
                      <a:pt x="21223" y="13930"/>
                    </a:lnTo>
                    <a:cubicBezTo>
                      <a:pt x="21277" y="13930"/>
                      <a:pt x="21277" y="13878"/>
                      <a:pt x="21277" y="13878"/>
                    </a:cubicBezTo>
                    <a:cubicBezTo>
                      <a:pt x="21331" y="13878"/>
                      <a:pt x="21331" y="13878"/>
                      <a:pt x="21385" y="13826"/>
                    </a:cubicBezTo>
                    <a:cubicBezTo>
                      <a:pt x="21438" y="13774"/>
                      <a:pt x="21438" y="13774"/>
                      <a:pt x="21438" y="13774"/>
                    </a:cubicBezTo>
                    <a:lnTo>
                      <a:pt x="21492" y="13774"/>
                    </a:lnTo>
                    <a:cubicBezTo>
                      <a:pt x="21492" y="13722"/>
                      <a:pt x="21492" y="13722"/>
                      <a:pt x="21546" y="13722"/>
                    </a:cubicBezTo>
                    <a:cubicBezTo>
                      <a:pt x="21546" y="13670"/>
                      <a:pt x="21546" y="13670"/>
                      <a:pt x="21546" y="13670"/>
                    </a:cubicBezTo>
                    <a:lnTo>
                      <a:pt x="21600" y="13670"/>
                    </a:lnTo>
                    <a:lnTo>
                      <a:pt x="21600" y="13617"/>
                    </a:lnTo>
                    <a:close/>
                  </a:path>
                </a:pathLst>
              </a:custGeom>
              <a:solidFill>
                <a:srgbClr val="BAAFA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19" name="Freeform: Shape 366"/>
              <p:cNvSpPr/>
              <p:nvPr/>
            </p:nvSpPr>
            <p:spPr>
              <a:xfrm>
                <a:off x="239054" y="529421"/>
                <a:ext cx="241471" cy="2487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87"/>
                    </a:moveTo>
                    <a:lnTo>
                      <a:pt x="20092" y="0"/>
                    </a:lnTo>
                    <a:lnTo>
                      <a:pt x="21600" y="13598"/>
                    </a:lnTo>
                    <a:cubicBezTo>
                      <a:pt x="21600" y="13598"/>
                      <a:pt x="17452" y="17207"/>
                      <a:pt x="13197" y="19351"/>
                    </a:cubicBezTo>
                    <a:cubicBezTo>
                      <a:pt x="12982" y="19508"/>
                      <a:pt x="12712" y="19613"/>
                      <a:pt x="12443" y="19717"/>
                    </a:cubicBezTo>
                    <a:cubicBezTo>
                      <a:pt x="11042" y="20136"/>
                      <a:pt x="6302" y="21548"/>
                      <a:pt x="1939" y="21600"/>
                    </a:cubicBezTo>
                    <a:close/>
                  </a:path>
                </a:pathLst>
              </a:custGeom>
              <a:solidFill>
                <a:srgbClr val="BAC6D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20" name="Freeform: Shape 367"/>
              <p:cNvSpPr/>
              <p:nvPr/>
            </p:nvSpPr>
            <p:spPr>
              <a:xfrm>
                <a:off x="386955" y="676114"/>
                <a:ext cx="93571" cy="76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62" y="2891"/>
                    </a:moveTo>
                    <a:cubicBezTo>
                      <a:pt x="19523" y="2891"/>
                      <a:pt x="15092" y="0"/>
                      <a:pt x="15092" y="0"/>
                    </a:cubicBezTo>
                    <a:cubicBezTo>
                      <a:pt x="12738" y="9524"/>
                      <a:pt x="554" y="21430"/>
                      <a:pt x="0" y="21600"/>
                    </a:cubicBezTo>
                    <a:cubicBezTo>
                      <a:pt x="10385" y="15137"/>
                      <a:pt x="20631" y="4082"/>
                      <a:pt x="21600" y="3061"/>
                    </a:cubicBezTo>
                    <a:cubicBezTo>
                      <a:pt x="21600" y="3061"/>
                      <a:pt x="21600" y="2891"/>
                      <a:pt x="21462" y="2891"/>
                    </a:cubicBez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21" name="Freeform: Shape 368"/>
              <p:cNvSpPr/>
              <p:nvPr/>
            </p:nvSpPr>
            <p:spPr>
              <a:xfrm>
                <a:off x="254750" y="560813"/>
                <a:ext cx="195591" cy="223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0" y="21600"/>
                    </a:lnTo>
                    <a:lnTo>
                      <a:pt x="0" y="1932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22" name="Freeform: Shape 369"/>
              <p:cNvSpPr/>
              <p:nvPr/>
            </p:nvSpPr>
            <p:spPr>
              <a:xfrm>
                <a:off x="258372" y="587978"/>
                <a:ext cx="195592" cy="217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919"/>
                    </a:moveTo>
                    <a:lnTo>
                      <a:pt x="66" y="21600"/>
                    </a:lnTo>
                    <a:lnTo>
                      <a:pt x="0" y="19265"/>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23" name="Freeform: Shape 370"/>
              <p:cNvSpPr/>
              <p:nvPr/>
            </p:nvSpPr>
            <p:spPr>
              <a:xfrm>
                <a:off x="261994" y="614540"/>
                <a:ext cx="195591"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66" y="21600"/>
                    </a:lnTo>
                    <a:lnTo>
                      <a:pt x="0" y="1932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24" name="Freeform: Shape 371"/>
              <p:cNvSpPr/>
              <p:nvPr/>
            </p:nvSpPr>
            <p:spPr>
              <a:xfrm>
                <a:off x="265616" y="641705"/>
                <a:ext cx="195591"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66" y="21600"/>
                    </a:lnTo>
                    <a:lnTo>
                      <a:pt x="0" y="18758"/>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25" name="Freeform: Shape 372"/>
              <p:cNvSpPr/>
              <p:nvPr/>
            </p:nvSpPr>
            <p:spPr>
              <a:xfrm>
                <a:off x="269841" y="668267"/>
                <a:ext cx="195591" cy="229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769"/>
                    </a:moveTo>
                    <a:lnTo>
                      <a:pt x="0" y="21600"/>
                    </a:lnTo>
                    <a:lnTo>
                      <a:pt x="0" y="18831"/>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26" name="Freeform: Shape 373"/>
              <p:cNvSpPr/>
              <p:nvPr/>
            </p:nvSpPr>
            <p:spPr>
              <a:xfrm>
                <a:off x="334285" y="532300"/>
                <a:ext cx="32308" cy="32286"/>
              </a:xfrm>
              <a:custGeom>
                <a:avLst/>
                <a:gdLst/>
                <a:ahLst/>
                <a:cxnLst>
                  <a:cxn ang="0">
                    <a:pos x="wd2" y="hd2"/>
                  </a:cxn>
                  <a:cxn ang="5400000">
                    <a:pos x="wd2" y="hd2"/>
                  </a:cxn>
                  <a:cxn ang="10800000">
                    <a:pos x="wd2" y="hd2"/>
                  </a:cxn>
                  <a:cxn ang="16200000">
                    <a:pos x="wd2" y="hd2"/>
                  </a:cxn>
                </a:cxnLst>
                <a:rect l="0" t="0" r="r" b="b"/>
                <a:pathLst>
                  <a:path w="20300" h="20293" fill="norm" stroke="1" extrusionOk="0">
                    <a:moveTo>
                      <a:pt x="20205" y="8653"/>
                    </a:moveTo>
                    <a:cubicBezTo>
                      <a:pt x="20950" y="14240"/>
                      <a:pt x="17226" y="19453"/>
                      <a:pt x="11640" y="20198"/>
                    </a:cubicBezTo>
                    <a:cubicBezTo>
                      <a:pt x="6053" y="20943"/>
                      <a:pt x="840" y="17219"/>
                      <a:pt x="95" y="11633"/>
                    </a:cubicBezTo>
                    <a:cubicBezTo>
                      <a:pt x="-650" y="6046"/>
                      <a:pt x="3074" y="1205"/>
                      <a:pt x="8660" y="88"/>
                    </a:cubicBezTo>
                    <a:cubicBezTo>
                      <a:pt x="14247" y="-657"/>
                      <a:pt x="19460" y="3440"/>
                      <a:pt x="20205" y="8653"/>
                    </a:cubicBezTo>
                    <a:close/>
                  </a:path>
                </a:pathLst>
              </a:cu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27" name="Freeform: Shape 378"/>
              <p:cNvSpPr/>
              <p:nvPr/>
            </p:nvSpPr>
            <p:spPr>
              <a:xfrm>
                <a:off x="703884" y="514934"/>
                <a:ext cx="283728" cy="3736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40"/>
                    </a:moveTo>
                    <a:lnTo>
                      <a:pt x="5824" y="21600"/>
                    </a:lnTo>
                    <a:lnTo>
                      <a:pt x="21600" y="16932"/>
                    </a:lnTo>
                    <a:lnTo>
                      <a:pt x="14446" y="0"/>
                    </a:lnTo>
                    <a:close/>
                  </a:path>
                </a:pathLst>
              </a:custGeom>
              <a:solidFill>
                <a:srgbClr val="E9E8E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28" name="Freeform: Shape 379"/>
              <p:cNvSpPr/>
              <p:nvPr/>
            </p:nvSpPr>
            <p:spPr>
              <a:xfrm>
                <a:off x="740459" y="552965"/>
                <a:ext cx="142717" cy="51313"/>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219" y="21600"/>
                    </a:moveTo>
                    <a:cubicBezTo>
                      <a:pt x="129" y="21600"/>
                      <a:pt x="38" y="21349"/>
                      <a:pt x="38" y="21098"/>
                    </a:cubicBezTo>
                    <a:cubicBezTo>
                      <a:pt x="-53" y="20847"/>
                      <a:pt x="38" y="20595"/>
                      <a:pt x="129" y="20344"/>
                    </a:cubicBezTo>
                    <a:lnTo>
                      <a:pt x="21275" y="0"/>
                    </a:lnTo>
                    <a:cubicBezTo>
                      <a:pt x="21365" y="0"/>
                      <a:pt x="21547" y="251"/>
                      <a:pt x="21547" y="502"/>
                    </a:cubicBezTo>
                    <a:cubicBezTo>
                      <a:pt x="21547" y="502"/>
                      <a:pt x="21547" y="1005"/>
                      <a:pt x="21456" y="1005"/>
                    </a:cubicBezTo>
                    <a:lnTo>
                      <a:pt x="310" y="21349"/>
                    </a:lnTo>
                    <a:cubicBezTo>
                      <a:pt x="310" y="21600"/>
                      <a:pt x="219" y="21600"/>
                      <a:pt x="219" y="2160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29" name="Freeform: Shape 380"/>
              <p:cNvSpPr/>
              <p:nvPr/>
            </p:nvSpPr>
            <p:spPr>
              <a:xfrm>
                <a:off x="749159" y="590146"/>
                <a:ext cx="143676" cy="47938"/>
              </a:xfrm>
              <a:custGeom>
                <a:avLst/>
                <a:gdLst/>
                <a:ahLst/>
                <a:cxnLst>
                  <a:cxn ang="0">
                    <a:pos x="wd2" y="hd2"/>
                  </a:cxn>
                  <a:cxn ang="5400000">
                    <a:pos x="wd2" y="hd2"/>
                  </a:cxn>
                  <a:cxn ang="10800000">
                    <a:pos x="wd2" y="hd2"/>
                  </a:cxn>
                  <a:cxn ang="16200000">
                    <a:pos x="wd2" y="hd2"/>
                  </a:cxn>
                </a:cxnLst>
                <a:rect l="0" t="0" r="r" b="b"/>
                <a:pathLst>
                  <a:path w="21600" h="21444" fill="norm" stroke="1" extrusionOk="0">
                    <a:moveTo>
                      <a:pt x="181" y="21444"/>
                    </a:moveTo>
                    <a:cubicBezTo>
                      <a:pt x="90" y="21444"/>
                      <a:pt x="90" y="21177"/>
                      <a:pt x="0" y="20911"/>
                    </a:cubicBezTo>
                    <a:cubicBezTo>
                      <a:pt x="0" y="20644"/>
                      <a:pt x="90" y="20377"/>
                      <a:pt x="90" y="20111"/>
                    </a:cubicBezTo>
                    <a:lnTo>
                      <a:pt x="21329" y="111"/>
                    </a:lnTo>
                    <a:cubicBezTo>
                      <a:pt x="21419" y="-156"/>
                      <a:pt x="21510" y="111"/>
                      <a:pt x="21600" y="377"/>
                    </a:cubicBezTo>
                    <a:cubicBezTo>
                      <a:pt x="21600" y="644"/>
                      <a:pt x="21510" y="911"/>
                      <a:pt x="21510" y="911"/>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30" name="Freeform: Shape 381"/>
              <p:cNvSpPr/>
              <p:nvPr/>
            </p:nvSpPr>
            <p:spPr>
              <a:xfrm>
                <a:off x="759422" y="622388"/>
                <a:ext cx="142717" cy="50709"/>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82" y="21600"/>
                    </a:moveTo>
                    <a:cubicBezTo>
                      <a:pt x="91" y="21600"/>
                      <a:pt x="91" y="21600"/>
                      <a:pt x="0" y="21346"/>
                    </a:cubicBezTo>
                    <a:cubicBezTo>
                      <a:pt x="0" y="20838"/>
                      <a:pt x="91" y="20584"/>
                      <a:pt x="91" y="20584"/>
                    </a:cubicBezTo>
                    <a:lnTo>
                      <a:pt x="21328" y="0"/>
                    </a:lnTo>
                    <a:cubicBezTo>
                      <a:pt x="21418" y="0"/>
                      <a:pt x="21509" y="254"/>
                      <a:pt x="21509" y="254"/>
                    </a:cubicBezTo>
                    <a:cubicBezTo>
                      <a:pt x="21600" y="508"/>
                      <a:pt x="21509" y="1016"/>
                      <a:pt x="21418" y="1016"/>
                    </a:cubicBezTo>
                    <a:lnTo>
                      <a:pt x="272" y="21600"/>
                    </a:lnTo>
                    <a:cubicBezTo>
                      <a:pt x="182" y="21600"/>
                      <a:pt x="182" y="21600"/>
                      <a:pt x="182" y="2160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31" name="Freeform: Shape 382"/>
              <p:cNvSpPr/>
              <p:nvPr/>
            </p:nvSpPr>
            <p:spPr>
              <a:xfrm>
                <a:off x="767269" y="659568"/>
                <a:ext cx="143925" cy="47938"/>
              </a:xfrm>
              <a:custGeom>
                <a:avLst/>
                <a:gdLst/>
                <a:ahLst/>
                <a:cxnLst>
                  <a:cxn ang="0">
                    <a:pos x="wd2" y="hd2"/>
                  </a:cxn>
                  <a:cxn ang="5400000">
                    <a:pos x="wd2" y="hd2"/>
                  </a:cxn>
                  <a:cxn ang="10800000">
                    <a:pos x="wd2" y="hd2"/>
                  </a:cxn>
                  <a:cxn ang="16200000">
                    <a:pos x="wd2" y="hd2"/>
                  </a:cxn>
                </a:cxnLst>
                <a:rect l="0" t="0" r="r" b="b"/>
                <a:pathLst>
                  <a:path w="21547" h="21444" fill="norm" stroke="1" extrusionOk="0">
                    <a:moveTo>
                      <a:pt x="180" y="21444"/>
                    </a:moveTo>
                    <a:cubicBezTo>
                      <a:pt x="90" y="21444"/>
                      <a:pt x="0" y="21177"/>
                      <a:pt x="0" y="20911"/>
                    </a:cubicBezTo>
                    <a:cubicBezTo>
                      <a:pt x="0" y="20377"/>
                      <a:pt x="0" y="20377"/>
                      <a:pt x="180" y="20111"/>
                    </a:cubicBezTo>
                    <a:lnTo>
                      <a:pt x="21240" y="111"/>
                    </a:lnTo>
                    <a:cubicBezTo>
                      <a:pt x="21420" y="-156"/>
                      <a:pt x="21510" y="111"/>
                      <a:pt x="21510" y="377"/>
                    </a:cubicBezTo>
                    <a:cubicBezTo>
                      <a:pt x="21600" y="644"/>
                      <a:pt x="21510" y="644"/>
                      <a:pt x="21420" y="911"/>
                    </a:cubicBezTo>
                    <a:lnTo>
                      <a:pt x="270" y="21177"/>
                    </a:lnTo>
                    <a:cubicBezTo>
                      <a:pt x="270" y="21444"/>
                      <a:pt x="180" y="21444"/>
                      <a:pt x="180" y="21444"/>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32" name="Freeform: Shape 383"/>
              <p:cNvSpPr/>
              <p:nvPr/>
            </p:nvSpPr>
            <p:spPr>
              <a:xfrm>
                <a:off x="784776" y="696036"/>
                <a:ext cx="142717" cy="50709"/>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272" y="21600"/>
                    </a:moveTo>
                    <a:cubicBezTo>
                      <a:pt x="91" y="21600"/>
                      <a:pt x="91" y="21600"/>
                      <a:pt x="0" y="21346"/>
                    </a:cubicBezTo>
                    <a:cubicBezTo>
                      <a:pt x="0" y="21092"/>
                      <a:pt x="91" y="20838"/>
                      <a:pt x="182" y="20584"/>
                    </a:cubicBezTo>
                    <a:lnTo>
                      <a:pt x="21328" y="0"/>
                    </a:lnTo>
                    <a:cubicBezTo>
                      <a:pt x="21418" y="0"/>
                      <a:pt x="21509" y="0"/>
                      <a:pt x="21509" y="508"/>
                    </a:cubicBezTo>
                    <a:cubicBezTo>
                      <a:pt x="21600" y="762"/>
                      <a:pt x="21509" y="1016"/>
                      <a:pt x="21418" y="1016"/>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33" name="Freeform: Shape 384"/>
              <p:cNvSpPr/>
              <p:nvPr/>
            </p:nvSpPr>
            <p:spPr>
              <a:xfrm>
                <a:off x="792375" y="733463"/>
                <a:ext cx="143572" cy="47692"/>
              </a:xfrm>
              <a:custGeom>
                <a:avLst/>
                <a:gdLst/>
                <a:ahLst/>
                <a:cxnLst>
                  <a:cxn ang="0">
                    <a:pos x="wd2" y="hd2"/>
                  </a:cxn>
                  <a:cxn ang="5400000">
                    <a:pos x="wd2" y="hd2"/>
                  </a:cxn>
                  <a:cxn ang="10800000">
                    <a:pos x="wd2" y="hd2"/>
                  </a:cxn>
                  <a:cxn ang="16200000">
                    <a:pos x="wd2" y="hd2"/>
                  </a:cxn>
                </a:cxnLst>
                <a:rect l="0" t="0" r="r" b="b"/>
                <a:pathLst>
                  <a:path w="21495" h="21600" fill="norm" stroke="1" extrusionOk="0">
                    <a:moveTo>
                      <a:pt x="217" y="21600"/>
                    </a:moveTo>
                    <a:cubicBezTo>
                      <a:pt x="127" y="21600"/>
                      <a:pt x="37" y="21600"/>
                      <a:pt x="37" y="21330"/>
                    </a:cubicBezTo>
                    <a:cubicBezTo>
                      <a:pt x="-53" y="21060"/>
                      <a:pt x="37" y="20520"/>
                      <a:pt x="127" y="20520"/>
                    </a:cubicBezTo>
                    <a:lnTo>
                      <a:pt x="21277" y="0"/>
                    </a:lnTo>
                    <a:cubicBezTo>
                      <a:pt x="21367" y="0"/>
                      <a:pt x="21457" y="270"/>
                      <a:pt x="21457" y="270"/>
                    </a:cubicBezTo>
                    <a:cubicBezTo>
                      <a:pt x="21547" y="540"/>
                      <a:pt x="21457" y="1080"/>
                      <a:pt x="21367" y="135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sp>
          <p:nvSpPr>
            <p:cNvPr id="2035" name="Freeform: Shape 391"/>
            <p:cNvSpPr/>
            <p:nvPr/>
          </p:nvSpPr>
          <p:spPr>
            <a:xfrm>
              <a:off x="3015237" y="1588265"/>
              <a:ext cx="318855" cy="986405"/>
            </a:xfrm>
            <a:custGeom>
              <a:avLst/>
              <a:gdLst/>
              <a:ahLst/>
              <a:cxnLst>
                <a:cxn ang="0">
                  <a:pos x="wd2" y="hd2"/>
                </a:cxn>
                <a:cxn ang="5400000">
                  <a:pos x="wd2" y="hd2"/>
                </a:cxn>
                <a:cxn ang="10800000">
                  <a:pos x="wd2" y="hd2"/>
                </a:cxn>
                <a:cxn ang="16200000">
                  <a:pos x="wd2" y="hd2"/>
                </a:cxn>
              </a:cxnLst>
              <a:rect l="0" t="0" r="r" b="b"/>
              <a:pathLst>
                <a:path w="18893" h="21600" fill="norm" stroke="1" extrusionOk="0">
                  <a:moveTo>
                    <a:pt x="3434" y="0"/>
                  </a:moveTo>
                  <a:lnTo>
                    <a:pt x="18893" y="0"/>
                  </a:lnTo>
                  <a:cubicBezTo>
                    <a:pt x="18893" y="0"/>
                    <a:pt x="15430" y="10556"/>
                    <a:pt x="15109" y="12458"/>
                  </a:cubicBezTo>
                  <a:cubicBezTo>
                    <a:pt x="14787" y="14123"/>
                    <a:pt x="12002" y="19922"/>
                    <a:pt x="11324" y="21309"/>
                  </a:cubicBezTo>
                  <a:cubicBezTo>
                    <a:pt x="11217" y="21481"/>
                    <a:pt x="10753" y="21600"/>
                    <a:pt x="10217" y="21600"/>
                  </a:cubicBezTo>
                  <a:lnTo>
                    <a:pt x="7218" y="21600"/>
                  </a:lnTo>
                  <a:cubicBezTo>
                    <a:pt x="6611" y="21600"/>
                    <a:pt x="6112" y="21455"/>
                    <a:pt x="6112" y="21257"/>
                  </a:cubicBezTo>
                  <a:cubicBezTo>
                    <a:pt x="5969" y="19354"/>
                    <a:pt x="5112" y="9961"/>
                    <a:pt x="1434" y="7451"/>
                  </a:cubicBezTo>
                  <a:cubicBezTo>
                    <a:pt x="-2707" y="4650"/>
                    <a:pt x="3434" y="0"/>
                    <a:pt x="3434" y="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nvGrpSpPr>
            <p:cNvPr id="2047" name="Group 953"/>
            <p:cNvGrpSpPr/>
            <p:nvPr/>
          </p:nvGrpSpPr>
          <p:grpSpPr>
            <a:xfrm>
              <a:off x="2785322" y="544461"/>
              <a:ext cx="1101214" cy="1243154"/>
              <a:chOff x="0" y="0"/>
              <a:chExt cx="1101212" cy="1243153"/>
            </a:xfrm>
          </p:grpSpPr>
          <p:sp>
            <p:nvSpPr>
              <p:cNvPr id="2036" name="Freeform: Shape 374"/>
              <p:cNvSpPr/>
              <p:nvPr/>
            </p:nvSpPr>
            <p:spPr>
              <a:xfrm>
                <a:off x="382155" y="382779"/>
                <a:ext cx="111077" cy="106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670" y="0"/>
                    </a:moveTo>
                    <a:lnTo>
                      <a:pt x="0" y="16353"/>
                    </a:lnTo>
                    <a:lnTo>
                      <a:pt x="18564" y="21600"/>
                    </a:lnTo>
                    <a:lnTo>
                      <a:pt x="21600" y="1708"/>
                    </a:lnTo>
                    <a:close/>
                  </a:path>
                </a:pathLst>
              </a:custGeom>
              <a:solidFill>
                <a:srgbClr val="9C654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37" name="Freeform: Shape 375"/>
              <p:cNvSpPr/>
              <p:nvPr/>
            </p:nvSpPr>
            <p:spPr>
              <a:xfrm>
                <a:off x="283444" y="34222"/>
                <a:ext cx="312061" cy="366230"/>
              </a:xfrm>
              <a:custGeom>
                <a:avLst/>
                <a:gdLst/>
                <a:ahLst/>
                <a:cxnLst>
                  <a:cxn ang="0">
                    <a:pos x="wd2" y="hd2"/>
                  </a:cxn>
                  <a:cxn ang="5400000">
                    <a:pos x="wd2" y="hd2"/>
                  </a:cxn>
                  <a:cxn ang="10800000">
                    <a:pos x="wd2" y="hd2"/>
                  </a:cxn>
                  <a:cxn ang="16200000">
                    <a:pos x="wd2" y="hd2"/>
                  </a:cxn>
                </a:cxnLst>
                <a:rect l="0" t="0" r="r" b="b"/>
                <a:pathLst>
                  <a:path w="20989" h="21482" fill="norm" stroke="1" extrusionOk="0">
                    <a:moveTo>
                      <a:pt x="20770" y="11645"/>
                    </a:moveTo>
                    <a:cubicBezTo>
                      <a:pt x="20567" y="10761"/>
                      <a:pt x="20243" y="9630"/>
                      <a:pt x="19797" y="8110"/>
                    </a:cubicBezTo>
                    <a:cubicBezTo>
                      <a:pt x="18298" y="2878"/>
                      <a:pt x="15096" y="1853"/>
                      <a:pt x="14731" y="1570"/>
                    </a:cubicBezTo>
                    <a:cubicBezTo>
                      <a:pt x="14002" y="863"/>
                      <a:pt x="12908" y="333"/>
                      <a:pt x="11287" y="50"/>
                    </a:cubicBezTo>
                    <a:cubicBezTo>
                      <a:pt x="10882" y="-21"/>
                      <a:pt x="10436" y="-21"/>
                      <a:pt x="10071" y="85"/>
                    </a:cubicBezTo>
                    <a:cubicBezTo>
                      <a:pt x="6910" y="686"/>
                      <a:pt x="3952" y="1994"/>
                      <a:pt x="2006" y="3868"/>
                    </a:cubicBezTo>
                    <a:cubicBezTo>
                      <a:pt x="-344" y="6095"/>
                      <a:pt x="-20" y="8994"/>
                      <a:pt x="61" y="11044"/>
                    </a:cubicBezTo>
                    <a:cubicBezTo>
                      <a:pt x="102" y="13377"/>
                      <a:pt x="183" y="16524"/>
                      <a:pt x="2979" y="18963"/>
                    </a:cubicBezTo>
                    <a:cubicBezTo>
                      <a:pt x="5978" y="21579"/>
                      <a:pt x="10112" y="21508"/>
                      <a:pt x="11084" y="21473"/>
                    </a:cubicBezTo>
                    <a:cubicBezTo>
                      <a:pt x="11854" y="21438"/>
                      <a:pt x="15015" y="21332"/>
                      <a:pt x="17690" y="19175"/>
                    </a:cubicBezTo>
                    <a:cubicBezTo>
                      <a:pt x="18906" y="18150"/>
                      <a:pt x="19838" y="16877"/>
                      <a:pt x="20364" y="15534"/>
                    </a:cubicBezTo>
                    <a:cubicBezTo>
                      <a:pt x="20851" y="14332"/>
                      <a:pt x="21256" y="12882"/>
                      <a:pt x="20770" y="11645"/>
                    </a:cubicBezTo>
                    <a:close/>
                  </a:path>
                </a:pathLst>
              </a:custGeom>
              <a:solidFill>
                <a:srgbClr val="9C654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38" name="Freeform: Shape 376"/>
              <p:cNvSpPr/>
              <p:nvPr/>
            </p:nvSpPr>
            <p:spPr>
              <a:xfrm>
                <a:off x="522811" y="210130"/>
                <a:ext cx="27547" cy="52786"/>
              </a:xfrm>
              <a:custGeom>
                <a:avLst/>
                <a:gdLst/>
                <a:ahLst/>
                <a:cxnLst>
                  <a:cxn ang="0">
                    <a:pos x="wd2" y="hd2"/>
                  </a:cxn>
                  <a:cxn ang="5400000">
                    <a:pos x="wd2" y="hd2"/>
                  </a:cxn>
                  <a:cxn ang="10800000">
                    <a:pos x="wd2" y="hd2"/>
                  </a:cxn>
                  <a:cxn ang="16200000">
                    <a:pos x="wd2" y="hd2"/>
                  </a:cxn>
                </a:cxnLst>
                <a:rect l="0" t="0" r="r" b="b"/>
                <a:pathLst>
                  <a:path w="20552" h="21465" fill="norm" stroke="1" extrusionOk="0">
                    <a:moveTo>
                      <a:pt x="9698" y="728"/>
                    </a:moveTo>
                    <a:cubicBezTo>
                      <a:pt x="8816" y="485"/>
                      <a:pt x="7053" y="0"/>
                      <a:pt x="5731" y="0"/>
                    </a:cubicBezTo>
                    <a:cubicBezTo>
                      <a:pt x="3967" y="243"/>
                      <a:pt x="2204" y="728"/>
                      <a:pt x="1322" y="1699"/>
                    </a:cubicBezTo>
                    <a:cubicBezTo>
                      <a:pt x="882" y="2670"/>
                      <a:pt x="441" y="3640"/>
                      <a:pt x="0" y="4611"/>
                    </a:cubicBezTo>
                    <a:cubicBezTo>
                      <a:pt x="0" y="9465"/>
                      <a:pt x="3967" y="14319"/>
                      <a:pt x="9698" y="18445"/>
                    </a:cubicBezTo>
                    <a:cubicBezTo>
                      <a:pt x="11461" y="19416"/>
                      <a:pt x="13665" y="20872"/>
                      <a:pt x="16310" y="21357"/>
                    </a:cubicBezTo>
                    <a:cubicBezTo>
                      <a:pt x="16751" y="21357"/>
                      <a:pt x="17192" y="21600"/>
                      <a:pt x="17633" y="21357"/>
                    </a:cubicBezTo>
                    <a:cubicBezTo>
                      <a:pt x="18073" y="21357"/>
                      <a:pt x="18514" y="21115"/>
                      <a:pt x="18955" y="20872"/>
                    </a:cubicBezTo>
                    <a:cubicBezTo>
                      <a:pt x="21600" y="17474"/>
                      <a:pt x="20718" y="15775"/>
                      <a:pt x="18073" y="12620"/>
                    </a:cubicBezTo>
                    <a:cubicBezTo>
                      <a:pt x="16751" y="11164"/>
                      <a:pt x="18955" y="9465"/>
                      <a:pt x="19396" y="7766"/>
                    </a:cubicBezTo>
                    <a:cubicBezTo>
                      <a:pt x="19837" y="5097"/>
                      <a:pt x="13224" y="1942"/>
                      <a:pt x="9698" y="728"/>
                    </a:cubicBezTo>
                    <a:close/>
                  </a:path>
                </a:pathLst>
              </a:custGeom>
              <a:solidFill>
                <a:srgbClr val="7C4A2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39" name="Freeform: Shape 377"/>
              <p:cNvSpPr/>
              <p:nvPr/>
            </p:nvSpPr>
            <p:spPr>
              <a:xfrm>
                <a:off x="249890" y="-1"/>
                <a:ext cx="348340" cy="401359"/>
              </a:xfrm>
              <a:custGeom>
                <a:avLst/>
                <a:gdLst/>
                <a:ahLst/>
                <a:cxnLst>
                  <a:cxn ang="0">
                    <a:pos x="wd2" y="hd2"/>
                  </a:cxn>
                  <a:cxn ang="5400000">
                    <a:pos x="wd2" y="hd2"/>
                  </a:cxn>
                  <a:cxn ang="10800000">
                    <a:pos x="wd2" y="hd2"/>
                  </a:cxn>
                  <a:cxn ang="16200000">
                    <a:pos x="wd2" y="hd2"/>
                  </a:cxn>
                </a:cxnLst>
                <a:rect l="0" t="0" r="r" b="b"/>
                <a:pathLst>
                  <a:path w="17389" h="18322" fill="norm" stroke="1" extrusionOk="0">
                    <a:moveTo>
                      <a:pt x="7584" y="18107"/>
                    </a:moveTo>
                    <a:cubicBezTo>
                      <a:pt x="7584" y="18107"/>
                      <a:pt x="16489" y="19896"/>
                      <a:pt x="13812" y="13127"/>
                    </a:cubicBezTo>
                    <a:cubicBezTo>
                      <a:pt x="11134" y="6331"/>
                      <a:pt x="14714" y="8752"/>
                      <a:pt x="14714" y="8752"/>
                    </a:cubicBezTo>
                    <a:lnTo>
                      <a:pt x="15376" y="8339"/>
                    </a:lnTo>
                    <a:lnTo>
                      <a:pt x="14985" y="7074"/>
                    </a:lnTo>
                    <a:cubicBezTo>
                      <a:pt x="14985" y="7074"/>
                      <a:pt x="19016" y="5368"/>
                      <a:pt x="16639" y="1983"/>
                    </a:cubicBezTo>
                    <a:cubicBezTo>
                      <a:pt x="14263" y="-1401"/>
                      <a:pt x="10833" y="662"/>
                      <a:pt x="10833" y="662"/>
                    </a:cubicBezTo>
                    <a:cubicBezTo>
                      <a:pt x="10833" y="662"/>
                      <a:pt x="9299" y="-1704"/>
                      <a:pt x="3342" y="2506"/>
                    </a:cubicBezTo>
                    <a:cubicBezTo>
                      <a:pt x="-2584" y="6688"/>
                      <a:pt x="1176" y="10871"/>
                      <a:pt x="1176" y="10871"/>
                    </a:cubicBezTo>
                    <a:cubicBezTo>
                      <a:pt x="1176" y="10871"/>
                      <a:pt x="-147" y="16952"/>
                      <a:pt x="7584" y="18107"/>
                    </a:cubicBezTo>
                    <a:close/>
                  </a:path>
                </a:pathLst>
              </a:custGeom>
              <a:solidFill>
                <a:srgbClr val="04000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40" name="Freeform: Shape 385"/>
              <p:cNvSpPr/>
              <p:nvPr/>
            </p:nvSpPr>
            <p:spPr>
              <a:xfrm>
                <a:off x="-1" y="405721"/>
                <a:ext cx="105199" cy="138316"/>
              </a:xfrm>
              <a:custGeom>
                <a:avLst/>
                <a:gdLst/>
                <a:ahLst/>
                <a:cxnLst>
                  <a:cxn ang="0">
                    <a:pos x="wd2" y="hd2"/>
                  </a:cxn>
                  <a:cxn ang="5400000">
                    <a:pos x="wd2" y="hd2"/>
                  </a:cxn>
                  <a:cxn ang="10800000">
                    <a:pos x="wd2" y="hd2"/>
                  </a:cxn>
                  <a:cxn ang="16200000">
                    <a:pos x="wd2" y="hd2"/>
                  </a:cxn>
                </a:cxnLst>
                <a:rect l="0" t="0" r="r" b="b"/>
                <a:pathLst>
                  <a:path w="21149" h="20455" fill="norm" stroke="1" extrusionOk="0">
                    <a:moveTo>
                      <a:pt x="127" y="3822"/>
                    </a:moveTo>
                    <a:cubicBezTo>
                      <a:pt x="6" y="2756"/>
                      <a:pt x="-235" y="1689"/>
                      <a:pt x="610" y="889"/>
                    </a:cubicBezTo>
                    <a:cubicBezTo>
                      <a:pt x="1092" y="356"/>
                      <a:pt x="1816" y="0"/>
                      <a:pt x="2540" y="0"/>
                    </a:cubicBezTo>
                    <a:cubicBezTo>
                      <a:pt x="3988" y="0"/>
                      <a:pt x="4712" y="1067"/>
                      <a:pt x="5195" y="1956"/>
                    </a:cubicBezTo>
                    <a:cubicBezTo>
                      <a:pt x="7609" y="6222"/>
                      <a:pt x="9901" y="10489"/>
                      <a:pt x="12315" y="14844"/>
                    </a:cubicBezTo>
                    <a:cubicBezTo>
                      <a:pt x="13039" y="11911"/>
                      <a:pt x="11591" y="8711"/>
                      <a:pt x="13763" y="5867"/>
                    </a:cubicBezTo>
                    <a:cubicBezTo>
                      <a:pt x="14245" y="5244"/>
                      <a:pt x="14969" y="4711"/>
                      <a:pt x="15693" y="4533"/>
                    </a:cubicBezTo>
                    <a:cubicBezTo>
                      <a:pt x="15935" y="4444"/>
                      <a:pt x="15935" y="4444"/>
                      <a:pt x="16176" y="4444"/>
                    </a:cubicBezTo>
                    <a:cubicBezTo>
                      <a:pt x="16538" y="4444"/>
                      <a:pt x="16780" y="4622"/>
                      <a:pt x="16900" y="4889"/>
                    </a:cubicBezTo>
                    <a:cubicBezTo>
                      <a:pt x="19917" y="8089"/>
                      <a:pt x="21365" y="12000"/>
                      <a:pt x="21124" y="15911"/>
                    </a:cubicBezTo>
                    <a:cubicBezTo>
                      <a:pt x="21003" y="16889"/>
                      <a:pt x="20762" y="17778"/>
                      <a:pt x="20038" y="18578"/>
                    </a:cubicBezTo>
                    <a:cubicBezTo>
                      <a:pt x="17142" y="21600"/>
                      <a:pt x="9177" y="20711"/>
                      <a:pt x="6764" y="17778"/>
                    </a:cubicBezTo>
                    <a:cubicBezTo>
                      <a:pt x="3385" y="13422"/>
                      <a:pt x="1092" y="8889"/>
                      <a:pt x="127" y="3822"/>
                    </a:cubicBezTo>
                    <a:close/>
                  </a:path>
                </a:pathLst>
              </a:custGeom>
              <a:solidFill>
                <a:srgbClr val="9C654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41" name="Freeform: Shape 386"/>
              <p:cNvSpPr/>
              <p:nvPr/>
            </p:nvSpPr>
            <p:spPr>
              <a:xfrm>
                <a:off x="47022" y="522333"/>
                <a:ext cx="164993" cy="285583"/>
              </a:xfrm>
              <a:custGeom>
                <a:avLst/>
                <a:gdLst/>
                <a:ahLst/>
                <a:cxnLst>
                  <a:cxn ang="0">
                    <a:pos x="wd2" y="hd2"/>
                  </a:cxn>
                  <a:cxn ang="5400000">
                    <a:pos x="wd2" y="hd2"/>
                  </a:cxn>
                  <a:cxn ang="10800000">
                    <a:pos x="wd2" y="hd2"/>
                  </a:cxn>
                  <a:cxn ang="16200000">
                    <a:pos x="wd2" y="hd2"/>
                  </a:cxn>
                </a:cxnLst>
                <a:rect l="0" t="0" r="r" b="b"/>
                <a:pathLst>
                  <a:path w="20863" h="21423" fill="norm" stroke="1" extrusionOk="0">
                    <a:moveTo>
                      <a:pt x="17809" y="11832"/>
                    </a:moveTo>
                    <a:cubicBezTo>
                      <a:pt x="19254" y="13639"/>
                      <a:pt x="20623" y="15492"/>
                      <a:pt x="20851" y="17480"/>
                    </a:cubicBezTo>
                    <a:cubicBezTo>
                      <a:pt x="21003" y="19152"/>
                      <a:pt x="19710" y="21231"/>
                      <a:pt x="16896" y="21411"/>
                    </a:cubicBezTo>
                    <a:cubicBezTo>
                      <a:pt x="14614" y="21547"/>
                      <a:pt x="12713" y="20417"/>
                      <a:pt x="11344" y="19333"/>
                    </a:cubicBezTo>
                    <a:cubicBezTo>
                      <a:pt x="6628" y="15627"/>
                      <a:pt x="3130" y="11380"/>
                      <a:pt x="1457" y="6861"/>
                    </a:cubicBezTo>
                    <a:cubicBezTo>
                      <a:pt x="1000" y="5731"/>
                      <a:pt x="620" y="4601"/>
                      <a:pt x="392" y="3426"/>
                    </a:cubicBezTo>
                    <a:cubicBezTo>
                      <a:pt x="240" y="2658"/>
                      <a:pt x="-597" y="715"/>
                      <a:pt x="772" y="263"/>
                    </a:cubicBezTo>
                    <a:cubicBezTo>
                      <a:pt x="1152" y="173"/>
                      <a:pt x="1533" y="128"/>
                      <a:pt x="1913" y="128"/>
                    </a:cubicBezTo>
                    <a:cubicBezTo>
                      <a:pt x="2826" y="37"/>
                      <a:pt x="3662" y="-53"/>
                      <a:pt x="4575" y="37"/>
                    </a:cubicBezTo>
                    <a:cubicBezTo>
                      <a:pt x="7921" y="309"/>
                      <a:pt x="9290" y="2297"/>
                      <a:pt x="10735" y="3878"/>
                    </a:cubicBezTo>
                    <a:cubicBezTo>
                      <a:pt x="13321" y="6454"/>
                      <a:pt x="15603" y="9120"/>
                      <a:pt x="17809" y="11832"/>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42" name="Freeform: Shape 387"/>
              <p:cNvSpPr/>
              <p:nvPr/>
            </p:nvSpPr>
            <p:spPr>
              <a:xfrm>
                <a:off x="167760" y="461259"/>
                <a:ext cx="160669" cy="325985"/>
              </a:xfrm>
              <a:custGeom>
                <a:avLst/>
                <a:gdLst/>
                <a:ahLst/>
                <a:cxnLst>
                  <a:cxn ang="0">
                    <a:pos x="wd2" y="hd2"/>
                  </a:cxn>
                  <a:cxn ang="5400000">
                    <a:pos x="wd2" y="hd2"/>
                  </a:cxn>
                  <a:cxn ang="10800000">
                    <a:pos x="wd2" y="hd2"/>
                  </a:cxn>
                  <a:cxn ang="16200000">
                    <a:pos x="wd2" y="hd2"/>
                  </a:cxn>
                </a:cxnLst>
                <a:rect l="0" t="0" r="r" b="b"/>
                <a:pathLst>
                  <a:path w="21137" h="21600" fill="norm" stroke="1" extrusionOk="0">
                    <a:moveTo>
                      <a:pt x="10930" y="2635"/>
                    </a:moveTo>
                    <a:cubicBezTo>
                      <a:pt x="13067" y="1357"/>
                      <a:pt x="15757" y="80"/>
                      <a:pt x="19080" y="0"/>
                    </a:cubicBezTo>
                    <a:cubicBezTo>
                      <a:pt x="19475" y="0"/>
                      <a:pt x="20029" y="0"/>
                      <a:pt x="20346" y="120"/>
                    </a:cubicBezTo>
                    <a:cubicBezTo>
                      <a:pt x="21137" y="359"/>
                      <a:pt x="21137" y="878"/>
                      <a:pt x="21137" y="1318"/>
                    </a:cubicBezTo>
                    <a:cubicBezTo>
                      <a:pt x="20425" y="8145"/>
                      <a:pt x="14412" y="14613"/>
                      <a:pt x="6816" y="20282"/>
                    </a:cubicBezTo>
                    <a:cubicBezTo>
                      <a:pt x="6025" y="20921"/>
                      <a:pt x="4917" y="21600"/>
                      <a:pt x="3414" y="21600"/>
                    </a:cubicBezTo>
                    <a:cubicBezTo>
                      <a:pt x="2306" y="21600"/>
                      <a:pt x="1357" y="21241"/>
                      <a:pt x="803" y="20762"/>
                    </a:cubicBezTo>
                    <a:cubicBezTo>
                      <a:pt x="328" y="20282"/>
                      <a:pt x="91" y="19723"/>
                      <a:pt x="91" y="19165"/>
                    </a:cubicBezTo>
                    <a:cubicBezTo>
                      <a:pt x="-463" y="15891"/>
                      <a:pt x="1594" y="12696"/>
                      <a:pt x="3968" y="9662"/>
                    </a:cubicBezTo>
                    <a:cubicBezTo>
                      <a:pt x="5946" y="7147"/>
                      <a:pt x="7370" y="4751"/>
                      <a:pt x="10930" y="2635"/>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43" name="Freeform: Shape 388"/>
              <p:cNvSpPr/>
              <p:nvPr/>
            </p:nvSpPr>
            <p:spPr>
              <a:xfrm>
                <a:off x="1016545" y="239107"/>
                <a:ext cx="84668" cy="152155"/>
              </a:xfrm>
              <a:custGeom>
                <a:avLst/>
                <a:gdLst/>
                <a:ahLst/>
                <a:cxnLst>
                  <a:cxn ang="0">
                    <a:pos x="wd2" y="hd2"/>
                  </a:cxn>
                  <a:cxn ang="5400000">
                    <a:pos x="wd2" y="hd2"/>
                  </a:cxn>
                  <a:cxn ang="10800000">
                    <a:pos x="wd2" y="hd2"/>
                  </a:cxn>
                  <a:cxn ang="16200000">
                    <a:pos x="wd2" y="hd2"/>
                  </a:cxn>
                </a:cxnLst>
                <a:rect l="0" t="0" r="r" b="b"/>
                <a:pathLst>
                  <a:path w="20756" h="21519" fill="norm" stroke="1" extrusionOk="0">
                    <a:moveTo>
                      <a:pt x="4573" y="11310"/>
                    </a:moveTo>
                    <a:cubicBezTo>
                      <a:pt x="6777" y="8504"/>
                      <a:pt x="8687" y="5783"/>
                      <a:pt x="10597" y="2891"/>
                    </a:cubicBezTo>
                    <a:cubicBezTo>
                      <a:pt x="11185" y="1871"/>
                      <a:pt x="11920" y="680"/>
                      <a:pt x="13389" y="0"/>
                    </a:cubicBezTo>
                    <a:cubicBezTo>
                      <a:pt x="14271" y="935"/>
                      <a:pt x="14124" y="2041"/>
                      <a:pt x="13830" y="3061"/>
                    </a:cubicBezTo>
                    <a:cubicBezTo>
                      <a:pt x="13389" y="4592"/>
                      <a:pt x="12654" y="6038"/>
                      <a:pt x="11773" y="7483"/>
                    </a:cubicBezTo>
                    <a:cubicBezTo>
                      <a:pt x="13389" y="7398"/>
                      <a:pt x="15152" y="7398"/>
                      <a:pt x="16769" y="7824"/>
                    </a:cubicBezTo>
                    <a:cubicBezTo>
                      <a:pt x="18532" y="8334"/>
                      <a:pt x="19707" y="9354"/>
                      <a:pt x="20295" y="10375"/>
                    </a:cubicBezTo>
                    <a:cubicBezTo>
                      <a:pt x="20883" y="11480"/>
                      <a:pt x="20883" y="12671"/>
                      <a:pt x="20442" y="13776"/>
                    </a:cubicBezTo>
                    <a:cubicBezTo>
                      <a:pt x="20295" y="15477"/>
                      <a:pt x="19414" y="17093"/>
                      <a:pt x="18238" y="18709"/>
                    </a:cubicBezTo>
                    <a:cubicBezTo>
                      <a:pt x="17503" y="19644"/>
                      <a:pt x="16622" y="20665"/>
                      <a:pt x="15005" y="21175"/>
                    </a:cubicBezTo>
                    <a:cubicBezTo>
                      <a:pt x="13536" y="21600"/>
                      <a:pt x="11920" y="21600"/>
                      <a:pt x="10450" y="21345"/>
                    </a:cubicBezTo>
                    <a:cubicBezTo>
                      <a:pt x="8981" y="21090"/>
                      <a:pt x="7659" y="20665"/>
                      <a:pt x="6189" y="20239"/>
                    </a:cubicBezTo>
                    <a:cubicBezTo>
                      <a:pt x="5014" y="19814"/>
                      <a:pt x="3691" y="19474"/>
                      <a:pt x="2516" y="19049"/>
                    </a:cubicBezTo>
                    <a:cubicBezTo>
                      <a:pt x="18" y="18198"/>
                      <a:pt x="-717" y="16753"/>
                      <a:pt x="752" y="15307"/>
                    </a:cubicBezTo>
                    <a:cubicBezTo>
                      <a:pt x="2075" y="13946"/>
                      <a:pt x="3544" y="12671"/>
                      <a:pt x="4573" y="11310"/>
                    </a:cubicBezTo>
                    <a:close/>
                  </a:path>
                </a:pathLst>
              </a:custGeom>
              <a:solidFill>
                <a:srgbClr val="9C654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44" name="Freeform: Shape 389"/>
              <p:cNvSpPr/>
              <p:nvPr/>
            </p:nvSpPr>
            <p:spPr>
              <a:xfrm>
                <a:off x="475736" y="335555"/>
                <a:ext cx="607886" cy="313331"/>
              </a:xfrm>
              <a:custGeom>
                <a:avLst/>
                <a:gdLst/>
                <a:ahLst/>
                <a:cxnLst>
                  <a:cxn ang="0">
                    <a:pos x="wd2" y="hd2"/>
                  </a:cxn>
                  <a:cxn ang="5400000">
                    <a:pos x="wd2" y="hd2"/>
                  </a:cxn>
                  <a:cxn ang="10800000">
                    <a:pos x="wd2" y="hd2"/>
                  </a:cxn>
                  <a:cxn ang="16200000">
                    <a:pos x="wd2" y="hd2"/>
                  </a:cxn>
                </a:cxnLst>
                <a:rect l="0" t="0" r="r" b="b"/>
                <a:pathLst>
                  <a:path w="21304" h="19136" fill="norm" stroke="1" extrusionOk="0">
                    <a:moveTo>
                      <a:pt x="18747" y="192"/>
                    </a:moveTo>
                    <a:cubicBezTo>
                      <a:pt x="18747" y="192"/>
                      <a:pt x="15767" y="8288"/>
                      <a:pt x="8855" y="9907"/>
                    </a:cubicBezTo>
                    <a:cubicBezTo>
                      <a:pt x="8137" y="10091"/>
                      <a:pt x="7376" y="9980"/>
                      <a:pt x="6679" y="9686"/>
                    </a:cubicBezTo>
                    <a:cubicBezTo>
                      <a:pt x="4713" y="8876"/>
                      <a:pt x="254" y="7441"/>
                      <a:pt x="21" y="11268"/>
                    </a:cubicBezTo>
                    <a:cubicBezTo>
                      <a:pt x="-296" y="16236"/>
                      <a:pt x="3064" y="20725"/>
                      <a:pt x="7968" y="18591"/>
                    </a:cubicBezTo>
                    <a:cubicBezTo>
                      <a:pt x="12850" y="16493"/>
                      <a:pt x="20311" y="9575"/>
                      <a:pt x="21304" y="2842"/>
                    </a:cubicBezTo>
                    <a:cubicBezTo>
                      <a:pt x="21304" y="2842"/>
                      <a:pt x="20395" y="-875"/>
                      <a:pt x="18747" y="192"/>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45" name="Freeform: Shape 392"/>
              <p:cNvSpPr/>
              <p:nvPr/>
            </p:nvSpPr>
            <p:spPr>
              <a:xfrm>
                <a:off x="222986" y="451155"/>
                <a:ext cx="362993" cy="791999"/>
              </a:xfrm>
              <a:custGeom>
                <a:avLst/>
                <a:gdLst/>
                <a:ahLst/>
                <a:cxnLst>
                  <a:cxn ang="0">
                    <a:pos x="wd2" y="hd2"/>
                  </a:cxn>
                  <a:cxn ang="5400000">
                    <a:pos x="wd2" y="hd2"/>
                  </a:cxn>
                  <a:cxn ang="10800000">
                    <a:pos x="wd2" y="hd2"/>
                  </a:cxn>
                  <a:cxn ang="16200000">
                    <a:pos x="wd2" y="hd2"/>
                  </a:cxn>
                </a:cxnLst>
                <a:rect l="0" t="0" r="r" b="b"/>
                <a:pathLst>
                  <a:path w="21051" h="21164" fill="norm" stroke="1" extrusionOk="0">
                    <a:moveTo>
                      <a:pt x="8971" y="12"/>
                    </a:moveTo>
                    <a:cubicBezTo>
                      <a:pt x="8971" y="12"/>
                      <a:pt x="4532" y="-182"/>
                      <a:pt x="3204" y="1253"/>
                    </a:cubicBezTo>
                    <a:cubicBezTo>
                      <a:pt x="2226" y="2365"/>
                      <a:pt x="688" y="12166"/>
                      <a:pt x="24" y="16566"/>
                    </a:cubicBezTo>
                    <a:cubicBezTo>
                      <a:pt x="-291" y="18630"/>
                      <a:pt x="2610" y="20548"/>
                      <a:pt x="6979" y="21047"/>
                    </a:cubicBezTo>
                    <a:cubicBezTo>
                      <a:pt x="9950" y="21386"/>
                      <a:pt x="13620" y="21064"/>
                      <a:pt x="17499" y="19049"/>
                    </a:cubicBezTo>
                    <a:cubicBezTo>
                      <a:pt x="18128" y="18726"/>
                      <a:pt x="18548" y="18339"/>
                      <a:pt x="18653" y="17936"/>
                    </a:cubicBezTo>
                    <a:cubicBezTo>
                      <a:pt x="19037" y="16711"/>
                      <a:pt x="20715" y="13536"/>
                      <a:pt x="20994" y="9941"/>
                    </a:cubicBezTo>
                    <a:cubicBezTo>
                      <a:pt x="21309" y="6185"/>
                      <a:pt x="20226" y="1994"/>
                      <a:pt x="20226" y="1301"/>
                    </a:cubicBezTo>
                    <a:cubicBezTo>
                      <a:pt x="20156" y="-214"/>
                      <a:pt x="8971" y="12"/>
                      <a:pt x="8971" y="12"/>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46" name="Freeform: Shape 393"/>
              <p:cNvSpPr/>
              <p:nvPr/>
            </p:nvSpPr>
            <p:spPr>
              <a:xfrm>
                <a:off x="352573" y="422106"/>
                <a:ext cx="164200" cy="44075"/>
              </a:xfrm>
              <a:custGeom>
                <a:avLst/>
                <a:gdLst/>
                <a:ahLst/>
                <a:cxnLst>
                  <a:cxn ang="0">
                    <a:pos x="wd2" y="hd2"/>
                  </a:cxn>
                  <a:cxn ang="5400000">
                    <a:pos x="wd2" y="hd2"/>
                  </a:cxn>
                  <a:cxn ang="10800000">
                    <a:pos x="wd2" y="hd2"/>
                  </a:cxn>
                  <a:cxn ang="16200000">
                    <a:pos x="wd2" y="hd2"/>
                  </a:cxn>
                </a:cxnLst>
                <a:rect l="0" t="0" r="r" b="b"/>
                <a:pathLst>
                  <a:path w="21600" h="14940" fill="norm" stroke="1" extrusionOk="0">
                    <a:moveTo>
                      <a:pt x="0" y="10872"/>
                    </a:moveTo>
                    <a:lnTo>
                      <a:pt x="1899" y="1788"/>
                    </a:lnTo>
                    <a:cubicBezTo>
                      <a:pt x="1899" y="1788"/>
                      <a:pt x="10127" y="-4470"/>
                      <a:pt x="20255" y="6431"/>
                    </a:cubicBezTo>
                    <a:lnTo>
                      <a:pt x="21600" y="14304"/>
                    </a:lnTo>
                    <a:cubicBezTo>
                      <a:pt x="21600" y="14304"/>
                      <a:pt x="13292" y="17130"/>
                      <a:pt x="0" y="10872"/>
                    </a:cubicBezTo>
                    <a:close/>
                  </a:path>
                </a:pathLst>
              </a:custGeom>
              <a:solidFill>
                <a:srgbClr val="D1D1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2063" name="Group 954"/>
            <p:cNvGrpSpPr/>
            <p:nvPr/>
          </p:nvGrpSpPr>
          <p:grpSpPr>
            <a:xfrm>
              <a:off x="0" y="506646"/>
              <a:ext cx="768478" cy="2066816"/>
              <a:chOff x="0" y="0"/>
              <a:chExt cx="768477" cy="2066815"/>
            </a:xfrm>
          </p:grpSpPr>
          <p:sp>
            <p:nvSpPr>
              <p:cNvPr id="2048" name="Freeform: Shape 420"/>
              <p:cNvSpPr/>
              <p:nvPr/>
            </p:nvSpPr>
            <p:spPr>
              <a:xfrm>
                <a:off x="97145" y="1958154"/>
                <a:ext cx="308041" cy="108662"/>
              </a:xfrm>
              <a:custGeom>
                <a:avLst/>
                <a:gdLst/>
                <a:ahLst/>
                <a:cxnLst>
                  <a:cxn ang="0">
                    <a:pos x="wd2" y="hd2"/>
                  </a:cxn>
                  <a:cxn ang="5400000">
                    <a:pos x="wd2" y="hd2"/>
                  </a:cxn>
                  <a:cxn ang="10800000">
                    <a:pos x="wd2" y="hd2"/>
                  </a:cxn>
                  <a:cxn ang="16200000">
                    <a:pos x="wd2" y="hd2"/>
                  </a:cxn>
                </a:cxnLst>
                <a:rect l="0" t="0" r="r" b="b"/>
                <a:pathLst>
                  <a:path w="21075" h="21600" fill="norm" stroke="1" extrusionOk="0">
                    <a:moveTo>
                      <a:pt x="209" y="8115"/>
                    </a:moveTo>
                    <a:lnTo>
                      <a:pt x="3" y="18975"/>
                    </a:lnTo>
                    <a:cubicBezTo>
                      <a:pt x="-38" y="20407"/>
                      <a:pt x="333" y="21600"/>
                      <a:pt x="828" y="21600"/>
                    </a:cubicBezTo>
                    <a:lnTo>
                      <a:pt x="5280" y="21600"/>
                    </a:lnTo>
                    <a:cubicBezTo>
                      <a:pt x="5733" y="21600"/>
                      <a:pt x="6063" y="20765"/>
                      <a:pt x="6145" y="19571"/>
                    </a:cubicBezTo>
                    <a:lnTo>
                      <a:pt x="6393" y="15036"/>
                    </a:lnTo>
                    <a:lnTo>
                      <a:pt x="8247" y="21600"/>
                    </a:lnTo>
                    <a:lnTo>
                      <a:pt x="19625" y="21600"/>
                    </a:lnTo>
                    <a:cubicBezTo>
                      <a:pt x="20902" y="21600"/>
                      <a:pt x="21562" y="17065"/>
                      <a:pt x="20655" y="14440"/>
                    </a:cubicBezTo>
                    <a:cubicBezTo>
                      <a:pt x="18594" y="8473"/>
                      <a:pt x="14802" y="835"/>
                      <a:pt x="8618" y="0"/>
                    </a:cubicBezTo>
                    <a:lnTo>
                      <a:pt x="127" y="0"/>
                    </a:lnTo>
                    <a:lnTo>
                      <a:pt x="209" y="2983"/>
                    </a:lnTo>
                    <a:cubicBezTo>
                      <a:pt x="292" y="4654"/>
                      <a:pt x="292" y="6444"/>
                      <a:pt x="209" y="8115"/>
                    </a:cubicBezTo>
                    <a:close/>
                  </a:path>
                </a:pathLst>
              </a:custGeom>
              <a:solidFill>
                <a:srgbClr val="00000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49" name="Freeform: Shape 421"/>
              <p:cNvSpPr/>
              <p:nvPr/>
            </p:nvSpPr>
            <p:spPr>
              <a:xfrm>
                <a:off x="140004" y="1958154"/>
                <a:ext cx="308041" cy="108662"/>
              </a:xfrm>
              <a:custGeom>
                <a:avLst/>
                <a:gdLst/>
                <a:ahLst/>
                <a:cxnLst>
                  <a:cxn ang="0">
                    <a:pos x="wd2" y="hd2"/>
                  </a:cxn>
                  <a:cxn ang="5400000">
                    <a:pos x="wd2" y="hd2"/>
                  </a:cxn>
                  <a:cxn ang="10800000">
                    <a:pos x="wd2" y="hd2"/>
                  </a:cxn>
                  <a:cxn ang="16200000">
                    <a:pos x="wd2" y="hd2"/>
                  </a:cxn>
                </a:cxnLst>
                <a:rect l="0" t="0" r="r" b="b"/>
                <a:pathLst>
                  <a:path w="21075" h="21600" fill="norm" stroke="1" extrusionOk="0">
                    <a:moveTo>
                      <a:pt x="209" y="8115"/>
                    </a:moveTo>
                    <a:lnTo>
                      <a:pt x="3" y="18975"/>
                    </a:lnTo>
                    <a:cubicBezTo>
                      <a:pt x="-38" y="20407"/>
                      <a:pt x="333" y="21600"/>
                      <a:pt x="828" y="21600"/>
                    </a:cubicBezTo>
                    <a:lnTo>
                      <a:pt x="5280" y="21600"/>
                    </a:lnTo>
                    <a:cubicBezTo>
                      <a:pt x="5692" y="21600"/>
                      <a:pt x="6063" y="20765"/>
                      <a:pt x="6104" y="19571"/>
                    </a:cubicBezTo>
                    <a:lnTo>
                      <a:pt x="6351" y="15036"/>
                    </a:lnTo>
                    <a:lnTo>
                      <a:pt x="8247" y="21600"/>
                    </a:lnTo>
                    <a:lnTo>
                      <a:pt x="19625" y="21600"/>
                    </a:lnTo>
                    <a:cubicBezTo>
                      <a:pt x="20902" y="21600"/>
                      <a:pt x="21562" y="17065"/>
                      <a:pt x="20655" y="14440"/>
                    </a:cubicBezTo>
                    <a:cubicBezTo>
                      <a:pt x="18594" y="8473"/>
                      <a:pt x="14802" y="835"/>
                      <a:pt x="8618" y="0"/>
                    </a:cubicBezTo>
                    <a:lnTo>
                      <a:pt x="127" y="0"/>
                    </a:lnTo>
                    <a:lnTo>
                      <a:pt x="209" y="2983"/>
                    </a:lnTo>
                    <a:cubicBezTo>
                      <a:pt x="251" y="4654"/>
                      <a:pt x="251" y="6444"/>
                      <a:pt x="209" y="8115"/>
                    </a:cubicBezTo>
                    <a:close/>
                  </a:path>
                </a:pathLst>
              </a:custGeom>
              <a:solidFill>
                <a:srgbClr val="11111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50" name="Freeform: Shape 423"/>
              <p:cNvSpPr/>
              <p:nvPr/>
            </p:nvSpPr>
            <p:spPr>
              <a:xfrm>
                <a:off x="8799" y="1008575"/>
                <a:ext cx="268890" cy="970105"/>
              </a:xfrm>
              <a:custGeom>
                <a:avLst/>
                <a:gdLst/>
                <a:ahLst/>
                <a:cxnLst>
                  <a:cxn ang="0">
                    <a:pos x="wd2" y="hd2"/>
                  </a:cxn>
                  <a:cxn ang="5400000">
                    <a:pos x="wd2" y="hd2"/>
                  </a:cxn>
                  <a:cxn ang="10800000">
                    <a:pos x="wd2" y="hd2"/>
                  </a:cxn>
                  <a:cxn ang="16200000">
                    <a:pos x="wd2" y="hd2"/>
                  </a:cxn>
                </a:cxnLst>
                <a:rect l="0" t="0" r="r" b="b"/>
                <a:pathLst>
                  <a:path w="18907" h="21600" fill="norm" stroke="1" extrusionOk="0">
                    <a:moveTo>
                      <a:pt x="3448" y="0"/>
                    </a:moveTo>
                    <a:lnTo>
                      <a:pt x="18907" y="0"/>
                    </a:lnTo>
                    <a:cubicBezTo>
                      <a:pt x="18907" y="0"/>
                      <a:pt x="15434" y="10545"/>
                      <a:pt x="15095" y="12452"/>
                    </a:cubicBezTo>
                    <a:cubicBezTo>
                      <a:pt x="14756" y="14131"/>
                      <a:pt x="12003" y="19921"/>
                      <a:pt x="11326" y="21304"/>
                    </a:cubicBezTo>
                    <a:cubicBezTo>
                      <a:pt x="11241" y="21466"/>
                      <a:pt x="10775" y="21600"/>
                      <a:pt x="10225" y="21600"/>
                    </a:cubicBezTo>
                    <a:lnTo>
                      <a:pt x="7218" y="21600"/>
                    </a:lnTo>
                    <a:cubicBezTo>
                      <a:pt x="6625" y="21600"/>
                      <a:pt x="6116" y="21452"/>
                      <a:pt x="6116" y="21251"/>
                    </a:cubicBezTo>
                    <a:cubicBezTo>
                      <a:pt x="5947" y="19343"/>
                      <a:pt x="5100" y="9967"/>
                      <a:pt x="1415" y="7442"/>
                    </a:cubicBezTo>
                    <a:cubicBezTo>
                      <a:pt x="-2693" y="4648"/>
                      <a:pt x="3448" y="0"/>
                      <a:pt x="3448" y="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51" name="Freeform: Shape 424"/>
              <p:cNvSpPr/>
              <p:nvPr/>
            </p:nvSpPr>
            <p:spPr>
              <a:xfrm>
                <a:off x="54076" y="1008575"/>
                <a:ext cx="268890" cy="970105"/>
              </a:xfrm>
              <a:custGeom>
                <a:avLst/>
                <a:gdLst/>
                <a:ahLst/>
                <a:cxnLst>
                  <a:cxn ang="0">
                    <a:pos x="wd2" y="hd2"/>
                  </a:cxn>
                  <a:cxn ang="5400000">
                    <a:pos x="wd2" y="hd2"/>
                  </a:cxn>
                  <a:cxn ang="10800000">
                    <a:pos x="wd2" y="hd2"/>
                  </a:cxn>
                  <a:cxn ang="16200000">
                    <a:pos x="wd2" y="hd2"/>
                  </a:cxn>
                </a:cxnLst>
                <a:rect l="0" t="0" r="r" b="b"/>
                <a:pathLst>
                  <a:path w="18907" h="21600" fill="norm" stroke="1" extrusionOk="0">
                    <a:moveTo>
                      <a:pt x="3448" y="0"/>
                    </a:moveTo>
                    <a:lnTo>
                      <a:pt x="18907" y="0"/>
                    </a:lnTo>
                    <a:cubicBezTo>
                      <a:pt x="18907" y="0"/>
                      <a:pt x="15434" y="10545"/>
                      <a:pt x="15095" y="12452"/>
                    </a:cubicBezTo>
                    <a:cubicBezTo>
                      <a:pt x="14799" y="14131"/>
                      <a:pt x="12003" y="19921"/>
                      <a:pt x="11326" y="21304"/>
                    </a:cubicBezTo>
                    <a:cubicBezTo>
                      <a:pt x="11241" y="21466"/>
                      <a:pt x="10775" y="21600"/>
                      <a:pt x="10225" y="21600"/>
                    </a:cubicBezTo>
                    <a:lnTo>
                      <a:pt x="7218" y="21600"/>
                    </a:lnTo>
                    <a:cubicBezTo>
                      <a:pt x="6625" y="21600"/>
                      <a:pt x="6159" y="21452"/>
                      <a:pt x="6116" y="21251"/>
                    </a:cubicBezTo>
                    <a:cubicBezTo>
                      <a:pt x="5989" y="19343"/>
                      <a:pt x="5142" y="9967"/>
                      <a:pt x="1415" y="7442"/>
                    </a:cubicBezTo>
                    <a:cubicBezTo>
                      <a:pt x="-2693" y="4648"/>
                      <a:pt x="3448" y="0"/>
                      <a:pt x="3448" y="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52" name="Freeform: Shape 425"/>
              <p:cNvSpPr/>
              <p:nvPr/>
            </p:nvSpPr>
            <p:spPr>
              <a:xfrm>
                <a:off x="161789" y="466722"/>
                <a:ext cx="185796" cy="620513"/>
              </a:xfrm>
              <a:custGeom>
                <a:avLst/>
                <a:gdLst/>
                <a:ahLst/>
                <a:cxnLst>
                  <a:cxn ang="0">
                    <a:pos x="wd2" y="hd2"/>
                  </a:cxn>
                  <a:cxn ang="5400000">
                    <a:pos x="wd2" y="hd2"/>
                  </a:cxn>
                  <a:cxn ang="10800000">
                    <a:pos x="wd2" y="hd2"/>
                  </a:cxn>
                  <a:cxn ang="16200000">
                    <a:pos x="wd2" y="hd2"/>
                  </a:cxn>
                </a:cxnLst>
                <a:rect l="0" t="0" r="r" b="b"/>
                <a:pathLst>
                  <a:path w="17929" h="21328" fill="norm" stroke="1" extrusionOk="0">
                    <a:moveTo>
                      <a:pt x="17884" y="6251"/>
                    </a:moveTo>
                    <a:cubicBezTo>
                      <a:pt x="17884" y="6251"/>
                      <a:pt x="16548" y="16844"/>
                      <a:pt x="15561" y="20327"/>
                    </a:cubicBezTo>
                    <a:cubicBezTo>
                      <a:pt x="15329" y="20990"/>
                      <a:pt x="13529" y="21446"/>
                      <a:pt x="11729" y="21301"/>
                    </a:cubicBezTo>
                    <a:cubicBezTo>
                      <a:pt x="9522" y="21114"/>
                      <a:pt x="6329" y="20679"/>
                      <a:pt x="2671" y="19560"/>
                    </a:cubicBezTo>
                    <a:cubicBezTo>
                      <a:pt x="-3368" y="17694"/>
                      <a:pt x="2438" y="5028"/>
                      <a:pt x="4471" y="924"/>
                    </a:cubicBezTo>
                    <a:cubicBezTo>
                      <a:pt x="4761" y="261"/>
                      <a:pt x="6735" y="-154"/>
                      <a:pt x="8535" y="53"/>
                    </a:cubicBezTo>
                    <a:lnTo>
                      <a:pt x="13587" y="634"/>
                    </a:lnTo>
                    <a:cubicBezTo>
                      <a:pt x="14400" y="717"/>
                      <a:pt x="15097" y="924"/>
                      <a:pt x="15445" y="1193"/>
                    </a:cubicBezTo>
                    <a:cubicBezTo>
                      <a:pt x="16490" y="1919"/>
                      <a:pt x="18232" y="3557"/>
                      <a:pt x="17884" y="6251"/>
                    </a:cubicBezTo>
                    <a:close/>
                  </a:path>
                </a:pathLst>
              </a:custGeom>
              <a:solidFill>
                <a:srgbClr val="D1D1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53" name="Freeform: Shape 426"/>
              <p:cNvSpPr/>
              <p:nvPr/>
            </p:nvSpPr>
            <p:spPr>
              <a:xfrm>
                <a:off x="168425" y="356607"/>
                <a:ext cx="102022" cy="941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193" y="0"/>
                    </a:moveTo>
                    <a:lnTo>
                      <a:pt x="0" y="13620"/>
                    </a:lnTo>
                    <a:lnTo>
                      <a:pt x="19059" y="21600"/>
                    </a:lnTo>
                    <a:lnTo>
                      <a:pt x="21600" y="5916"/>
                    </a:lnTo>
                    <a:close/>
                  </a:path>
                </a:pathLst>
              </a:custGeom>
              <a:solidFill>
                <a:srgbClr val="7C4A2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54" name="Freeform: Shape 427"/>
              <p:cNvSpPr/>
              <p:nvPr/>
            </p:nvSpPr>
            <p:spPr>
              <a:xfrm>
                <a:off x="0" y="429922"/>
                <a:ext cx="303655" cy="718247"/>
              </a:xfrm>
              <a:custGeom>
                <a:avLst/>
                <a:gdLst/>
                <a:ahLst/>
                <a:cxnLst>
                  <a:cxn ang="0">
                    <a:pos x="wd2" y="hd2"/>
                  </a:cxn>
                  <a:cxn ang="5400000">
                    <a:pos x="wd2" y="hd2"/>
                  </a:cxn>
                  <a:cxn ang="10800000">
                    <a:pos x="wd2" y="hd2"/>
                  </a:cxn>
                  <a:cxn ang="16200000">
                    <a:pos x="wd2" y="hd2"/>
                  </a:cxn>
                </a:cxnLst>
                <a:rect l="0" t="0" r="r" b="b"/>
                <a:pathLst>
                  <a:path w="21558" h="19310" fill="norm" stroke="1" extrusionOk="0">
                    <a:moveTo>
                      <a:pt x="8811" y="9"/>
                    </a:moveTo>
                    <a:cubicBezTo>
                      <a:pt x="8811" y="9"/>
                      <a:pt x="4577" y="-186"/>
                      <a:pt x="3336" y="1241"/>
                    </a:cubicBezTo>
                    <a:cubicBezTo>
                      <a:pt x="2096" y="2652"/>
                      <a:pt x="0" y="18382"/>
                      <a:pt x="0" y="18382"/>
                    </a:cubicBezTo>
                    <a:cubicBezTo>
                      <a:pt x="0" y="18382"/>
                      <a:pt x="7785" y="21414"/>
                      <a:pt x="16852" y="16517"/>
                    </a:cubicBezTo>
                    <a:cubicBezTo>
                      <a:pt x="17451" y="16192"/>
                      <a:pt x="17793" y="15819"/>
                      <a:pt x="17964" y="15414"/>
                    </a:cubicBezTo>
                    <a:cubicBezTo>
                      <a:pt x="18691" y="12949"/>
                      <a:pt x="21600" y="3203"/>
                      <a:pt x="21557" y="1890"/>
                    </a:cubicBezTo>
                    <a:cubicBezTo>
                      <a:pt x="21514" y="382"/>
                      <a:pt x="8811" y="9"/>
                      <a:pt x="8811" y="9"/>
                    </a:cubicBezTo>
                    <a:close/>
                  </a:path>
                </a:pathLst>
              </a:custGeom>
              <a:solidFill>
                <a:srgbClr val="9449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55" name="Freeform: Shape 428"/>
              <p:cNvSpPr/>
              <p:nvPr/>
            </p:nvSpPr>
            <p:spPr>
              <a:xfrm>
                <a:off x="93567" y="393047"/>
                <a:ext cx="242008" cy="127156"/>
              </a:xfrm>
              <a:custGeom>
                <a:avLst/>
                <a:gdLst/>
                <a:ahLst/>
                <a:cxnLst>
                  <a:cxn ang="0">
                    <a:pos x="wd2" y="hd2"/>
                  </a:cxn>
                  <a:cxn ang="5400000">
                    <a:pos x="wd2" y="hd2"/>
                  </a:cxn>
                  <a:cxn ang="10800000">
                    <a:pos x="wd2" y="hd2"/>
                  </a:cxn>
                  <a:cxn ang="16200000">
                    <a:pos x="wd2" y="hd2"/>
                  </a:cxn>
                </a:cxnLst>
                <a:rect l="0" t="0" r="r" b="b"/>
                <a:pathLst>
                  <a:path w="21487" h="20873" fill="norm" stroke="1" extrusionOk="0">
                    <a:moveTo>
                      <a:pt x="3689" y="457"/>
                    </a:moveTo>
                    <a:cubicBezTo>
                      <a:pt x="6416" y="2922"/>
                      <a:pt x="13152" y="8544"/>
                      <a:pt x="19354" y="11306"/>
                    </a:cubicBezTo>
                    <a:cubicBezTo>
                      <a:pt x="20210" y="11799"/>
                      <a:pt x="20958" y="12983"/>
                      <a:pt x="21226" y="14659"/>
                    </a:cubicBezTo>
                    <a:cubicBezTo>
                      <a:pt x="21440" y="16237"/>
                      <a:pt x="21600" y="18407"/>
                      <a:pt x="21386" y="20676"/>
                    </a:cubicBezTo>
                    <a:cubicBezTo>
                      <a:pt x="21386" y="20873"/>
                      <a:pt x="21333" y="20873"/>
                      <a:pt x="21279" y="20873"/>
                    </a:cubicBezTo>
                    <a:cubicBezTo>
                      <a:pt x="20103" y="20577"/>
                      <a:pt x="8768" y="17322"/>
                      <a:pt x="588" y="7262"/>
                    </a:cubicBezTo>
                    <a:cubicBezTo>
                      <a:pt x="160" y="6868"/>
                      <a:pt x="0" y="5980"/>
                      <a:pt x="0" y="5092"/>
                    </a:cubicBezTo>
                    <a:cubicBezTo>
                      <a:pt x="0" y="4599"/>
                      <a:pt x="53" y="3909"/>
                      <a:pt x="160" y="3218"/>
                    </a:cubicBezTo>
                    <a:cubicBezTo>
                      <a:pt x="695" y="457"/>
                      <a:pt x="2352" y="-727"/>
                      <a:pt x="3689" y="457"/>
                    </a:cubicBezTo>
                    <a:close/>
                  </a:path>
                </a:pathLst>
              </a:custGeom>
              <a:solidFill>
                <a:srgbClr val="B2595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56" name="Freeform: Shape 429"/>
              <p:cNvSpPr/>
              <p:nvPr/>
            </p:nvSpPr>
            <p:spPr>
              <a:xfrm>
                <a:off x="170917" y="340771"/>
                <a:ext cx="597561" cy="308346"/>
              </a:xfrm>
              <a:custGeom>
                <a:avLst/>
                <a:gdLst/>
                <a:ahLst/>
                <a:cxnLst>
                  <a:cxn ang="0">
                    <a:pos x="wd2" y="hd2"/>
                  </a:cxn>
                  <a:cxn ang="5400000">
                    <a:pos x="wd2" y="hd2"/>
                  </a:cxn>
                  <a:cxn ang="10800000">
                    <a:pos x="wd2" y="hd2"/>
                  </a:cxn>
                  <a:cxn ang="16200000">
                    <a:pos x="wd2" y="hd2"/>
                  </a:cxn>
                </a:cxnLst>
                <a:rect l="0" t="0" r="r" b="b"/>
                <a:pathLst>
                  <a:path w="21318" h="19125" fill="norm" stroke="1" extrusionOk="0">
                    <a:moveTo>
                      <a:pt x="18758" y="196"/>
                    </a:moveTo>
                    <a:cubicBezTo>
                      <a:pt x="18758" y="196"/>
                      <a:pt x="15767" y="8268"/>
                      <a:pt x="8861" y="9912"/>
                    </a:cubicBezTo>
                    <a:cubicBezTo>
                      <a:pt x="8130" y="10061"/>
                      <a:pt x="7377" y="9987"/>
                      <a:pt x="6667" y="9688"/>
                    </a:cubicBezTo>
                    <a:cubicBezTo>
                      <a:pt x="4688" y="8866"/>
                      <a:pt x="256" y="7408"/>
                      <a:pt x="19" y="11295"/>
                    </a:cubicBezTo>
                    <a:cubicBezTo>
                      <a:pt x="-282" y="16228"/>
                      <a:pt x="3074" y="20712"/>
                      <a:pt x="7958" y="18582"/>
                    </a:cubicBezTo>
                    <a:cubicBezTo>
                      <a:pt x="12863" y="16452"/>
                      <a:pt x="20350" y="9576"/>
                      <a:pt x="21318" y="2886"/>
                    </a:cubicBezTo>
                    <a:cubicBezTo>
                      <a:pt x="21318" y="2886"/>
                      <a:pt x="20414" y="-888"/>
                      <a:pt x="18758" y="196"/>
                    </a:cubicBezTo>
                    <a:close/>
                  </a:path>
                </a:pathLst>
              </a:custGeom>
              <a:solidFill>
                <a:srgbClr val="B2595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57" name="Freeform: Shape 430"/>
              <p:cNvSpPr/>
              <p:nvPr/>
            </p:nvSpPr>
            <p:spPr>
              <a:xfrm>
                <a:off x="297611" y="648785"/>
                <a:ext cx="52520" cy="3597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09" y="72"/>
                    </a:moveTo>
                    <a:lnTo>
                      <a:pt x="0" y="18308"/>
                    </a:lnTo>
                    <a:lnTo>
                      <a:pt x="13500" y="21600"/>
                    </a:lnTo>
                    <a:lnTo>
                      <a:pt x="21600" y="0"/>
                    </a:lnTo>
                    <a:close/>
                  </a:path>
                </a:pathLst>
              </a:custGeom>
              <a:solidFill>
                <a:srgbClr val="9449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58" name="Freeform: Shape 431"/>
              <p:cNvSpPr/>
              <p:nvPr/>
            </p:nvSpPr>
            <p:spPr>
              <a:xfrm>
                <a:off x="129110" y="42070"/>
                <a:ext cx="296418" cy="361581"/>
              </a:xfrm>
              <a:custGeom>
                <a:avLst/>
                <a:gdLst/>
                <a:ahLst/>
                <a:cxnLst>
                  <a:cxn ang="0">
                    <a:pos x="wd2" y="hd2"/>
                  </a:cxn>
                  <a:cxn ang="5400000">
                    <a:pos x="wd2" y="hd2"/>
                  </a:cxn>
                  <a:cxn ang="10800000">
                    <a:pos x="wd2" y="hd2"/>
                  </a:cxn>
                  <a:cxn ang="16200000">
                    <a:pos x="wd2" y="hd2"/>
                  </a:cxn>
                </a:cxnLst>
                <a:rect l="0" t="0" r="r" b="b"/>
                <a:pathLst>
                  <a:path w="19717" h="20702" fill="norm" stroke="1" extrusionOk="0">
                    <a:moveTo>
                      <a:pt x="14071" y="209"/>
                    </a:moveTo>
                    <a:cubicBezTo>
                      <a:pt x="13671" y="36"/>
                      <a:pt x="13270" y="2"/>
                      <a:pt x="12869" y="2"/>
                    </a:cubicBezTo>
                    <a:cubicBezTo>
                      <a:pt x="9743" y="-33"/>
                      <a:pt x="6618" y="623"/>
                      <a:pt x="4293" y="1968"/>
                    </a:cubicBezTo>
                    <a:cubicBezTo>
                      <a:pt x="1448" y="3625"/>
                      <a:pt x="1087" y="6385"/>
                      <a:pt x="566" y="8317"/>
                    </a:cubicBezTo>
                    <a:cubicBezTo>
                      <a:pt x="45" y="10525"/>
                      <a:pt x="-676" y="13493"/>
                      <a:pt x="1328" y="16253"/>
                    </a:cubicBezTo>
                    <a:cubicBezTo>
                      <a:pt x="3492" y="19290"/>
                      <a:pt x="8060" y="19980"/>
                      <a:pt x="11867" y="20566"/>
                    </a:cubicBezTo>
                    <a:cubicBezTo>
                      <a:pt x="18560" y="21567"/>
                      <a:pt x="17397" y="16771"/>
                      <a:pt x="18520" y="14632"/>
                    </a:cubicBezTo>
                    <a:cubicBezTo>
                      <a:pt x="18520" y="14632"/>
                      <a:pt x="20924" y="13458"/>
                      <a:pt x="18920" y="11595"/>
                    </a:cubicBezTo>
                    <a:cubicBezTo>
                      <a:pt x="18479" y="11250"/>
                      <a:pt x="18239" y="10767"/>
                      <a:pt x="18239" y="10249"/>
                    </a:cubicBezTo>
                    <a:cubicBezTo>
                      <a:pt x="18159" y="9490"/>
                      <a:pt x="18119" y="8317"/>
                      <a:pt x="17999" y="6937"/>
                    </a:cubicBezTo>
                    <a:cubicBezTo>
                      <a:pt x="17798" y="4522"/>
                      <a:pt x="18319" y="1899"/>
                      <a:pt x="14071" y="209"/>
                    </a:cubicBezTo>
                    <a:close/>
                  </a:path>
                </a:pathLst>
              </a:custGeom>
              <a:solidFill>
                <a:srgbClr val="9C654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59" name="Freeform: Shape 432"/>
              <p:cNvSpPr/>
              <p:nvPr/>
            </p:nvSpPr>
            <p:spPr>
              <a:xfrm>
                <a:off x="199582" y="222357"/>
                <a:ext cx="50396" cy="55773"/>
              </a:xfrm>
              <a:custGeom>
                <a:avLst/>
                <a:gdLst/>
                <a:ahLst/>
                <a:cxnLst>
                  <a:cxn ang="0">
                    <a:pos x="wd2" y="hd2"/>
                  </a:cxn>
                  <a:cxn ang="5400000">
                    <a:pos x="wd2" y="hd2"/>
                  </a:cxn>
                  <a:cxn ang="10800000">
                    <a:pos x="wd2" y="hd2"/>
                  </a:cxn>
                  <a:cxn ang="16200000">
                    <a:pos x="wd2" y="hd2"/>
                  </a:cxn>
                </a:cxnLst>
                <a:rect l="0" t="0" r="r" b="b"/>
                <a:pathLst>
                  <a:path w="21220" h="21460" fill="norm" stroke="1" extrusionOk="0">
                    <a:moveTo>
                      <a:pt x="16675" y="10660"/>
                    </a:moveTo>
                    <a:cubicBezTo>
                      <a:pt x="15921" y="10200"/>
                      <a:pt x="15670" y="9051"/>
                      <a:pt x="15670" y="7903"/>
                    </a:cubicBezTo>
                    <a:cubicBezTo>
                      <a:pt x="15670" y="7213"/>
                      <a:pt x="15670" y="6294"/>
                      <a:pt x="15419" y="5605"/>
                    </a:cubicBezTo>
                    <a:cubicBezTo>
                      <a:pt x="14163" y="2388"/>
                      <a:pt x="8387" y="549"/>
                      <a:pt x="5624" y="90"/>
                    </a:cubicBezTo>
                    <a:cubicBezTo>
                      <a:pt x="4368" y="-140"/>
                      <a:pt x="3112" y="90"/>
                      <a:pt x="2359" y="549"/>
                    </a:cubicBezTo>
                    <a:cubicBezTo>
                      <a:pt x="1103" y="1009"/>
                      <a:pt x="98" y="2388"/>
                      <a:pt x="98" y="3766"/>
                    </a:cubicBezTo>
                    <a:cubicBezTo>
                      <a:pt x="-153" y="4915"/>
                      <a:pt x="98" y="6064"/>
                      <a:pt x="600" y="7443"/>
                    </a:cubicBezTo>
                    <a:cubicBezTo>
                      <a:pt x="2359" y="12269"/>
                      <a:pt x="6628" y="16405"/>
                      <a:pt x="13410" y="19622"/>
                    </a:cubicBezTo>
                    <a:cubicBezTo>
                      <a:pt x="14917" y="20541"/>
                      <a:pt x="16926" y="21460"/>
                      <a:pt x="19187" y="21460"/>
                    </a:cubicBezTo>
                    <a:lnTo>
                      <a:pt x="19438" y="21460"/>
                    </a:lnTo>
                    <a:cubicBezTo>
                      <a:pt x="19689" y="21460"/>
                      <a:pt x="20191" y="21460"/>
                      <a:pt x="20694" y="21000"/>
                    </a:cubicBezTo>
                    <a:cubicBezTo>
                      <a:pt x="21196" y="20771"/>
                      <a:pt x="21196" y="19851"/>
                      <a:pt x="21196" y="19622"/>
                    </a:cubicBezTo>
                    <a:cubicBezTo>
                      <a:pt x="21447" y="15256"/>
                      <a:pt x="19689" y="13188"/>
                      <a:pt x="16675" y="10660"/>
                    </a:cubicBezTo>
                    <a:close/>
                  </a:path>
                </a:pathLst>
              </a:custGeom>
              <a:solidFill>
                <a:srgbClr val="7C4A2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60" name="Freeform: Shape 433"/>
              <p:cNvSpPr/>
              <p:nvPr/>
            </p:nvSpPr>
            <p:spPr>
              <a:xfrm>
                <a:off x="351338" y="183353"/>
                <a:ext cx="19922" cy="199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518"/>
                      <a:pt x="17153" y="21600"/>
                      <a:pt x="10800" y="21600"/>
                    </a:cubicBezTo>
                    <a:cubicBezTo>
                      <a:pt x="5082" y="21600"/>
                      <a:pt x="0" y="16518"/>
                      <a:pt x="0" y="10800"/>
                    </a:cubicBezTo>
                    <a:cubicBezTo>
                      <a:pt x="0" y="4447"/>
                      <a:pt x="5082" y="0"/>
                      <a:pt x="10800" y="0"/>
                    </a:cubicBezTo>
                    <a:cubicBezTo>
                      <a:pt x="17153" y="0"/>
                      <a:pt x="21600" y="4447"/>
                      <a:pt x="21600" y="10800"/>
                    </a:cubicBezTo>
                    <a:close/>
                  </a:path>
                </a:pathLst>
              </a:custGeom>
              <a:solidFill>
                <a:srgbClr val="04000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61" name="Freeform: Shape 434"/>
              <p:cNvSpPr/>
              <p:nvPr/>
            </p:nvSpPr>
            <p:spPr>
              <a:xfrm>
                <a:off x="314881" y="149058"/>
                <a:ext cx="58188" cy="27813"/>
              </a:xfrm>
              <a:custGeom>
                <a:avLst/>
                <a:gdLst/>
                <a:ahLst/>
                <a:cxnLst>
                  <a:cxn ang="0">
                    <a:pos x="wd2" y="hd2"/>
                  </a:cxn>
                  <a:cxn ang="5400000">
                    <a:pos x="wd2" y="hd2"/>
                  </a:cxn>
                  <a:cxn ang="10800000">
                    <a:pos x="wd2" y="hd2"/>
                  </a:cxn>
                  <a:cxn ang="16200000">
                    <a:pos x="wd2" y="hd2"/>
                  </a:cxn>
                </a:cxnLst>
                <a:rect l="0" t="0" r="r" b="b"/>
                <a:pathLst>
                  <a:path w="21466" h="20750" fill="norm" stroke="1" extrusionOk="0">
                    <a:moveTo>
                      <a:pt x="20144" y="10493"/>
                    </a:moveTo>
                    <a:cubicBezTo>
                      <a:pt x="20364" y="10493"/>
                      <a:pt x="20584" y="10493"/>
                      <a:pt x="20584" y="10493"/>
                    </a:cubicBezTo>
                    <a:cubicBezTo>
                      <a:pt x="21025" y="10053"/>
                      <a:pt x="21466" y="8730"/>
                      <a:pt x="21466" y="7849"/>
                    </a:cubicBezTo>
                    <a:cubicBezTo>
                      <a:pt x="21466" y="4322"/>
                      <a:pt x="19703" y="1236"/>
                      <a:pt x="18160" y="355"/>
                    </a:cubicBezTo>
                    <a:cubicBezTo>
                      <a:pt x="16397" y="-527"/>
                      <a:pt x="14413" y="355"/>
                      <a:pt x="12870" y="1677"/>
                    </a:cubicBezTo>
                    <a:cubicBezTo>
                      <a:pt x="7801" y="4763"/>
                      <a:pt x="3393" y="10934"/>
                      <a:pt x="86" y="19310"/>
                    </a:cubicBezTo>
                    <a:cubicBezTo>
                      <a:pt x="-134" y="20191"/>
                      <a:pt x="86" y="21073"/>
                      <a:pt x="527" y="20632"/>
                    </a:cubicBezTo>
                    <a:cubicBezTo>
                      <a:pt x="3833" y="18428"/>
                      <a:pt x="7139" y="16224"/>
                      <a:pt x="10225" y="14461"/>
                    </a:cubicBezTo>
                    <a:cubicBezTo>
                      <a:pt x="13531" y="12697"/>
                      <a:pt x="16837" y="11816"/>
                      <a:pt x="20144" y="10493"/>
                    </a:cubicBezTo>
                    <a:close/>
                  </a:path>
                </a:pathLst>
              </a:custGeom>
              <a:solidFill>
                <a:srgbClr val="04000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62" name="Freeform: Shape 435"/>
              <p:cNvSpPr/>
              <p:nvPr/>
            </p:nvSpPr>
            <p:spPr>
              <a:xfrm>
                <a:off x="70741" y="0"/>
                <a:ext cx="363009" cy="378340"/>
              </a:xfrm>
              <a:custGeom>
                <a:avLst/>
                <a:gdLst/>
                <a:ahLst/>
                <a:cxnLst>
                  <a:cxn ang="0">
                    <a:pos x="wd2" y="hd2"/>
                  </a:cxn>
                  <a:cxn ang="5400000">
                    <a:pos x="wd2" y="hd2"/>
                  </a:cxn>
                  <a:cxn ang="10800000">
                    <a:pos x="wd2" y="hd2"/>
                  </a:cxn>
                  <a:cxn ang="16200000">
                    <a:pos x="wd2" y="hd2"/>
                  </a:cxn>
                </a:cxnLst>
                <a:rect l="0" t="0" r="r" b="b"/>
                <a:pathLst>
                  <a:path w="19275" h="20575" fill="norm" stroke="1" extrusionOk="0">
                    <a:moveTo>
                      <a:pt x="7770" y="20575"/>
                    </a:moveTo>
                    <a:lnTo>
                      <a:pt x="7962" y="16576"/>
                    </a:lnTo>
                    <a:cubicBezTo>
                      <a:pt x="7962" y="16576"/>
                      <a:pt x="4666" y="13790"/>
                      <a:pt x="6874" y="11266"/>
                    </a:cubicBezTo>
                    <a:cubicBezTo>
                      <a:pt x="9050" y="8743"/>
                      <a:pt x="9498" y="12676"/>
                      <a:pt x="9498" y="12676"/>
                    </a:cubicBezTo>
                    <a:lnTo>
                      <a:pt x="10746" y="12643"/>
                    </a:lnTo>
                    <a:lnTo>
                      <a:pt x="10458" y="6973"/>
                    </a:lnTo>
                    <a:cubicBezTo>
                      <a:pt x="10458" y="6973"/>
                      <a:pt x="12954" y="5235"/>
                      <a:pt x="17114" y="5334"/>
                    </a:cubicBezTo>
                    <a:cubicBezTo>
                      <a:pt x="21306" y="5498"/>
                      <a:pt x="18938" y="384"/>
                      <a:pt x="13946" y="647"/>
                    </a:cubicBezTo>
                    <a:cubicBezTo>
                      <a:pt x="13946" y="647"/>
                      <a:pt x="13818" y="-1025"/>
                      <a:pt x="9498" y="1007"/>
                    </a:cubicBezTo>
                    <a:cubicBezTo>
                      <a:pt x="9498" y="1007"/>
                      <a:pt x="7130" y="-271"/>
                      <a:pt x="3962" y="3760"/>
                    </a:cubicBezTo>
                    <a:cubicBezTo>
                      <a:pt x="3962" y="3760"/>
                      <a:pt x="1530" y="2646"/>
                      <a:pt x="1498" y="5989"/>
                    </a:cubicBezTo>
                    <a:cubicBezTo>
                      <a:pt x="1498" y="6841"/>
                      <a:pt x="1498" y="7563"/>
                      <a:pt x="1530" y="8120"/>
                    </a:cubicBezTo>
                    <a:cubicBezTo>
                      <a:pt x="1562" y="9038"/>
                      <a:pt x="1114" y="9857"/>
                      <a:pt x="474" y="10480"/>
                    </a:cubicBezTo>
                    <a:cubicBezTo>
                      <a:pt x="-6" y="10939"/>
                      <a:pt x="-294" y="11758"/>
                      <a:pt x="474" y="13233"/>
                    </a:cubicBezTo>
                    <a:cubicBezTo>
                      <a:pt x="2010" y="16183"/>
                      <a:pt x="2522" y="16838"/>
                      <a:pt x="2522" y="16838"/>
                    </a:cubicBezTo>
                    <a:cubicBezTo>
                      <a:pt x="2522" y="16838"/>
                      <a:pt x="538" y="20477"/>
                      <a:pt x="7770" y="20575"/>
                    </a:cubicBezTo>
                    <a:close/>
                  </a:path>
                </a:pathLst>
              </a:custGeom>
              <a:solidFill>
                <a:srgbClr val="04000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2104" name="Group 951"/>
            <p:cNvGrpSpPr/>
            <p:nvPr/>
          </p:nvGrpSpPr>
          <p:grpSpPr>
            <a:xfrm>
              <a:off x="2848134" y="1176224"/>
              <a:ext cx="1523080" cy="1977973"/>
              <a:chOff x="0" y="0"/>
              <a:chExt cx="1523079" cy="1977971"/>
            </a:xfrm>
          </p:grpSpPr>
          <p:sp>
            <p:nvSpPr>
              <p:cNvPr id="2064" name="Freeform: Shape 390"/>
              <p:cNvSpPr/>
              <p:nvPr/>
            </p:nvSpPr>
            <p:spPr>
              <a:xfrm>
                <a:off x="138684" y="410834"/>
                <a:ext cx="273626" cy="986404"/>
              </a:xfrm>
              <a:custGeom>
                <a:avLst/>
                <a:gdLst/>
                <a:ahLst/>
                <a:cxnLst>
                  <a:cxn ang="0">
                    <a:pos x="wd2" y="hd2"/>
                  </a:cxn>
                  <a:cxn ang="5400000">
                    <a:pos x="wd2" y="hd2"/>
                  </a:cxn>
                  <a:cxn ang="10800000">
                    <a:pos x="wd2" y="hd2"/>
                  </a:cxn>
                  <a:cxn ang="16200000">
                    <a:pos x="wd2" y="hd2"/>
                  </a:cxn>
                </a:cxnLst>
                <a:rect l="0" t="0" r="r" b="b"/>
                <a:pathLst>
                  <a:path w="18906" h="21600" fill="norm" stroke="1" extrusionOk="0">
                    <a:moveTo>
                      <a:pt x="3424" y="0"/>
                    </a:moveTo>
                    <a:lnTo>
                      <a:pt x="18906" y="0"/>
                    </a:lnTo>
                    <a:cubicBezTo>
                      <a:pt x="18906" y="0"/>
                      <a:pt x="15410" y="10542"/>
                      <a:pt x="15077" y="12445"/>
                    </a:cubicBezTo>
                    <a:cubicBezTo>
                      <a:pt x="14786" y="14123"/>
                      <a:pt x="11956" y="19922"/>
                      <a:pt x="11290" y="21309"/>
                    </a:cubicBezTo>
                    <a:cubicBezTo>
                      <a:pt x="11207" y="21468"/>
                      <a:pt x="10749" y="21600"/>
                      <a:pt x="10208" y="21600"/>
                    </a:cubicBezTo>
                    <a:lnTo>
                      <a:pt x="7211" y="21600"/>
                    </a:lnTo>
                    <a:cubicBezTo>
                      <a:pt x="6587" y="21600"/>
                      <a:pt x="6129" y="21441"/>
                      <a:pt x="6129" y="21257"/>
                    </a:cubicBezTo>
                    <a:cubicBezTo>
                      <a:pt x="5963" y="19341"/>
                      <a:pt x="5130" y="9961"/>
                      <a:pt x="1426" y="7438"/>
                    </a:cubicBezTo>
                    <a:cubicBezTo>
                      <a:pt x="-2694" y="4650"/>
                      <a:pt x="3424" y="0"/>
                      <a:pt x="3424" y="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65" name="Freeform: Shape 394"/>
              <p:cNvSpPr/>
              <p:nvPr/>
            </p:nvSpPr>
            <p:spPr>
              <a:xfrm>
                <a:off x="266701" y="1384086"/>
                <a:ext cx="264774" cy="71708"/>
              </a:xfrm>
              <a:custGeom>
                <a:avLst/>
                <a:gdLst/>
                <a:ahLst/>
                <a:cxnLst>
                  <a:cxn ang="0">
                    <a:pos x="wd2" y="hd2"/>
                  </a:cxn>
                  <a:cxn ang="5400000">
                    <a:pos x="wd2" y="hd2"/>
                  </a:cxn>
                  <a:cxn ang="10800000">
                    <a:pos x="wd2" y="hd2"/>
                  </a:cxn>
                  <a:cxn ang="16200000">
                    <a:pos x="wd2" y="hd2"/>
                  </a:cxn>
                </a:cxnLst>
                <a:rect l="0" t="0" r="r" b="b"/>
                <a:pathLst>
                  <a:path w="20961" h="19453" fill="norm" stroke="1" extrusionOk="0">
                    <a:moveTo>
                      <a:pt x="391" y="1264"/>
                    </a:moveTo>
                    <a:lnTo>
                      <a:pt x="9" y="14581"/>
                    </a:lnTo>
                    <a:cubicBezTo>
                      <a:pt x="-86" y="17179"/>
                      <a:pt x="534" y="19453"/>
                      <a:pt x="1297" y="19453"/>
                    </a:cubicBezTo>
                    <a:lnTo>
                      <a:pt x="7019" y="19453"/>
                    </a:lnTo>
                    <a:lnTo>
                      <a:pt x="7019" y="13931"/>
                    </a:lnTo>
                    <a:cubicBezTo>
                      <a:pt x="7019" y="13282"/>
                      <a:pt x="7257" y="12957"/>
                      <a:pt x="7352" y="13444"/>
                    </a:cubicBezTo>
                    <a:lnTo>
                      <a:pt x="8735" y="19453"/>
                    </a:lnTo>
                    <a:lnTo>
                      <a:pt x="19130" y="19453"/>
                    </a:lnTo>
                    <a:cubicBezTo>
                      <a:pt x="20656" y="19453"/>
                      <a:pt x="21514" y="13606"/>
                      <a:pt x="20560" y="9384"/>
                    </a:cubicBezTo>
                    <a:cubicBezTo>
                      <a:pt x="20370" y="8572"/>
                      <a:pt x="20084" y="7922"/>
                      <a:pt x="19797" y="7435"/>
                    </a:cubicBezTo>
                    <a:cubicBezTo>
                      <a:pt x="17986" y="5161"/>
                      <a:pt x="11739" y="-2147"/>
                      <a:pt x="6923" y="614"/>
                    </a:cubicBezTo>
                    <a:cubicBezTo>
                      <a:pt x="1249" y="3862"/>
                      <a:pt x="391" y="1264"/>
                      <a:pt x="391" y="1264"/>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66" name="Freeform: Shape 395"/>
              <p:cNvSpPr/>
              <p:nvPr/>
            </p:nvSpPr>
            <p:spPr>
              <a:xfrm>
                <a:off x="224444" y="1384086"/>
                <a:ext cx="264731" cy="71708"/>
              </a:xfrm>
              <a:custGeom>
                <a:avLst/>
                <a:gdLst/>
                <a:ahLst/>
                <a:cxnLst>
                  <a:cxn ang="0">
                    <a:pos x="wd2" y="hd2"/>
                  </a:cxn>
                  <a:cxn ang="5400000">
                    <a:pos x="wd2" y="hd2"/>
                  </a:cxn>
                  <a:cxn ang="10800000">
                    <a:pos x="wd2" y="hd2"/>
                  </a:cxn>
                  <a:cxn ang="16200000">
                    <a:pos x="wd2" y="hd2"/>
                  </a:cxn>
                </a:cxnLst>
                <a:rect l="0" t="0" r="r" b="b"/>
                <a:pathLst>
                  <a:path w="21004" h="19453" fill="norm" stroke="1" extrusionOk="0">
                    <a:moveTo>
                      <a:pt x="392" y="1264"/>
                    </a:moveTo>
                    <a:lnTo>
                      <a:pt x="10" y="14581"/>
                    </a:lnTo>
                    <a:cubicBezTo>
                      <a:pt x="-86" y="17179"/>
                      <a:pt x="535" y="19453"/>
                      <a:pt x="1252" y="19453"/>
                    </a:cubicBezTo>
                    <a:lnTo>
                      <a:pt x="7034" y="19453"/>
                    </a:lnTo>
                    <a:lnTo>
                      <a:pt x="7034" y="13931"/>
                    </a:lnTo>
                    <a:cubicBezTo>
                      <a:pt x="7034" y="13282"/>
                      <a:pt x="7273" y="12957"/>
                      <a:pt x="7369" y="13444"/>
                    </a:cubicBezTo>
                    <a:lnTo>
                      <a:pt x="8707" y="19453"/>
                    </a:lnTo>
                    <a:lnTo>
                      <a:pt x="19172" y="19453"/>
                    </a:lnTo>
                    <a:cubicBezTo>
                      <a:pt x="20702" y="19453"/>
                      <a:pt x="21514" y="13606"/>
                      <a:pt x="20654" y="9384"/>
                    </a:cubicBezTo>
                    <a:cubicBezTo>
                      <a:pt x="20415" y="8572"/>
                      <a:pt x="20128" y="7922"/>
                      <a:pt x="19794" y="7435"/>
                    </a:cubicBezTo>
                    <a:cubicBezTo>
                      <a:pt x="18026" y="5161"/>
                      <a:pt x="11718" y="-2147"/>
                      <a:pt x="6939" y="614"/>
                    </a:cubicBezTo>
                    <a:cubicBezTo>
                      <a:pt x="1252" y="3862"/>
                      <a:pt x="392" y="1264"/>
                      <a:pt x="392" y="1264"/>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67" name="Freeform: Shape 436"/>
              <p:cNvSpPr/>
              <p:nvPr/>
            </p:nvSpPr>
            <p:spPr>
              <a:xfrm>
                <a:off x="476253" y="608618"/>
                <a:ext cx="227201" cy="70721"/>
              </a:xfrm>
              <a:custGeom>
                <a:avLst/>
                <a:gdLst/>
                <a:ahLst/>
                <a:cxnLst>
                  <a:cxn ang="0">
                    <a:pos x="wd2" y="hd2"/>
                  </a:cxn>
                  <a:cxn ang="5400000">
                    <a:pos x="wd2" y="hd2"/>
                  </a:cxn>
                  <a:cxn ang="10800000">
                    <a:pos x="wd2" y="hd2"/>
                  </a:cxn>
                  <a:cxn ang="16200000">
                    <a:pos x="wd2" y="hd2"/>
                  </a:cxn>
                </a:cxnLst>
                <a:rect l="0" t="0" r="r" b="b"/>
                <a:pathLst>
                  <a:path w="15350" h="17972" fill="norm" stroke="1" extrusionOk="0">
                    <a:moveTo>
                      <a:pt x="13264" y="56"/>
                    </a:moveTo>
                    <a:cubicBezTo>
                      <a:pt x="13264" y="56"/>
                      <a:pt x="3501" y="-1313"/>
                      <a:pt x="451" y="9487"/>
                    </a:cubicBezTo>
                    <a:cubicBezTo>
                      <a:pt x="-2641" y="20287"/>
                      <a:pt x="11190" y="17701"/>
                      <a:pt x="11190" y="17701"/>
                    </a:cubicBezTo>
                    <a:cubicBezTo>
                      <a:pt x="11190" y="17701"/>
                      <a:pt x="18959" y="9031"/>
                      <a:pt x="13264" y="512"/>
                    </a:cubicBezTo>
                    <a:close/>
                  </a:path>
                </a:pathLst>
              </a:custGeom>
              <a:solidFill>
                <a:srgbClr val="F2BBA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68" name="Freeform: Shape 437"/>
              <p:cNvSpPr/>
              <p:nvPr/>
            </p:nvSpPr>
            <p:spPr>
              <a:xfrm>
                <a:off x="630830" y="485258"/>
                <a:ext cx="589453" cy="240873"/>
              </a:xfrm>
              <a:custGeom>
                <a:avLst/>
                <a:gdLst/>
                <a:ahLst/>
                <a:cxnLst>
                  <a:cxn ang="0">
                    <a:pos x="wd2" y="hd2"/>
                  </a:cxn>
                  <a:cxn ang="5400000">
                    <a:pos x="wd2" y="hd2"/>
                  </a:cxn>
                  <a:cxn ang="10800000">
                    <a:pos x="wd2" y="hd2"/>
                  </a:cxn>
                  <a:cxn ang="16200000">
                    <a:pos x="wd2" y="hd2"/>
                  </a:cxn>
                </a:cxnLst>
                <a:rect l="0" t="0" r="r" b="b"/>
                <a:pathLst>
                  <a:path w="20598" h="16975" fill="norm" stroke="1" extrusionOk="0">
                    <a:moveTo>
                      <a:pt x="1581" y="8687"/>
                    </a:moveTo>
                    <a:cubicBezTo>
                      <a:pt x="1581" y="8687"/>
                      <a:pt x="6027" y="10809"/>
                      <a:pt x="12307" y="6905"/>
                    </a:cubicBezTo>
                    <a:cubicBezTo>
                      <a:pt x="12960" y="6523"/>
                      <a:pt x="13571" y="5844"/>
                      <a:pt x="14119" y="4995"/>
                    </a:cubicBezTo>
                    <a:cubicBezTo>
                      <a:pt x="15615" y="2577"/>
                      <a:pt x="19071" y="-2346"/>
                      <a:pt x="20146" y="1304"/>
                    </a:cubicBezTo>
                    <a:cubicBezTo>
                      <a:pt x="21537" y="5971"/>
                      <a:pt x="19683" y="13016"/>
                      <a:pt x="15025" y="14798"/>
                    </a:cubicBezTo>
                    <a:cubicBezTo>
                      <a:pt x="10368" y="16581"/>
                      <a:pt x="2339" y="19254"/>
                      <a:pt x="0" y="13355"/>
                    </a:cubicBezTo>
                    <a:cubicBezTo>
                      <a:pt x="0" y="13355"/>
                      <a:pt x="-63" y="8942"/>
                      <a:pt x="1581" y="8687"/>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69" name="Freeform: Shape 438"/>
              <p:cNvSpPr/>
              <p:nvPr/>
            </p:nvSpPr>
            <p:spPr>
              <a:xfrm>
                <a:off x="982781" y="396949"/>
                <a:ext cx="116510" cy="917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788"/>
                    </a:moveTo>
                    <a:lnTo>
                      <a:pt x="1781" y="21600"/>
                    </a:lnTo>
                    <a:lnTo>
                      <a:pt x="21600" y="11576"/>
                    </a:lnTo>
                    <a:lnTo>
                      <a:pt x="18482" y="0"/>
                    </a:lnTo>
                    <a:close/>
                  </a:path>
                </a:pathLst>
              </a:custGeom>
              <a:solidFill>
                <a:srgbClr val="F2BBA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70" name="Freeform: Shape 439"/>
              <p:cNvSpPr/>
              <p:nvPr/>
            </p:nvSpPr>
            <p:spPr>
              <a:xfrm>
                <a:off x="299009" y="1815582"/>
                <a:ext cx="326083" cy="98400"/>
              </a:xfrm>
              <a:custGeom>
                <a:avLst/>
                <a:gdLst/>
                <a:ahLst/>
                <a:cxnLst>
                  <a:cxn ang="0">
                    <a:pos x="wd2" y="hd2"/>
                  </a:cxn>
                  <a:cxn ang="5400000">
                    <a:pos x="wd2" y="hd2"/>
                  </a:cxn>
                  <a:cxn ang="10800000">
                    <a:pos x="wd2" y="hd2"/>
                  </a:cxn>
                  <a:cxn ang="16200000">
                    <a:pos x="wd2" y="hd2"/>
                  </a:cxn>
                </a:cxnLst>
                <a:rect l="0" t="0" r="r" b="b"/>
                <a:pathLst>
                  <a:path w="21176" h="21600" fill="norm" stroke="1" extrusionOk="0">
                    <a:moveTo>
                      <a:pt x="12705" y="0"/>
                    </a:moveTo>
                    <a:cubicBezTo>
                      <a:pt x="12705" y="0"/>
                      <a:pt x="8205" y="8166"/>
                      <a:pt x="1318" y="8956"/>
                    </a:cubicBezTo>
                    <a:cubicBezTo>
                      <a:pt x="887" y="9088"/>
                      <a:pt x="496" y="10010"/>
                      <a:pt x="339" y="11327"/>
                    </a:cubicBezTo>
                    <a:lnTo>
                      <a:pt x="144" y="12644"/>
                    </a:lnTo>
                    <a:cubicBezTo>
                      <a:pt x="-365" y="16859"/>
                      <a:pt x="535" y="21600"/>
                      <a:pt x="1865" y="21600"/>
                    </a:cubicBezTo>
                    <a:lnTo>
                      <a:pt x="14622" y="21600"/>
                    </a:lnTo>
                    <a:lnTo>
                      <a:pt x="15835" y="16859"/>
                    </a:lnTo>
                    <a:lnTo>
                      <a:pt x="16226" y="19888"/>
                    </a:lnTo>
                    <a:cubicBezTo>
                      <a:pt x="16422" y="20810"/>
                      <a:pt x="16696" y="21600"/>
                      <a:pt x="17087" y="21600"/>
                    </a:cubicBezTo>
                    <a:lnTo>
                      <a:pt x="20218" y="21600"/>
                    </a:lnTo>
                    <a:cubicBezTo>
                      <a:pt x="20726" y="21600"/>
                      <a:pt x="21118" y="20283"/>
                      <a:pt x="21157" y="18702"/>
                    </a:cubicBezTo>
                    <a:cubicBezTo>
                      <a:pt x="21235" y="13961"/>
                      <a:pt x="21157" y="4478"/>
                      <a:pt x="19122" y="0"/>
                    </a:cubicBezTo>
                    <a:close/>
                  </a:path>
                </a:pathLst>
              </a:custGeom>
              <a:solidFill>
                <a:srgbClr val="11111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71" name="Freeform: Shape 440"/>
              <p:cNvSpPr/>
              <p:nvPr/>
            </p:nvSpPr>
            <p:spPr>
              <a:xfrm>
                <a:off x="363315" y="1839126"/>
                <a:ext cx="325768" cy="98399"/>
              </a:xfrm>
              <a:custGeom>
                <a:avLst/>
                <a:gdLst/>
                <a:ahLst/>
                <a:cxnLst>
                  <a:cxn ang="0">
                    <a:pos x="wd2" y="hd2"/>
                  </a:cxn>
                  <a:cxn ang="5400000">
                    <a:pos x="wd2" y="hd2"/>
                  </a:cxn>
                  <a:cxn ang="10800000">
                    <a:pos x="wd2" y="hd2"/>
                  </a:cxn>
                  <a:cxn ang="16200000">
                    <a:pos x="wd2" y="hd2"/>
                  </a:cxn>
                </a:cxnLst>
                <a:rect l="0" t="0" r="r" b="b"/>
                <a:pathLst>
                  <a:path w="21155" h="21600" fill="norm" stroke="1" extrusionOk="0">
                    <a:moveTo>
                      <a:pt x="12685" y="0"/>
                    </a:moveTo>
                    <a:cubicBezTo>
                      <a:pt x="12685" y="0"/>
                      <a:pt x="8185" y="8166"/>
                      <a:pt x="1298" y="9088"/>
                    </a:cubicBezTo>
                    <a:cubicBezTo>
                      <a:pt x="867" y="9088"/>
                      <a:pt x="515" y="10010"/>
                      <a:pt x="319" y="11327"/>
                    </a:cubicBezTo>
                    <a:lnTo>
                      <a:pt x="163" y="12776"/>
                    </a:lnTo>
                    <a:cubicBezTo>
                      <a:pt x="-385" y="16990"/>
                      <a:pt x="515" y="21600"/>
                      <a:pt x="1885" y="21600"/>
                    </a:cubicBezTo>
                    <a:lnTo>
                      <a:pt x="14641" y="21600"/>
                    </a:lnTo>
                    <a:lnTo>
                      <a:pt x="15815" y="16990"/>
                    </a:lnTo>
                    <a:lnTo>
                      <a:pt x="16206" y="19888"/>
                    </a:lnTo>
                    <a:cubicBezTo>
                      <a:pt x="16402" y="20941"/>
                      <a:pt x="16715" y="21600"/>
                      <a:pt x="17067" y="21600"/>
                    </a:cubicBezTo>
                    <a:lnTo>
                      <a:pt x="20237" y="21600"/>
                    </a:lnTo>
                    <a:cubicBezTo>
                      <a:pt x="20706" y="21600"/>
                      <a:pt x="21098" y="20283"/>
                      <a:pt x="21137" y="18702"/>
                    </a:cubicBezTo>
                    <a:cubicBezTo>
                      <a:pt x="21215" y="13961"/>
                      <a:pt x="21137" y="4478"/>
                      <a:pt x="19102" y="0"/>
                    </a:cubicBezTo>
                    <a:close/>
                  </a:path>
                </a:pathLst>
              </a:custGeom>
              <a:solidFill>
                <a:srgbClr val="11111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72" name="Freeform: Shape 441"/>
              <p:cNvSpPr/>
              <p:nvPr/>
            </p:nvSpPr>
            <p:spPr>
              <a:xfrm>
                <a:off x="487768" y="953536"/>
                <a:ext cx="758593" cy="869894"/>
              </a:xfrm>
              <a:custGeom>
                <a:avLst/>
                <a:gdLst/>
                <a:ahLst/>
                <a:cxnLst>
                  <a:cxn ang="0">
                    <a:pos x="wd2" y="hd2"/>
                  </a:cxn>
                  <a:cxn ang="5400000">
                    <a:pos x="wd2" y="hd2"/>
                  </a:cxn>
                  <a:cxn ang="10800000">
                    <a:pos x="wd2" y="hd2"/>
                  </a:cxn>
                  <a:cxn ang="16200000">
                    <a:pos x="wd2" y="hd2"/>
                  </a:cxn>
                </a:cxnLst>
                <a:rect l="0" t="0" r="r" b="b"/>
                <a:pathLst>
                  <a:path w="19685" h="21600" fill="norm" stroke="1" extrusionOk="0">
                    <a:moveTo>
                      <a:pt x="17969" y="0"/>
                    </a:moveTo>
                    <a:cubicBezTo>
                      <a:pt x="17969" y="0"/>
                      <a:pt x="21600" y="5557"/>
                      <a:pt x="18297" y="7130"/>
                    </a:cubicBezTo>
                    <a:cubicBezTo>
                      <a:pt x="15590" y="8433"/>
                      <a:pt x="8718" y="7969"/>
                      <a:pt x="6355" y="7759"/>
                    </a:cubicBezTo>
                    <a:cubicBezTo>
                      <a:pt x="5917" y="7729"/>
                      <a:pt x="5541" y="8044"/>
                      <a:pt x="5541" y="8448"/>
                    </a:cubicBezTo>
                    <a:cubicBezTo>
                      <a:pt x="5541" y="9602"/>
                      <a:pt x="5463" y="10905"/>
                      <a:pt x="5228" y="12313"/>
                    </a:cubicBezTo>
                    <a:cubicBezTo>
                      <a:pt x="4883" y="14575"/>
                      <a:pt x="4257" y="20117"/>
                      <a:pt x="3647" y="21600"/>
                    </a:cubicBezTo>
                    <a:lnTo>
                      <a:pt x="0" y="21600"/>
                    </a:lnTo>
                    <a:lnTo>
                      <a:pt x="2630" y="6276"/>
                    </a:lnTo>
                    <a:cubicBezTo>
                      <a:pt x="2739" y="5797"/>
                      <a:pt x="3005" y="5393"/>
                      <a:pt x="3397" y="5078"/>
                    </a:cubicBezTo>
                    <a:cubicBezTo>
                      <a:pt x="5009" y="3775"/>
                      <a:pt x="9892" y="449"/>
                      <a:pt x="17969" y="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73" name="Freeform: Shape 442"/>
              <p:cNvSpPr/>
              <p:nvPr/>
            </p:nvSpPr>
            <p:spPr>
              <a:xfrm>
                <a:off x="531231" y="976474"/>
                <a:ext cx="727954" cy="869894"/>
              </a:xfrm>
              <a:custGeom>
                <a:avLst/>
                <a:gdLst/>
                <a:ahLst/>
                <a:cxnLst>
                  <a:cxn ang="0">
                    <a:pos x="wd2" y="hd2"/>
                  </a:cxn>
                  <a:cxn ang="5400000">
                    <a:pos x="wd2" y="hd2"/>
                  </a:cxn>
                  <a:cxn ang="10800000">
                    <a:pos x="wd2" y="hd2"/>
                  </a:cxn>
                  <a:cxn ang="16200000">
                    <a:pos x="wd2" y="hd2"/>
                  </a:cxn>
                </a:cxnLst>
                <a:rect l="0" t="0" r="r" b="b"/>
                <a:pathLst>
                  <a:path w="19689" h="21600" fill="norm" stroke="1" extrusionOk="0">
                    <a:moveTo>
                      <a:pt x="17978" y="0"/>
                    </a:moveTo>
                    <a:cubicBezTo>
                      <a:pt x="17978" y="0"/>
                      <a:pt x="21600" y="5542"/>
                      <a:pt x="18305" y="7130"/>
                    </a:cubicBezTo>
                    <a:cubicBezTo>
                      <a:pt x="15596" y="8433"/>
                      <a:pt x="8728" y="7969"/>
                      <a:pt x="6346" y="7759"/>
                    </a:cubicBezTo>
                    <a:cubicBezTo>
                      <a:pt x="5922" y="7714"/>
                      <a:pt x="5547" y="8044"/>
                      <a:pt x="5547" y="8448"/>
                    </a:cubicBezTo>
                    <a:cubicBezTo>
                      <a:pt x="5531" y="9602"/>
                      <a:pt x="5449" y="10890"/>
                      <a:pt x="5237" y="12313"/>
                    </a:cubicBezTo>
                    <a:cubicBezTo>
                      <a:pt x="4878" y="14575"/>
                      <a:pt x="4258" y="20117"/>
                      <a:pt x="3654" y="21600"/>
                    </a:cubicBezTo>
                    <a:lnTo>
                      <a:pt x="0" y="21600"/>
                    </a:lnTo>
                    <a:lnTo>
                      <a:pt x="2643" y="6276"/>
                    </a:lnTo>
                    <a:cubicBezTo>
                      <a:pt x="2741" y="5812"/>
                      <a:pt x="3002" y="5378"/>
                      <a:pt x="3393" y="5078"/>
                    </a:cubicBezTo>
                    <a:cubicBezTo>
                      <a:pt x="5008" y="3775"/>
                      <a:pt x="9886" y="449"/>
                      <a:pt x="17978" y="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74" name="Freeform: Shape 443"/>
              <p:cNvSpPr/>
              <p:nvPr/>
            </p:nvSpPr>
            <p:spPr>
              <a:xfrm>
                <a:off x="926154" y="492522"/>
                <a:ext cx="178324" cy="595242"/>
              </a:xfrm>
              <a:custGeom>
                <a:avLst/>
                <a:gdLst/>
                <a:ahLst/>
                <a:cxnLst>
                  <a:cxn ang="0">
                    <a:pos x="wd2" y="hd2"/>
                  </a:cxn>
                  <a:cxn ang="5400000">
                    <a:pos x="wd2" y="hd2"/>
                  </a:cxn>
                  <a:cxn ang="10800000">
                    <a:pos x="wd2" y="hd2"/>
                  </a:cxn>
                  <a:cxn ang="16200000">
                    <a:pos x="wd2" y="hd2"/>
                  </a:cxn>
                </a:cxnLst>
                <a:rect l="0" t="0" r="r" b="b"/>
                <a:pathLst>
                  <a:path w="17933" h="21320" fill="norm" stroke="1" extrusionOk="0">
                    <a:moveTo>
                      <a:pt x="49" y="6257"/>
                    </a:moveTo>
                    <a:cubicBezTo>
                      <a:pt x="49" y="6257"/>
                      <a:pt x="1320" y="16798"/>
                      <a:pt x="2409" y="20319"/>
                    </a:cubicBezTo>
                    <a:cubicBezTo>
                      <a:pt x="2590" y="20988"/>
                      <a:pt x="4345" y="21442"/>
                      <a:pt x="6220" y="21291"/>
                    </a:cubicBezTo>
                    <a:cubicBezTo>
                      <a:pt x="8399" y="21118"/>
                      <a:pt x="11605" y="20686"/>
                      <a:pt x="15296" y="19520"/>
                    </a:cubicBezTo>
                    <a:cubicBezTo>
                      <a:pt x="21286" y="17684"/>
                      <a:pt x="15478" y="5004"/>
                      <a:pt x="13481" y="922"/>
                    </a:cubicBezTo>
                    <a:cubicBezTo>
                      <a:pt x="13118" y="252"/>
                      <a:pt x="11182" y="-158"/>
                      <a:pt x="9367" y="58"/>
                    </a:cubicBezTo>
                    <a:lnTo>
                      <a:pt x="4345" y="620"/>
                    </a:lnTo>
                    <a:cubicBezTo>
                      <a:pt x="3558" y="728"/>
                      <a:pt x="2893" y="922"/>
                      <a:pt x="2469" y="1181"/>
                    </a:cubicBezTo>
                    <a:cubicBezTo>
                      <a:pt x="1441" y="1894"/>
                      <a:pt x="-314" y="3536"/>
                      <a:pt x="49" y="6257"/>
                    </a:cubicBezTo>
                    <a:close/>
                  </a:path>
                </a:pathLst>
              </a:custGeom>
              <a:solidFill>
                <a:srgbClr val="D1D1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75" name="Freeform: Shape 444"/>
              <p:cNvSpPr/>
              <p:nvPr/>
            </p:nvSpPr>
            <p:spPr>
              <a:xfrm>
                <a:off x="968286" y="456427"/>
                <a:ext cx="290979" cy="689215"/>
              </a:xfrm>
              <a:custGeom>
                <a:avLst/>
                <a:gdLst/>
                <a:ahLst/>
                <a:cxnLst>
                  <a:cxn ang="0">
                    <a:pos x="wd2" y="hd2"/>
                  </a:cxn>
                  <a:cxn ang="5400000">
                    <a:pos x="wd2" y="hd2"/>
                  </a:cxn>
                  <a:cxn ang="10800000">
                    <a:pos x="wd2" y="hd2"/>
                  </a:cxn>
                  <a:cxn ang="16200000">
                    <a:pos x="wd2" y="hd2"/>
                  </a:cxn>
                </a:cxnLst>
                <a:rect l="0" t="0" r="r" b="b"/>
                <a:pathLst>
                  <a:path w="21556" h="19328" fill="norm" stroke="1" extrusionOk="0">
                    <a:moveTo>
                      <a:pt x="12764" y="8"/>
                    </a:moveTo>
                    <a:cubicBezTo>
                      <a:pt x="12764" y="8"/>
                      <a:pt x="17004" y="-178"/>
                      <a:pt x="18209" y="1243"/>
                    </a:cubicBezTo>
                    <a:cubicBezTo>
                      <a:pt x="19458" y="2647"/>
                      <a:pt x="21556" y="18411"/>
                      <a:pt x="21556" y="18411"/>
                    </a:cubicBezTo>
                    <a:cubicBezTo>
                      <a:pt x="21556" y="18411"/>
                      <a:pt x="13791" y="21422"/>
                      <a:pt x="4731" y="16534"/>
                    </a:cubicBezTo>
                    <a:cubicBezTo>
                      <a:pt x="4106" y="16212"/>
                      <a:pt x="3749" y="15840"/>
                      <a:pt x="3616" y="15434"/>
                    </a:cubicBezTo>
                    <a:cubicBezTo>
                      <a:pt x="2857" y="12982"/>
                      <a:pt x="-44" y="3205"/>
                      <a:pt x="1" y="1886"/>
                    </a:cubicBezTo>
                    <a:cubicBezTo>
                      <a:pt x="45" y="380"/>
                      <a:pt x="12764" y="8"/>
                      <a:pt x="12764" y="8"/>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76" name="Freeform: Shape 445"/>
              <p:cNvSpPr/>
              <p:nvPr/>
            </p:nvSpPr>
            <p:spPr>
              <a:xfrm>
                <a:off x="926153" y="520702"/>
                <a:ext cx="44556" cy="478111"/>
              </a:xfrm>
              <a:custGeom>
                <a:avLst/>
                <a:gdLst/>
                <a:ahLst/>
                <a:cxnLst>
                  <a:cxn ang="0">
                    <a:pos x="wd2" y="hd2"/>
                  </a:cxn>
                  <a:cxn ang="5400000">
                    <a:pos x="wd2" y="hd2"/>
                  </a:cxn>
                  <a:cxn ang="10800000">
                    <a:pos x="wd2" y="hd2"/>
                  </a:cxn>
                  <a:cxn ang="16200000">
                    <a:pos x="wd2" y="hd2"/>
                  </a:cxn>
                </a:cxnLst>
                <a:rect l="0" t="0" r="r" b="b"/>
                <a:pathLst>
                  <a:path w="20197" h="21600" fill="norm" stroke="1" extrusionOk="0">
                    <a:moveTo>
                      <a:pt x="20197" y="18713"/>
                    </a:moveTo>
                    <a:lnTo>
                      <a:pt x="12367" y="0"/>
                    </a:lnTo>
                    <a:cubicBezTo>
                      <a:pt x="11827" y="54"/>
                      <a:pt x="11287" y="109"/>
                      <a:pt x="11017" y="191"/>
                    </a:cubicBezTo>
                    <a:cubicBezTo>
                      <a:pt x="6427" y="1090"/>
                      <a:pt x="-1403" y="3160"/>
                      <a:pt x="217" y="6592"/>
                    </a:cubicBezTo>
                    <a:cubicBezTo>
                      <a:pt x="217" y="6592"/>
                      <a:pt x="4267" y="15962"/>
                      <a:pt x="8317" y="21600"/>
                    </a:cubicBezTo>
                    <a:close/>
                  </a:path>
                </a:pathLst>
              </a:custGeom>
              <a:solidFill>
                <a:srgbClr val="9449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77" name="Freeform: Shape 446"/>
              <p:cNvSpPr/>
              <p:nvPr/>
            </p:nvSpPr>
            <p:spPr>
              <a:xfrm>
                <a:off x="859121" y="95809"/>
                <a:ext cx="305507" cy="331655"/>
              </a:xfrm>
              <a:custGeom>
                <a:avLst/>
                <a:gdLst/>
                <a:ahLst/>
                <a:cxnLst>
                  <a:cxn ang="0">
                    <a:pos x="wd2" y="hd2"/>
                  </a:cxn>
                  <a:cxn ang="5400000">
                    <a:pos x="wd2" y="hd2"/>
                  </a:cxn>
                  <a:cxn ang="10800000">
                    <a:pos x="wd2" y="hd2"/>
                  </a:cxn>
                  <a:cxn ang="16200000">
                    <a:pos x="wd2" y="hd2"/>
                  </a:cxn>
                </a:cxnLst>
                <a:rect l="0" t="0" r="r" b="b"/>
                <a:pathLst>
                  <a:path w="19914" h="21116" fill="norm" stroke="1" extrusionOk="0">
                    <a:moveTo>
                      <a:pt x="1447" y="2334"/>
                    </a:moveTo>
                    <a:cubicBezTo>
                      <a:pt x="1683" y="2027"/>
                      <a:pt x="1997" y="1835"/>
                      <a:pt x="2351" y="1682"/>
                    </a:cubicBezTo>
                    <a:cubicBezTo>
                      <a:pt x="4982" y="377"/>
                      <a:pt x="7927" y="-275"/>
                      <a:pt x="10519" y="109"/>
                    </a:cubicBezTo>
                    <a:cubicBezTo>
                      <a:pt x="13700" y="531"/>
                      <a:pt x="15350" y="2986"/>
                      <a:pt x="16685" y="4674"/>
                    </a:cubicBezTo>
                    <a:cubicBezTo>
                      <a:pt x="18178" y="6554"/>
                      <a:pt x="20259" y="9086"/>
                      <a:pt x="19866" y="12616"/>
                    </a:cubicBezTo>
                    <a:cubicBezTo>
                      <a:pt x="19474" y="16337"/>
                      <a:pt x="16528" y="18639"/>
                      <a:pt x="15821" y="19177"/>
                    </a:cubicBezTo>
                    <a:cubicBezTo>
                      <a:pt x="15271" y="19599"/>
                      <a:pt x="12954" y="21325"/>
                      <a:pt x="9577" y="21095"/>
                    </a:cubicBezTo>
                    <a:cubicBezTo>
                      <a:pt x="8084" y="21018"/>
                      <a:pt x="6592" y="20519"/>
                      <a:pt x="5257" y="19752"/>
                    </a:cubicBezTo>
                    <a:cubicBezTo>
                      <a:pt x="4000" y="19023"/>
                      <a:pt x="2626" y="17949"/>
                      <a:pt x="2311" y="16491"/>
                    </a:cubicBezTo>
                    <a:cubicBezTo>
                      <a:pt x="2311" y="16414"/>
                      <a:pt x="2154" y="15455"/>
                      <a:pt x="2154" y="15493"/>
                    </a:cubicBezTo>
                    <a:cubicBezTo>
                      <a:pt x="2154" y="15493"/>
                      <a:pt x="-1027" y="14803"/>
                      <a:pt x="1526" y="13460"/>
                    </a:cubicBezTo>
                    <a:cubicBezTo>
                      <a:pt x="1526" y="13460"/>
                      <a:pt x="3490" y="12271"/>
                      <a:pt x="1958" y="10161"/>
                    </a:cubicBezTo>
                    <a:cubicBezTo>
                      <a:pt x="505" y="8012"/>
                      <a:pt x="-1341" y="5710"/>
                      <a:pt x="1447" y="2334"/>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78" name="Freeform: Shape 447"/>
              <p:cNvSpPr/>
              <p:nvPr/>
            </p:nvSpPr>
            <p:spPr>
              <a:xfrm>
                <a:off x="1053629" y="230938"/>
                <a:ext cx="28472" cy="60616"/>
              </a:xfrm>
              <a:custGeom>
                <a:avLst/>
                <a:gdLst/>
                <a:ahLst/>
                <a:cxnLst>
                  <a:cxn ang="0">
                    <a:pos x="wd2" y="hd2"/>
                  </a:cxn>
                  <a:cxn ang="5400000">
                    <a:pos x="wd2" y="hd2"/>
                  </a:cxn>
                  <a:cxn ang="10800000">
                    <a:pos x="wd2" y="hd2"/>
                  </a:cxn>
                  <a:cxn ang="16200000">
                    <a:pos x="wd2" y="hd2"/>
                  </a:cxn>
                </a:cxnLst>
                <a:rect l="0" t="0" r="r" b="b"/>
                <a:pathLst>
                  <a:path w="19630" h="21476" fill="norm" stroke="1" extrusionOk="0">
                    <a:moveTo>
                      <a:pt x="9224" y="635"/>
                    </a:moveTo>
                    <a:cubicBezTo>
                      <a:pt x="10446" y="212"/>
                      <a:pt x="12077" y="0"/>
                      <a:pt x="13299" y="0"/>
                    </a:cubicBezTo>
                    <a:cubicBezTo>
                      <a:pt x="14929" y="0"/>
                      <a:pt x="16967" y="424"/>
                      <a:pt x="17782" y="1271"/>
                    </a:cubicBezTo>
                    <a:cubicBezTo>
                      <a:pt x="19005" y="2329"/>
                      <a:pt x="19412" y="3176"/>
                      <a:pt x="19412" y="4235"/>
                    </a:cubicBezTo>
                    <a:cubicBezTo>
                      <a:pt x="20635" y="9106"/>
                      <a:pt x="16560" y="13976"/>
                      <a:pt x="11261" y="17788"/>
                    </a:cubicBezTo>
                    <a:cubicBezTo>
                      <a:pt x="9631" y="19271"/>
                      <a:pt x="7186" y="20541"/>
                      <a:pt x="4741" y="21176"/>
                    </a:cubicBezTo>
                    <a:cubicBezTo>
                      <a:pt x="3926" y="21388"/>
                      <a:pt x="3926" y="21600"/>
                      <a:pt x="3518" y="21388"/>
                    </a:cubicBezTo>
                    <a:cubicBezTo>
                      <a:pt x="2703" y="21388"/>
                      <a:pt x="2295" y="21176"/>
                      <a:pt x="2295" y="20965"/>
                    </a:cubicBezTo>
                    <a:cubicBezTo>
                      <a:pt x="-965" y="17788"/>
                      <a:pt x="-557" y="15671"/>
                      <a:pt x="2295" y="12706"/>
                    </a:cubicBezTo>
                    <a:cubicBezTo>
                      <a:pt x="3518" y="11224"/>
                      <a:pt x="665" y="9529"/>
                      <a:pt x="258" y="7835"/>
                    </a:cubicBezTo>
                    <a:cubicBezTo>
                      <a:pt x="-557" y="5294"/>
                      <a:pt x="5556" y="1906"/>
                      <a:pt x="9224" y="635"/>
                    </a:cubicBezTo>
                    <a:close/>
                  </a:path>
                </a:pathLst>
              </a:custGeom>
              <a:solidFill>
                <a:srgbClr val="EFAB9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79" name="Freeform: Shape 448"/>
              <p:cNvSpPr/>
              <p:nvPr/>
            </p:nvSpPr>
            <p:spPr>
              <a:xfrm>
                <a:off x="915691" y="257984"/>
                <a:ext cx="18880" cy="19285"/>
              </a:xfrm>
              <a:custGeom>
                <a:avLst/>
                <a:gdLst/>
                <a:ahLst/>
                <a:cxnLst>
                  <a:cxn ang="0">
                    <a:pos x="wd2" y="hd2"/>
                  </a:cxn>
                  <a:cxn ang="5400000">
                    <a:pos x="wd2" y="hd2"/>
                  </a:cxn>
                  <a:cxn ang="10800000">
                    <a:pos x="wd2" y="hd2"/>
                  </a:cxn>
                  <a:cxn ang="16200000">
                    <a:pos x="wd2" y="hd2"/>
                  </a:cxn>
                </a:cxnLst>
                <a:rect l="0" t="0" r="r" b="b"/>
                <a:pathLst>
                  <a:path w="19369" h="18726" fill="norm" stroke="1" extrusionOk="0">
                    <a:moveTo>
                      <a:pt x="685" y="13190"/>
                    </a:moveTo>
                    <a:cubicBezTo>
                      <a:pt x="3685" y="18306"/>
                      <a:pt x="9085" y="20011"/>
                      <a:pt x="13885" y="17737"/>
                    </a:cubicBezTo>
                    <a:cubicBezTo>
                      <a:pt x="18685" y="15464"/>
                      <a:pt x="20485" y="9779"/>
                      <a:pt x="18685" y="5232"/>
                    </a:cubicBezTo>
                    <a:cubicBezTo>
                      <a:pt x="16285" y="685"/>
                      <a:pt x="10285" y="-1589"/>
                      <a:pt x="5485" y="1253"/>
                    </a:cubicBezTo>
                    <a:cubicBezTo>
                      <a:pt x="685" y="2958"/>
                      <a:pt x="-1115" y="8643"/>
                      <a:pt x="685" y="1319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80" name="Freeform: Shape 449"/>
              <p:cNvSpPr/>
              <p:nvPr/>
            </p:nvSpPr>
            <p:spPr>
              <a:xfrm>
                <a:off x="766062" y="0"/>
                <a:ext cx="433089" cy="346338"/>
              </a:xfrm>
              <a:custGeom>
                <a:avLst/>
                <a:gdLst/>
                <a:ahLst/>
                <a:cxnLst>
                  <a:cxn ang="0">
                    <a:pos x="wd2" y="hd2"/>
                  </a:cxn>
                  <a:cxn ang="5400000">
                    <a:pos x="wd2" y="hd2"/>
                  </a:cxn>
                  <a:cxn ang="10800000">
                    <a:pos x="wd2" y="hd2"/>
                  </a:cxn>
                  <a:cxn ang="16200000">
                    <a:pos x="wd2" y="hd2"/>
                  </a:cxn>
                </a:cxnLst>
                <a:rect l="0" t="0" r="r" b="b"/>
                <a:pathLst>
                  <a:path w="20942" h="21514" fill="norm" stroke="1" extrusionOk="0">
                    <a:moveTo>
                      <a:pt x="20172" y="7845"/>
                    </a:moveTo>
                    <a:cubicBezTo>
                      <a:pt x="19618" y="5861"/>
                      <a:pt x="18598" y="4176"/>
                      <a:pt x="17111" y="3016"/>
                    </a:cubicBezTo>
                    <a:cubicBezTo>
                      <a:pt x="16470" y="2529"/>
                      <a:pt x="15828" y="1930"/>
                      <a:pt x="15274" y="1256"/>
                    </a:cubicBezTo>
                    <a:cubicBezTo>
                      <a:pt x="14983" y="957"/>
                      <a:pt x="14721" y="732"/>
                      <a:pt x="14371" y="545"/>
                    </a:cubicBezTo>
                    <a:cubicBezTo>
                      <a:pt x="13555" y="58"/>
                      <a:pt x="12651" y="58"/>
                      <a:pt x="11747" y="21"/>
                    </a:cubicBezTo>
                    <a:cubicBezTo>
                      <a:pt x="10115" y="-17"/>
                      <a:pt x="8453" y="-54"/>
                      <a:pt x="6850" y="395"/>
                    </a:cubicBezTo>
                    <a:cubicBezTo>
                      <a:pt x="5218" y="844"/>
                      <a:pt x="3673" y="1818"/>
                      <a:pt x="2653" y="3502"/>
                    </a:cubicBezTo>
                    <a:cubicBezTo>
                      <a:pt x="2419" y="3053"/>
                      <a:pt x="2274" y="2529"/>
                      <a:pt x="2215" y="2005"/>
                    </a:cubicBezTo>
                    <a:cubicBezTo>
                      <a:pt x="1662" y="3540"/>
                      <a:pt x="1399" y="5299"/>
                      <a:pt x="1487" y="6984"/>
                    </a:cubicBezTo>
                    <a:cubicBezTo>
                      <a:pt x="1224" y="6385"/>
                      <a:pt x="991" y="5786"/>
                      <a:pt x="758" y="5187"/>
                    </a:cubicBezTo>
                    <a:cubicBezTo>
                      <a:pt x="437" y="6609"/>
                      <a:pt x="437" y="8107"/>
                      <a:pt x="758" y="9492"/>
                    </a:cubicBezTo>
                    <a:cubicBezTo>
                      <a:pt x="525" y="9305"/>
                      <a:pt x="262" y="9118"/>
                      <a:pt x="0" y="8930"/>
                    </a:cubicBezTo>
                    <a:cubicBezTo>
                      <a:pt x="175" y="9979"/>
                      <a:pt x="321" y="11027"/>
                      <a:pt x="874" y="11813"/>
                    </a:cubicBezTo>
                    <a:cubicBezTo>
                      <a:pt x="1574" y="12824"/>
                      <a:pt x="2711" y="13048"/>
                      <a:pt x="3760" y="13161"/>
                    </a:cubicBezTo>
                    <a:cubicBezTo>
                      <a:pt x="5393" y="13310"/>
                      <a:pt x="7054" y="13273"/>
                      <a:pt x="8687" y="13048"/>
                    </a:cubicBezTo>
                    <a:cubicBezTo>
                      <a:pt x="9240" y="12973"/>
                      <a:pt x="9853" y="12749"/>
                      <a:pt x="10202" y="12262"/>
                    </a:cubicBezTo>
                    <a:cubicBezTo>
                      <a:pt x="10202" y="12636"/>
                      <a:pt x="10144" y="13011"/>
                      <a:pt x="10057" y="13348"/>
                    </a:cubicBezTo>
                    <a:cubicBezTo>
                      <a:pt x="9998" y="13497"/>
                      <a:pt x="9940" y="13685"/>
                      <a:pt x="10057" y="13760"/>
                    </a:cubicBezTo>
                    <a:cubicBezTo>
                      <a:pt x="10115" y="13797"/>
                      <a:pt x="10173" y="13797"/>
                      <a:pt x="10232" y="13797"/>
                    </a:cubicBezTo>
                    <a:cubicBezTo>
                      <a:pt x="10873" y="13685"/>
                      <a:pt x="11456" y="13198"/>
                      <a:pt x="11864" y="12562"/>
                    </a:cubicBezTo>
                    <a:cubicBezTo>
                      <a:pt x="11893" y="12636"/>
                      <a:pt x="11893" y="12711"/>
                      <a:pt x="11922" y="12749"/>
                    </a:cubicBezTo>
                    <a:cubicBezTo>
                      <a:pt x="12068" y="13161"/>
                      <a:pt x="12039" y="13797"/>
                      <a:pt x="12097" y="14246"/>
                    </a:cubicBezTo>
                    <a:cubicBezTo>
                      <a:pt x="12214" y="15070"/>
                      <a:pt x="12330" y="15893"/>
                      <a:pt x="12418" y="16679"/>
                    </a:cubicBezTo>
                    <a:cubicBezTo>
                      <a:pt x="12447" y="16829"/>
                      <a:pt x="12476" y="16979"/>
                      <a:pt x="12534" y="17129"/>
                    </a:cubicBezTo>
                    <a:cubicBezTo>
                      <a:pt x="12622" y="17278"/>
                      <a:pt x="12797" y="17391"/>
                      <a:pt x="12972" y="17353"/>
                    </a:cubicBezTo>
                    <a:cubicBezTo>
                      <a:pt x="13234" y="17278"/>
                      <a:pt x="13351" y="16941"/>
                      <a:pt x="13292" y="16642"/>
                    </a:cubicBezTo>
                    <a:cubicBezTo>
                      <a:pt x="13176" y="15556"/>
                      <a:pt x="13001" y="14096"/>
                      <a:pt x="13846" y="13423"/>
                    </a:cubicBezTo>
                    <a:cubicBezTo>
                      <a:pt x="14400" y="12973"/>
                      <a:pt x="15362" y="12973"/>
                      <a:pt x="15887" y="13610"/>
                    </a:cubicBezTo>
                    <a:cubicBezTo>
                      <a:pt x="16353" y="14284"/>
                      <a:pt x="16266" y="15182"/>
                      <a:pt x="16062" y="15968"/>
                    </a:cubicBezTo>
                    <a:cubicBezTo>
                      <a:pt x="15799" y="17204"/>
                      <a:pt x="15100" y="18139"/>
                      <a:pt x="15362" y="19450"/>
                    </a:cubicBezTo>
                    <a:cubicBezTo>
                      <a:pt x="15508" y="20123"/>
                      <a:pt x="15828" y="20685"/>
                      <a:pt x="16295" y="21022"/>
                    </a:cubicBezTo>
                    <a:cubicBezTo>
                      <a:pt x="16790" y="21359"/>
                      <a:pt x="17373" y="21471"/>
                      <a:pt x="17927" y="21509"/>
                    </a:cubicBezTo>
                    <a:cubicBezTo>
                      <a:pt x="18044" y="21509"/>
                      <a:pt x="18539" y="21546"/>
                      <a:pt x="18627" y="21434"/>
                    </a:cubicBezTo>
                    <a:cubicBezTo>
                      <a:pt x="21017" y="17353"/>
                      <a:pt x="21600" y="12824"/>
                      <a:pt x="20172" y="7845"/>
                    </a:cubicBezTo>
                    <a:close/>
                  </a:path>
                </a:pathLst>
              </a:custGeom>
              <a:solidFill>
                <a:srgbClr val="916B3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81" name="Freeform: Shape 450"/>
              <p:cNvSpPr/>
              <p:nvPr/>
            </p:nvSpPr>
            <p:spPr>
              <a:xfrm>
                <a:off x="937571" y="421898"/>
                <a:ext cx="232348" cy="121745"/>
              </a:xfrm>
              <a:custGeom>
                <a:avLst/>
                <a:gdLst/>
                <a:ahLst/>
                <a:cxnLst>
                  <a:cxn ang="0">
                    <a:pos x="wd2" y="hd2"/>
                  </a:cxn>
                  <a:cxn ang="5400000">
                    <a:pos x="wd2" y="hd2"/>
                  </a:cxn>
                  <a:cxn ang="10800000">
                    <a:pos x="wd2" y="hd2"/>
                  </a:cxn>
                  <a:cxn ang="16200000">
                    <a:pos x="wd2" y="hd2"/>
                  </a:cxn>
                </a:cxnLst>
                <a:rect l="0" t="0" r="r" b="b"/>
                <a:pathLst>
                  <a:path w="21482" h="20846" fill="norm" stroke="1" extrusionOk="0">
                    <a:moveTo>
                      <a:pt x="17752" y="480"/>
                    </a:moveTo>
                    <a:cubicBezTo>
                      <a:pt x="15080" y="2846"/>
                      <a:pt x="8344" y="8503"/>
                      <a:pt x="2164" y="11280"/>
                    </a:cubicBezTo>
                    <a:cubicBezTo>
                      <a:pt x="1274" y="11692"/>
                      <a:pt x="550" y="12926"/>
                      <a:pt x="272" y="14572"/>
                    </a:cubicBezTo>
                    <a:cubicBezTo>
                      <a:pt x="49" y="16115"/>
                      <a:pt x="-118" y="18275"/>
                      <a:pt x="105" y="20640"/>
                    </a:cubicBezTo>
                    <a:cubicBezTo>
                      <a:pt x="105" y="20846"/>
                      <a:pt x="160" y="20846"/>
                      <a:pt x="216" y="20846"/>
                    </a:cubicBezTo>
                    <a:cubicBezTo>
                      <a:pt x="1385" y="20537"/>
                      <a:pt x="12686" y="17246"/>
                      <a:pt x="20925" y="7269"/>
                    </a:cubicBezTo>
                    <a:cubicBezTo>
                      <a:pt x="21259" y="6755"/>
                      <a:pt x="21482" y="5932"/>
                      <a:pt x="21482" y="5109"/>
                    </a:cubicBezTo>
                    <a:cubicBezTo>
                      <a:pt x="21426" y="4595"/>
                      <a:pt x="21426" y="3875"/>
                      <a:pt x="21259" y="3155"/>
                    </a:cubicBezTo>
                    <a:cubicBezTo>
                      <a:pt x="20814" y="480"/>
                      <a:pt x="19144" y="-754"/>
                      <a:pt x="17752" y="48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82" name="Freeform: Shape 451"/>
              <p:cNvSpPr/>
              <p:nvPr/>
            </p:nvSpPr>
            <p:spPr>
              <a:xfrm>
                <a:off x="433555" y="626728"/>
                <a:ext cx="227642" cy="70721"/>
              </a:xfrm>
              <a:custGeom>
                <a:avLst/>
                <a:gdLst/>
                <a:ahLst/>
                <a:cxnLst>
                  <a:cxn ang="0">
                    <a:pos x="wd2" y="hd2"/>
                  </a:cxn>
                  <a:cxn ang="5400000">
                    <a:pos x="wd2" y="hd2"/>
                  </a:cxn>
                  <a:cxn ang="10800000">
                    <a:pos x="wd2" y="hd2"/>
                  </a:cxn>
                  <a:cxn ang="16200000">
                    <a:pos x="wd2" y="hd2"/>
                  </a:cxn>
                </a:cxnLst>
                <a:rect l="0" t="0" r="r" b="b"/>
                <a:pathLst>
                  <a:path w="15380" h="17972" fill="norm" stroke="1" extrusionOk="0">
                    <a:moveTo>
                      <a:pt x="13294" y="56"/>
                    </a:moveTo>
                    <a:cubicBezTo>
                      <a:pt x="13294" y="56"/>
                      <a:pt x="3531" y="-1313"/>
                      <a:pt x="440" y="9487"/>
                    </a:cubicBezTo>
                    <a:cubicBezTo>
                      <a:pt x="-2611" y="20287"/>
                      <a:pt x="11220" y="17701"/>
                      <a:pt x="11220" y="17701"/>
                    </a:cubicBezTo>
                    <a:cubicBezTo>
                      <a:pt x="11220" y="17701"/>
                      <a:pt x="18989" y="9183"/>
                      <a:pt x="13294" y="664"/>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83" name="Freeform: Shape 452"/>
              <p:cNvSpPr/>
              <p:nvPr/>
            </p:nvSpPr>
            <p:spPr>
              <a:xfrm>
                <a:off x="587969" y="503456"/>
                <a:ext cx="589990" cy="240638"/>
              </a:xfrm>
              <a:custGeom>
                <a:avLst/>
                <a:gdLst/>
                <a:ahLst/>
                <a:cxnLst>
                  <a:cxn ang="0">
                    <a:pos x="wd2" y="hd2"/>
                  </a:cxn>
                  <a:cxn ang="5400000">
                    <a:pos x="wd2" y="hd2"/>
                  </a:cxn>
                  <a:cxn ang="10800000">
                    <a:pos x="wd2" y="hd2"/>
                  </a:cxn>
                  <a:cxn ang="16200000">
                    <a:pos x="wd2" y="hd2"/>
                  </a:cxn>
                </a:cxnLst>
                <a:rect l="0" t="0" r="r" b="b"/>
                <a:pathLst>
                  <a:path w="20596" h="16992" fill="norm" stroke="1" extrusionOk="0">
                    <a:moveTo>
                      <a:pt x="1579" y="8698"/>
                    </a:moveTo>
                    <a:cubicBezTo>
                      <a:pt x="1579" y="8698"/>
                      <a:pt x="6042" y="10824"/>
                      <a:pt x="12295" y="6955"/>
                    </a:cubicBezTo>
                    <a:cubicBezTo>
                      <a:pt x="12969" y="6530"/>
                      <a:pt x="13579" y="5849"/>
                      <a:pt x="14126" y="4999"/>
                    </a:cubicBezTo>
                    <a:cubicBezTo>
                      <a:pt x="15621" y="2618"/>
                      <a:pt x="19074" y="-2357"/>
                      <a:pt x="20148" y="1300"/>
                    </a:cubicBezTo>
                    <a:cubicBezTo>
                      <a:pt x="21537" y="5977"/>
                      <a:pt x="19663" y="13035"/>
                      <a:pt x="15032" y="14821"/>
                    </a:cubicBezTo>
                    <a:cubicBezTo>
                      <a:pt x="10379" y="16607"/>
                      <a:pt x="2358" y="19243"/>
                      <a:pt x="0" y="13418"/>
                    </a:cubicBezTo>
                    <a:cubicBezTo>
                      <a:pt x="0" y="13418"/>
                      <a:pt x="-63" y="8953"/>
                      <a:pt x="1579" y="8698"/>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84" name="Freeform: Shape 453"/>
              <p:cNvSpPr/>
              <p:nvPr/>
            </p:nvSpPr>
            <p:spPr>
              <a:xfrm>
                <a:off x="898786" y="221627"/>
                <a:ext cx="71921" cy="23801"/>
              </a:xfrm>
              <a:custGeom>
                <a:avLst/>
                <a:gdLst/>
                <a:ahLst/>
                <a:cxnLst>
                  <a:cxn ang="0">
                    <a:pos x="wd2" y="hd2"/>
                  </a:cxn>
                  <a:cxn ang="5400000">
                    <a:pos x="wd2" y="hd2"/>
                  </a:cxn>
                  <a:cxn ang="10800000">
                    <a:pos x="wd2" y="hd2"/>
                  </a:cxn>
                  <a:cxn ang="16200000">
                    <a:pos x="wd2" y="hd2"/>
                  </a:cxn>
                </a:cxnLst>
                <a:rect l="0" t="0" r="r" b="b"/>
                <a:pathLst>
                  <a:path w="21446" h="17126" fill="norm" stroke="1" extrusionOk="0">
                    <a:moveTo>
                      <a:pt x="560" y="7385"/>
                    </a:moveTo>
                    <a:cubicBezTo>
                      <a:pt x="-154" y="8232"/>
                      <a:pt x="-154" y="10350"/>
                      <a:pt x="382" y="11620"/>
                    </a:cubicBezTo>
                    <a:cubicBezTo>
                      <a:pt x="739" y="12467"/>
                      <a:pt x="1274" y="12891"/>
                      <a:pt x="1631" y="12891"/>
                    </a:cubicBezTo>
                    <a:cubicBezTo>
                      <a:pt x="4487" y="15008"/>
                      <a:pt x="7165" y="12891"/>
                      <a:pt x="10021" y="12891"/>
                    </a:cubicBezTo>
                    <a:cubicBezTo>
                      <a:pt x="13413" y="12467"/>
                      <a:pt x="18947" y="12467"/>
                      <a:pt x="21446" y="17126"/>
                    </a:cubicBezTo>
                    <a:cubicBezTo>
                      <a:pt x="21267" y="16702"/>
                      <a:pt x="21089" y="15008"/>
                      <a:pt x="20910" y="14161"/>
                    </a:cubicBezTo>
                    <a:cubicBezTo>
                      <a:pt x="16983" y="-1933"/>
                      <a:pt x="6272" y="-4474"/>
                      <a:pt x="560" y="7385"/>
                    </a:cubicBezTo>
                    <a:close/>
                  </a:path>
                </a:pathLst>
              </a:custGeom>
              <a:solidFill>
                <a:srgbClr val="916B3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85" name="Freeform: Shape 454"/>
              <p:cNvSpPr/>
              <p:nvPr/>
            </p:nvSpPr>
            <p:spPr>
              <a:xfrm>
                <a:off x="1040734" y="1255977"/>
                <a:ext cx="93571" cy="379108"/>
              </a:xfrm>
              <a:prstGeom prst="rect">
                <a:avLst/>
              </a:pr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86" name="Freeform: Shape 455"/>
              <p:cNvSpPr/>
              <p:nvPr/>
            </p:nvSpPr>
            <p:spPr>
              <a:xfrm>
                <a:off x="1006324" y="1500605"/>
                <a:ext cx="166012" cy="203903"/>
              </a:xfrm>
              <a:custGeom>
                <a:avLst/>
                <a:gdLst/>
                <a:ahLst/>
                <a:cxnLst>
                  <a:cxn ang="0">
                    <a:pos x="wd2" y="hd2"/>
                  </a:cxn>
                  <a:cxn ang="5400000">
                    <a:pos x="wd2" y="hd2"/>
                  </a:cxn>
                  <a:cxn ang="10800000">
                    <a:pos x="wd2" y="hd2"/>
                  </a:cxn>
                  <a:cxn ang="16200000">
                    <a:pos x="wd2" y="hd2"/>
                  </a:cxn>
                </a:cxnLst>
                <a:rect l="0" t="0" r="r" b="b"/>
                <a:pathLst>
                  <a:path w="21600" h="21334" fill="norm" stroke="1" extrusionOk="0">
                    <a:moveTo>
                      <a:pt x="2974" y="112"/>
                    </a:moveTo>
                    <a:cubicBezTo>
                      <a:pt x="6417" y="931"/>
                      <a:pt x="12365" y="1812"/>
                      <a:pt x="18548" y="238"/>
                    </a:cubicBezTo>
                    <a:cubicBezTo>
                      <a:pt x="19957" y="-140"/>
                      <a:pt x="21600" y="427"/>
                      <a:pt x="21600" y="1371"/>
                    </a:cubicBezTo>
                    <a:lnTo>
                      <a:pt x="21600" y="21334"/>
                    </a:lnTo>
                    <a:lnTo>
                      <a:pt x="0" y="21334"/>
                    </a:lnTo>
                    <a:lnTo>
                      <a:pt x="0" y="1308"/>
                    </a:lnTo>
                    <a:cubicBezTo>
                      <a:pt x="0" y="364"/>
                      <a:pt x="1565" y="-266"/>
                      <a:pt x="2974" y="112"/>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87" name="Freeform: Shape 456"/>
              <p:cNvSpPr/>
              <p:nvPr/>
            </p:nvSpPr>
            <p:spPr>
              <a:xfrm>
                <a:off x="734671" y="1667682"/>
                <a:ext cx="333833" cy="1472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35" y="0"/>
                    </a:moveTo>
                    <a:lnTo>
                      <a:pt x="17935" y="4761"/>
                    </a:lnTo>
                    <a:lnTo>
                      <a:pt x="0" y="4761"/>
                    </a:lnTo>
                    <a:lnTo>
                      <a:pt x="0" y="21600"/>
                    </a:lnTo>
                    <a:lnTo>
                      <a:pt x="3431" y="21600"/>
                    </a:lnTo>
                    <a:lnTo>
                      <a:pt x="3431" y="13313"/>
                    </a:lnTo>
                    <a:lnTo>
                      <a:pt x="21366" y="13577"/>
                    </a:lnTo>
                    <a:lnTo>
                      <a:pt x="21600" y="0"/>
                    </a:ln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88" name="Freeform: Shape 457"/>
              <p:cNvSpPr/>
              <p:nvPr/>
            </p:nvSpPr>
            <p:spPr>
              <a:xfrm>
                <a:off x="705693" y="1798076"/>
                <a:ext cx="98400" cy="977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34"/>
                    </a:moveTo>
                    <a:cubicBezTo>
                      <a:pt x="21600" y="16697"/>
                      <a:pt x="16727" y="21600"/>
                      <a:pt x="10800" y="21600"/>
                    </a:cubicBezTo>
                    <a:cubicBezTo>
                      <a:pt x="4873" y="21600"/>
                      <a:pt x="0" y="16697"/>
                      <a:pt x="0" y="10734"/>
                    </a:cubicBezTo>
                    <a:cubicBezTo>
                      <a:pt x="0" y="4771"/>
                      <a:pt x="4873" y="0"/>
                      <a:pt x="10800" y="0"/>
                    </a:cubicBezTo>
                    <a:cubicBezTo>
                      <a:pt x="16727" y="0"/>
                      <a:pt x="21600" y="4771"/>
                      <a:pt x="21600" y="10734"/>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89" name="Freeform: Shape 458"/>
              <p:cNvSpPr/>
              <p:nvPr/>
            </p:nvSpPr>
            <p:spPr>
              <a:xfrm>
                <a:off x="713541" y="1805924"/>
                <a:ext cx="82704" cy="82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21"/>
                    </a:moveTo>
                    <a:cubicBezTo>
                      <a:pt x="21600" y="16712"/>
                      <a:pt x="16748" y="21600"/>
                      <a:pt x="10800" y="21600"/>
                    </a:cubicBezTo>
                    <a:cubicBezTo>
                      <a:pt x="4852" y="21600"/>
                      <a:pt x="0" y="16712"/>
                      <a:pt x="0" y="10721"/>
                    </a:cubicBezTo>
                    <a:cubicBezTo>
                      <a:pt x="0" y="4730"/>
                      <a:pt x="4852" y="0"/>
                      <a:pt x="10800" y="0"/>
                    </a:cubicBezTo>
                    <a:cubicBezTo>
                      <a:pt x="16748" y="0"/>
                      <a:pt x="21600" y="4730"/>
                      <a:pt x="21600" y="10721"/>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90" name="Freeform: Shape 459"/>
              <p:cNvSpPr/>
              <p:nvPr/>
            </p:nvSpPr>
            <p:spPr>
              <a:xfrm>
                <a:off x="1110157" y="1667682"/>
                <a:ext cx="333229" cy="1466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72" y="0"/>
                    </a:moveTo>
                    <a:lnTo>
                      <a:pt x="3672" y="4780"/>
                    </a:lnTo>
                    <a:lnTo>
                      <a:pt x="21600" y="4780"/>
                    </a:lnTo>
                    <a:lnTo>
                      <a:pt x="21600" y="21600"/>
                    </a:lnTo>
                    <a:lnTo>
                      <a:pt x="18163" y="21600"/>
                    </a:lnTo>
                    <a:lnTo>
                      <a:pt x="18163" y="13367"/>
                    </a:lnTo>
                    <a:lnTo>
                      <a:pt x="195" y="13633"/>
                    </a:lnTo>
                    <a:lnTo>
                      <a:pt x="0" y="0"/>
                    </a:ln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91" name="Freeform: Shape 460"/>
              <p:cNvSpPr/>
              <p:nvPr/>
            </p:nvSpPr>
            <p:spPr>
              <a:xfrm>
                <a:off x="1367321" y="1796869"/>
                <a:ext cx="98400" cy="97192"/>
              </a:xfrm>
              <a:prstGeom prst="ellipse">
                <a:avLst/>
              </a:pr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92" name="Freeform: Shape 461"/>
              <p:cNvSpPr/>
              <p:nvPr/>
            </p:nvSpPr>
            <p:spPr>
              <a:xfrm>
                <a:off x="1375169" y="1804113"/>
                <a:ext cx="82704" cy="827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48"/>
                      <a:pt x="16748" y="21600"/>
                      <a:pt x="10800" y="21600"/>
                    </a:cubicBezTo>
                    <a:cubicBezTo>
                      <a:pt x="4852" y="21600"/>
                      <a:pt x="0" y="16748"/>
                      <a:pt x="0" y="10800"/>
                    </a:cubicBezTo>
                    <a:cubicBezTo>
                      <a:pt x="0" y="4852"/>
                      <a:pt x="4852" y="0"/>
                      <a:pt x="10800" y="0"/>
                    </a:cubicBezTo>
                    <a:cubicBezTo>
                      <a:pt x="16748" y="0"/>
                      <a:pt x="21600" y="4852"/>
                      <a:pt x="21600" y="10800"/>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93" name="Freeform: Shape 462"/>
              <p:cNvSpPr/>
              <p:nvPr/>
            </p:nvSpPr>
            <p:spPr>
              <a:xfrm>
                <a:off x="1057033" y="1661042"/>
                <a:ext cx="73649" cy="234830"/>
              </a:xfrm>
              <a:prstGeom prst="rect">
                <a:avLst/>
              </a:pr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94" name="Freeform: Shape 463"/>
              <p:cNvSpPr/>
              <p:nvPr/>
            </p:nvSpPr>
            <p:spPr>
              <a:xfrm>
                <a:off x="1044960" y="1880176"/>
                <a:ext cx="97796" cy="977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34"/>
                    </a:moveTo>
                    <a:cubicBezTo>
                      <a:pt x="21600" y="16697"/>
                      <a:pt x="16697" y="21600"/>
                      <a:pt x="10866" y="21600"/>
                    </a:cubicBezTo>
                    <a:cubicBezTo>
                      <a:pt x="4903" y="21600"/>
                      <a:pt x="0" y="16697"/>
                      <a:pt x="0" y="10734"/>
                    </a:cubicBezTo>
                    <a:cubicBezTo>
                      <a:pt x="0" y="4903"/>
                      <a:pt x="4903" y="0"/>
                      <a:pt x="10866" y="0"/>
                    </a:cubicBezTo>
                    <a:cubicBezTo>
                      <a:pt x="16697" y="0"/>
                      <a:pt x="21600" y="4903"/>
                      <a:pt x="21600" y="10734"/>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95" name="Freeform: Shape 464"/>
              <p:cNvSpPr/>
              <p:nvPr/>
            </p:nvSpPr>
            <p:spPr>
              <a:xfrm>
                <a:off x="1052807" y="1888023"/>
                <a:ext cx="82101" cy="82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21"/>
                    </a:moveTo>
                    <a:cubicBezTo>
                      <a:pt x="21600" y="16712"/>
                      <a:pt x="16870" y="21600"/>
                      <a:pt x="10879" y="21600"/>
                    </a:cubicBezTo>
                    <a:cubicBezTo>
                      <a:pt x="4888" y="21600"/>
                      <a:pt x="0" y="16712"/>
                      <a:pt x="0" y="10721"/>
                    </a:cubicBezTo>
                    <a:cubicBezTo>
                      <a:pt x="0" y="4888"/>
                      <a:pt x="4888" y="0"/>
                      <a:pt x="10879" y="0"/>
                    </a:cubicBezTo>
                    <a:cubicBezTo>
                      <a:pt x="16870" y="0"/>
                      <a:pt x="21600" y="4888"/>
                      <a:pt x="21600" y="10721"/>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96" name="Freeform: Shape 465"/>
              <p:cNvSpPr/>
              <p:nvPr/>
            </p:nvSpPr>
            <p:spPr>
              <a:xfrm>
                <a:off x="796849" y="1227001"/>
                <a:ext cx="581340" cy="971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017" y="16267"/>
                    </a:lnTo>
                    <a:cubicBezTo>
                      <a:pt x="19852" y="6267"/>
                      <a:pt x="17679" y="0"/>
                      <a:pt x="15349" y="0"/>
                    </a:cubicBezTo>
                    <a:lnTo>
                      <a:pt x="6296" y="0"/>
                    </a:lnTo>
                    <a:cubicBezTo>
                      <a:pt x="4011" y="0"/>
                      <a:pt x="1882" y="5867"/>
                      <a:pt x="717" y="15600"/>
                    </a:cubicBezTo>
                    <a:close/>
                  </a:path>
                </a:pathLst>
              </a:custGeom>
              <a:solidFill>
                <a:srgbClr val="AAAAA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97" name="Freeform: Shape 466"/>
              <p:cNvSpPr/>
              <p:nvPr/>
            </p:nvSpPr>
            <p:spPr>
              <a:xfrm>
                <a:off x="776928" y="1289179"/>
                <a:ext cx="610314" cy="68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62" y="21600"/>
                    </a:moveTo>
                    <a:lnTo>
                      <a:pt x="1217" y="21600"/>
                    </a:lnTo>
                    <a:cubicBezTo>
                      <a:pt x="534" y="21600"/>
                      <a:pt x="0" y="16674"/>
                      <a:pt x="0" y="10800"/>
                    </a:cubicBezTo>
                    <a:cubicBezTo>
                      <a:pt x="0" y="4737"/>
                      <a:pt x="534" y="0"/>
                      <a:pt x="1217" y="0"/>
                    </a:cubicBezTo>
                    <a:lnTo>
                      <a:pt x="20362" y="0"/>
                    </a:lnTo>
                    <a:cubicBezTo>
                      <a:pt x="21045" y="0"/>
                      <a:pt x="21600" y="4737"/>
                      <a:pt x="21600" y="10800"/>
                    </a:cubicBezTo>
                    <a:cubicBezTo>
                      <a:pt x="21600" y="16674"/>
                      <a:pt x="21045" y="21600"/>
                      <a:pt x="20362" y="2160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98" name="Freeform: Shape 467"/>
              <p:cNvSpPr/>
              <p:nvPr/>
            </p:nvSpPr>
            <p:spPr>
              <a:xfrm>
                <a:off x="1237530" y="841856"/>
                <a:ext cx="121943" cy="446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7"/>
                    </a:moveTo>
                    <a:lnTo>
                      <a:pt x="0" y="21600"/>
                    </a:lnTo>
                    <a:lnTo>
                      <a:pt x="10640" y="21600"/>
                    </a:lnTo>
                    <a:lnTo>
                      <a:pt x="21600" y="0"/>
                    </a:ln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99" name="Freeform: Shape 468"/>
              <p:cNvSpPr/>
              <p:nvPr/>
            </p:nvSpPr>
            <p:spPr>
              <a:xfrm>
                <a:off x="1081568" y="460357"/>
                <a:ext cx="416158" cy="455752"/>
              </a:xfrm>
              <a:custGeom>
                <a:avLst/>
                <a:gdLst/>
                <a:ahLst/>
                <a:cxnLst>
                  <a:cxn ang="0">
                    <a:pos x="wd2" y="hd2"/>
                  </a:cxn>
                  <a:cxn ang="5400000">
                    <a:pos x="wd2" y="hd2"/>
                  </a:cxn>
                  <a:cxn ang="10800000">
                    <a:pos x="wd2" y="hd2"/>
                  </a:cxn>
                  <a:cxn ang="16200000">
                    <a:pos x="wd2" y="hd2"/>
                  </a:cxn>
                </a:cxnLst>
                <a:rect l="0" t="0" r="r" b="b"/>
                <a:pathLst>
                  <a:path w="21425" h="21514" fill="norm" stroke="1" extrusionOk="0">
                    <a:moveTo>
                      <a:pt x="15311" y="21514"/>
                    </a:moveTo>
                    <a:lnTo>
                      <a:pt x="6777" y="21514"/>
                    </a:lnTo>
                    <a:cubicBezTo>
                      <a:pt x="3953" y="21514"/>
                      <a:pt x="1656" y="20233"/>
                      <a:pt x="1501" y="18583"/>
                    </a:cubicBezTo>
                    <a:lnTo>
                      <a:pt x="11" y="3301"/>
                    </a:lnTo>
                    <a:cubicBezTo>
                      <a:pt x="-144" y="1991"/>
                      <a:pt x="1346" y="825"/>
                      <a:pt x="3487" y="512"/>
                    </a:cubicBezTo>
                    <a:cubicBezTo>
                      <a:pt x="5877" y="170"/>
                      <a:pt x="8825" y="-86"/>
                      <a:pt x="12208" y="28"/>
                    </a:cubicBezTo>
                    <a:cubicBezTo>
                      <a:pt x="14380" y="85"/>
                      <a:pt x="16273" y="284"/>
                      <a:pt x="17949" y="540"/>
                    </a:cubicBezTo>
                    <a:cubicBezTo>
                      <a:pt x="19997" y="825"/>
                      <a:pt x="21456" y="1963"/>
                      <a:pt x="21425" y="3187"/>
                    </a:cubicBezTo>
                    <a:cubicBezTo>
                      <a:pt x="21301" y="8281"/>
                      <a:pt x="20742" y="13375"/>
                      <a:pt x="20587" y="18469"/>
                    </a:cubicBezTo>
                    <a:cubicBezTo>
                      <a:pt x="20525" y="20176"/>
                      <a:pt x="18166" y="21514"/>
                      <a:pt x="15311" y="21514"/>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00" name="Freeform: Shape 469"/>
              <p:cNvSpPr/>
              <p:nvPr/>
            </p:nvSpPr>
            <p:spPr>
              <a:xfrm>
                <a:off x="1106995" y="460357"/>
                <a:ext cx="416085" cy="455752"/>
              </a:xfrm>
              <a:custGeom>
                <a:avLst/>
                <a:gdLst/>
                <a:ahLst/>
                <a:cxnLst>
                  <a:cxn ang="0">
                    <a:pos x="wd2" y="hd2"/>
                  </a:cxn>
                  <a:cxn ang="5400000">
                    <a:pos x="wd2" y="hd2"/>
                  </a:cxn>
                  <a:cxn ang="10800000">
                    <a:pos x="wd2" y="hd2"/>
                  </a:cxn>
                  <a:cxn ang="16200000">
                    <a:pos x="wd2" y="hd2"/>
                  </a:cxn>
                </a:cxnLst>
                <a:rect l="0" t="0" r="r" b="b"/>
                <a:pathLst>
                  <a:path w="21452" h="21514" fill="norm" stroke="1" extrusionOk="0">
                    <a:moveTo>
                      <a:pt x="15329" y="21514"/>
                    </a:moveTo>
                    <a:lnTo>
                      <a:pt x="6783" y="21514"/>
                    </a:lnTo>
                    <a:cubicBezTo>
                      <a:pt x="3985" y="21514"/>
                      <a:pt x="1686" y="20233"/>
                      <a:pt x="1499" y="18583"/>
                    </a:cubicBezTo>
                    <a:lnTo>
                      <a:pt x="7" y="3301"/>
                    </a:lnTo>
                    <a:cubicBezTo>
                      <a:pt x="-117" y="1991"/>
                      <a:pt x="1344" y="825"/>
                      <a:pt x="3519" y="512"/>
                    </a:cubicBezTo>
                    <a:cubicBezTo>
                      <a:pt x="5881" y="170"/>
                      <a:pt x="8834" y="-86"/>
                      <a:pt x="12221" y="28"/>
                    </a:cubicBezTo>
                    <a:cubicBezTo>
                      <a:pt x="14397" y="85"/>
                      <a:pt x="16324" y="284"/>
                      <a:pt x="17971" y="540"/>
                    </a:cubicBezTo>
                    <a:cubicBezTo>
                      <a:pt x="20053" y="825"/>
                      <a:pt x="21483" y="1963"/>
                      <a:pt x="21452" y="3187"/>
                    </a:cubicBezTo>
                    <a:cubicBezTo>
                      <a:pt x="21328" y="8281"/>
                      <a:pt x="20799" y="13375"/>
                      <a:pt x="20613" y="18469"/>
                    </a:cubicBezTo>
                    <a:cubicBezTo>
                      <a:pt x="20551" y="20176"/>
                      <a:pt x="18189" y="21514"/>
                      <a:pt x="15329" y="21514"/>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01" name="Freeform: Shape 470"/>
              <p:cNvSpPr/>
              <p:nvPr/>
            </p:nvSpPr>
            <p:spPr>
              <a:xfrm>
                <a:off x="0" y="500781"/>
                <a:ext cx="737085" cy="2227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666" y="0"/>
                    </a:moveTo>
                    <a:lnTo>
                      <a:pt x="14671" y="18915"/>
                    </a:lnTo>
                    <a:lnTo>
                      <a:pt x="21600" y="18915"/>
                    </a:lnTo>
                    <a:lnTo>
                      <a:pt x="21600" y="21600"/>
                    </a:lnTo>
                    <a:lnTo>
                      <a:pt x="3040" y="21600"/>
                    </a:lnTo>
                    <a:lnTo>
                      <a:pt x="0" y="0"/>
                    </a:lnTo>
                    <a:close/>
                  </a:path>
                </a:pathLst>
              </a:custGeom>
              <a:solidFill>
                <a:srgbClr val="D3D3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02" name="Freeform: Shape 471"/>
              <p:cNvSpPr/>
              <p:nvPr/>
            </p:nvSpPr>
            <p:spPr>
              <a:xfrm>
                <a:off x="223102" y="604922"/>
                <a:ext cx="39159" cy="33822"/>
              </a:xfrm>
              <a:custGeom>
                <a:avLst/>
                <a:gdLst/>
                <a:ahLst/>
                <a:cxnLst>
                  <a:cxn ang="0">
                    <a:pos x="wd2" y="hd2"/>
                  </a:cxn>
                  <a:cxn ang="5400000">
                    <a:pos x="wd2" y="hd2"/>
                  </a:cxn>
                  <a:cxn ang="10800000">
                    <a:pos x="wd2" y="hd2"/>
                  </a:cxn>
                  <a:cxn ang="16200000">
                    <a:pos x="wd2" y="hd2"/>
                  </a:cxn>
                </a:cxnLst>
                <a:rect l="0" t="0" r="r" b="b"/>
                <a:pathLst>
                  <a:path w="20037" h="19867" fill="norm" stroke="1" extrusionOk="0">
                    <a:moveTo>
                      <a:pt x="132" y="8185"/>
                    </a:moveTo>
                    <a:cubicBezTo>
                      <a:pt x="-781" y="13411"/>
                      <a:pt x="3174" y="18985"/>
                      <a:pt x="8650" y="19682"/>
                    </a:cubicBezTo>
                    <a:cubicBezTo>
                      <a:pt x="14126" y="20727"/>
                      <a:pt x="19298" y="17243"/>
                      <a:pt x="19906" y="11669"/>
                    </a:cubicBezTo>
                    <a:cubicBezTo>
                      <a:pt x="20819" y="6095"/>
                      <a:pt x="16864" y="1217"/>
                      <a:pt x="11388" y="172"/>
                    </a:cubicBezTo>
                    <a:cubicBezTo>
                      <a:pt x="5912" y="-873"/>
                      <a:pt x="740" y="2959"/>
                      <a:pt x="132" y="8185"/>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03" name="Freeform: Shape 472"/>
              <p:cNvSpPr/>
              <p:nvPr/>
            </p:nvSpPr>
            <p:spPr>
              <a:xfrm>
                <a:off x="385746" y="500781"/>
                <a:ext cx="351339" cy="202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06" y="21600"/>
                    </a:moveTo>
                    <a:lnTo>
                      <a:pt x="0" y="0"/>
                    </a:lnTo>
                    <a:lnTo>
                      <a:pt x="778" y="0"/>
                    </a:lnTo>
                    <a:lnTo>
                      <a:pt x="7077" y="20829"/>
                    </a:lnTo>
                    <a:lnTo>
                      <a:pt x="21600" y="20829"/>
                    </a:lnTo>
                    <a:lnTo>
                      <a:pt x="21600" y="21600"/>
                    </a:ln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2108" name="Group 1"/>
            <p:cNvGrpSpPr/>
            <p:nvPr/>
          </p:nvGrpSpPr>
          <p:grpSpPr>
            <a:xfrm>
              <a:off x="626009" y="1900365"/>
              <a:ext cx="3095037" cy="1121023"/>
              <a:chOff x="0" y="0"/>
              <a:chExt cx="3095035" cy="1121021"/>
            </a:xfrm>
          </p:grpSpPr>
          <p:sp>
            <p:nvSpPr>
              <p:cNvPr id="2105" name="Freeform: Shape 473"/>
              <p:cNvSpPr/>
              <p:nvPr/>
            </p:nvSpPr>
            <p:spPr>
              <a:xfrm>
                <a:off x="114696" y="33201"/>
                <a:ext cx="2865038" cy="10878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2" y="0"/>
                    </a:moveTo>
                    <a:lnTo>
                      <a:pt x="0" y="0"/>
                    </a:lnTo>
                    <a:lnTo>
                      <a:pt x="1706" y="21600"/>
                    </a:lnTo>
                    <a:lnTo>
                      <a:pt x="19894" y="21600"/>
                    </a:lnTo>
                    <a:lnTo>
                      <a:pt x="21600" y="0"/>
                    </a:lnTo>
                    <a:close/>
                  </a:path>
                </a:pathLst>
              </a:custGeom>
              <a:solidFill>
                <a:srgbClr val="B2595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06" name="Freeform: Shape 474"/>
              <p:cNvSpPr/>
              <p:nvPr/>
            </p:nvSpPr>
            <p:spPr>
              <a:xfrm>
                <a:off x="-1" y="-1"/>
                <a:ext cx="3095037" cy="65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68" y="21600"/>
                    </a:moveTo>
                    <a:lnTo>
                      <a:pt x="227" y="21600"/>
                    </a:lnTo>
                    <a:cubicBezTo>
                      <a:pt x="101" y="21600"/>
                      <a:pt x="0" y="16691"/>
                      <a:pt x="0" y="10800"/>
                    </a:cubicBezTo>
                    <a:cubicBezTo>
                      <a:pt x="0" y="4713"/>
                      <a:pt x="101" y="0"/>
                      <a:pt x="227" y="0"/>
                    </a:cubicBezTo>
                    <a:lnTo>
                      <a:pt x="21368" y="0"/>
                    </a:lnTo>
                    <a:cubicBezTo>
                      <a:pt x="21499" y="0"/>
                      <a:pt x="21600" y="4713"/>
                      <a:pt x="21600" y="10800"/>
                    </a:cubicBezTo>
                    <a:cubicBezTo>
                      <a:pt x="21600" y="16691"/>
                      <a:pt x="21499" y="21600"/>
                      <a:pt x="21368" y="21600"/>
                    </a:cubicBezTo>
                    <a:close/>
                  </a:path>
                </a:pathLst>
              </a:custGeom>
              <a:solidFill>
                <a:srgbClr val="9449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07" name="Freeform: Shape 475"/>
              <p:cNvSpPr/>
              <p:nvPr/>
            </p:nvSpPr>
            <p:spPr>
              <a:xfrm>
                <a:off x="200419" y="444303"/>
                <a:ext cx="2694199" cy="3507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5" y="21600"/>
                    </a:moveTo>
                    <a:lnTo>
                      <a:pt x="21015" y="21600"/>
                    </a:lnTo>
                    <a:lnTo>
                      <a:pt x="21600" y="0"/>
                    </a:lnTo>
                    <a:lnTo>
                      <a:pt x="0" y="0"/>
                    </a:lnTo>
                    <a:close/>
                  </a:path>
                </a:pathLst>
              </a:custGeom>
              <a:solidFill>
                <a:srgbClr val="9449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2165" name="Group 944"/>
            <p:cNvGrpSpPr/>
            <p:nvPr/>
          </p:nvGrpSpPr>
          <p:grpSpPr>
            <a:xfrm>
              <a:off x="411296" y="1235658"/>
              <a:ext cx="1224670" cy="1951740"/>
              <a:chOff x="0" y="0"/>
              <a:chExt cx="1224669" cy="1951739"/>
            </a:xfrm>
          </p:grpSpPr>
          <p:sp>
            <p:nvSpPr>
              <p:cNvPr id="2109" name="Freeform: Shape 164"/>
              <p:cNvSpPr/>
              <p:nvPr/>
            </p:nvSpPr>
            <p:spPr>
              <a:xfrm>
                <a:off x="745944" y="1697593"/>
                <a:ext cx="97796" cy="482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667"/>
                    </a:moveTo>
                    <a:cubicBezTo>
                      <a:pt x="21600" y="4800"/>
                      <a:pt x="16697" y="0"/>
                      <a:pt x="10866" y="0"/>
                    </a:cubicBezTo>
                    <a:cubicBezTo>
                      <a:pt x="4771" y="0"/>
                      <a:pt x="0" y="4800"/>
                      <a:pt x="0" y="10667"/>
                    </a:cubicBezTo>
                    <a:cubicBezTo>
                      <a:pt x="0" y="16800"/>
                      <a:pt x="4771" y="21600"/>
                      <a:pt x="10866" y="21600"/>
                    </a:cubicBezTo>
                    <a:cubicBezTo>
                      <a:pt x="16697" y="21600"/>
                      <a:pt x="21600" y="16800"/>
                      <a:pt x="21600" y="10667"/>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10" name="Freeform: Shape 165"/>
              <p:cNvSpPr/>
              <p:nvPr/>
            </p:nvSpPr>
            <p:spPr>
              <a:xfrm>
                <a:off x="753794" y="1701214"/>
                <a:ext cx="82100" cy="404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4765"/>
                      <a:pt x="16870" y="0"/>
                      <a:pt x="10879" y="0"/>
                    </a:cubicBezTo>
                    <a:cubicBezTo>
                      <a:pt x="4730" y="0"/>
                      <a:pt x="0" y="4765"/>
                      <a:pt x="0" y="10800"/>
                    </a:cubicBezTo>
                    <a:cubicBezTo>
                      <a:pt x="0" y="16835"/>
                      <a:pt x="4730" y="21600"/>
                      <a:pt x="10879" y="21600"/>
                    </a:cubicBezTo>
                    <a:cubicBezTo>
                      <a:pt x="16870" y="21600"/>
                      <a:pt x="21600" y="16835"/>
                      <a:pt x="21600" y="10800"/>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11" name="Freeform: Shape 480"/>
              <p:cNvSpPr/>
              <p:nvPr/>
            </p:nvSpPr>
            <p:spPr>
              <a:xfrm>
                <a:off x="683162" y="370717"/>
                <a:ext cx="116510" cy="91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788"/>
                    </a:moveTo>
                    <a:lnTo>
                      <a:pt x="1781" y="21600"/>
                    </a:lnTo>
                    <a:lnTo>
                      <a:pt x="21600" y="11576"/>
                    </a:lnTo>
                    <a:lnTo>
                      <a:pt x="18594" y="0"/>
                    </a:lnTo>
                    <a:close/>
                  </a:path>
                </a:pathLst>
              </a:custGeom>
              <a:solidFill>
                <a:srgbClr val="F2BBA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12" name="Freeform: Shape 481"/>
              <p:cNvSpPr/>
              <p:nvPr/>
            </p:nvSpPr>
            <p:spPr>
              <a:xfrm>
                <a:off x="-1" y="1789351"/>
                <a:ext cx="325674" cy="98400"/>
              </a:xfrm>
              <a:custGeom>
                <a:avLst/>
                <a:gdLst/>
                <a:ahLst/>
                <a:cxnLst>
                  <a:cxn ang="0">
                    <a:pos x="wd2" y="hd2"/>
                  </a:cxn>
                  <a:cxn ang="5400000">
                    <a:pos x="wd2" y="hd2"/>
                  </a:cxn>
                  <a:cxn ang="10800000">
                    <a:pos x="wd2" y="hd2"/>
                  </a:cxn>
                  <a:cxn ang="16200000">
                    <a:pos x="wd2" y="hd2"/>
                  </a:cxn>
                </a:cxnLst>
                <a:rect l="0" t="0" r="r" b="b"/>
                <a:pathLst>
                  <a:path w="21149" h="21600" fill="norm" stroke="1" extrusionOk="0">
                    <a:moveTo>
                      <a:pt x="12705" y="0"/>
                    </a:moveTo>
                    <a:cubicBezTo>
                      <a:pt x="12705" y="0"/>
                      <a:pt x="8205" y="8166"/>
                      <a:pt x="1318" y="8956"/>
                    </a:cubicBezTo>
                    <a:cubicBezTo>
                      <a:pt x="887" y="9088"/>
                      <a:pt x="496" y="10010"/>
                      <a:pt x="339" y="11327"/>
                    </a:cubicBezTo>
                    <a:lnTo>
                      <a:pt x="144" y="12776"/>
                    </a:lnTo>
                    <a:cubicBezTo>
                      <a:pt x="-365" y="16859"/>
                      <a:pt x="535" y="21600"/>
                      <a:pt x="1905" y="21600"/>
                    </a:cubicBezTo>
                    <a:lnTo>
                      <a:pt x="14622" y="21600"/>
                    </a:lnTo>
                    <a:lnTo>
                      <a:pt x="15835" y="16859"/>
                    </a:lnTo>
                    <a:lnTo>
                      <a:pt x="16226" y="19756"/>
                    </a:lnTo>
                    <a:cubicBezTo>
                      <a:pt x="16383" y="20941"/>
                      <a:pt x="16696" y="21600"/>
                      <a:pt x="17048" y="21600"/>
                    </a:cubicBezTo>
                    <a:lnTo>
                      <a:pt x="20218" y="21600"/>
                    </a:lnTo>
                    <a:cubicBezTo>
                      <a:pt x="20687" y="21600"/>
                      <a:pt x="21118" y="20283"/>
                      <a:pt x="21118" y="18702"/>
                    </a:cubicBezTo>
                    <a:cubicBezTo>
                      <a:pt x="21235" y="13829"/>
                      <a:pt x="21118" y="4478"/>
                      <a:pt x="19122" y="0"/>
                    </a:cubicBezTo>
                    <a:close/>
                  </a:path>
                </a:pathLst>
              </a:custGeom>
              <a:solidFill>
                <a:srgbClr val="11111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13" name="Freeform: Shape 482"/>
              <p:cNvSpPr/>
              <p:nvPr/>
            </p:nvSpPr>
            <p:spPr>
              <a:xfrm>
                <a:off x="64669" y="1812893"/>
                <a:ext cx="325974" cy="98399"/>
              </a:xfrm>
              <a:custGeom>
                <a:avLst/>
                <a:gdLst/>
                <a:ahLst/>
                <a:cxnLst>
                  <a:cxn ang="0">
                    <a:pos x="wd2" y="hd2"/>
                  </a:cxn>
                  <a:cxn ang="5400000">
                    <a:pos x="wd2" y="hd2"/>
                  </a:cxn>
                  <a:cxn ang="10800000">
                    <a:pos x="wd2" y="hd2"/>
                  </a:cxn>
                  <a:cxn ang="16200000">
                    <a:pos x="wd2" y="hd2"/>
                  </a:cxn>
                </a:cxnLst>
                <a:rect l="0" t="0" r="r" b="b"/>
                <a:pathLst>
                  <a:path w="21131" h="21600" fill="norm" stroke="1" extrusionOk="0">
                    <a:moveTo>
                      <a:pt x="12677" y="0"/>
                    </a:moveTo>
                    <a:cubicBezTo>
                      <a:pt x="12677" y="0"/>
                      <a:pt x="8185" y="8166"/>
                      <a:pt x="1311" y="9088"/>
                    </a:cubicBezTo>
                    <a:cubicBezTo>
                      <a:pt x="881" y="9088"/>
                      <a:pt x="529" y="10010"/>
                      <a:pt x="334" y="11327"/>
                    </a:cubicBezTo>
                    <a:lnTo>
                      <a:pt x="178" y="12776"/>
                    </a:lnTo>
                    <a:cubicBezTo>
                      <a:pt x="-408" y="16859"/>
                      <a:pt x="529" y="21600"/>
                      <a:pt x="1897" y="21600"/>
                    </a:cubicBezTo>
                    <a:lnTo>
                      <a:pt x="14591" y="21600"/>
                    </a:lnTo>
                    <a:lnTo>
                      <a:pt x="15802" y="16859"/>
                    </a:lnTo>
                    <a:lnTo>
                      <a:pt x="16192" y="19888"/>
                    </a:lnTo>
                    <a:cubicBezTo>
                      <a:pt x="16349" y="20941"/>
                      <a:pt x="16661" y="21600"/>
                      <a:pt x="17013" y="21600"/>
                    </a:cubicBezTo>
                    <a:lnTo>
                      <a:pt x="20176" y="21600"/>
                    </a:lnTo>
                    <a:cubicBezTo>
                      <a:pt x="20645" y="21600"/>
                      <a:pt x="21075" y="20283"/>
                      <a:pt x="21114" y="18702"/>
                    </a:cubicBezTo>
                    <a:cubicBezTo>
                      <a:pt x="21192" y="13829"/>
                      <a:pt x="21075" y="4478"/>
                      <a:pt x="19083" y="0"/>
                    </a:cubicBezTo>
                    <a:close/>
                  </a:path>
                </a:pathLst>
              </a:custGeom>
              <a:solidFill>
                <a:srgbClr val="11111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14" name="Freeform: Shape 483"/>
              <p:cNvSpPr/>
              <p:nvPr/>
            </p:nvSpPr>
            <p:spPr>
              <a:xfrm>
                <a:off x="188753" y="926701"/>
                <a:ext cx="758326" cy="870499"/>
              </a:xfrm>
              <a:custGeom>
                <a:avLst/>
                <a:gdLst/>
                <a:ahLst/>
                <a:cxnLst>
                  <a:cxn ang="0">
                    <a:pos x="wd2" y="hd2"/>
                  </a:cxn>
                  <a:cxn ang="5400000">
                    <a:pos x="wd2" y="hd2"/>
                  </a:cxn>
                  <a:cxn ang="10800000">
                    <a:pos x="wd2" y="hd2"/>
                  </a:cxn>
                  <a:cxn ang="16200000">
                    <a:pos x="wd2" y="hd2"/>
                  </a:cxn>
                </a:cxnLst>
                <a:rect l="0" t="0" r="r" b="b"/>
                <a:pathLst>
                  <a:path w="19692" h="21600" fill="norm" stroke="1" extrusionOk="0">
                    <a:moveTo>
                      <a:pt x="17982" y="0"/>
                    </a:moveTo>
                    <a:cubicBezTo>
                      <a:pt x="17982" y="0"/>
                      <a:pt x="21600" y="5568"/>
                      <a:pt x="18311" y="7140"/>
                    </a:cubicBezTo>
                    <a:cubicBezTo>
                      <a:pt x="15601" y="8442"/>
                      <a:pt x="8725" y="7963"/>
                      <a:pt x="6359" y="7754"/>
                    </a:cubicBezTo>
                    <a:cubicBezTo>
                      <a:pt x="5921" y="7724"/>
                      <a:pt x="5545" y="8053"/>
                      <a:pt x="5545" y="8472"/>
                    </a:cubicBezTo>
                    <a:cubicBezTo>
                      <a:pt x="5529" y="9610"/>
                      <a:pt x="5451" y="10912"/>
                      <a:pt x="5232" y="12319"/>
                    </a:cubicBezTo>
                    <a:cubicBezTo>
                      <a:pt x="4871" y="14580"/>
                      <a:pt x="4260" y="20118"/>
                      <a:pt x="3650" y="21600"/>
                    </a:cubicBezTo>
                    <a:lnTo>
                      <a:pt x="0" y="21600"/>
                    </a:lnTo>
                    <a:lnTo>
                      <a:pt x="2631" y="6272"/>
                    </a:lnTo>
                    <a:cubicBezTo>
                      <a:pt x="2741" y="5808"/>
                      <a:pt x="3007" y="5389"/>
                      <a:pt x="3383" y="5089"/>
                    </a:cubicBezTo>
                    <a:cubicBezTo>
                      <a:pt x="5012" y="3787"/>
                      <a:pt x="9899" y="464"/>
                      <a:pt x="17982" y="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15" name="Freeform: Shape 484"/>
              <p:cNvSpPr/>
              <p:nvPr/>
            </p:nvSpPr>
            <p:spPr>
              <a:xfrm>
                <a:off x="231615" y="950244"/>
                <a:ext cx="728417" cy="869894"/>
              </a:xfrm>
              <a:custGeom>
                <a:avLst/>
                <a:gdLst/>
                <a:ahLst/>
                <a:cxnLst>
                  <a:cxn ang="0">
                    <a:pos x="wd2" y="hd2"/>
                  </a:cxn>
                  <a:cxn ang="5400000">
                    <a:pos x="wd2" y="hd2"/>
                  </a:cxn>
                  <a:cxn ang="10800000">
                    <a:pos x="wd2" y="hd2"/>
                  </a:cxn>
                  <a:cxn ang="16200000">
                    <a:pos x="wd2" y="hd2"/>
                  </a:cxn>
                </a:cxnLst>
                <a:rect l="0" t="0" r="r" b="b"/>
                <a:pathLst>
                  <a:path w="19687" h="21600" fill="norm" stroke="1" extrusionOk="0">
                    <a:moveTo>
                      <a:pt x="17965" y="0"/>
                    </a:moveTo>
                    <a:cubicBezTo>
                      <a:pt x="17965" y="0"/>
                      <a:pt x="21600" y="5557"/>
                      <a:pt x="18307" y="7130"/>
                    </a:cubicBezTo>
                    <a:cubicBezTo>
                      <a:pt x="15601" y="8433"/>
                      <a:pt x="8738" y="7954"/>
                      <a:pt x="6358" y="7759"/>
                    </a:cubicBezTo>
                    <a:cubicBezTo>
                      <a:pt x="5934" y="7714"/>
                      <a:pt x="5543" y="8044"/>
                      <a:pt x="5543" y="8448"/>
                    </a:cubicBezTo>
                    <a:cubicBezTo>
                      <a:pt x="5543" y="9602"/>
                      <a:pt x="5461" y="10905"/>
                      <a:pt x="5233" y="12313"/>
                    </a:cubicBezTo>
                    <a:cubicBezTo>
                      <a:pt x="4874" y="14575"/>
                      <a:pt x="4271" y="20117"/>
                      <a:pt x="3652" y="21600"/>
                    </a:cubicBezTo>
                    <a:lnTo>
                      <a:pt x="0" y="21600"/>
                    </a:lnTo>
                    <a:lnTo>
                      <a:pt x="2641" y="6261"/>
                    </a:lnTo>
                    <a:cubicBezTo>
                      <a:pt x="2755" y="5797"/>
                      <a:pt x="3016" y="5393"/>
                      <a:pt x="3391" y="5078"/>
                    </a:cubicBezTo>
                    <a:cubicBezTo>
                      <a:pt x="5021" y="3775"/>
                      <a:pt x="9895" y="449"/>
                      <a:pt x="17965" y="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16" name="Freeform: Shape 485"/>
              <p:cNvSpPr/>
              <p:nvPr/>
            </p:nvSpPr>
            <p:spPr>
              <a:xfrm>
                <a:off x="205656" y="314574"/>
                <a:ext cx="223360" cy="2245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934"/>
                    </a:moveTo>
                    <a:lnTo>
                      <a:pt x="13333" y="21600"/>
                    </a:lnTo>
                    <a:lnTo>
                      <a:pt x="21600" y="12740"/>
                    </a:lnTo>
                    <a:lnTo>
                      <a:pt x="8733" y="0"/>
                    </a:lnTo>
                    <a:close/>
                  </a:path>
                </a:pathLst>
              </a:custGeom>
              <a:solidFill>
                <a:srgbClr val="E9E8E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17" name="Freeform: Shape 486"/>
              <p:cNvSpPr/>
              <p:nvPr/>
            </p:nvSpPr>
            <p:spPr>
              <a:xfrm>
                <a:off x="296812" y="217988"/>
                <a:ext cx="218531" cy="22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17" y="0"/>
                    </a:moveTo>
                    <a:lnTo>
                      <a:pt x="21600" y="12983"/>
                    </a:lnTo>
                    <a:lnTo>
                      <a:pt x="13091" y="21600"/>
                    </a:lnTo>
                    <a:lnTo>
                      <a:pt x="0" y="9071"/>
                    </a:lnTo>
                    <a:close/>
                  </a:path>
                </a:pathLst>
              </a:custGeom>
              <a:solidFill>
                <a:srgbClr val="D3D3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18" name="Freeform: Shape 487"/>
              <p:cNvSpPr/>
              <p:nvPr/>
            </p:nvSpPr>
            <p:spPr>
              <a:xfrm>
                <a:off x="233764" y="345512"/>
                <a:ext cx="66068" cy="61427"/>
              </a:xfrm>
              <a:custGeom>
                <a:avLst/>
                <a:gdLst/>
                <a:ahLst/>
                <a:cxnLst>
                  <a:cxn ang="0">
                    <a:pos x="wd2" y="hd2"/>
                  </a:cxn>
                  <a:cxn ang="5400000">
                    <a:pos x="wd2" y="hd2"/>
                  </a:cxn>
                  <a:cxn ang="10800000">
                    <a:pos x="wd2" y="hd2"/>
                  </a:cxn>
                  <a:cxn ang="16200000">
                    <a:pos x="wd2" y="hd2"/>
                  </a:cxn>
                </a:cxnLst>
                <a:rect l="0" t="0" r="r" b="b"/>
                <a:pathLst>
                  <a:path w="21492" h="21548" fill="norm" stroke="1" extrusionOk="0">
                    <a:moveTo>
                      <a:pt x="281" y="21548"/>
                    </a:moveTo>
                    <a:lnTo>
                      <a:pt x="87" y="21548"/>
                    </a:lnTo>
                    <a:cubicBezTo>
                      <a:pt x="-108" y="21338"/>
                      <a:pt x="87" y="21129"/>
                      <a:pt x="87" y="20919"/>
                    </a:cubicBezTo>
                    <a:lnTo>
                      <a:pt x="20908" y="158"/>
                    </a:lnTo>
                    <a:cubicBezTo>
                      <a:pt x="21103" y="-52"/>
                      <a:pt x="21297" y="-52"/>
                      <a:pt x="21492" y="158"/>
                    </a:cubicBezTo>
                    <a:cubicBezTo>
                      <a:pt x="21492" y="367"/>
                      <a:pt x="21492" y="577"/>
                      <a:pt x="21492" y="577"/>
                    </a:cubicBezTo>
                    <a:lnTo>
                      <a:pt x="670" y="21548"/>
                    </a:lnTo>
                    <a:cubicBezTo>
                      <a:pt x="670" y="21548"/>
                      <a:pt x="476" y="21548"/>
                      <a:pt x="281" y="21548"/>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19" name="Freeform: Shape 488"/>
              <p:cNvSpPr/>
              <p:nvPr/>
            </p:nvSpPr>
            <p:spPr>
              <a:xfrm>
                <a:off x="245046" y="356229"/>
                <a:ext cx="65048" cy="60368"/>
              </a:xfrm>
              <a:custGeom>
                <a:avLst/>
                <a:gdLst/>
                <a:ahLst/>
                <a:cxnLst>
                  <a:cxn ang="0">
                    <a:pos x="wd2" y="hd2"/>
                  </a:cxn>
                  <a:cxn ang="5400000">
                    <a:pos x="wd2" y="hd2"/>
                  </a:cxn>
                  <a:cxn ang="10800000">
                    <a:pos x="wd2" y="hd2"/>
                  </a:cxn>
                  <a:cxn ang="16200000">
                    <a:pos x="wd2" y="hd2"/>
                  </a:cxn>
                </a:cxnLst>
                <a:rect l="0" t="0" r="r" b="b"/>
                <a:pathLst>
                  <a:path w="21550" h="21600" fill="norm" stroke="1" extrusionOk="0">
                    <a:moveTo>
                      <a:pt x="346" y="21600"/>
                    </a:moveTo>
                    <a:lnTo>
                      <a:pt x="148" y="21600"/>
                    </a:lnTo>
                    <a:cubicBezTo>
                      <a:pt x="-50" y="21386"/>
                      <a:pt x="-50" y="21172"/>
                      <a:pt x="148" y="20958"/>
                    </a:cubicBezTo>
                    <a:lnTo>
                      <a:pt x="20956" y="0"/>
                    </a:lnTo>
                    <a:cubicBezTo>
                      <a:pt x="20956" y="0"/>
                      <a:pt x="21154" y="0"/>
                      <a:pt x="21550" y="214"/>
                    </a:cubicBezTo>
                    <a:cubicBezTo>
                      <a:pt x="21550" y="428"/>
                      <a:pt x="21550" y="642"/>
                      <a:pt x="21352" y="855"/>
                    </a:cubicBezTo>
                    <a:lnTo>
                      <a:pt x="743" y="21600"/>
                    </a:lnTo>
                    <a:cubicBezTo>
                      <a:pt x="743" y="21600"/>
                      <a:pt x="544" y="21600"/>
                      <a:pt x="346" y="2160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20" name="Freeform: Shape 489"/>
              <p:cNvSpPr/>
              <p:nvPr/>
            </p:nvSpPr>
            <p:spPr>
              <a:xfrm>
                <a:off x="258327" y="370114"/>
                <a:ext cx="63685" cy="62179"/>
              </a:xfrm>
              <a:custGeom>
                <a:avLst/>
                <a:gdLst/>
                <a:ahLst/>
                <a:cxnLst>
                  <a:cxn ang="0">
                    <a:pos x="wd2" y="hd2"/>
                  </a:cxn>
                  <a:cxn ang="5400000">
                    <a:pos x="wd2" y="hd2"/>
                  </a:cxn>
                  <a:cxn ang="10800000">
                    <a:pos x="wd2" y="hd2"/>
                  </a:cxn>
                  <a:cxn ang="16200000">
                    <a:pos x="wd2" y="hd2"/>
                  </a:cxn>
                </a:cxnLst>
                <a:rect l="0" t="0" r="r" b="b"/>
                <a:pathLst>
                  <a:path w="21499" h="21600" fill="norm" stroke="1" extrusionOk="0">
                    <a:moveTo>
                      <a:pt x="556" y="21600"/>
                    </a:moveTo>
                    <a:cubicBezTo>
                      <a:pt x="354" y="21600"/>
                      <a:pt x="152" y="21600"/>
                      <a:pt x="152" y="21392"/>
                    </a:cubicBezTo>
                    <a:cubicBezTo>
                      <a:pt x="-50" y="21185"/>
                      <a:pt x="-50" y="20977"/>
                      <a:pt x="152" y="20769"/>
                    </a:cubicBezTo>
                    <a:lnTo>
                      <a:pt x="20743" y="0"/>
                    </a:lnTo>
                    <a:cubicBezTo>
                      <a:pt x="20944" y="0"/>
                      <a:pt x="21146" y="0"/>
                      <a:pt x="21348" y="0"/>
                    </a:cubicBezTo>
                    <a:cubicBezTo>
                      <a:pt x="21550" y="208"/>
                      <a:pt x="21550" y="415"/>
                      <a:pt x="21348" y="623"/>
                    </a:cubicBezTo>
                    <a:lnTo>
                      <a:pt x="757" y="21392"/>
                    </a:lnTo>
                    <a:cubicBezTo>
                      <a:pt x="757" y="21600"/>
                      <a:pt x="757" y="21600"/>
                      <a:pt x="556" y="2160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21" name="Freeform: Shape 490"/>
              <p:cNvSpPr/>
              <p:nvPr/>
            </p:nvSpPr>
            <p:spPr>
              <a:xfrm>
                <a:off x="317941" y="422179"/>
                <a:ext cx="60822" cy="66859"/>
              </a:xfrm>
              <a:custGeom>
                <a:avLst/>
                <a:gdLst/>
                <a:ahLst/>
                <a:cxnLst>
                  <a:cxn ang="0">
                    <a:pos x="wd2" y="hd2"/>
                  </a:cxn>
                  <a:cxn ang="5400000">
                    <a:pos x="wd2" y="hd2"/>
                  </a:cxn>
                  <a:cxn ang="10800000">
                    <a:pos x="wd2" y="hd2"/>
                  </a:cxn>
                  <a:cxn ang="16200000">
                    <a:pos x="wd2" y="hd2"/>
                  </a:cxn>
                </a:cxnLst>
                <a:rect l="0" t="0" r="r" b="b"/>
                <a:pathLst>
                  <a:path w="21547" h="21552" fill="norm" stroke="1" extrusionOk="0">
                    <a:moveTo>
                      <a:pt x="424" y="21552"/>
                    </a:moveTo>
                    <a:lnTo>
                      <a:pt x="212" y="21552"/>
                    </a:lnTo>
                    <a:cubicBezTo>
                      <a:pt x="0" y="21359"/>
                      <a:pt x="0" y="21166"/>
                      <a:pt x="0" y="20973"/>
                    </a:cubicBezTo>
                    <a:lnTo>
                      <a:pt x="20753" y="145"/>
                    </a:lnTo>
                    <a:cubicBezTo>
                      <a:pt x="20965" y="-48"/>
                      <a:pt x="21176" y="-48"/>
                      <a:pt x="21388" y="145"/>
                    </a:cubicBezTo>
                    <a:cubicBezTo>
                      <a:pt x="21600" y="145"/>
                      <a:pt x="21600" y="338"/>
                      <a:pt x="21388" y="723"/>
                    </a:cubicBezTo>
                    <a:lnTo>
                      <a:pt x="847" y="21359"/>
                    </a:lnTo>
                    <a:cubicBezTo>
                      <a:pt x="847" y="21552"/>
                      <a:pt x="635" y="21552"/>
                      <a:pt x="424" y="21552"/>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22" name="Freeform: Shape 491"/>
              <p:cNvSpPr/>
              <p:nvPr/>
            </p:nvSpPr>
            <p:spPr>
              <a:xfrm>
                <a:off x="329559" y="432442"/>
                <a:ext cx="59615" cy="65651"/>
              </a:xfrm>
              <a:custGeom>
                <a:avLst/>
                <a:gdLst/>
                <a:ahLst/>
                <a:cxnLst>
                  <a:cxn ang="0">
                    <a:pos x="wd2" y="hd2"/>
                  </a:cxn>
                  <a:cxn ang="5400000">
                    <a:pos x="wd2" y="hd2"/>
                  </a:cxn>
                  <a:cxn ang="10800000">
                    <a:pos x="wd2" y="hd2"/>
                  </a:cxn>
                  <a:cxn ang="16200000">
                    <a:pos x="wd2" y="hd2"/>
                  </a:cxn>
                </a:cxnLst>
                <a:rect l="0" t="0" r="r" b="b"/>
                <a:pathLst>
                  <a:path w="21546" h="21551" fill="norm" stroke="1" extrusionOk="0">
                    <a:moveTo>
                      <a:pt x="378" y="21551"/>
                    </a:moveTo>
                    <a:cubicBezTo>
                      <a:pt x="378" y="21551"/>
                      <a:pt x="378" y="21355"/>
                      <a:pt x="162" y="21355"/>
                    </a:cubicBezTo>
                    <a:cubicBezTo>
                      <a:pt x="-54" y="21355"/>
                      <a:pt x="-54" y="21158"/>
                      <a:pt x="162" y="20766"/>
                    </a:cubicBezTo>
                    <a:lnTo>
                      <a:pt x="20682" y="147"/>
                    </a:lnTo>
                    <a:cubicBezTo>
                      <a:pt x="21114" y="-49"/>
                      <a:pt x="21330" y="-49"/>
                      <a:pt x="21546" y="147"/>
                    </a:cubicBezTo>
                    <a:cubicBezTo>
                      <a:pt x="21546" y="147"/>
                      <a:pt x="21546" y="344"/>
                      <a:pt x="21546" y="540"/>
                    </a:cubicBezTo>
                    <a:lnTo>
                      <a:pt x="810" y="21355"/>
                    </a:lnTo>
                    <a:cubicBezTo>
                      <a:pt x="594" y="21355"/>
                      <a:pt x="594" y="21551"/>
                      <a:pt x="378" y="21551"/>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23" name="Freeform: Shape 492"/>
              <p:cNvSpPr/>
              <p:nvPr/>
            </p:nvSpPr>
            <p:spPr>
              <a:xfrm>
                <a:off x="344501" y="445119"/>
                <a:ext cx="57953" cy="67463"/>
              </a:xfrm>
              <a:custGeom>
                <a:avLst/>
                <a:gdLst/>
                <a:ahLst/>
                <a:cxnLst>
                  <a:cxn ang="0">
                    <a:pos x="wd2" y="hd2"/>
                  </a:cxn>
                  <a:cxn ang="5400000">
                    <a:pos x="wd2" y="hd2"/>
                  </a:cxn>
                  <a:cxn ang="10800000">
                    <a:pos x="wd2" y="hd2"/>
                  </a:cxn>
                  <a:cxn ang="16200000">
                    <a:pos x="wd2" y="hd2"/>
                  </a:cxn>
                </a:cxnLst>
                <a:rect l="0" t="0" r="r" b="b"/>
                <a:pathLst>
                  <a:path w="21600" h="21552" fill="norm" stroke="1" extrusionOk="0">
                    <a:moveTo>
                      <a:pt x="445" y="21552"/>
                    </a:moveTo>
                    <a:cubicBezTo>
                      <a:pt x="445" y="21552"/>
                      <a:pt x="223" y="21552"/>
                      <a:pt x="0" y="21552"/>
                    </a:cubicBezTo>
                    <a:cubicBezTo>
                      <a:pt x="0" y="21170"/>
                      <a:pt x="0" y="20979"/>
                      <a:pt x="0" y="20787"/>
                    </a:cubicBezTo>
                    <a:lnTo>
                      <a:pt x="20709" y="143"/>
                    </a:lnTo>
                    <a:cubicBezTo>
                      <a:pt x="20932" y="-48"/>
                      <a:pt x="21155" y="-48"/>
                      <a:pt x="21377" y="143"/>
                    </a:cubicBezTo>
                    <a:cubicBezTo>
                      <a:pt x="21600" y="143"/>
                      <a:pt x="21600" y="525"/>
                      <a:pt x="21600" y="717"/>
                    </a:cubicBezTo>
                    <a:lnTo>
                      <a:pt x="891" y="21361"/>
                    </a:lnTo>
                    <a:cubicBezTo>
                      <a:pt x="668" y="21552"/>
                      <a:pt x="445" y="21552"/>
                      <a:pt x="445" y="21552"/>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24" name="Freeform: Shape 493"/>
              <p:cNvSpPr/>
              <p:nvPr/>
            </p:nvSpPr>
            <p:spPr>
              <a:xfrm>
                <a:off x="281720" y="417201"/>
                <a:ext cx="43466" cy="422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427" y="8823"/>
                    </a:moveTo>
                    <a:lnTo>
                      <a:pt x="3551" y="0"/>
                    </a:lnTo>
                    <a:cubicBezTo>
                      <a:pt x="1479" y="2130"/>
                      <a:pt x="0" y="5476"/>
                      <a:pt x="0" y="8823"/>
                    </a:cubicBezTo>
                    <a:cubicBezTo>
                      <a:pt x="0" y="16124"/>
                      <a:pt x="5622" y="21600"/>
                      <a:pt x="12427" y="21600"/>
                    </a:cubicBezTo>
                    <a:cubicBezTo>
                      <a:pt x="15978" y="21600"/>
                      <a:pt x="19233" y="20079"/>
                      <a:pt x="21600" y="17645"/>
                    </a:cubicBezTo>
                    <a:close/>
                  </a:path>
                </a:pathLst>
              </a:custGeom>
              <a:solidFill>
                <a:srgbClr val="83BE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25" name="Freeform: Shape 494"/>
              <p:cNvSpPr/>
              <p:nvPr/>
            </p:nvSpPr>
            <p:spPr>
              <a:xfrm>
                <a:off x="288965" y="409353"/>
                <a:ext cx="35618" cy="247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686"/>
                    </a:moveTo>
                    <a:cubicBezTo>
                      <a:pt x="19080" y="2571"/>
                      <a:pt x="15120" y="0"/>
                      <a:pt x="10800" y="0"/>
                    </a:cubicBezTo>
                    <a:cubicBezTo>
                      <a:pt x="6480" y="0"/>
                      <a:pt x="2880" y="2571"/>
                      <a:pt x="0" y="6686"/>
                    </a:cubicBezTo>
                    <a:lnTo>
                      <a:pt x="10800" y="21600"/>
                    </a:lnTo>
                    <a:close/>
                  </a:path>
                </a:pathLst>
              </a:custGeom>
              <a:solidFill>
                <a:srgbClr val="FF996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26" name="Freeform: Shape 495"/>
              <p:cNvSpPr/>
              <p:nvPr/>
            </p:nvSpPr>
            <p:spPr>
              <a:xfrm>
                <a:off x="307075" y="417201"/>
                <a:ext cx="24751" cy="344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429" y="0"/>
                    </a:moveTo>
                    <a:lnTo>
                      <a:pt x="0" y="10800"/>
                    </a:lnTo>
                    <a:lnTo>
                      <a:pt x="15943" y="21600"/>
                    </a:lnTo>
                    <a:cubicBezTo>
                      <a:pt x="19543" y="18621"/>
                      <a:pt x="21600" y="14897"/>
                      <a:pt x="21600" y="10800"/>
                    </a:cubicBezTo>
                    <a:cubicBezTo>
                      <a:pt x="21600" y="6703"/>
                      <a:pt x="19543" y="2607"/>
                      <a:pt x="15429" y="0"/>
                    </a:cubicBezTo>
                    <a:close/>
                  </a:path>
                </a:pathLst>
              </a:custGeom>
              <a:solidFill>
                <a:srgbClr val="FFE78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27" name="Freeform: Shape 496"/>
              <p:cNvSpPr/>
              <p:nvPr/>
            </p:nvSpPr>
            <p:spPr>
              <a:xfrm>
                <a:off x="320354" y="248171"/>
                <a:ext cx="58408" cy="69424"/>
              </a:xfrm>
              <a:custGeom>
                <a:avLst/>
                <a:gdLst/>
                <a:ahLst/>
                <a:cxnLst>
                  <a:cxn ang="0">
                    <a:pos x="wd2" y="hd2"/>
                  </a:cxn>
                  <a:cxn ang="5400000">
                    <a:pos x="wd2" y="hd2"/>
                  </a:cxn>
                  <a:cxn ang="10800000">
                    <a:pos x="wd2" y="hd2"/>
                  </a:cxn>
                  <a:cxn ang="16200000">
                    <a:pos x="wd2" y="hd2"/>
                  </a:cxn>
                </a:cxnLst>
                <a:rect l="0" t="0" r="r" b="b"/>
                <a:pathLst>
                  <a:path w="21545" h="21600" fill="norm" stroke="1" extrusionOk="0">
                    <a:moveTo>
                      <a:pt x="220" y="21600"/>
                    </a:moveTo>
                    <a:lnTo>
                      <a:pt x="0" y="21600"/>
                    </a:lnTo>
                    <a:lnTo>
                      <a:pt x="0" y="21228"/>
                    </a:lnTo>
                    <a:lnTo>
                      <a:pt x="20718" y="186"/>
                    </a:lnTo>
                    <a:cubicBezTo>
                      <a:pt x="20939" y="0"/>
                      <a:pt x="21159" y="0"/>
                      <a:pt x="21380" y="0"/>
                    </a:cubicBezTo>
                    <a:cubicBezTo>
                      <a:pt x="21600" y="186"/>
                      <a:pt x="21600" y="559"/>
                      <a:pt x="21380" y="559"/>
                    </a:cubicBezTo>
                    <a:lnTo>
                      <a:pt x="661" y="21600"/>
                    </a:lnTo>
                    <a:cubicBezTo>
                      <a:pt x="441" y="21600"/>
                      <a:pt x="441" y="21600"/>
                      <a:pt x="220" y="2160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28" name="Freeform: Shape 497"/>
              <p:cNvSpPr/>
              <p:nvPr/>
            </p:nvSpPr>
            <p:spPr>
              <a:xfrm>
                <a:off x="329559" y="259791"/>
                <a:ext cx="59615" cy="68670"/>
              </a:xfrm>
              <a:custGeom>
                <a:avLst/>
                <a:gdLst/>
                <a:ahLst/>
                <a:cxnLst>
                  <a:cxn ang="0">
                    <a:pos x="wd2" y="hd2"/>
                  </a:cxn>
                  <a:cxn ang="5400000">
                    <a:pos x="wd2" y="hd2"/>
                  </a:cxn>
                  <a:cxn ang="10800000">
                    <a:pos x="wd2" y="hd2"/>
                  </a:cxn>
                  <a:cxn ang="16200000">
                    <a:pos x="wd2" y="hd2"/>
                  </a:cxn>
                </a:cxnLst>
                <a:rect l="0" t="0" r="r" b="b"/>
                <a:pathLst>
                  <a:path w="21546" h="21553" fill="norm" stroke="1" extrusionOk="0">
                    <a:moveTo>
                      <a:pt x="378" y="21553"/>
                    </a:moveTo>
                    <a:cubicBezTo>
                      <a:pt x="378" y="21553"/>
                      <a:pt x="378" y="21365"/>
                      <a:pt x="162" y="21365"/>
                    </a:cubicBezTo>
                    <a:cubicBezTo>
                      <a:pt x="-54" y="21177"/>
                      <a:pt x="-54" y="20990"/>
                      <a:pt x="162" y="20802"/>
                    </a:cubicBezTo>
                    <a:lnTo>
                      <a:pt x="20682" y="141"/>
                    </a:lnTo>
                    <a:cubicBezTo>
                      <a:pt x="21114" y="-47"/>
                      <a:pt x="21330" y="-47"/>
                      <a:pt x="21546" y="141"/>
                    </a:cubicBezTo>
                    <a:cubicBezTo>
                      <a:pt x="21546" y="141"/>
                      <a:pt x="21546" y="329"/>
                      <a:pt x="21546" y="516"/>
                    </a:cubicBezTo>
                    <a:lnTo>
                      <a:pt x="810" y="21365"/>
                    </a:lnTo>
                    <a:cubicBezTo>
                      <a:pt x="594" y="21365"/>
                      <a:pt x="594" y="21553"/>
                      <a:pt x="378" y="21553"/>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29" name="Freeform: Shape 498"/>
              <p:cNvSpPr/>
              <p:nvPr/>
            </p:nvSpPr>
            <p:spPr>
              <a:xfrm>
                <a:off x="342841" y="271111"/>
                <a:ext cx="58856" cy="70028"/>
              </a:xfrm>
              <a:custGeom>
                <a:avLst/>
                <a:gdLst/>
                <a:ahLst/>
                <a:cxnLst>
                  <a:cxn ang="0">
                    <a:pos x="wd2" y="hd2"/>
                  </a:cxn>
                  <a:cxn ang="5400000">
                    <a:pos x="wd2" y="hd2"/>
                  </a:cxn>
                  <a:cxn ang="10800000">
                    <a:pos x="wd2" y="hd2"/>
                  </a:cxn>
                  <a:cxn ang="16200000">
                    <a:pos x="wd2" y="hd2"/>
                  </a:cxn>
                </a:cxnLst>
                <a:rect l="0" t="0" r="r" b="b"/>
                <a:pathLst>
                  <a:path w="21491" h="21600" fill="norm" stroke="1" extrusionOk="0">
                    <a:moveTo>
                      <a:pt x="600" y="21600"/>
                    </a:moveTo>
                    <a:cubicBezTo>
                      <a:pt x="381" y="21600"/>
                      <a:pt x="381" y="21600"/>
                      <a:pt x="163" y="21600"/>
                    </a:cubicBezTo>
                    <a:cubicBezTo>
                      <a:pt x="-55" y="21415"/>
                      <a:pt x="-55" y="21231"/>
                      <a:pt x="163" y="20862"/>
                    </a:cubicBezTo>
                    <a:lnTo>
                      <a:pt x="20672" y="185"/>
                    </a:lnTo>
                    <a:cubicBezTo>
                      <a:pt x="20890" y="0"/>
                      <a:pt x="21109" y="0"/>
                      <a:pt x="21327" y="0"/>
                    </a:cubicBezTo>
                    <a:cubicBezTo>
                      <a:pt x="21545" y="369"/>
                      <a:pt x="21545" y="554"/>
                      <a:pt x="21327" y="554"/>
                    </a:cubicBezTo>
                    <a:lnTo>
                      <a:pt x="818" y="21415"/>
                    </a:lnTo>
                    <a:cubicBezTo>
                      <a:pt x="600" y="21600"/>
                      <a:pt x="600" y="21600"/>
                      <a:pt x="600" y="2160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30" name="Freeform: Shape 499"/>
              <p:cNvSpPr/>
              <p:nvPr/>
            </p:nvSpPr>
            <p:spPr>
              <a:xfrm>
                <a:off x="352498" y="282730"/>
                <a:ext cx="59708" cy="68067"/>
              </a:xfrm>
              <a:custGeom>
                <a:avLst/>
                <a:gdLst/>
                <a:ahLst/>
                <a:cxnLst>
                  <a:cxn ang="0">
                    <a:pos x="wd2" y="hd2"/>
                  </a:cxn>
                  <a:cxn ang="5400000">
                    <a:pos x="wd2" y="hd2"/>
                  </a:cxn>
                  <a:cxn ang="10800000">
                    <a:pos x="wd2" y="hd2"/>
                  </a:cxn>
                  <a:cxn ang="16200000">
                    <a:pos x="wd2" y="hd2"/>
                  </a:cxn>
                </a:cxnLst>
                <a:rect l="0" t="0" r="r" b="b"/>
                <a:pathLst>
                  <a:path w="21366" h="21553" fill="norm" stroke="1" extrusionOk="0">
                    <a:moveTo>
                      <a:pt x="375" y="21553"/>
                    </a:moveTo>
                    <a:lnTo>
                      <a:pt x="161" y="21553"/>
                    </a:lnTo>
                    <a:cubicBezTo>
                      <a:pt x="-53" y="21364"/>
                      <a:pt x="-53" y="21174"/>
                      <a:pt x="161" y="20985"/>
                    </a:cubicBezTo>
                    <a:lnTo>
                      <a:pt x="20478" y="142"/>
                    </a:lnTo>
                    <a:cubicBezTo>
                      <a:pt x="20692" y="-47"/>
                      <a:pt x="21119" y="-47"/>
                      <a:pt x="21119" y="142"/>
                    </a:cubicBezTo>
                    <a:cubicBezTo>
                      <a:pt x="21333" y="142"/>
                      <a:pt x="21547" y="332"/>
                      <a:pt x="21119" y="521"/>
                    </a:cubicBezTo>
                    <a:lnTo>
                      <a:pt x="802" y="21553"/>
                    </a:lnTo>
                    <a:cubicBezTo>
                      <a:pt x="589" y="21553"/>
                      <a:pt x="589" y="21553"/>
                      <a:pt x="375" y="21553"/>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31" name="Freeform: Shape 500"/>
              <p:cNvSpPr/>
              <p:nvPr/>
            </p:nvSpPr>
            <p:spPr>
              <a:xfrm>
                <a:off x="365779" y="294804"/>
                <a:ext cx="58856" cy="69878"/>
              </a:xfrm>
              <a:custGeom>
                <a:avLst/>
                <a:gdLst/>
                <a:ahLst/>
                <a:cxnLst>
                  <a:cxn ang="0">
                    <a:pos x="wd2" y="hd2"/>
                  </a:cxn>
                  <a:cxn ang="5400000">
                    <a:pos x="wd2" y="hd2"/>
                  </a:cxn>
                  <a:cxn ang="10800000">
                    <a:pos x="wd2" y="hd2"/>
                  </a:cxn>
                  <a:cxn ang="16200000">
                    <a:pos x="wd2" y="hd2"/>
                  </a:cxn>
                </a:cxnLst>
                <a:rect l="0" t="0" r="r" b="b"/>
                <a:pathLst>
                  <a:path w="21491" h="21554" fill="norm" stroke="1" extrusionOk="0">
                    <a:moveTo>
                      <a:pt x="600" y="21554"/>
                    </a:moveTo>
                    <a:cubicBezTo>
                      <a:pt x="381" y="21554"/>
                      <a:pt x="163" y="21554"/>
                      <a:pt x="163" y="21369"/>
                    </a:cubicBezTo>
                    <a:cubicBezTo>
                      <a:pt x="-55" y="21369"/>
                      <a:pt x="-55" y="21185"/>
                      <a:pt x="163" y="20816"/>
                    </a:cubicBezTo>
                    <a:lnTo>
                      <a:pt x="20672" y="139"/>
                    </a:lnTo>
                    <a:cubicBezTo>
                      <a:pt x="20890" y="-46"/>
                      <a:pt x="21327" y="-46"/>
                      <a:pt x="21327" y="139"/>
                    </a:cubicBezTo>
                    <a:cubicBezTo>
                      <a:pt x="21545" y="139"/>
                      <a:pt x="21545" y="508"/>
                      <a:pt x="21327" y="508"/>
                    </a:cubicBezTo>
                    <a:lnTo>
                      <a:pt x="818" y="21369"/>
                    </a:ln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32" name="Freeform: Shape 501"/>
              <p:cNvSpPr/>
              <p:nvPr/>
            </p:nvSpPr>
            <p:spPr>
              <a:xfrm>
                <a:off x="375439" y="304915"/>
                <a:ext cx="59616" cy="68216"/>
              </a:xfrm>
              <a:custGeom>
                <a:avLst/>
                <a:gdLst/>
                <a:ahLst/>
                <a:cxnLst>
                  <a:cxn ang="0">
                    <a:pos x="wd2" y="hd2"/>
                  </a:cxn>
                  <a:cxn ang="5400000">
                    <a:pos x="wd2" y="hd2"/>
                  </a:cxn>
                  <a:cxn ang="10800000">
                    <a:pos x="wd2" y="hd2"/>
                  </a:cxn>
                  <a:cxn ang="16200000">
                    <a:pos x="wd2" y="hd2"/>
                  </a:cxn>
                </a:cxnLst>
                <a:rect l="0" t="0" r="r" b="b"/>
                <a:pathLst>
                  <a:path w="21546" h="21600" fill="norm" stroke="1" extrusionOk="0">
                    <a:moveTo>
                      <a:pt x="594" y="21600"/>
                    </a:moveTo>
                    <a:cubicBezTo>
                      <a:pt x="378" y="21600"/>
                      <a:pt x="162" y="21600"/>
                      <a:pt x="162" y="21600"/>
                    </a:cubicBezTo>
                    <a:cubicBezTo>
                      <a:pt x="-54" y="21411"/>
                      <a:pt x="-54" y="21221"/>
                      <a:pt x="162" y="21032"/>
                    </a:cubicBezTo>
                    <a:lnTo>
                      <a:pt x="20898" y="0"/>
                    </a:lnTo>
                    <a:cubicBezTo>
                      <a:pt x="21114" y="0"/>
                      <a:pt x="21330" y="0"/>
                      <a:pt x="21330" y="0"/>
                    </a:cubicBezTo>
                    <a:cubicBezTo>
                      <a:pt x="21546" y="189"/>
                      <a:pt x="21546" y="379"/>
                      <a:pt x="21546" y="758"/>
                    </a:cubicBezTo>
                    <a:lnTo>
                      <a:pt x="810" y="21600"/>
                    </a:lnTo>
                    <a:cubicBezTo>
                      <a:pt x="594" y="21600"/>
                      <a:pt x="594" y="21600"/>
                      <a:pt x="594" y="2160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33" name="Freeform: Shape 502"/>
              <p:cNvSpPr/>
              <p:nvPr/>
            </p:nvSpPr>
            <p:spPr>
              <a:xfrm>
                <a:off x="388774" y="317742"/>
                <a:ext cx="58800" cy="69878"/>
              </a:xfrm>
              <a:custGeom>
                <a:avLst/>
                <a:gdLst/>
                <a:ahLst/>
                <a:cxnLst>
                  <a:cxn ang="0">
                    <a:pos x="wd2" y="hd2"/>
                  </a:cxn>
                  <a:cxn ang="5400000">
                    <a:pos x="wd2" y="hd2"/>
                  </a:cxn>
                  <a:cxn ang="10800000">
                    <a:pos x="wd2" y="hd2"/>
                  </a:cxn>
                  <a:cxn ang="16200000">
                    <a:pos x="wd2" y="hd2"/>
                  </a:cxn>
                </a:cxnLst>
                <a:rect l="0" t="0" r="r" b="b"/>
                <a:pathLst>
                  <a:path w="21471" h="21554" fill="norm" stroke="1" extrusionOk="0">
                    <a:moveTo>
                      <a:pt x="580" y="21554"/>
                    </a:moveTo>
                    <a:cubicBezTo>
                      <a:pt x="361" y="21554"/>
                      <a:pt x="361" y="21554"/>
                      <a:pt x="361" y="21369"/>
                    </a:cubicBezTo>
                    <a:cubicBezTo>
                      <a:pt x="-75" y="21369"/>
                      <a:pt x="-75" y="21000"/>
                      <a:pt x="143" y="21000"/>
                    </a:cubicBezTo>
                    <a:lnTo>
                      <a:pt x="20652" y="139"/>
                    </a:lnTo>
                    <a:cubicBezTo>
                      <a:pt x="20870" y="-46"/>
                      <a:pt x="21307" y="-46"/>
                      <a:pt x="21307" y="139"/>
                    </a:cubicBezTo>
                    <a:cubicBezTo>
                      <a:pt x="21525" y="139"/>
                      <a:pt x="21525" y="323"/>
                      <a:pt x="21307" y="508"/>
                    </a:cubicBezTo>
                    <a:lnTo>
                      <a:pt x="798" y="21369"/>
                    </a:lnTo>
                    <a:cubicBezTo>
                      <a:pt x="798" y="21554"/>
                      <a:pt x="580" y="21554"/>
                      <a:pt x="580" y="21554"/>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34" name="Freeform: Shape 503"/>
              <p:cNvSpPr/>
              <p:nvPr/>
            </p:nvSpPr>
            <p:spPr>
              <a:xfrm>
                <a:off x="398379" y="328610"/>
                <a:ext cx="59615" cy="68066"/>
              </a:xfrm>
              <a:custGeom>
                <a:avLst/>
                <a:gdLst/>
                <a:ahLst/>
                <a:cxnLst>
                  <a:cxn ang="0">
                    <a:pos x="wd2" y="hd2"/>
                  </a:cxn>
                  <a:cxn ang="5400000">
                    <a:pos x="wd2" y="hd2"/>
                  </a:cxn>
                  <a:cxn ang="10800000">
                    <a:pos x="wd2" y="hd2"/>
                  </a:cxn>
                  <a:cxn ang="16200000">
                    <a:pos x="wd2" y="hd2"/>
                  </a:cxn>
                </a:cxnLst>
                <a:rect l="0" t="0" r="r" b="b"/>
                <a:pathLst>
                  <a:path w="21546" h="21553" fill="norm" stroke="1" extrusionOk="0">
                    <a:moveTo>
                      <a:pt x="594" y="21553"/>
                    </a:moveTo>
                    <a:cubicBezTo>
                      <a:pt x="378" y="21553"/>
                      <a:pt x="162" y="21553"/>
                      <a:pt x="162" y="21553"/>
                    </a:cubicBezTo>
                    <a:cubicBezTo>
                      <a:pt x="-54" y="21364"/>
                      <a:pt x="-54" y="21174"/>
                      <a:pt x="162" y="20985"/>
                    </a:cubicBezTo>
                    <a:lnTo>
                      <a:pt x="20898" y="142"/>
                    </a:lnTo>
                    <a:cubicBezTo>
                      <a:pt x="20898" y="-47"/>
                      <a:pt x="21330" y="-47"/>
                      <a:pt x="21330" y="142"/>
                    </a:cubicBezTo>
                    <a:cubicBezTo>
                      <a:pt x="21546" y="142"/>
                      <a:pt x="21546" y="332"/>
                      <a:pt x="21546" y="521"/>
                    </a:cubicBezTo>
                    <a:lnTo>
                      <a:pt x="810" y="21553"/>
                    </a:ln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35" name="Freeform: Shape 504"/>
              <p:cNvSpPr/>
              <p:nvPr/>
            </p:nvSpPr>
            <p:spPr>
              <a:xfrm>
                <a:off x="398205" y="269300"/>
                <a:ext cx="161848" cy="124476"/>
              </a:xfrm>
              <a:custGeom>
                <a:avLst/>
                <a:gdLst/>
                <a:ahLst/>
                <a:cxnLst>
                  <a:cxn ang="0">
                    <a:pos x="wd2" y="hd2"/>
                  </a:cxn>
                  <a:cxn ang="5400000">
                    <a:pos x="wd2" y="hd2"/>
                  </a:cxn>
                  <a:cxn ang="10800000">
                    <a:pos x="wd2" y="hd2"/>
                  </a:cxn>
                  <a:cxn ang="16200000">
                    <a:pos x="wd2" y="hd2"/>
                  </a:cxn>
                </a:cxnLst>
                <a:rect l="0" t="0" r="r" b="b"/>
                <a:pathLst>
                  <a:path w="21449" h="21414" fill="norm" stroke="1" extrusionOk="0">
                    <a:moveTo>
                      <a:pt x="8612" y="17156"/>
                    </a:moveTo>
                    <a:cubicBezTo>
                      <a:pt x="6858" y="17776"/>
                      <a:pt x="7097" y="21083"/>
                      <a:pt x="8931" y="21290"/>
                    </a:cubicBezTo>
                    <a:cubicBezTo>
                      <a:pt x="12677" y="21600"/>
                      <a:pt x="16503" y="21290"/>
                      <a:pt x="20249" y="20773"/>
                    </a:cubicBezTo>
                    <a:cubicBezTo>
                      <a:pt x="20568" y="20773"/>
                      <a:pt x="20966" y="20670"/>
                      <a:pt x="21205" y="20360"/>
                    </a:cubicBezTo>
                    <a:cubicBezTo>
                      <a:pt x="21285" y="20153"/>
                      <a:pt x="21365" y="19843"/>
                      <a:pt x="21444" y="19636"/>
                    </a:cubicBezTo>
                    <a:cubicBezTo>
                      <a:pt x="21524" y="17879"/>
                      <a:pt x="20647" y="16329"/>
                      <a:pt x="19850" y="14882"/>
                    </a:cubicBezTo>
                    <a:cubicBezTo>
                      <a:pt x="17618" y="11368"/>
                      <a:pt x="15307" y="7751"/>
                      <a:pt x="12517" y="4961"/>
                    </a:cubicBezTo>
                    <a:cubicBezTo>
                      <a:pt x="9648" y="2170"/>
                      <a:pt x="6300" y="103"/>
                      <a:pt x="2714" y="0"/>
                    </a:cubicBezTo>
                    <a:cubicBezTo>
                      <a:pt x="1678" y="0"/>
                      <a:pt x="482" y="310"/>
                      <a:pt x="83" y="1757"/>
                    </a:cubicBezTo>
                    <a:cubicBezTo>
                      <a:pt x="-76" y="2377"/>
                      <a:pt x="4" y="2997"/>
                      <a:pt x="243" y="3514"/>
                    </a:cubicBezTo>
                    <a:cubicBezTo>
                      <a:pt x="721" y="4961"/>
                      <a:pt x="1837" y="5581"/>
                      <a:pt x="2793" y="6304"/>
                    </a:cubicBezTo>
                    <a:cubicBezTo>
                      <a:pt x="4866" y="7648"/>
                      <a:pt x="10844" y="11162"/>
                      <a:pt x="10764" y="14882"/>
                    </a:cubicBezTo>
                    <a:cubicBezTo>
                      <a:pt x="10764" y="16122"/>
                      <a:pt x="9887" y="16743"/>
                      <a:pt x="8612" y="17156"/>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36" name="Freeform: Shape 505"/>
              <p:cNvSpPr/>
              <p:nvPr/>
            </p:nvSpPr>
            <p:spPr>
              <a:xfrm>
                <a:off x="519894" y="363218"/>
                <a:ext cx="348885" cy="266795"/>
              </a:xfrm>
              <a:custGeom>
                <a:avLst/>
                <a:gdLst/>
                <a:ahLst/>
                <a:cxnLst>
                  <a:cxn ang="0">
                    <a:pos x="wd2" y="hd2"/>
                  </a:cxn>
                  <a:cxn ang="5400000">
                    <a:pos x="wd2" y="hd2"/>
                  </a:cxn>
                  <a:cxn ang="10800000">
                    <a:pos x="wd2" y="hd2"/>
                  </a:cxn>
                  <a:cxn ang="16200000">
                    <a:pos x="wd2" y="hd2"/>
                  </a:cxn>
                </a:cxnLst>
                <a:rect l="0" t="0" r="r" b="b"/>
                <a:pathLst>
                  <a:path w="21376" h="21215" fill="norm" stroke="1" extrusionOk="0">
                    <a:moveTo>
                      <a:pt x="8730" y="16592"/>
                    </a:moveTo>
                    <a:cubicBezTo>
                      <a:pt x="11241" y="19274"/>
                      <a:pt x="14269" y="21477"/>
                      <a:pt x="17481" y="21190"/>
                    </a:cubicBezTo>
                    <a:cubicBezTo>
                      <a:pt x="18847" y="20998"/>
                      <a:pt x="20287" y="20232"/>
                      <a:pt x="20915" y="18651"/>
                    </a:cubicBezTo>
                    <a:cubicBezTo>
                      <a:pt x="21284" y="17741"/>
                      <a:pt x="21321" y="16688"/>
                      <a:pt x="21358" y="15634"/>
                    </a:cubicBezTo>
                    <a:cubicBezTo>
                      <a:pt x="21395" y="14916"/>
                      <a:pt x="21395" y="14101"/>
                      <a:pt x="21137" y="13431"/>
                    </a:cubicBezTo>
                    <a:cubicBezTo>
                      <a:pt x="20620" y="12138"/>
                      <a:pt x="19290" y="11898"/>
                      <a:pt x="18146" y="11755"/>
                    </a:cubicBezTo>
                    <a:cubicBezTo>
                      <a:pt x="12017" y="10797"/>
                      <a:pt x="6220" y="6582"/>
                      <a:pt x="2343" y="356"/>
                    </a:cubicBezTo>
                    <a:cubicBezTo>
                      <a:pt x="2121" y="-75"/>
                      <a:pt x="1641" y="-123"/>
                      <a:pt x="1346" y="260"/>
                    </a:cubicBezTo>
                    <a:cubicBezTo>
                      <a:pt x="903" y="835"/>
                      <a:pt x="238" y="1457"/>
                      <a:pt x="53" y="1984"/>
                    </a:cubicBezTo>
                    <a:cubicBezTo>
                      <a:pt x="-205" y="2751"/>
                      <a:pt x="533" y="2799"/>
                      <a:pt x="829" y="3613"/>
                    </a:cubicBezTo>
                    <a:cubicBezTo>
                      <a:pt x="1493" y="5289"/>
                      <a:pt x="2195" y="6917"/>
                      <a:pt x="3044" y="8450"/>
                    </a:cubicBezTo>
                    <a:cubicBezTo>
                      <a:pt x="4669" y="11467"/>
                      <a:pt x="6589" y="14245"/>
                      <a:pt x="8730" y="16592"/>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37" name="Freeform: Shape 506"/>
              <p:cNvSpPr/>
              <p:nvPr/>
            </p:nvSpPr>
            <p:spPr>
              <a:xfrm>
                <a:off x="709724" y="300691"/>
                <a:ext cx="105643" cy="977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427" y="0"/>
                    </a:moveTo>
                    <a:lnTo>
                      <a:pt x="21600" y="13649"/>
                    </a:lnTo>
                    <a:lnTo>
                      <a:pt x="2577" y="21600"/>
                    </a:lnTo>
                    <a:lnTo>
                      <a:pt x="0" y="6096"/>
                    </a:ln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38" name="Freeform: Shape 507"/>
              <p:cNvSpPr/>
              <p:nvPr/>
            </p:nvSpPr>
            <p:spPr>
              <a:xfrm>
                <a:off x="627138" y="465349"/>
                <a:ext cx="177850" cy="595384"/>
              </a:xfrm>
              <a:custGeom>
                <a:avLst/>
                <a:gdLst/>
                <a:ahLst/>
                <a:cxnLst>
                  <a:cxn ang="0">
                    <a:pos x="wd2" y="hd2"/>
                  </a:cxn>
                  <a:cxn ang="5400000">
                    <a:pos x="wd2" y="hd2"/>
                  </a:cxn>
                  <a:cxn ang="10800000">
                    <a:pos x="wd2" y="hd2"/>
                  </a:cxn>
                  <a:cxn ang="16200000">
                    <a:pos x="wd2" y="hd2"/>
                  </a:cxn>
                </a:cxnLst>
                <a:rect l="0" t="0" r="r" b="b"/>
                <a:pathLst>
                  <a:path w="17936" h="21346" fill="norm" stroke="1" extrusionOk="0">
                    <a:moveTo>
                      <a:pt x="49" y="6276"/>
                    </a:moveTo>
                    <a:cubicBezTo>
                      <a:pt x="49" y="6276"/>
                      <a:pt x="1323" y="16827"/>
                      <a:pt x="2355" y="20330"/>
                    </a:cubicBezTo>
                    <a:cubicBezTo>
                      <a:pt x="2597" y="21000"/>
                      <a:pt x="4357" y="21454"/>
                      <a:pt x="6177" y="21324"/>
                    </a:cubicBezTo>
                    <a:cubicBezTo>
                      <a:pt x="8422" y="21173"/>
                      <a:pt x="11638" y="20697"/>
                      <a:pt x="15278" y="19551"/>
                    </a:cubicBezTo>
                    <a:cubicBezTo>
                      <a:pt x="21285" y="17713"/>
                      <a:pt x="15521" y="5022"/>
                      <a:pt x="13458" y="935"/>
                    </a:cubicBezTo>
                    <a:cubicBezTo>
                      <a:pt x="13155" y="265"/>
                      <a:pt x="11213" y="-146"/>
                      <a:pt x="9393" y="49"/>
                    </a:cubicBezTo>
                    <a:lnTo>
                      <a:pt x="4357" y="632"/>
                    </a:lnTo>
                    <a:cubicBezTo>
                      <a:pt x="3568" y="719"/>
                      <a:pt x="2901" y="935"/>
                      <a:pt x="2476" y="1195"/>
                    </a:cubicBezTo>
                    <a:cubicBezTo>
                      <a:pt x="1445" y="1930"/>
                      <a:pt x="-315" y="3551"/>
                      <a:pt x="49" y="6276"/>
                    </a:cubicBezTo>
                    <a:close/>
                  </a:path>
                </a:pathLst>
              </a:custGeom>
              <a:solidFill>
                <a:srgbClr val="D1D1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39" name="Freeform: Shape 508"/>
              <p:cNvSpPr/>
              <p:nvPr/>
            </p:nvSpPr>
            <p:spPr>
              <a:xfrm>
                <a:off x="668674" y="429597"/>
                <a:ext cx="291576" cy="689813"/>
              </a:xfrm>
              <a:custGeom>
                <a:avLst/>
                <a:gdLst/>
                <a:ahLst/>
                <a:cxnLst>
                  <a:cxn ang="0">
                    <a:pos x="wd2" y="hd2"/>
                  </a:cxn>
                  <a:cxn ang="5400000">
                    <a:pos x="wd2" y="hd2"/>
                  </a:cxn>
                  <a:cxn ang="10800000">
                    <a:pos x="wd2" y="hd2"/>
                  </a:cxn>
                  <a:cxn ang="16200000">
                    <a:pos x="wd2" y="hd2"/>
                  </a:cxn>
                </a:cxnLst>
                <a:rect l="0" t="0" r="r" b="b"/>
                <a:pathLst>
                  <a:path w="21600" h="19330" fill="norm" stroke="1" extrusionOk="0">
                    <a:moveTo>
                      <a:pt x="12808" y="8"/>
                    </a:moveTo>
                    <a:cubicBezTo>
                      <a:pt x="12808" y="8"/>
                      <a:pt x="17003" y="-178"/>
                      <a:pt x="18253" y="1259"/>
                    </a:cubicBezTo>
                    <a:cubicBezTo>
                      <a:pt x="19502" y="2661"/>
                      <a:pt x="21600" y="18414"/>
                      <a:pt x="21600" y="18414"/>
                    </a:cubicBezTo>
                    <a:cubicBezTo>
                      <a:pt x="21600" y="18414"/>
                      <a:pt x="13790" y="21422"/>
                      <a:pt x="4731" y="16537"/>
                    </a:cubicBezTo>
                    <a:cubicBezTo>
                      <a:pt x="4150" y="16216"/>
                      <a:pt x="3749" y="15828"/>
                      <a:pt x="3660" y="15439"/>
                    </a:cubicBezTo>
                    <a:cubicBezTo>
                      <a:pt x="2901" y="12971"/>
                      <a:pt x="0" y="3219"/>
                      <a:pt x="0" y="1901"/>
                    </a:cubicBezTo>
                    <a:cubicBezTo>
                      <a:pt x="89" y="397"/>
                      <a:pt x="12808" y="8"/>
                      <a:pt x="12808" y="8"/>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40" name="Freeform: Shape 509"/>
              <p:cNvSpPr/>
              <p:nvPr/>
            </p:nvSpPr>
            <p:spPr>
              <a:xfrm>
                <a:off x="627137" y="494469"/>
                <a:ext cx="44556" cy="477507"/>
              </a:xfrm>
              <a:custGeom>
                <a:avLst/>
                <a:gdLst/>
                <a:ahLst/>
                <a:cxnLst>
                  <a:cxn ang="0">
                    <a:pos x="wd2" y="hd2"/>
                  </a:cxn>
                  <a:cxn ang="5400000">
                    <a:pos x="wd2" y="hd2"/>
                  </a:cxn>
                  <a:cxn ang="10800000">
                    <a:pos x="wd2" y="hd2"/>
                  </a:cxn>
                  <a:cxn ang="16200000">
                    <a:pos x="wd2" y="hd2"/>
                  </a:cxn>
                </a:cxnLst>
                <a:rect l="0" t="0" r="r" b="b"/>
                <a:pathLst>
                  <a:path w="20197" h="21600" fill="norm" stroke="1" extrusionOk="0">
                    <a:moveTo>
                      <a:pt x="20197" y="18709"/>
                    </a:moveTo>
                    <a:lnTo>
                      <a:pt x="12367" y="0"/>
                    </a:lnTo>
                    <a:cubicBezTo>
                      <a:pt x="11827" y="55"/>
                      <a:pt x="11287" y="136"/>
                      <a:pt x="11017" y="191"/>
                    </a:cubicBezTo>
                    <a:cubicBezTo>
                      <a:pt x="6427" y="1118"/>
                      <a:pt x="-1403" y="3164"/>
                      <a:pt x="217" y="6600"/>
                    </a:cubicBezTo>
                    <a:cubicBezTo>
                      <a:pt x="217" y="6600"/>
                      <a:pt x="4267" y="15982"/>
                      <a:pt x="8317" y="21600"/>
                    </a:cubicBezTo>
                    <a:close/>
                  </a:path>
                </a:pathLst>
              </a:custGeom>
              <a:solidFill>
                <a:srgbClr val="9449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41" name="Freeform: Shape 510"/>
              <p:cNvSpPr/>
              <p:nvPr/>
            </p:nvSpPr>
            <p:spPr>
              <a:xfrm>
                <a:off x="559536" y="73200"/>
                <a:ext cx="306078" cy="332161"/>
              </a:xfrm>
              <a:custGeom>
                <a:avLst/>
                <a:gdLst/>
                <a:ahLst/>
                <a:cxnLst>
                  <a:cxn ang="0">
                    <a:pos x="wd2" y="hd2"/>
                  </a:cxn>
                  <a:cxn ang="5400000">
                    <a:pos x="wd2" y="hd2"/>
                  </a:cxn>
                  <a:cxn ang="10800000">
                    <a:pos x="wd2" y="hd2"/>
                  </a:cxn>
                  <a:cxn ang="16200000">
                    <a:pos x="wd2" y="hd2"/>
                  </a:cxn>
                </a:cxnLst>
                <a:rect l="0" t="0" r="r" b="b"/>
                <a:pathLst>
                  <a:path w="19915" h="21148" fill="norm" stroke="1" extrusionOk="0">
                    <a:moveTo>
                      <a:pt x="1442" y="2334"/>
                    </a:moveTo>
                    <a:cubicBezTo>
                      <a:pt x="1717" y="2027"/>
                      <a:pt x="2030" y="1835"/>
                      <a:pt x="2344" y="1682"/>
                    </a:cubicBezTo>
                    <a:cubicBezTo>
                      <a:pt x="5010" y="377"/>
                      <a:pt x="7911" y="-275"/>
                      <a:pt x="10537" y="109"/>
                    </a:cubicBezTo>
                    <a:cubicBezTo>
                      <a:pt x="13712" y="531"/>
                      <a:pt x="15359" y="3024"/>
                      <a:pt x="16692" y="4713"/>
                    </a:cubicBezTo>
                    <a:cubicBezTo>
                      <a:pt x="18181" y="6554"/>
                      <a:pt x="20259" y="9125"/>
                      <a:pt x="19867" y="12616"/>
                    </a:cubicBezTo>
                    <a:cubicBezTo>
                      <a:pt x="19475" y="16337"/>
                      <a:pt x="16535" y="18678"/>
                      <a:pt x="15790" y="19177"/>
                    </a:cubicBezTo>
                    <a:cubicBezTo>
                      <a:pt x="15241" y="19599"/>
                      <a:pt x="12968" y="21325"/>
                      <a:pt x="9596" y="21133"/>
                    </a:cubicBezTo>
                    <a:cubicBezTo>
                      <a:pt x="8107" y="21018"/>
                      <a:pt x="6578" y="20519"/>
                      <a:pt x="5284" y="19752"/>
                    </a:cubicBezTo>
                    <a:cubicBezTo>
                      <a:pt x="4030" y="19023"/>
                      <a:pt x="2658" y="17987"/>
                      <a:pt x="2344" y="16491"/>
                    </a:cubicBezTo>
                    <a:cubicBezTo>
                      <a:pt x="2305" y="16414"/>
                      <a:pt x="2187" y="15455"/>
                      <a:pt x="2187" y="15493"/>
                    </a:cubicBezTo>
                    <a:cubicBezTo>
                      <a:pt x="2187" y="15493"/>
                      <a:pt x="-1027" y="14803"/>
                      <a:pt x="1560" y="13460"/>
                    </a:cubicBezTo>
                    <a:cubicBezTo>
                      <a:pt x="1560" y="13460"/>
                      <a:pt x="3520" y="12309"/>
                      <a:pt x="1991" y="10161"/>
                    </a:cubicBezTo>
                    <a:cubicBezTo>
                      <a:pt x="501" y="8012"/>
                      <a:pt x="-1341" y="5710"/>
                      <a:pt x="1442" y="2334"/>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42" name="Freeform: Shape 511"/>
              <p:cNvSpPr/>
              <p:nvPr/>
            </p:nvSpPr>
            <p:spPr>
              <a:xfrm>
                <a:off x="754367" y="208329"/>
                <a:ext cx="28569" cy="60368"/>
              </a:xfrm>
              <a:custGeom>
                <a:avLst/>
                <a:gdLst/>
                <a:ahLst/>
                <a:cxnLst>
                  <a:cxn ang="0">
                    <a:pos x="wd2" y="hd2"/>
                  </a:cxn>
                  <a:cxn ang="5400000">
                    <a:pos x="wd2" y="hd2"/>
                  </a:cxn>
                  <a:cxn ang="10800000">
                    <a:pos x="wd2" y="hd2"/>
                  </a:cxn>
                  <a:cxn ang="16200000">
                    <a:pos x="wd2" y="hd2"/>
                  </a:cxn>
                </a:cxnLst>
                <a:rect l="0" t="0" r="r" b="b"/>
                <a:pathLst>
                  <a:path w="20075" h="21600" fill="norm" stroke="1" extrusionOk="0">
                    <a:moveTo>
                      <a:pt x="9159" y="642"/>
                    </a:moveTo>
                    <a:cubicBezTo>
                      <a:pt x="10405" y="214"/>
                      <a:pt x="12067" y="0"/>
                      <a:pt x="13728" y="0"/>
                    </a:cubicBezTo>
                    <a:cubicBezTo>
                      <a:pt x="15390" y="0"/>
                      <a:pt x="17052" y="642"/>
                      <a:pt x="18298" y="1283"/>
                    </a:cubicBezTo>
                    <a:cubicBezTo>
                      <a:pt x="19544" y="2352"/>
                      <a:pt x="19544" y="3208"/>
                      <a:pt x="19959" y="4277"/>
                    </a:cubicBezTo>
                    <a:cubicBezTo>
                      <a:pt x="20790" y="9196"/>
                      <a:pt x="17052" y="14115"/>
                      <a:pt x="11652" y="18178"/>
                    </a:cubicBezTo>
                    <a:cubicBezTo>
                      <a:pt x="9575" y="19461"/>
                      <a:pt x="7913" y="20745"/>
                      <a:pt x="4590" y="21600"/>
                    </a:cubicBezTo>
                    <a:cubicBezTo>
                      <a:pt x="4175" y="21600"/>
                      <a:pt x="4175" y="21600"/>
                      <a:pt x="3344" y="21600"/>
                    </a:cubicBezTo>
                    <a:cubicBezTo>
                      <a:pt x="2928" y="21600"/>
                      <a:pt x="2513" y="21172"/>
                      <a:pt x="2098" y="20958"/>
                    </a:cubicBezTo>
                    <a:cubicBezTo>
                      <a:pt x="-810" y="17964"/>
                      <a:pt x="-395" y="15826"/>
                      <a:pt x="2098" y="12832"/>
                    </a:cubicBezTo>
                    <a:cubicBezTo>
                      <a:pt x="3344" y="11335"/>
                      <a:pt x="852" y="9624"/>
                      <a:pt x="21" y="7913"/>
                    </a:cubicBezTo>
                    <a:cubicBezTo>
                      <a:pt x="-395" y="5347"/>
                      <a:pt x="5421" y="1925"/>
                      <a:pt x="9159" y="642"/>
                    </a:cubicBezTo>
                    <a:close/>
                  </a:path>
                </a:pathLst>
              </a:custGeom>
              <a:solidFill>
                <a:srgbClr val="EFAB9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43" name="Freeform: Shape 512"/>
              <p:cNvSpPr/>
              <p:nvPr/>
            </p:nvSpPr>
            <p:spPr>
              <a:xfrm>
                <a:off x="617000" y="236236"/>
                <a:ext cx="18921" cy="19009"/>
              </a:xfrm>
              <a:custGeom>
                <a:avLst/>
                <a:gdLst/>
                <a:ahLst/>
                <a:cxnLst>
                  <a:cxn ang="0">
                    <a:pos x="wd2" y="hd2"/>
                  </a:cxn>
                  <a:cxn ang="5400000">
                    <a:pos x="wd2" y="hd2"/>
                  </a:cxn>
                  <a:cxn ang="10800000">
                    <a:pos x="wd2" y="hd2"/>
                  </a:cxn>
                  <a:cxn ang="16200000">
                    <a:pos x="wd2" y="hd2"/>
                  </a:cxn>
                </a:cxnLst>
                <a:rect l="0" t="0" r="r" b="b"/>
                <a:pathLst>
                  <a:path w="18887" h="18974" fill="norm" stroke="1" extrusionOk="0">
                    <a:moveTo>
                      <a:pt x="928" y="13290"/>
                    </a:moveTo>
                    <a:cubicBezTo>
                      <a:pt x="3263" y="18544"/>
                      <a:pt x="9101" y="20295"/>
                      <a:pt x="13771" y="17960"/>
                    </a:cubicBezTo>
                    <a:cubicBezTo>
                      <a:pt x="18442" y="15625"/>
                      <a:pt x="20193" y="9787"/>
                      <a:pt x="17858" y="5117"/>
                    </a:cubicBezTo>
                    <a:cubicBezTo>
                      <a:pt x="16107" y="446"/>
                      <a:pt x="10269" y="-1305"/>
                      <a:pt x="5015" y="1030"/>
                    </a:cubicBezTo>
                    <a:cubicBezTo>
                      <a:pt x="928" y="2781"/>
                      <a:pt x="-1407" y="8619"/>
                      <a:pt x="928" y="1329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44" name="Freeform: Shape 513"/>
              <p:cNvSpPr/>
              <p:nvPr/>
            </p:nvSpPr>
            <p:spPr>
              <a:xfrm>
                <a:off x="594331" y="198818"/>
                <a:ext cx="72516" cy="24604"/>
              </a:xfrm>
              <a:custGeom>
                <a:avLst/>
                <a:gdLst/>
                <a:ahLst/>
                <a:cxnLst>
                  <a:cxn ang="0">
                    <a:pos x="wd2" y="hd2"/>
                  </a:cxn>
                  <a:cxn ang="5400000">
                    <a:pos x="wd2" y="hd2"/>
                  </a:cxn>
                  <a:cxn ang="10800000">
                    <a:pos x="wd2" y="hd2"/>
                  </a:cxn>
                  <a:cxn ang="16200000">
                    <a:pos x="wd2" y="hd2"/>
                  </a:cxn>
                </a:cxnLst>
                <a:rect l="0" t="0" r="r" b="b"/>
                <a:pathLst>
                  <a:path w="20930" h="18404" fill="norm" stroke="1" extrusionOk="0">
                    <a:moveTo>
                      <a:pt x="1236" y="7824"/>
                    </a:moveTo>
                    <a:cubicBezTo>
                      <a:pt x="545" y="9588"/>
                      <a:pt x="-146" y="11351"/>
                      <a:pt x="27" y="13996"/>
                    </a:cubicBezTo>
                    <a:cubicBezTo>
                      <a:pt x="27" y="16641"/>
                      <a:pt x="891" y="17963"/>
                      <a:pt x="1928" y="18404"/>
                    </a:cubicBezTo>
                    <a:cubicBezTo>
                      <a:pt x="2792" y="18404"/>
                      <a:pt x="3656" y="17522"/>
                      <a:pt x="4520" y="17082"/>
                    </a:cubicBezTo>
                    <a:cubicBezTo>
                      <a:pt x="9876" y="11351"/>
                      <a:pt x="14196" y="10028"/>
                      <a:pt x="19726" y="11351"/>
                    </a:cubicBezTo>
                    <a:cubicBezTo>
                      <a:pt x="20763" y="11351"/>
                      <a:pt x="21454" y="7384"/>
                      <a:pt x="20417" y="6061"/>
                    </a:cubicBezTo>
                    <a:lnTo>
                      <a:pt x="20244" y="6061"/>
                    </a:lnTo>
                    <a:cubicBezTo>
                      <a:pt x="14888" y="-1433"/>
                      <a:pt x="6420" y="-3196"/>
                      <a:pt x="1236" y="7824"/>
                    </a:cubicBezTo>
                    <a:close/>
                  </a:path>
                </a:pathLst>
              </a:custGeom>
              <a:solidFill>
                <a:srgbClr val="3F42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45" name="Freeform: Shape 514"/>
              <p:cNvSpPr/>
              <p:nvPr/>
            </p:nvSpPr>
            <p:spPr>
              <a:xfrm>
                <a:off x="524133" y="-1"/>
                <a:ext cx="375258" cy="322820"/>
              </a:xfrm>
              <a:custGeom>
                <a:avLst/>
                <a:gdLst/>
                <a:ahLst/>
                <a:cxnLst>
                  <a:cxn ang="0">
                    <a:pos x="wd2" y="hd2"/>
                  </a:cxn>
                  <a:cxn ang="5400000">
                    <a:pos x="wd2" y="hd2"/>
                  </a:cxn>
                  <a:cxn ang="10800000">
                    <a:pos x="wd2" y="hd2"/>
                  </a:cxn>
                  <a:cxn ang="16200000">
                    <a:pos x="wd2" y="hd2"/>
                  </a:cxn>
                </a:cxnLst>
                <a:rect l="0" t="0" r="r" b="b"/>
                <a:pathLst>
                  <a:path w="20722" h="20091" fill="norm" stroke="1" extrusionOk="0">
                    <a:moveTo>
                      <a:pt x="18053" y="20028"/>
                    </a:moveTo>
                    <a:cubicBezTo>
                      <a:pt x="17987" y="20141"/>
                      <a:pt x="17388" y="20066"/>
                      <a:pt x="17254" y="20066"/>
                    </a:cubicBezTo>
                    <a:cubicBezTo>
                      <a:pt x="16689" y="20066"/>
                      <a:pt x="16123" y="19991"/>
                      <a:pt x="15590" y="19728"/>
                    </a:cubicBezTo>
                    <a:cubicBezTo>
                      <a:pt x="14991" y="19391"/>
                      <a:pt x="14559" y="18828"/>
                      <a:pt x="14359" y="18078"/>
                    </a:cubicBezTo>
                    <a:cubicBezTo>
                      <a:pt x="14026" y="16729"/>
                      <a:pt x="14858" y="15791"/>
                      <a:pt x="15158" y="14553"/>
                    </a:cubicBezTo>
                    <a:cubicBezTo>
                      <a:pt x="15391" y="13766"/>
                      <a:pt x="15491" y="12866"/>
                      <a:pt x="14925" y="12191"/>
                    </a:cubicBezTo>
                    <a:cubicBezTo>
                      <a:pt x="14359" y="11553"/>
                      <a:pt x="13261" y="11553"/>
                      <a:pt x="12628" y="12003"/>
                    </a:cubicBezTo>
                    <a:cubicBezTo>
                      <a:pt x="11663" y="12678"/>
                      <a:pt x="11863" y="14141"/>
                      <a:pt x="11996" y="15228"/>
                    </a:cubicBezTo>
                    <a:cubicBezTo>
                      <a:pt x="12029" y="15528"/>
                      <a:pt x="11929" y="15903"/>
                      <a:pt x="11630" y="15941"/>
                    </a:cubicBezTo>
                    <a:cubicBezTo>
                      <a:pt x="11430" y="15978"/>
                      <a:pt x="11230" y="15903"/>
                      <a:pt x="11097" y="15716"/>
                    </a:cubicBezTo>
                    <a:cubicBezTo>
                      <a:pt x="11064" y="15566"/>
                      <a:pt x="11031" y="15416"/>
                      <a:pt x="10997" y="15266"/>
                    </a:cubicBezTo>
                    <a:cubicBezTo>
                      <a:pt x="10898" y="14478"/>
                      <a:pt x="10764" y="13653"/>
                      <a:pt x="10631" y="12828"/>
                    </a:cubicBezTo>
                    <a:cubicBezTo>
                      <a:pt x="10565" y="12416"/>
                      <a:pt x="10565" y="11741"/>
                      <a:pt x="10398" y="11366"/>
                    </a:cubicBezTo>
                    <a:cubicBezTo>
                      <a:pt x="10332" y="10803"/>
                      <a:pt x="9833" y="10428"/>
                      <a:pt x="9367" y="10578"/>
                    </a:cubicBezTo>
                    <a:cubicBezTo>
                      <a:pt x="7769" y="11066"/>
                      <a:pt x="4374" y="11853"/>
                      <a:pt x="1146" y="11291"/>
                    </a:cubicBezTo>
                    <a:cubicBezTo>
                      <a:pt x="580" y="11216"/>
                      <a:pt x="114" y="10653"/>
                      <a:pt x="48" y="10016"/>
                    </a:cubicBezTo>
                    <a:cubicBezTo>
                      <a:pt x="-152" y="7728"/>
                      <a:pt x="14" y="2479"/>
                      <a:pt x="5839" y="754"/>
                    </a:cubicBezTo>
                    <a:cubicBezTo>
                      <a:pt x="13394" y="-1459"/>
                      <a:pt x="18220" y="1429"/>
                      <a:pt x="19850" y="6416"/>
                    </a:cubicBezTo>
                    <a:cubicBezTo>
                      <a:pt x="21448" y="11404"/>
                      <a:pt x="20849" y="15941"/>
                      <a:pt x="18053" y="20028"/>
                    </a:cubicBezTo>
                    <a:close/>
                  </a:path>
                </a:pathLst>
              </a:custGeom>
              <a:solidFill>
                <a:srgbClr val="3F42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46" name="Freeform: Shape 516"/>
              <p:cNvSpPr/>
              <p:nvPr/>
            </p:nvSpPr>
            <p:spPr>
              <a:xfrm>
                <a:off x="637687" y="395666"/>
                <a:ext cx="232616" cy="121745"/>
              </a:xfrm>
              <a:custGeom>
                <a:avLst/>
                <a:gdLst/>
                <a:ahLst/>
                <a:cxnLst>
                  <a:cxn ang="0">
                    <a:pos x="wd2" y="hd2"/>
                  </a:cxn>
                  <a:cxn ang="5400000">
                    <a:pos x="wd2" y="hd2"/>
                  </a:cxn>
                  <a:cxn ang="10800000">
                    <a:pos x="wd2" y="hd2"/>
                  </a:cxn>
                  <a:cxn ang="16200000">
                    <a:pos x="wd2" y="hd2"/>
                  </a:cxn>
                </a:cxnLst>
                <a:rect l="0" t="0" r="r" b="b"/>
                <a:pathLst>
                  <a:path w="21452" h="20846" fill="norm" stroke="1" extrusionOk="0">
                    <a:moveTo>
                      <a:pt x="17732" y="480"/>
                    </a:moveTo>
                    <a:cubicBezTo>
                      <a:pt x="15066" y="2846"/>
                      <a:pt x="8348" y="8503"/>
                      <a:pt x="2184" y="11280"/>
                    </a:cubicBezTo>
                    <a:cubicBezTo>
                      <a:pt x="1240" y="11692"/>
                      <a:pt x="574" y="12926"/>
                      <a:pt x="296" y="14572"/>
                    </a:cubicBezTo>
                    <a:cubicBezTo>
                      <a:pt x="74" y="16115"/>
                      <a:pt x="-148" y="18275"/>
                      <a:pt x="130" y="20640"/>
                    </a:cubicBezTo>
                    <a:cubicBezTo>
                      <a:pt x="130" y="20743"/>
                      <a:pt x="185" y="20846"/>
                      <a:pt x="185" y="20846"/>
                    </a:cubicBezTo>
                    <a:cubicBezTo>
                      <a:pt x="1407" y="20537"/>
                      <a:pt x="12679" y="17246"/>
                      <a:pt x="20841" y="7166"/>
                    </a:cubicBezTo>
                    <a:cubicBezTo>
                      <a:pt x="21230" y="6755"/>
                      <a:pt x="21452" y="5932"/>
                      <a:pt x="21452" y="5109"/>
                    </a:cubicBezTo>
                    <a:cubicBezTo>
                      <a:pt x="21396" y="4595"/>
                      <a:pt x="21341" y="3772"/>
                      <a:pt x="21230" y="3155"/>
                    </a:cubicBezTo>
                    <a:cubicBezTo>
                      <a:pt x="20730" y="480"/>
                      <a:pt x="19064" y="-754"/>
                      <a:pt x="17732" y="48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47" name="Freeform: Shape 517"/>
              <p:cNvSpPr/>
              <p:nvPr/>
            </p:nvSpPr>
            <p:spPr>
              <a:xfrm>
                <a:off x="209280" y="401451"/>
                <a:ext cx="125522" cy="159568"/>
              </a:xfrm>
              <a:custGeom>
                <a:avLst/>
                <a:gdLst/>
                <a:ahLst/>
                <a:cxnLst>
                  <a:cxn ang="0">
                    <a:pos x="wd2" y="hd2"/>
                  </a:cxn>
                  <a:cxn ang="5400000">
                    <a:pos x="wd2" y="hd2"/>
                  </a:cxn>
                  <a:cxn ang="10800000">
                    <a:pos x="wd2" y="hd2"/>
                  </a:cxn>
                  <a:cxn ang="16200000">
                    <a:pos x="wd2" y="hd2"/>
                  </a:cxn>
                </a:cxnLst>
                <a:rect l="0" t="0" r="r" b="b"/>
                <a:pathLst>
                  <a:path w="21388" h="21385" fill="norm" stroke="1" extrusionOk="0">
                    <a:moveTo>
                      <a:pt x="17096" y="8470"/>
                    </a:moveTo>
                    <a:cubicBezTo>
                      <a:pt x="17710" y="6697"/>
                      <a:pt x="20986" y="6939"/>
                      <a:pt x="21191" y="8712"/>
                    </a:cubicBezTo>
                    <a:cubicBezTo>
                      <a:pt x="21600" y="12500"/>
                      <a:pt x="21293" y="16369"/>
                      <a:pt x="20986" y="20157"/>
                    </a:cubicBezTo>
                    <a:cubicBezTo>
                      <a:pt x="20883" y="20479"/>
                      <a:pt x="20883" y="20882"/>
                      <a:pt x="20576" y="21205"/>
                    </a:cubicBezTo>
                    <a:cubicBezTo>
                      <a:pt x="20372" y="21285"/>
                      <a:pt x="20064" y="21366"/>
                      <a:pt x="19757" y="21366"/>
                    </a:cubicBezTo>
                    <a:cubicBezTo>
                      <a:pt x="18017" y="21527"/>
                      <a:pt x="16482" y="20640"/>
                      <a:pt x="15151" y="19834"/>
                    </a:cubicBezTo>
                    <a:cubicBezTo>
                      <a:pt x="11568" y="17658"/>
                      <a:pt x="7985" y="15321"/>
                      <a:pt x="5118" y="12500"/>
                    </a:cubicBezTo>
                    <a:cubicBezTo>
                      <a:pt x="2355" y="9760"/>
                      <a:pt x="205" y="6375"/>
                      <a:pt x="0" y="2748"/>
                    </a:cubicBezTo>
                    <a:cubicBezTo>
                      <a:pt x="0" y="1700"/>
                      <a:pt x="205" y="411"/>
                      <a:pt x="1740" y="88"/>
                    </a:cubicBezTo>
                    <a:cubicBezTo>
                      <a:pt x="2252" y="-73"/>
                      <a:pt x="2866" y="8"/>
                      <a:pt x="3481" y="169"/>
                    </a:cubicBezTo>
                    <a:cubicBezTo>
                      <a:pt x="4811" y="733"/>
                      <a:pt x="5528" y="1781"/>
                      <a:pt x="6245" y="2748"/>
                    </a:cubicBezTo>
                    <a:cubicBezTo>
                      <a:pt x="7678" y="4843"/>
                      <a:pt x="11261" y="10808"/>
                      <a:pt x="14844" y="10727"/>
                    </a:cubicBezTo>
                    <a:cubicBezTo>
                      <a:pt x="16072" y="10727"/>
                      <a:pt x="16686" y="9760"/>
                      <a:pt x="17096" y="8470"/>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48" name="Freeform: Shape 518"/>
              <p:cNvSpPr/>
              <p:nvPr/>
            </p:nvSpPr>
            <p:spPr>
              <a:xfrm>
                <a:off x="286548" y="498502"/>
                <a:ext cx="589824" cy="229660"/>
              </a:xfrm>
              <a:custGeom>
                <a:avLst/>
                <a:gdLst/>
                <a:ahLst/>
                <a:cxnLst>
                  <a:cxn ang="0">
                    <a:pos x="wd2" y="hd2"/>
                  </a:cxn>
                  <a:cxn ang="5400000">
                    <a:pos x="wd2" y="hd2"/>
                  </a:cxn>
                  <a:cxn ang="10800000">
                    <a:pos x="wd2" y="hd2"/>
                  </a:cxn>
                  <a:cxn ang="16200000">
                    <a:pos x="wd2" y="hd2"/>
                  </a:cxn>
                </a:cxnLst>
                <a:rect l="0" t="0" r="r" b="b"/>
                <a:pathLst>
                  <a:path w="20958" h="20194" fill="norm" stroke="1" extrusionOk="0">
                    <a:moveTo>
                      <a:pt x="2143" y="70"/>
                    </a:moveTo>
                    <a:cubicBezTo>
                      <a:pt x="2143" y="70"/>
                      <a:pt x="5721" y="9653"/>
                      <a:pt x="12386" y="8858"/>
                    </a:cubicBezTo>
                    <a:cubicBezTo>
                      <a:pt x="13093" y="8805"/>
                      <a:pt x="13779" y="8382"/>
                      <a:pt x="14421" y="7694"/>
                    </a:cubicBezTo>
                    <a:cubicBezTo>
                      <a:pt x="16200" y="5735"/>
                      <a:pt x="20229" y="1976"/>
                      <a:pt x="20829" y="7058"/>
                    </a:cubicBezTo>
                    <a:cubicBezTo>
                      <a:pt x="21600" y="13570"/>
                      <a:pt x="18879" y="20929"/>
                      <a:pt x="14079" y="20135"/>
                    </a:cubicBezTo>
                    <a:cubicBezTo>
                      <a:pt x="9279" y="19341"/>
                      <a:pt x="1564" y="13253"/>
                      <a:pt x="0" y="4729"/>
                    </a:cubicBezTo>
                    <a:cubicBezTo>
                      <a:pt x="0" y="4729"/>
                      <a:pt x="493" y="-671"/>
                      <a:pt x="2143" y="7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49" name="Freeform: Shape 519"/>
              <p:cNvSpPr/>
              <p:nvPr/>
            </p:nvSpPr>
            <p:spPr>
              <a:xfrm>
                <a:off x="741720" y="1229142"/>
                <a:ext cx="92967" cy="379108"/>
              </a:xfrm>
              <a:prstGeom prst="rect">
                <a:avLst/>
              </a:pr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50" name="Freeform: Shape 520"/>
              <p:cNvSpPr/>
              <p:nvPr/>
            </p:nvSpPr>
            <p:spPr>
              <a:xfrm>
                <a:off x="706705" y="1474373"/>
                <a:ext cx="166012" cy="203299"/>
              </a:xfrm>
              <a:custGeom>
                <a:avLst/>
                <a:gdLst/>
                <a:ahLst/>
                <a:cxnLst>
                  <a:cxn ang="0">
                    <a:pos x="wd2" y="hd2"/>
                  </a:cxn>
                  <a:cxn ang="5400000">
                    <a:pos x="wd2" y="hd2"/>
                  </a:cxn>
                  <a:cxn ang="10800000">
                    <a:pos x="wd2" y="hd2"/>
                  </a:cxn>
                  <a:cxn ang="16200000">
                    <a:pos x="wd2" y="hd2"/>
                  </a:cxn>
                </a:cxnLst>
                <a:rect l="0" t="0" r="r" b="b"/>
                <a:pathLst>
                  <a:path w="21600" h="21333" fill="norm" stroke="1" extrusionOk="0">
                    <a:moveTo>
                      <a:pt x="3052" y="112"/>
                    </a:moveTo>
                    <a:cubicBezTo>
                      <a:pt x="6417" y="933"/>
                      <a:pt x="12365" y="1817"/>
                      <a:pt x="18626" y="175"/>
                    </a:cubicBezTo>
                    <a:cubicBezTo>
                      <a:pt x="20035" y="-141"/>
                      <a:pt x="21600" y="428"/>
                      <a:pt x="21600" y="1375"/>
                    </a:cubicBezTo>
                    <a:lnTo>
                      <a:pt x="21600" y="21333"/>
                    </a:lnTo>
                    <a:lnTo>
                      <a:pt x="0" y="21333"/>
                    </a:lnTo>
                    <a:lnTo>
                      <a:pt x="0" y="1312"/>
                    </a:lnTo>
                    <a:cubicBezTo>
                      <a:pt x="0" y="365"/>
                      <a:pt x="1643" y="-267"/>
                      <a:pt x="3052" y="112"/>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51" name="Freeform: Shape 521"/>
              <p:cNvSpPr/>
              <p:nvPr/>
            </p:nvSpPr>
            <p:spPr>
              <a:xfrm>
                <a:off x="435658" y="1641451"/>
                <a:ext cx="333229" cy="1472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67" y="0"/>
                    </a:moveTo>
                    <a:lnTo>
                      <a:pt x="17967" y="4761"/>
                    </a:lnTo>
                    <a:lnTo>
                      <a:pt x="0" y="4761"/>
                    </a:lnTo>
                    <a:lnTo>
                      <a:pt x="0" y="21600"/>
                    </a:lnTo>
                    <a:lnTo>
                      <a:pt x="3437" y="21600"/>
                    </a:lnTo>
                    <a:lnTo>
                      <a:pt x="3437" y="13313"/>
                    </a:lnTo>
                    <a:lnTo>
                      <a:pt x="21405" y="13577"/>
                    </a:lnTo>
                    <a:lnTo>
                      <a:pt x="21600" y="0"/>
                    </a:ln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52" name="Freeform: Shape 522"/>
              <p:cNvSpPr/>
              <p:nvPr/>
            </p:nvSpPr>
            <p:spPr>
              <a:xfrm>
                <a:off x="406679" y="1771844"/>
                <a:ext cx="97796" cy="977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34"/>
                    </a:moveTo>
                    <a:cubicBezTo>
                      <a:pt x="21600" y="16697"/>
                      <a:pt x="16829" y="21600"/>
                      <a:pt x="10866" y="21600"/>
                    </a:cubicBezTo>
                    <a:cubicBezTo>
                      <a:pt x="4903" y="21600"/>
                      <a:pt x="0" y="16697"/>
                      <a:pt x="0" y="10734"/>
                    </a:cubicBezTo>
                    <a:cubicBezTo>
                      <a:pt x="0" y="4771"/>
                      <a:pt x="4903" y="0"/>
                      <a:pt x="10866" y="0"/>
                    </a:cubicBezTo>
                    <a:cubicBezTo>
                      <a:pt x="16829" y="0"/>
                      <a:pt x="21600" y="4771"/>
                      <a:pt x="21600" y="10734"/>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53" name="Freeform: Shape 523"/>
              <p:cNvSpPr/>
              <p:nvPr/>
            </p:nvSpPr>
            <p:spPr>
              <a:xfrm>
                <a:off x="414529" y="1779089"/>
                <a:ext cx="82704" cy="827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48"/>
                      <a:pt x="16748" y="21600"/>
                      <a:pt x="10800" y="21600"/>
                    </a:cubicBezTo>
                    <a:cubicBezTo>
                      <a:pt x="4852" y="21600"/>
                      <a:pt x="0" y="16748"/>
                      <a:pt x="0" y="10800"/>
                    </a:cubicBezTo>
                    <a:cubicBezTo>
                      <a:pt x="0" y="4852"/>
                      <a:pt x="4852" y="0"/>
                      <a:pt x="10800" y="0"/>
                    </a:cubicBezTo>
                    <a:cubicBezTo>
                      <a:pt x="16748" y="0"/>
                      <a:pt x="21600" y="4852"/>
                      <a:pt x="21600" y="10800"/>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54" name="Freeform: Shape 524"/>
              <p:cNvSpPr/>
              <p:nvPr/>
            </p:nvSpPr>
            <p:spPr>
              <a:xfrm>
                <a:off x="810537" y="1641451"/>
                <a:ext cx="333833" cy="1466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704" y="0"/>
                    </a:moveTo>
                    <a:lnTo>
                      <a:pt x="3704" y="4780"/>
                    </a:lnTo>
                    <a:lnTo>
                      <a:pt x="21600" y="4780"/>
                    </a:lnTo>
                    <a:lnTo>
                      <a:pt x="21600" y="21600"/>
                    </a:lnTo>
                    <a:lnTo>
                      <a:pt x="18169" y="21600"/>
                    </a:lnTo>
                    <a:lnTo>
                      <a:pt x="18169" y="13367"/>
                    </a:lnTo>
                    <a:lnTo>
                      <a:pt x="234" y="13633"/>
                    </a:lnTo>
                    <a:lnTo>
                      <a:pt x="0" y="0"/>
                    </a:ln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55" name="Freeform: Shape 525"/>
              <p:cNvSpPr/>
              <p:nvPr/>
            </p:nvSpPr>
            <p:spPr>
              <a:xfrm>
                <a:off x="1068308" y="1770637"/>
                <a:ext cx="97796" cy="971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933"/>
                      <a:pt x="16829" y="21600"/>
                      <a:pt x="10866" y="21600"/>
                    </a:cubicBezTo>
                    <a:cubicBezTo>
                      <a:pt x="4903" y="21600"/>
                      <a:pt x="0" y="16933"/>
                      <a:pt x="0" y="10800"/>
                    </a:cubicBezTo>
                    <a:cubicBezTo>
                      <a:pt x="0" y="4800"/>
                      <a:pt x="4903" y="0"/>
                      <a:pt x="10866" y="0"/>
                    </a:cubicBezTo>
                    <a:cubicBezTo>
                      <a:pt x="16829" y="0"/>
                      <a:pt x="21600" y="4800"/>
                      <a:pt x="21600" y="1080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56" name="Freeform: Shape 526"/>
              <p:cNvSpPr/>
              <p:nvPr/>
            </p:nvSpPr>
            <p:spPr>
              <a:xfrm>
                <a:off x="1076154" y="1777882"/>
                <a:ext cx="82704" cy="827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48"/>
                      <a:pt x="16748" y="21600"/>
                      <a:pt x="10800" y="21600"/>
                    </a:cubicBezTo>
                    <a:cubicBezTo>
                      <a:pt x="4696" y="21600"/>
                      <a:pt x="0" y="16748"/>
                      <a:pt x="0" y="10800"/>
                    </a:cubicBezTo>
                    <a:cubicBezTo>
                      <a:pt x="0" y="4852"/>
                      <a:pt x="4696" y="0"/>
                      <a:pt x="10800" y="0"/>
                    </a:cubicBezTo>
                    <a:cubicBezTo>
                      <a:pt x="16748" y="0"/>
                      <a:pt x="21600" y="4852"/>
                      <a:pt x="21600" y="10800"/>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57" name="Freeform: Shape 527"/>
              <p:cNvSpPr/>
              <p:nvPr/>
            </p:nvSpPr>
            <p:spPr>
              <a:xfrm>
                <a:off x="758019" y="1634811"/>
                <a:ext cx="74253" cy="234226"/>
              </a:xfrm>
              <a:prstGeom prst="rect">
                <a:avLst/>
              </a:pr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58" name="Freeform: Shape 528"/>
              <p:cNvSpPr/>
              <p:nvPr/>
            </p:nvSpPr>
            <p:spPr>
              <a:xfrm>
                <a:off x="745944" y="1853944"/>
                <a:ext cx="97796" cy="977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34"/>
                    </a:moveTo>
                    <a:cubicBezTo>
                      <a:pt x="21600" y="16829"/>
                      <a:pt x="16697" y="21600"/>
                      <a:pt x="10866" y="21600"/>
                    </a:cubicBezTo>
                    <a:cubicBezTo>
                      <a:pt x="4771" y="21600"/>
                      <a:pt x="0" y="16829"/>
                      <a:pt x="0" y="10734"/>
                    </a:cubicBezTo>
                    <a:cubicBezTo>
                      <a:pt x="0" y="4771"/>
                      <a:pt x="4771" y="0"/>
                      <a:pt x="10866" y="0"/>
                    </a:cubicBezTo>
                    <a:cubicBezTo>
                      <a:pt x="16697" y="0"/>
                      <a:pt x="21600" y="4771"/>
                      <a:pt x="21600" y="10734"/>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59" name="Freeform: Shape 529"/>
              <p:cNvSpPr/>
              <p:nvPr/>
            </p:nvSpPr>
            <p:spPr>
              <a:xfrm>
                <a:off x="753794" y="1861188"/>
                <a:ext cx="82100" cy="827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48"/>
                      <a:pt x="16870" y="21600"/>
                      <a:pt x="10879" y="21600"/>
                    </a:cubicBezTo>
                    <a:cubicBezTo>
                      <a:pt x="4730" y="21600"/>
                      <a:pt x="0" y="16748"/>
                      <a:pt x="0" y="10800"/>
                    </a:cubicBezTo>
                    <a:cubicBezTo>
                      <a:pt x="0" y="4852"/>
                      <a:pt x="4730" y="0"/>
                      <a:pt x="10879" y="0"/>
                    </a:cubicBezTo>
                    <a:cubicBezTo>
                      <a:pt x="16870" y="0"/>
                      <a:pt x="21600" y="4852"/>
                      <a:pt x="21600" y="10800"/>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60" name="Freeform: Shape 530"/>
              <p:cNvSpPr/>
              <p:nvPr/>
            </p:nvSpPr>
            <p:spPr>
              <a:xfrm>
                <a:off x="497836" y="1200165"/>
                <a:ext cx="581339" cy="971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0995" y="16533"/>
                    </a:lnTo>
                    <a:cubicBezTo>
                      <a:pt x="19830" y="6400"/>
                      <a:pt x="17679" y="0"/>
                      <a:pt x="15349" y="0"/>
                    </a:cubicBezTo>
                    <a:lnTo>
                      <a:pt x="6274" y="0"/>
                    </a:lnTo>
                    <a:cubicBezTo>
                      <a:pt x="4011" y="0"/>
                      <a:pt x="1905" y="6000"/>
                      <a:pt x="717" y="15867"/>
                    </a:cubicBezTo>
                    <a:close/>
                  </a:path>
                </a:pathLst>
              </a:custGeom>
              <a:solidFill>
                <a:srgbClr val="AAAAA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61" name="Freeform: Shape 531"/>
              <p:cNvSpPr/>
              <p:nvPr/>
            </p:nvSpPr>
            <p:spPr>
              <a:xfrm>
                <a:off x="477309" y="1262344"/>
                <a:ext cx="610314" cy="688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83" y="21600"/>
                    </a:moveTo>
                    <a:lnTo>
                      <a:pt x="1217" y="21600"/>
                    </a:lnTo>
                    <a:cubicBezTo>
                      <a:pt x="555" y="21600"/>
                      <a:pt x="0" y="16717"/>
                      <a:pt x="0" y="10894"/>
                    </a:cubicBezTo>
                    <a:cubicBezTo>
                      <a:pt x="0" y="4883"/>
                      <a:pt x="555" y="0"/>
                      <a:pt x="1217" y="0"/>
                    </a:cubicBezTo>
                    <a:lnTo>
                      <a:pt x="20383" y="0"/>
                    </a:lnTo>
                    <a:cubicBezTo>
                      <a:pt x="21045" y="0"/>
                      <a:pt x="21600" y="4883"/>
                      <a:pt x="21600" y="10894"/>
                    </a:cubicBezTo>
                    <a:cubicBezTo>
                      <a:pt x="21600" y="16717"/>
                      <a:pt x="21045" y="21600"/>
                      <a:pt x="20383" y="2160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62" name="Freeform: Shape 532"/>
              <p:cNvSpPr/>
              <p:nvPr/>
            </p:nvSpPr>
            <p:spPr>
              <a:xfrm>
                <a:off x="938518" y="815625"/>
                <a:ext cx="121339" cy="4461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8"/>
                    </a:moveTo>
                    <a:lnTo>
                      <a:pt x="0" y="21600"/>
                    </a:lnTo>
                    <a:lnTo>
                      <a:pt x="10693" y="21600"/>
                    </a:lnTo>
                    <a:lnTo>
                      <a:pt x="21600" y="0"/>
                    </a:ln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63" name="Freeform: Shape 533"/>
              <p:cNvSpPr/>
              <p:nvPr/>
            </p:nvSpPr>
            <p:spPr>
              <a:xfrm>
                <a:off x="782628" y="434082"/>
                <a:ext cx="416110" cy="455796"/>
              </a:xfrm>
              <a:custGeom>
                <a:avLst/>
                <a:gdLst/>
                <a:ahLst/>
                <a:cxnLst>
                  <a:cxn ang="0">
                    <a:pos x="wd2" y="hd2"/>
                  </a:cxn>
                  <a:cxn ang="5400000">
                    <a:pos x="wd2" y="hd2"/>
                  </a:cxn>
                  <a:cxn ang="10800000">
                    <a:pos x="wd2" y="hd2"/>
                  </a:cxn>
                  <a:cxn ang="16200000">
                    <a:pos x="wd2" y="hd2"/>
                  </a:cxn>
                </a:cxnLst>
                <a:rect l="0" t="0" r="r" b="b"/>
                <a:pathLst>
                  <a:path w="21423" h="21516" fill="norm" stroke="1" extrusionOk="0">
                    <a:moveTo>
                      <a:pt x="15307" y="21516"/>
                    </a:moveTo>
                    <a:lnTo>
                      <a:pt x="6804" y="21516"/>
                    </a:lnTo>
                    <a:cubicBezTo>
                      <a:pt x="3980" y="21516"/>
                      <a:pt x="1683" y="20235"/>
                      <a:pt x="1528" y="18556"/>
                    </a:cubicBezTo>
                    <a:lnTo>
                      <a:pt x="7" y="3303"/>
                    </a:lnTo>
                    <a:cubicBezTo>
                      <a:pt x="-117" y="1993"/>
                      <a:pt x="1373" y="827"/>
                      <a:pt x="3514" y="514"/>
                    </a:cubicBezTo>
                    <a:cubicBezTo>
                      <a:pt x="5873" y="144"/>
                      <a:pt x="8852" y="-84"/>
                      <a:pt x="12235" y="30"/>
                    </a:cubicBezTo>
                    <a:cubicBezTo>
                      <a:pt x="14376" y="87"/>
                      <a:pt x="16300" y="286"/>
                      <a:pt x="17976" y="542"/>
                    </a:cubicBezTo>
                    <a:cubicBezTo>
                      <a:pt x="20024" y="827"/>
                      <a:pt x="21483" y="1937"/>
                      <a:pt x="21421" y="3189"/>
                    </a:cubicBezTo>
                    <a:cubicBezTo>
                      <a:pt x="21328" y="8283"/>
                      <a:pt x="20769" y="13377"/>
                      <a:pt x="20583" y="18471"/>
                    </a:cubicBezTo>
                    <a:cubicBezTo>
                      <a:pt x="20552" y="20178"/>
                      <a:pt x="18193" y="21516"/>
                      <a:pt x="15307" y="21516"/>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64" name="Freeform: Shape 534"/>
              <p:cNvSpPr/>
              <p:nvPr/>
            </p:nvSpPr>
            <p:spPr>
              <a:xfrm>
                <a:off x="808585" y="434082"/>
                <a:ext cx="416085" cy="455796"/>
              </a:xfrm>
              <a:custGeom>
                <a:avLst/>
                <a:gdLst/>
                <a:ahLst/>
                <a:cxnLst>
                  <a:cxn ang="0">
                    <a:pos x="wd2" y="hd2"/>
                  </a:cxn>
                  <a:cxn ang="5400000">
                    <a:pos x="wd2" y="hd2"/>
                  </a:cxn>
                  <a:cxn ang="10800000">
                    <a:pos x="wd2" y="hd2"/>
                  </a:cxn>
                  <a:cxn ang="16200000">
                    <a:pos x="wd2" y="hd2"/>
                  </a:cxn>
                </a:cxnLst>
                <a:rect l="0" t="0" r="r" b="b"/>
                <a:pathLst>
                  <a:path w="21452" h="21516" fill="norm" stroke="1" extrusionOk="0">
                    <a:moveTo>
                      <a:pt x="15329" y="21516"/>
                    </a:moveTo>
                    <a:lnTo>
                      <a:pt x="6783" y="21516"/>
                    </a:lnTo>
                    <a:cubicBezTo>
                      <a:pt x="3985" y="21516"/>
                      <a:pt x="1655" y="20235"/>
                      <a:pt x="1499" y="18556"/>
                    </a:cubicBezTo>
                    <a:lnTo>
                      <a:pt x="7" y="3303"/>
                    </a:lnTo>
                    <a:cubicBezTo>
                      <a:pt x="-117" y="1993"/>
                      <a:pt x="1344" y="827"/>
                      <a:pt x="3519" y="514"/>
                    </a:cubicBezTo>
                    <a:cubicBezTo>
                      <a:pt x="5881" y="144"/>
                      <a:pt x="8865" y="-84"/>
                      <a:pt x="12221" y="30"/>
                    </a:cubicBezTo>
                    <a:cubicBezTo>
                      <a:pt x="14397" y="87"/>
                      <a:pt x="16324" y="286"/>
                      <a:pt x="17971" y="542"/>
                    </a:cubicBezTo>
                    <a:cubicBezTo>
                      <a:pt x="20053" y="827"/>
                      <a:pt x="21483" y="1937"/>
                      <a:pt x="21452" y="3189"/>
                    </a:cubicBezTo>
                    <a:cubicBezTo>
                      <a:pt x="21328" y="8283"/>
                      <a:pt x="20799" y="13377"/>
                      <a:pt x="20582" y="18471"/>
                    </a:cubicBezTo>
                    <a:cubicBezTo>
                      <a:pt x="20551" y="20178"/>
                      <a:pt x="18189" y="21516"/>
                      <a:pt x="15329" y="21516"/>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2206" name="Group 946"/>
            <p:cNvGrpSpPr/>
            <p:nvPr/>
          </p:nvGrpSpPr>
          <p:grpSpPr>
            <a:xfrm>
              <a:off x="1775614" y="1210649"/>
              <a:ext cx="1134709" cy="2020685"/>
              <a:chOff x="0" y="0"/>
              <a:chExt cx="1134708" cy="2020684"/>
            </a:xfrm>
          </p:grpSpPr>
          <p:sp>
            <p:nvSpPr>
              <p:cNvPr id="2166" name="Freeform: Shape 199"/>
              <p:cNvSpPr/>
              <p:nvPr/>
            </p:nvSpPr>
            <p:spPr>
              <a:xfrm>
                <a:off x="656588" y="1722602"/>
                <a:ext cx="97796" cy="488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4741"/>
                      <a:pt x="16829" y="0"/>
                      <a:pt x="10734" y="0"/>
                    </a:cubicBezTo>
                    <a:cubicBezTo>
                      <a:pt x="4903" y="0"/>
                      <a:pt x="0" y="4741"/>
                      <a:pt x="0" y="10800"/>
                    </a:cubicBezTo>
                    <a:cubicBezTo>
                      <a:pt x="0" y="16595"/>
                      <a:pt x="4903" y="21600"/>
                      <a:pt x="10734" y="21600"/>
                    </a:cubicBezTo>
                    <a:cubicBezTo>
                      <a:pt x="16829" y="21600"/>
                      <a:pt x="21600" y="16595"/>
                      <a:pt x="21600" y="1080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67" name="Freeform: Shape 200"/>
              <p:cNvSpPr/>
              <p:nvPr/>
            </p:nvSpPr>
            <p:spPr>
              <a:xfrm>
                <a:off x="664436" y="1726827"/>
                <a:ext cx="82704" cy="404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4765"/>
                      <a:pt x="16591" y="0"/>
                      <a:pt x="10643" y="0"/>
                    </a:cubicBezTo>
                    <a:cubicBezTo>
                      <a:pt x="4696" y="0"/>
                      <a:pt x="0" y="4765"/>
                      <a:pt x="0" y="10800"/>
                    </a:cubicBezTo>
                    <a:cubicBezTo>
                      <a:pt x="0" y="16835"/>
                      <a:pt x="4696" y="21600"/>
                      <a:pt x="10643" y="21600"/>
                    </a:cubicBezTo>
                    <a:cubicBezTo>
                      <a:pt x="16591" y="21600"/>
                      <a:pt x="21600" y="16835"/>
                      <a:pt x="21600" y="10800"/>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68" name="Freeform: Shape 476"/>
              <p:cNvSpPr/>
              <p:nvPr/>
            </p:nvSpPr>
            <p:spPr>
              <a:xfrm>
                <a:off x="31182" y="630555"/>
                <a:ext cx="396615" cy="58558"/>
              </a:xfrm>
              <a:prstGeom prst="rect">
                <a:avLst/>
              </a:prstGeom>
              <a:solidFill>
                <a:srgbClr val="F2F2F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69" name="Freeform: Shape 477"/>
              <p:cNvSpPr/>
              <p:nvPr/>
            </p:nvSpPr>
            <p:spPr>
              <a:xfrm>
                <a:off x="31182" y="640760"/>
                <a:ext cx="396615" cy="6153"/>
              </a:xfrm>
              <a:prstGeom prst="rect">
                <a:avLst/>
              </a:prstGeom>
              <a:solidFill>
                <a:srgbClr val="BABAB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70" name="Freeform: Shape 478"/>
              <p:cNvSpPr/>
              <p:nvPr/>
            </p:nvSpPr>
            <p:spPr>
              <a:xfrm>
                <a:off x="31182" y="656456"/>
                <a:ext cx="396615" cy="6153"/>
              </a:xfrm>
              <a:prstGeom prst="rect">
                <a:avLst/>
              </a:prstGeom>
              <a:solidFill>
                <a:srgbClr val="BABAB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71" name="Freeform: Shape 479"/>
              <p:cNvSpPr/>
              <p:nvPr/>
            </p:nvSpPr>
            <p:spPr>
              <a:xfrm>
                <a:off x="31182" y="672152"/>
                <a:ext cx="396615" cy="6152"/>
              </a:xfrm>
              <a:prstGeom prst="rect">
                <a:avLst/>
              </a:prstGeom>
              <a:solidFill>
                <a:srgbClr val="BABAB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72" name="Freeform: Shape 535"/>
              <p:cNvSpPr/>
              <p:nvPr/>
            </p:nvSpPr>
            <p:spPr>
              <a:xfrm>
                <a:off x="220314" y="223075"/>
                <a:ext cx="102927" cy="234433"/>
              </a:xfrm>
              <a:custGeom>
                <a:avLst/>
                <a:gdLst/>
                <a:ahLst/>
                <a:cxnLst>
                  <a:cxn ang="0">
                    <a:pos x="wd2" y="hd2"/>
                  </a:cxn>
                  <a:cxn ang="5400000">
                    <a:pos x="wd2" y="hd2"/>
                  </a:cxn>
                  <a:cxn ang="10800000">
                    <a:pos x="wd2" y="hd2"/>
                  </a:cxn>
                  <a:cxn ang="16200000">
                    <a:pos x="wd2" y="hd2"/>
                  </a:cxn>
                </a:cxnLst>
                <a:rect l="0" t="0" r="r" b="b"/>
                <a:pathLst>
                  <a:path w="21290" h="20412" fill="norm" stroke="1" extrusionOk="0">
                    <a:moveTo>
                      <a:pt x="9521" y="18926"/>
                    </a:moveTo>
                    <a:cubicBezTo>
                      <a:pt x="7286" y="18035"/>
                      <a:pt x="5424" y="17091"/>
                      <a:pt x="3935" y="16043"/>
                    </a:cubicBezTo>
                    <a:cubicBezTo>
                      <a:pt x="2569" y="15151"/>
                      <a:pt x="707" y="13998"/>
                      <a:pt x="86" y="13002"/>
                    </a:cubicBezTo>
                    <a:cubicBezTo>
                      <a:pt x="-162" y="12373"/>
                      <a:pt x="86" y="11586"/>
                      <a:pt x="1328" y="11167"/>
                    </a:cubicBezTo>
                    <a:cubicBezTo>
                      <a:pt x="3066" y="10538"/>
                      <a:pt x="6169" y="10748"/>
                      <a:pt x="7162" y="9909"/>
                    </a:cubicBezTo>
                    <a:cubicBezTo>
                      <a:pt x="7783" y="9489"/>
                      <a:pt x="7535" y="8965"/>
                      <a:pt x="7286" y="8546"/>
                    </a:cubicBezTo>
                    <a:cubicBezTo>
                      <a:pt x="6666" y="7078"/>
                      <a:pt x="5921" y="5662"/>
                      <a:pt x="5300" y="4247"/>
                    </a:cubicBezTo>
                    <a:cubicBezTo>
                      <a:pt x="5052" y="3513"/>
                      <a:pt x="4555" y="2779"/>
                      <a:pt x="4307" y="2045"/>
                    </a:cubicBezTo>
                    <a:cubicBezTo>
                      <a:pt x="3935" y="1520"/>
                      <a:pt x="3190" y="786"/>
                      <a:pt x="3562" y="262"/>
                    </a:cubicBezTo>
                    <a:cubicBezTo>
                      <a:pt x="3686" y="157"/>
                      <a:pt x="3810" y="0"/>
                      <a:pt x="4307" y="0"/>
                    </a:cubicBezTo>
                    <a:cubicBezTo>
                      <a:pt x="5052" y="0"/>
                      <a:pt x="5424" y="682"/>
                      <a:pt x="5797" y="891"/>
                    </a:cubicBezTo>
                    <a:cubicBezTo>
                      <a:pt x="6666" y="1468"/>
                      <a:pt x="7410" y="1992"/>
                      <a:pt x="8155" y="2569"/>
                    </a:cubicBezTo>
                    <a:cubicBezTo>
                      <a:pt x="9645" y="3670"/>
                      <a:pt x="11135" y="4771"/>
                      <a:pt x="12376" y="5924"/>
                    </a:cubicBezTo>
                    <a:cubicBezTo>
                      <a:pt x="15107" y="8231"/>
                      <a:pt x="17217" y="10643"/>
                      <a:pt x="18955" y="13107"/>
                    </a:cubicBezTo>
                    <a:cubicBezTo>
                      <a:pt x="19700" y="14155"/>
                      <a:pt x="20321" y="15309"/>
                      <a:pt x="20817" y="16410"/>
                    </a:cubicBezTo>
                    <a:cubicBezTo>
                      <a:pt x="21190" y="17091"/>
                      <a:pt x="21438" y="17825"/>
                      <a:pt x="21190" y="18507"/>
                    </a:cubicBezTo>
                    <a:cubicBezTo>
                      <a:pt x="19824" y="21600"/>
                      <a:pt x="8528" y="20604"/>
                      <a:pt x="8155" y="17825"/>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73" name="Freeform: Shape 536"/>
              <p:cNvSpPr/>
              <p:nvPr/>
            </p:nvSpPr>
            <p:spPr>
              <a:xfrm>
                <a:off x="0" y="1837300"/>
                <a:ext cx="269635" cy="167184"/>
              </a:xfrm>
              <a:custGeom>
                <a:avLst/>
                <a:gdLst/>
                <a:ahLst/>
                <a:cxnLst>
                  <a:cxn ang="0">
                    <a:pos x="wd2" y="hd2"/>
                  </a:cxn>
                  <a:cxn ang="5400000">
                    <a:pos x="wd2" y="hd2"/>
                  </a:cxn>
                  <a:cxn ang="10800000">
                    <a:pos x="wd2" y="hd2"/>
                  </a:cxn>
                  <a:cxn ang="16200000">
                    <a:pos x="wd2" y="hd2"/>
                  </a:cxn>
                </a:cxnLst>
                <a:rect l="0" t="0" r="r" b="b"/>
                <a:pathLst>
                  <a:path w="20705" h="18587" fill="norm" stroke="1" extrusionOk="0">
                    <a:moveTo>
                      <a:pt x="4748" y="9162"/>
                    </a:moveTo>
                    <a:cubicBezTo>
                      <a:pt x="4748" y="9162"/>
                      <a:pt x="-895" y="11636"/>
                      <a:pt x="123" y="16651"/>
                    </a:cubicBezTo>
                    <a:cubicBezTo>
                      <a:pt x="1094" y="21600"/>
                      <a:pt x="14646" y="16183"/>
                      <a:pt x="16542" y="10232"/>
                    </a:cubicBezTo>
                    <a:cubicBezTo>
                      <a:pt x="16635" y="10165"/>
                      <a:pt x="16681" y="10165"/>
                      <a:pt x="16727" y="10232"/>
                    </a:cubicBezTo>
                    <a:lnTo>
                      <a:pt x="17375" y="18123"/>
                    </a:lnTo>
                    <a:lnTo>
                      <a:pt x="19179" y="18123"/>
                    </a:lnTo>
                    <a:lnTo>
                      <a:pt x="20612" y="8560"/>
                    </a:lnTo>
                    <a:cubicBezTo>
                      <a:pt x="20705" y="7958"/>
                      <a:pt x="20705" y="7356"/>
                      <a:pt x="20705" y="6754"/>
                    </a:cubicBezTo>
                    <a:cubicBezTo>
                      <a:pt x="20659" y="4681"/>
                      <a:pt x="20196" y="401"/>
                      <a:pt x="17560" y="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74" name="Freeform: Shape 537"/>
              <p:cNvSpPr/>
              <p:nvPr/>
            </p:nvSpPr>
            <p:spPr>
              <a:xfrm>
                <a:off x="58845" y="1817378"/>
                <a:ext cx="175173" cy="128748"/>
              </a:xfrm>
              <a:custGeom>
                <a:avLst/>
                <a:gdLst/>
                <a:ahLst/>
                <a:cxnLst>
                  <a:cxn ang="0">
                    <a:pos x="wd2" y="hd2"/>
                  </a:cxn>
                  <a:cxn ang="5400000">
                    <a:pos x="wd2" y="hd2"/>
                  </a:cxn>
                  <a:cxn ang="10800000">
                    <a:pos x="wd2" y="hd2"/>
                  </a:cxn>
                  <a:cxn ang="16200000">
                    <a:pos x="wd2" y="hd2"/>
                  </a:cxn>
                </a:cxnLst>
                <a:rect l="0" t="0" r="r" b="b"/>
                <a:pathLst>
                  <a:path w="18336" h="17665" fill="norm" stroke="1" extrusionOk="0">
                    <a:moveTo>
                      <a:pt x="10338" y="0"/>
                    </a:moveTo>
                    <a:cubicBezTo>
                      <a:pt x="10338" y="0"/>
                      <a:pt x="10338" y="7255"/>
                      <a:pt x="3537" y="11542"/>
                    </a:cubicBezTo>
                    <a:cubicBezTo>
                      <a:pt x="-3264" y="15747"/>
                      <a:pt x="326" y="21600"/>
                      <a:pt x="9331" y="13933"/>
                    </a:cubicBezTo>
                    <a:cubicBezTo>
                      <a:pt x="18336" y="6266"/>
                      <a:pt x="18336" y="0"/>
                      <a:pt x="18336" y="0"/>
                    </a:cubicBezTo>
                    <a:close/>
                  </a:path>
                </a:pathLst>
              </a:custGeom>
              <a:solidFill>
                <a:srgbClr val="F2BBA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75" name="Freeform: Shape 538"/>
              <p:cNvSpPr/>
              <p:nvPr/>
            </p:nvSpPr>
            <p:spPr>
              <a:xfrm>
                <a:off x="35628" y="1853599"/>
                <a:ext cx="270227" cy="167086"/>
              </a:xfrm>
              <a:custGeom>
                <a:avLst/>
                <a:gdLst/>
                <a:ahLst/>
                <a:cxnLst>
                  <a:cxn ang="0">
                    <a:pos x="wd2" y="hd2"/>
                  </a:cxn>
                  <a:cxn ang="5400000">
                    <a:pos x="wd2" y="hd2"/>
                  </a:cxn>
                  <a:cxn ang="10800000">
                    <a:pos x="wd2" y="hd2"/>
                  </a:cxn>
                  <a:cxn ang="16200000">
                    <a:pos x="wd2" y="hd2"/>
                  </a:cxn>
                </a:cxnLst>
                <a:rect l="0" t="0" r="r" b="b"/>
                <a:pathLst>
                  <a:path w="20706" h="18576" fill="norm" stroke="1" extrusionOk="0">
                    <a:moveTo>
                      <a:pt x="4783" y="9095"/>
                    </a:moveTo>
                    <a:cubicBezTo>
                      <a:pt x="4783" y="9095"/>
                      <a:pt x="-894" y="11636"/>
                      <a:pt x="121" y="16651"/>
                    </a:cubicBezTo>
                    <a:cubicBezTo>
                      <a:pt x="1183" y="21600"/>
                      <a:pt x="14660" y="16116"/>
                      <a:pt x="16552" y="10232"/>
                    </a:cubicBezTo>
                    <a:cubicBezTo>
                      <a:pt x="16598" y="10098"/>
                      <a:pt x="16691" y="10165"/>
                      <a:pt x="16737" y="10232"/>
                    </a:cubicBezTo>
                    <a:lnTo>
                      <a:pt x="17337" y="18056"/>
                    </a:lnTo>
                    <a:lnTo>
                      <a:pt x="19183" y="18056"/>
                    </a:lnTo>
                    <a:lnTo>
                      <a:pt x="20614" y="8560"/>
                    </a:lnTo>
                    <a:cubicBezTo>
                      <a:pt x="20706" y="7958"/>
                      <a:pt x="20706" y="7289"/>
                      <a:pt x="20706" y="6687"/>
                    </a:cubicBezTo>
                    <a:cubicBezTo>
                      <a:pt x="20614" y="4614"/>
                      <a:pt x="20198" y="334"/>
                      <a:pt x="17568" y="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76" name="Freeform: Shape 539"/>
              <p:cNvSpPr/>
              <p:nvPr/>
            </p:nvSpPr>
            <p:spPr>
              <a:xfrm>
                <a:off x="95332" y="1833677"/>
                <a:ext cx="174906" cy="128748"/>
              </a:xfrm>
              <a:custGeom>
                <a:avLst/>
                <a:gdLst/>
                <a:ahLst/>
                <a:cxnLst>
                  <a:cxn ang="0">
                    <a:pos x="wd2" y="hd2"/>
                  </a:cxn>
                  <a:cxn ang="5400000">
                    <a:pos x="wd2" y="hd2"/>
                  </a:cxn>
                  <a:cxn ang="10800000">
                    <a:pos x="wd2" y="hd2"/>
                  </a:cxn>
                  <a:cxn ang="16200000">
                    <a:pos x="wd2" y="hd2"/>
                  </a:cxn>
                </a:cxnLst>
                <a:rect l="0" t="0" r="r" b="b"/>
                <a:pathLst>
                  <a:path w="18362" h="17665" fill="norm" stroke="1" extrusionOk="0">
                    <a:moveTo>
                      <a:pt x="10341" y="0"/>
                    </a:moveTo>
                    <a:cubicBezTo>
                      <a:pt x="10341" y="0"/>
                      <a:pt x="10341" y="7255"/>
                      <a:pt x="3520" y="11542"/>
                    </a:cubicBezTo>
                    <a:cubicBezTo>
                      <a:pt x="-3238" y="15747"/>
                      <a:pt x="299" y="21600"/>
                      <a:pt x="9330" y="13933"/>
                    </a:cubicBezTo>
                    <a:cubicBezTo>
                      <a:pt x="18362" y="6266"/>
                      <a:pt x="18362" y="0"/>
                      <a:pt x="18362" y="0"/>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77" name="Freeform: Shape 540"/>
              <p:cNvSpPr/>
              <p:nvPr/>
            </p:nvSpPr>
            <p:spPr>
              <a:xfrm>
                <a:off x="594410" y="395123"/>
                <a:ext cx="115907" cy="911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826"/>
                    </a:moveTo>
                    <a:lnTo>
                      <a:pt x="1679" y="21600"/>
                    </a:lnTo>
                    <a:lnTo>
                      <a:pt x="21600" y="11653"/>
                    </a:lnTo>
                    <a:lnTo>
                      <a:pt x="18466" y="0"/>
                    </a:lnTo>
                    <a:close/>
                  </a:path>
                </a:pathLst>
              </a:custGeom>
              <a:solidFill>
                <a:srgbClr val="F2BBA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78" name="Freeform: Shape 541"/>
              <p:cNvSpPr/>
              <p:nvPr/>
            </p:nvSpPr>
            <p:spPr>
              <a:xfrm>
                <a:off x="146482" y="951106"/>
                <a:ext cx="711508" cy="870499"/>
              </a:xfrm>
              <a:custGeom>
                <a:avLst/>
                <a:gdLst/>
                <a:ahLst/>
                <a:cxnLst>
                  <a:cxn ang="0">
                    <a:pos x="wd2" y="hd2"/>
                  </a:cxn>
                  <a:cxn ang="5400000">
                    <a:pos x="wd2" y="hd2"/>
                  </a:cxn>
                  <a:cxn ang="10800000">
                    <a:pos x="wd2" y="hd2"/>
                  </a:cxn>
                  <a:cxn ang="16200000">
                    <a:pos x="wd2" y="hd2"/>
                  </a:cxn>
                </a:cxnLst>
                <a:rect l="0" t="0" r="r" b="b"/>
                <a:pathLst>
                  <a:path w="19570" h="21600" fill="norm" stroke="1" extrusionOk="0">
                    <a:moveTo>
                      <a:pt x="17751" y="0"/>
                    </a:moveTo>
                    <a:cubicBezTo>
                      <a:pt x="17751" y="0"/>
                      <a:pt x="21600" y="5553"/>
                      <a:pt x="18100" y="7125"/>
                    </a:cubicBezTo>
                    <a:cubicBezTo>
                      <a:pt x="15229" y="8427"/>
                      <a:pt x="7947" y="7963"/>
                      <a:pt x="5441" y="7754"/>
                    </a:cubicBezTo>
                    <a:cubicBezTo>
                      <a:pt x="4977" y="7724"/>
                      <a:pt x="4579" y="8038"/>
                      <a:pt x="4579" y="8457"/>
                    </a:cubicBezTo>
                    <a:cubicBezTo>
                      <a:pt x="4579" y="9610"/>
                      <a:pt x="4479" y="10912"/>
                      <a:pt x="4247" y="12319"/>
                    </a:cubicBezTo>
                    <a:cubicBezTo>
                      <a:pt x="3865" y="14580"/>
                      <a:pt x="3218" y="20103"/>
                      <a:pt x="2571" y="21600"/>
                    </a:cubicBezTo>
                    <a:lnTo>
                      <a:pt x="0" y="21600"/>
                    </a:lnTo>
                    <a:lnTo>
                      <a:pt x="1493" y="6272"/>
                    </a:lnTo>
                    <a:cubicBezTo>
                      <a:pt x="1609" y="5808"/>
                      <a:pt x="1891" y="5389"/>
                      <a:pt x="2306" y="5074"/>
                    </a:cubicBezTo>
                    <a:cubicBezTo>
                      <a:pt x="4015" y="3772"/>
                      <a:pt x="9174" y="464"/>
                      <a:pt x="17751" y="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79" name="Freeform: Shape 542"/>
              <p:cNvSpPr/>
              <p:nvPr/>
            </p:nvSpPr>
            <p:spPr>
              <a:xfrm>
                <a:off x="173045" y="974046"/>
                <a:ext cx="697770" cy="870499"/>
              </a:xfrm>
              <a:custGeom>
                <a:avLst/>
                <a:gdLst/>
                <a:ahLst/>
                <a:cxnLst>
                  <a:cxn ang="0">
                    <a:pos x="wd2" y="hd2"/>
                  </a:cxn>
                  <a:cxn ang="5400000">
                    <a:pos x="wd2" y="hd2"/>
                  </a:cxn>
                  <a:cxn ang="10800000">
                    <a:pos x="wd2" y="hd2"/>
                  </a:cxn>
                  <a:cxn ang="16200000">
                    <a:pos x="wd2" y="hd2"/>
                  </a:cxn>
                </a:cxnLst>
                <a:rect l="0" t="0" r="r" b="b"/>
                <a:pathLst>
                  <a:path w="19614" h="21600" fill="norm" stroke="1" extrusionOk="0">
                    <a:moveTo>
                      <a:pt x="17836" y="0"/>
                    </a:moveTo>
                    <a:cubicBezTo>
                      <a:pt x="17836" y="0"/>
                      <a:pt x="21600" y="5553"/>
                      <a:pt x="18175" y="7140"/>
                    </a:cubicBezTo>
                    <a:cubicBezTo>
                      <a:pt x="15361" y="8442"/>
                      <a:pt x="8206" y="7963"/>
                      <a:pt x="5748" y="7754"/>
                    </a:cubicBezTo>
                    <a:cubicBezTo>
                      <a:pt x="5307" y="7724"/>
                      <a:pt x="4917" y="8038"/>
                      <a:pt x="4917" y="8457"/>
                    </a:cubicBezTo>
                    <a:cubicBezTo>
                      <a:pt x="4900" y="9610"/>
                      <a:pt x="4815" y="10912"/>
                      <a:pt x="4578" y="12319"/>
                    </a:cubicBezTo>
                    <a:cubicBezTo>
                      <a:pt x="4205" y="14580"/>
                      <a:pt x="3577" y="20103"/>
                      <a:pt x="2933" y="21600"/>
                    </a:cubicBezTo>
                    <a:lnTo>
                      <a:pt x="0" y="21600"/>
                    </a:lnTo>
                    <a:lnTo>
                      <a:pt x="1882" y="6272"/>
                    </a:lnTo>
                    <a:cubicBezTo>
                      <a:pt x="2001" y="5808"/>
                      <a:pt x="2272" y="5389"/>
                      <a:pt x="2679" y="5089"/>
                    </a:cubicBezTo>
                    <a:cubicBezTo>
                      <a:pt x="4357" y="3787"/>
                      <a:pt x="9427" y="464"/>
                      <a:pt x="17836" y="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80" name="Freeform: Shape 543"/>
              <p:cNvSpPr/>
              <p:nvPr/>
            </p:nvSpPr>
            <p:spPr>
              <a:xfrm>
                <a:off x="537783" y="489754"/>
                <a:ext cx="178056" cy="595384"/>
              </a:xfrm>
              <a:custGeom>
                <a:avLst/>
                <a:gdLst/>
                <a:ahLst/>
                <a:cxnLst>
                  <a:cxn ang="0">
                    <a:pos x="wd2" y="hd2"/>
                  </a:cxn>
                  <a:cxn ang="5400000">
                    <a:pos x="wd2" y="hd2"/>
                  </a:cxn>
                  <a:cxn ang="10800000">
                    <a:pos x="wd2" y="hd2"/>
                  </a:cxn>
                  <a:cxn ang="16200000">
                    <a:pos x="wd2" y="hd2"/>
                  </a:cxn>
                </a:cxnLst>
                <a:rect l="0" t="0" r="r" b="b"/>
                <a:pathLst>
                  <a:path w="17957" h="21346" fill="norm" stroke="1" extrusionOk="0">
                    <a:moveTo>
                      <a:pt x="49" y="6276"/>
                    </a:moveTo>
                    <a:cubicBezTo>
                      <a:pt x="49" y="6276"/>
                      <a:pt x="1323" y="16827"/>
                      <a:pt x="2415" y="20330"/>
                    </a:cubicBezTo>
                    <a:cubicBezTo>
                      <a:pt x="2597" y="21000"/>
                      <a:pt x="4357" y="21454"/>
                      <a:pt x="6238" y="21324"/>
                    </a:cubicBezTo>
                    <a:cubicBezTo>
                      <a:pt x="8483" y="21151"/>
                      <a:pt x="11638" y="20697"/>
                      <a:pt x="15339" y="19551"/>
                    </a:cubicBezTo>
                    <a:cubicBezTo>
                      <a:pt x="21285" y="17692"/>
                      <a:pt x="15521" y="5022"/>
                      <a:pt x="13519" y="935"/>
                    </a:cubicBezTo>
                    <a:cubicBezTo>
                      <a:pt x="13155" y="265"/>
                      <a:pt x="11213" y="-146"/>
                      <a:pt x="9393" y="49"/>
                    </a:cubicBezTo>
                    <a:lnTo>
                      <a:pt x="4357" y="611"/>
                    </a:lnTo>
                    <a:cubicBezTo>
                      <a:pt x="3507" y="719"/>
                      <a:pt x="2840" y="913"/>
                      <a:pt x="2476" y="1195"/>
                    </a:cubicBezTo>
                    <a:cubicBezTo>
                      <a:pt x="1445" y="1908"/>
                      <a:pt x="-315" y="3551"/>
                      <a:pt x="49" y="6276"/>
                    </a:cubicBezTo>
                    <a:close/>
                  </a:path>
                </a:pathLst>
              </a:custGeom>
              <a:solidFill>
                <a:srgbClr val="D1D1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81" name="Freeform: Shape 544"/>
              <p:cNvSpPr/>
              <p:nvPr/>
            </p:nvSpPr>
            <p:spPr>
              <a:xfrm>
                <a:off x="568252" y="453997"/>
                <a:ext cx="302038" cy="690167"/>
              </a:xfrm>
              <a:custGeom>
                <a:avLst/>
                <a:gdLst/>
                <a:ahLst/>
                <a:cxnLst>
                  <a:cxn ang="0">
                    <a:pos x="wd2" y="hd2"/>
                  </a:cxn>
                  <a:cxn ang="5400000">
                    <a:pos x="wd2" y="hd2"/>
                  </a:cxn>
                  <a:cxn ang="10800000">
                    <a:pos x="wd2" y="hd2"/>
                  </a:cxn>
                  <a:cxn ang="16200000">
                    <a:pos x="wd2" y="hd2"/>
                  </a:cxn>
                </a:cxnLst>
                <a:rect l="0" t="0" r="r" b="b"/>
                <a:pathLst>
                  <a:path w="21109" h="19325" fill="norm" stroke="1" extrusionOk="0">
                    <a:moveTo>
                      <a:pt x="12814" y="8"/>
                    </a:moveTo>
                    <a:cubicBezTo>
                      <a:pt x="12814" y="8"/>
                      <a:pt x="16772" y="-178"/>
                      <a:pt x="17951" y="1241"/>
                    </a:cubicBezTo>
                    <a:cubicBezTo>
                      <a:pt x="19130" y="2642"/>
                      <a:pt x="21109" y="18399"/>
                      <a:pt x="21109" y="18399"/>
                    </a:cubicBezTo>
                    <a:cubicBezTo>
                      <a:pt x="21109" y="18399"/>
                      <a:pt x="9825" y="21422"/>
                      <a:pt x="1277" y="16541"/>
                    </a:cubicBezTo>
                    <a:cubicBezTo>
                      <a:pt x="688" y="16220"/>
                      <a:pt x="351" y="15832"/>
                      <a:pt x="225" y="15444"/>
                    </a:cubicBezTo>
                    <a:cubicBezTo>
                      <a:pt x="-491" y="12995"/>
                      <a:pt x="730" y="3217"/>
                      <a:pt x="772" y="1899"/>
                    </a:cubicBezTo>
                    <a:cubicBezTo>
                      <a:pt x="772" y="396"/>
                      <a:pt x="12814" y="8"/>
                      <a:pt x="12814" y="8"/>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82" name="Freeform: Shape 545"/>
              <p:cNvSpPr/>
              <p:nvPr/>
            </p:nvSpPr>
            <p:spPr>
              <a:xfrm>
                <a:off x="465261" y="90721"/>
                <a:ext cx="301881" cy="334026"/>
              </a:xfrm>
              <a:custGeom>
                <a:avLst/>
                <a:gdLst/>
                <a:ahLst/>
                <a:cxnLst>
                  <a:cxn ang="0">
                    <a:pos x="wd2" y="hd2"/>
                  </a:cxn>
                  <a:cxn ang="5400000">
                    <a:pos x="wd2" y="hd2"/>
                  </a:cxn>
                  <a:cxn ang="10800000">
                    <a:pos x="wd2" y="hd2"/>
                  </a:cxn>
                  <a:cxn ang="16200000">
                    <a:pos x="wd2" y="hd2"/>
                  </a:cxn>
                </a:cxnLst>
                <a:rect l="0" t="0" r="r" b="b"/>
                <a:pathLst>
                  <a:path w="19396" h="20823" fill="norm" stroke="1" extrusionOk="0">
                    <a:moveTo>
                      <a:pt x="2668" y="1362"/>
                    </a:moveTo>
                    <a:cubicBezTo>
                      <a:pt x="2939" y="1061"/>
                      <a:pt x="3287" y="911"/>
                      <a:pt x="3636" y="836"/>
                    </a:cubicBezTo>
                    <a:cubicBezTo>
                      <a:pt x="6384" y="-66"/>
                      <a:pt x="9365" y="-291"/>
                      <a:pt x="11842" y="423"/>
                    </a:cubicBezTo>
                    <a:cubicBezTo>
                      <a:pt x="14862" y="1287"/>
                      <a:pt x="16139" y="3879"/>
                      <a:pt x="17223" y="5719"/>
                    </a:cubicBezTo>
                    <a:cubicBezTo>
                      <a:pt x="18384" y="7748"/>
                      <a:pt x="20010" y="10490"/>
                      <a:pt x="19158" y="13834"/>
                    </a:cubicBezTo>
                    <a:cubicBezTo>
                      <a:pt x="18191" y="17402"/>
                      <a:pt x="15016" y="19205"/>
                      <a:pt x="14204" y="19656"/>
                    </a:cubicBezTo>
                    <a:cubicBezTo>
                      <a:pt x="13623" y="19994"/>
                      <a:pt x="11107" y="21309"/>
                      <a:pt x="7894" y="20633"/>
                    </a:cubicBezTo>
                    <a:cubicBezTo>
                      <a:pt x="6384" y="20332"/>
                      <a:pt x="5029" y="19656"/>
                      <a:pt x="3868" y="18755"/>
                    </a:cubicBezTo>
                    <a:cubicBezTo>
                      <a:pt x="2745" y="17853"/>
                      <a:pt x="1545" y="16613"/>
                      <a:pt x="1468" y="15186"/>
                    </a:cubicBezTo>
                    <a:cubicBezTo>
                      <a:pt x="1468" y="15111"/>
                      <a:pt x="1429" y="14134"/>
                      <a:pt x="1468" y="14172"/>
                    </a:cubicBezTo>
                    <a:cubicBezTo>
                      <a:pt x="1468" y="14172"/>
                      <a:pt x="-1590" y="13082"/>
                      <a:pt x="1120" y="12106"/>
                    </a:cubicBezTo>
                    <a:cubicBezTo>
                      <a:pt x="1120" y="12106"/>
                      <a:pt x="3210" y="11242"/>
                      <a:pt x="2087" y="8988"/>
                    </a:cubicBezTo>
                    <a:cubicBezTo>
                      <a:pt x="887" y="6696"/>
                      <a:pt x="-545" y="4217"/>
                      <a:pt x="2668" y="1362"/>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83" name="Freeform: Shape 546"/>
              <p:cNvSpPr/>
              <p:nvPr/>
            </p:nvSpPr>
            <p:spPr>
              <a:xfrm>
                <a:off x="655885" y="237401"/>
                <a:ext cx="33906" cy="58116"/>
              </a:xfrm>
              <a:custGeom>
                <a:avLst/>
                <a:gdLst/>
                <a:ahLst/>
                <a:cxnLst>
                  <a:cxn ang="0">
                    <a:pos x="wd2" y="hd2"/>
                  </a:cxn>
                  <a:cxn ang="5400000">
                    <a:pos x="wd2" y="hd2"/>
                  </a:cxn>
                  <a:cxn ang="10800000">
                    <a:pos x="wd2" y="hd2"/>
                  </a:cxn>
                  <a:cxn ang="16200000">
                    <a:pos x="wd2" y="hd2"/>
                  </a:cxn>
                </a:cxnLst>
                <a:rect l="0" t="0" r="r" b="b"/>
                <a:pathLst>
                  <a:path w="20580" h="21440" fill="norm" stroke="1" extrusionOk="0">
                    <a:moveTo>
                      <a:pt x="11940" y="501"/>
                    </a:moveTo>
                    <a:cubicBezTo>
                      <a:pt x="13380" y="281"/>
                      <a:pt x="14460" y="-160"/>
                      <a:pt x="15900" y="60"/>
                    </a:cubicBezTo>
                    <a:cubicBezTo>
                      <a:pt x="17700" y="281"/>
                      <a:pt x="18780" y="942"/>
                      <a:pt x="19500" y="2044"/>
                    </a:cubicBezTo>
                    <a:cubicBezTo>
                      <a:pt x="20220" y="2926"/>
                      <a:pt x="20580" y="4028"/>
                      <a:pt x="20580" y="4909"/>
                    </a:cubicBezTo>
                    <a:cubicBezTo>
                      <a:pt x="19860" y="9979"/>
                      <a:pt x="15540" y="14828"/>
                      <a:pt x="9780" y="18575"/>
                    </a:cubicBezTo>
                    <a:cubicBezTo>
                      <a:pt x="7980" y="19677"/>
                      <a:pt x="5820" y="20999"/>
                      <a:pt x="2940" y="21440"/>
                    </a:cubicBezTo>
                    <a:cubicBezTo>
                      <a:pt x="2580" y="21440"/>
                      <a:pt x="2220" y="21440"/>
                      <a:pt x="1860" y="21440"/>
                    </a:cubicBezTo>
                    <a:cubicBezTo>
                      <a:pt x="1500" y="21440"/>
                      <a:pt x="1140" y="20999"/>
                      <a:pt x="1140" y="20779"/>
                    </a:cubicBezTo>
                    <a:cubicBezTo>
                      <a:pt x="-1020" y="17252"/>
                      <a:pt x="60" y="15269"/>
                      <a:pt x="2940" y="12403"/>
                    </a:cubicBezTo>
                    <a:cubicBezTo>
                      <a:pt x="4380" y="10860"/>
                      <a:pt x="2580" y="8877"/>
                      <a:pt x="2580" y="7113"/>
                    </a:cubicBezTo>
                    <a:cubicBezTo>
                      <a:pt x="2580" y="4469"/>
                      <a:pt x="8700" y="1603"/>
                      <a:pt x="11940" y="501"/>
                    </a:cubicBezTo>
                    <a:close/>
                  </a:path>
                </a:pathLst>
              </a:custGeom>
              <a:solidFill>
                <a:srgbClr val="EFAB9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84" name="Freeform: Shape 547"/>
              <p:cNvSpPr/>
              <p:nvPr/>
            </p:nvSpPr>
            <p:spPr>
              <a:xfrm>
                <a:off x="521440" y="243675"/>
                <a:ext cx="19169" cy="19174"/>
              </a:xfrm>
              <a:custGeom>
                <a:avLst/>
                <a:gdLst/>
                <a:ahLst/>
                <a:cxnLst>
                  <a:cxn ang="0">
                    <a:pos x="wd2" y="hd2"/>
                  </a:cxn>
                  <a:cxn ang="5400000">
                    <a:pos x="wd2" y="hd2"/>
                  </a:cxn>
                  <a:cxn ang="10800000">
                    <a:pos x="wd2" y="hd2"/>
                  </a:cxn>
                  <a:cxn ang="16200000">
                    <a:pos x="wd2" y="hd2"/>
                  </a:cxn>
                </a:cxnLst>
                <a:rect l="0" t="0" r="r" b="b"/>
                <a:pathLst>
                  <a:path w="19116" h="19120" fill="norm" stroke="1" extrusionOk="0">
                    <a:moveTo>
                      <a:pt x="509" y="12769"/>
                    </a:moveTo>
                    <a:cubicBezTo>
                      <a:pt x="2261" y="17439"/>
                      <a:pt x="7515" y="20358"/>
                      <a:pt x="12185" y="18607"/>
                    </a:cubicBezTo>
                    <a:cubicBezTo>
                      <a:pt x="17439" y="16855"/>
                      <a:pt x="20358" y="11601"/>
                      <a:pt x="18607" y="6931"/>
                    </a:cubicBezTo>
                    <a:cubicBezTo>
                      <a:pt x="17439" y="1677"/>
                      <a:pt x="11601" y="-1242"/>
                      <a:pt x="6931" y="509"/>
                    </a:cubicBezTo>
                    <a:cubicBezTo>
                      <a:pt x="1677" y="2261"/>
                      <a:pt x="-1242" y="7515"/>
                      <a:pt x="509" y="12769"/>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85" name="Freeform: Shape 548"/>
              <p:cNvSpPr/>
              <p:nvPr/>
            </p:nvSpPr>
            <p:spPr>
              <a:xfrm>
                <a:off x="506128" y="200550"/>
                <a:ext cx="75604" cy="30978"/>
              </a:xfrm>
              <a:custGeom>
                <a:avLst/>
                <a:gdLst/>
                <a:ahLst/>
                <a:cxnLst>
                  <a:cxn ang="0">
                    <a:pos x="wd2" y="hd2"/>
                  </a:cxn>
                  <a:cxn ang="5400000">
                    <a:pos x="wd2" y="hd2"/>
                  </a:cxn>
                  <a:cxn ang="10800000">
                    <a:pos x="wd2" y="hd2"/>
                  </a:cxn>
                  <a:cxn ang="16200000">
                    <a:pos x="wd2" y="hd2"/>
                  </a:cxn>
                </a:cxnLst>
                <a:rect l="0" t="0" r="r" b="b"/>
                <a:pathLst>
                  <a:path w="21303" h="21323" fill="norm" stroke="1" extrusionOk="0">
                    <a:moveTo>
                      <a:pt x="547" y="3391"/>
                    </a:moveTo>
                    <a:cubicBezTo>
                      <a:pt x="40" y="5021"/>
                      <a:pt x="-297" y="7466"/>
                      <a:pt x="378" y="8689"/>
                    </a:cubicBezTo>
                    <a:cubicBezTo>
                      <a:pt x="547" y="9504"/>
                      <a:pt x="884" y="9504"/>
                      <a:pt x="1222" y="9912"/>
                    </a:cubicBezTo>
                    <a:cubicBezTo>
                      <a:pt x="4597" y="12765"/>
                      <a:pt x="8140" y="11949"/>
                      <a:pt x="11516" y="13172"/>
                    </a:cubicBezTo>
                    <a:cubicBezTo>
                      <a:pt x="14891" y="13987"/>
                      <a:pt x="18266" y="16840"/>
                      <a:pt x="21303" y="21323"/>
                    </a:cubicBezTo>
                    <a:cubicBezTo>
                      <a:pt x="20628" y="15210"/>
                      <a:pt x="18772" y="9912"/>
                      <a:pt x="16241" y="6651"/>
                    </a:cubicBezTo>
                    <a:cubicBezTo>
                      <a:pt x="13878" y="2983"/>
                      <a:pt x="10672" y="946"/>
                      <a:pt x="7972" y="131"/>
                    </a:cubicBezTo>
                    <a:cubicBezTo>
                      <a:pt x="6622" y="-277"/>
                      <a:pt x="1053" y="131"/>
                      <a:pt x="547" y="3391"/>
                    </a:cubicBezTo>
                    <a:close/>
                  </a:path>
                </a:pathLst>
              </a:custGeom>
              <a:solidFill>
                <a:srgbClr val="D76E3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86" name="Freeform: Shape 549"/>
              <p:cNvSpPr/>
              <p:nvPr/>
            </p:nvSpPr>
            <p:spPr>
              <a:xfrm>
                <a:off x="428365" y="-1"/>
                <a:ext cx="395578" cy="368622"/>
              </a:xfrm>
              <a:custGeom>
                <a:avLst/>
                <a:gdLst/>
                <a:ahLst/>
                <a:cxnLst>
                  <a:cxn ang="0">
                    <a:pos x="wd2" y="hd2"/>
                  </a:cxn>
                  <a:cxn ang="5400000">
                    <a:pos x="wd2" y="hd2"/>
                  </a:cxn>
                  <a:cxn ang="10800000">
                    <a:pos x="wd2" y="hd2"/>
                  </a:cxn>
                  <a:cxn ang="16200000">
                    <a:pos x="wd2" y="hd2"/>
                  </a:cxn>
                </a:cxnLst>
                <a:rect l="0" t="0" r="r" b="b"/>
                <a:pathLst>
                  <a:path w="20908" h="20740" fill="norm" stroke="1" extrusionOk="0">
                    <a:moveTo>
                      <a:pt x="16982" y="20702"/>
                    </a:moveTo>
                    <a:cubicBezTo>
                      <a:pt x="16887" y="20804"/>
                      <a:pt x="16282" y="20668"/>
                      <a:pt x="16154" y="20634"/>
                    </a:cubicBezTo>
                    <a:cubicBezTo>
                      <a:pt x="15581" y="20533"/>
                      <a:pt x="14975" y="20363"/>
                      <a:pt x="14497" y="20024"/>
                    </a:cubicBezTo>
                    <a:cubicBezTo>
                      <a:pt x="13924" y="19617"/>
                      <a:pt x="13542" y="18973"/>
                      <a:pt x="13478" y="18227"/>
                    </a:cubicBezTo>
                    <a:cubicBezTo>
                      <a:pt x="13319" y="16904"/>
                      <a:pt x="14243" y="16091"/>
                      <a:pt x="14720" y="14972"/>
                    </a:cubicBezTo>
                    <a:cubicBezTo>
                      <a:pt x="15071" y="14226"/>
                      <a:pt x="15294" y="13344"/>
                      <a:pt x="14816" y="12632"/>
                    </a:cubicBezTo>
                    <a:cubicBezTo>
                      <a:pt x="14338" y="11920"/>
                      <a:pt x="13223" y="11750"/>
                      <a:pt x="12490" y="12089"/>
                    </a:cubicBezTo>
                    <a:cubicBezTo>
                      <a:pt x="11407" y="12598"/>
                      <a:pt x="11439" y="14022"/>
                      <a:pt x="11439" y="15073"/>
                    </a:cubicBezTo>
                    <a:cubicBezTo>
                      <a:pt x="11407" y="15412"/>
                      <a:pt x="11248" y="15718"/>
                      <a:pt x="10929" y="15718"/>
                    </a:cubicBezTo>
                    <a:cubicBezTo>
                      <a:pt x="10738" y="15718"/>
                      <a:pt x="10547" y="15616"/>
                      <a:pt x="10451" y="15412"/>
                    </a:cubicBezTo>
                    <a:cubicBezTo>
                      <a:pt x="10420" y="15311"/>
                      <a:pt x="10420" y="15141"/>
                      <a:pt x="10420" y="14972"/>
                    </a:cubicBezTo>
                    <a:cubicBezTo>
                      <a:pt x="10388" y="14192"/>
                      <a:pt x="10356" y="13378"/>
                      <a:pt x="10356" y="12564"/>
                    </a:cubicBezTo>
                    <a:cubicBezTo>
                      <a:pt x="10356" y="12123"/>
                      <a:pt x="10451" y="11513"/>
                      <a:pt x="10324" y="11072"/>
                    </a:cubicBezTo>
                    <a:cubicBezTo>
                      <a:pt x="10324" y="10563"/>
                      <a:pt x="9878" y="10157"/>
                      <a:pt x="9368" y="10190"/>
                    </a:cubicBezTo>
                    <a:cubicBezTo>
                      <a:pt x="7680" y="10394"/>
                      <a:pt x="4112" y="10699"/>
                      <a:pt x="926" y="9614"/>
                    </a:cubicBezTo>
                    <a:cubicBezTo>
                      <a:pt x="352" y="9411"/>
                      <a:pt x="-30" y="8834"/>
                      <a:pt x="2" y="8190"/>
                    </a:cubicBezTo>
                    <a:cubicBezTo>
                      <a:pt x="66" y="5952"/>
                      <a:pt x="958" y="899"/>
                      <a:pt x="7106" y="153"/>
                    </a:cubicBezTo>
                    <a:cubicBezTo>
                      <a:pt x="15039" y="-796"/>
                      <a:pt x="19595" y="2764"/>
                      <a:pt x="20582" y="7851"/>
                    </a:cubicBezTo>
                    <a:cubicBezTo>
                      <a:pt x="21570" y="12869"/>
                      <a:pt x="20296" y="17210"/>
                      <a:pt x="16982" y="20702"/>
                    </a:cubicBezTo>
                    <a:close/>
                  </a:path>
                </a:pathLst>
              </a:custGeom>
              <a:solidFill>
                <a:srgbClr val="D76E3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87" name="Freeform: Shape 550"/>
              <p:cNvSpPr/>
              <p:nvPr/>
            </p:nvSpPr>
            <p:spPr>
              <a:xfrm>
                <a:off x="781295" y="111077"/>
                <a:ext cx="179345" cy="214929"/>
              </a:xfrm>
              <a:custGeom>
                <a:avLst/>
                <a:gdLst/>
                <a:ahLst/>
                <a:cxnLst>
                  <a:cxn ang="0">
                    <a:pos x="wd2" y="hd2"/>
                  </a:cxn>
                  <a:cxn ang="5400000">
                    <a:pos x="wd2" y="hd2"/>
                  </a:cxn>
                  <a:cxn ang="10800000">
                    <a:pos x="wd2" y="hd2"/>
                  </a:cxn>
                  <a:cxn ang="16200000">
                    <a:pos x="wd2" y="hd2"/>
                  </a:cxn>
                </a:cxnLst>
                <a:rect l="0" t="0" r="r" b="b"/>
                <a:pathLst>
                  <a:path w="20121" h="20787" fill="norm" stroke="1" extrusionOk="0">
                    <a:moveTo>
                      <a:pt x="6779" y="1195"/>
                    </a:moveTo>
                    <a:cubicBezTo>
                      <a:pt x="9344" y="-261"/>
                      <a:pt x="12381" y="-552"/>
                      <a:pt x="15554" y="1253"/>
                    </a:cubicBezTo>
                    <a:cubicBezTo>
                      <a:pt x="19469" y="3465"/>
                      <a:pt x="20346" y="7541"/>
                      <a:pt x="20076" y="11267"/>
                    </a:cubicBezTo>
                    <a:cubicBezTo>
                      <a:pt x="19806" y="13770"/>
                      <a:pt x="19536" y="16973"/>
                      <a:pt x="17376" y="18836"/>
                    </a:cubicBezTo>
                    <a:cubicBezTo>
                      <a:pt x="15149" y="20815"/>
                      <a:pt x="11234" y="21048"/>
                      <a:pt x="7858" y="20582"/>
                    </a:cubicBezTo>
                    <a:cubicBezTo>
                      <a:pt x="6306" y="20349"/>
                      <a:pt x="4821" y="20000"/>
                      <a:pt x="3606" y="19243"/>
                    </a:cubicBezTo>
                    <a:cubicBezTo>
                      <a:pt x="1986" y="18312"/>
                      <a:pt x="1108" y="16973"/>
                      <a:pt x="501" y="15517"/>
                    </a:cubicBezTo>
                    <a:cubicBezTo>
                      <a:pt x="-1254" y="11034"/>
                      <a:pt x="1783" y="3989"/>
                      <a:pt x="6779" y="1195"/>
                    </a:cubicBezTo>
                    <a:close/>
                  </a:path>
                </a:pathLst>
              </a:custGeom>
              <a:solidFill>
                <a:srgbClr val="D76E3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88" name="Freeform: Shape 551"/>
              <p:cNvSpPr/>
              <p:nvPr/>
            </p:nvSpPr>
            <p:spPr>
              <a:xfrm>
                <a:off x="548351" y="420060"/>
                <a:ext cx="232084" cy="121756"/>
              </a:xfrm>
              <a:custGeom>
                <a:avLst/>
                <a:gdLst/>
                <a:ahLst/>
                <a:cxnLst>
                  <a:cxn ang="0">
                    <a:pos x="wd2" y="hd2"/>
                  </a:cxn>
                  <a:cxn ang="5400000">
                    <a:pos x="wd2" y="hd2"/>
                  </a:cxn>
                  <a:cxn ang="10800000">
                    <a:pos x="wd2" y="hd2"/>
                  </a:cxn>
                  <a:cxn ang="16200000">
                    <a:pos x="wd2" y="hd2"/>
                  </a:cxn>
                </a:cxnLst>
                <a:rect l="0" t="0" r="r" b="b"/>
                <a:pathLst>
                  <a:path w="21403" h="20848" fill="norm" stroke="1" extrusionOk="0">
                    <a:moveTo>
                      <a:pt x="17730" y="482"/>
                    </a:moveTo>
                    <a:cubicBezTo>
                      <a:pt x="15064" y="2848"/>
                      <a:pt x="8346" y="8505"/>
                      <a:pt x="2127" y="11282"/>
                    </a:cubicBezTo>
                    <a:cubicBezTo>
                      <a:pt x="1294" y="11694"/>
                      <a:pt x="572" y="12928"/>
                      <a:pt x="350" y="14574"/>
                    </a:cubicBezTo>
                    <a:cubicBezTo>
                      <a:pt x="72" y="16117"/>
                      <a:pt x="-150" y="18277"/>
                      <a:pt x="128" y="20642"/>
                    </a:cubicBezTo>
                    <a:cubicBezTo>
                      <a:pt x="128" y="20745"/>
                      <a:pt x="128" y="20848"/>
                      <a:pt x="239" y="20848"/>
                    </a:cubicBezTo>
                    <a:cubicBezTo>
                      <a:pt x="1405" y="20437"/>
                      <a:pt x="12677" y="17145"/>
                      <a:pt x="20895" y="7168"/>
                    </a:cubicBezTo>
                    <a:cubicBezTo>
                      <a:pt x="21228" y="6757"/>
                      <a:pt x="21450" y="5934"/>
                      <a:pt x="21394" y="5111"/>
                    </a:cubicBezTo>
                    <a:cubicBezTo>
                      <a:pt x="21394" y="4494"/>
                      <a:pt x="21339" y="3774"/>
                      <a:pt x="21228" y="3054"/>
                    </a:cubicBezTo>
                    <a:cubicBezTo>
                      <a:pt x="20784" y="482"/>
                      <a:pt x="19118" y="-752"/>
                      <a:pt x="17730" y="482"/>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89" name="Freeform: Shape 552"/>
              <p:cNvSpPr/>
              <p:nvPr/>
            </p:nvSpPr>
            <p:spPr>
              <a:xfrm>
                <a:off x="246090" y="378559"/>
                <a:ext cx="548157" cy="349013"/>
              </a:xfrm>
              <a:custGeom>
                <a:avLst/>
                <a:gdLst/>
                <a:ahLst/>
                <a:cxnLst>
                  <a:cxn ang="0">
                    <a:pos x="wd2" y="hd2"/>
                  </a:cxn>
                  <a:cxn ang="5400000">
                    <a:pos x="wd2" y="hd2"/>
                  </a:cxn>
                  <a:cxn ang="10800000">
                    <a:pos x="wd2" y="hd2"/>
                  </a:cxn>
                  <a:cxn ang="16200000">
                    <a:pos x="wd2" y="hd2"/>
                  </a:cxn>
                </a:cxnLst>
                <a:rect l="0" t="0" r="r" b="b"/>
                <a:pathLst>
                  <a:path w="21530" h="18954" fill="norm" stroke="1" extrusionOk="0">
                    <a:moveTo>
                      <a:pt x="2937" y="309"/>
                    </a:moveTo>
                    <a:cubicBezTo>
                      <a:pt x="2937" y="309"/>
                      <a:pt x="5305" y="7672"/>
                      <a:pt x="12387" y="10487"/>
                    </a:cubicBezTo>
                    <a:cubicBezTo>
                      <a:pt x="13145" y="10781"/>
                      <a:pt x="13926" y="10847"/>
                      <a:pt x="14708" y="10749"/>
                    </a:cubicBezTo>
                    <a:cubicBezTo>
                      <a:pt x="16839" y="10487"/>
                      <a:pt x="21600" y="10225"/>
                      <a:pt x="21529" y="13498"/>
                    </a:cubicBezTo>
                    <a:cubicBezTo>
                      <a:pt x="21387" y="17687"/>
                      <a:pt x="17503" y="20665"/>
                      <a:pt x="12576" y="17850"/>
                    </a:cubicBezTo>
                    <a:cubicBezTo>
                      <a:pt x="7650" y="15069"/>
                      <a:pt x="450" y="7770"/>
                      <a:pt x="0" y="1978"/>
                    </a:cubicBezTo>
                    <a:cubicBezTo>
                      <a:pt x="0" y="1978"/>
                      <a:pt x="1303" y="-935"/>
                      <a:pt x="2937" y="309"/>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90" name="Freeform: Shape 553"/>
              <p:cNvSpPr/>
              <p:nvPr/>
            </p:nvSpPr>
            <p:spPr>
              <a:xfrm>
                <a:off x="652361" y="1253547"/>
                <a:ext cx="93571" cy="379108"/>
              </a:xfrm>
              <a:prstGeom prst="rect">
                <a:avLst/>
              </a:pr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91" name="Freeform: Shape 554"/>
              <p:cNvSpPr/>
              <p:nvPr/>
            </p:nvSpPr>
            <p:spPr>
              <a:xfrm>
                <a:off x="617953" y="1498778"/>
                <a:ext cx="166012" cy="203300"/>
              </a:xfrm>
              <a:custGeom>
                <a:avLst/>
                <a:gdLst/>
                <a:ahLst/>
                <a:cxnLst>
                  <a:cxn ang="0">
                    <a:pos x="wd2" y="hd2"/>
                  </a:cxn>
                  <a:cxn ang="5400000">
                    <a:pos x="wd2" y="hd2"/>
                  </a:cxn>
                  <a:cxn ang="10800000">
                    <a:pos x="wd2" y="hd2"/>
                  </a:cxn>
                  <a:cxn ang="16200000">
                    <a:pos x="wd2" y="hd2"/>
                  </a:cxn>
                </a:cxnLst>
                <a:rect l="0" t="0" r="r" b="b"/>
                <a:pathLst>
                  <a:path w="21600" h="21333" fill="norm" stroke="1" extrusionOk="0">
                    <a:moveTo>
                      <a:pt x="2974" y="112"/>
                    </a:moveTo>
                    <a:cubicBezTo>
                      <a:pt x="6417" y="933"/>
                      <a:pt x="12365" y="1817"/>
                      <a:pt x="18548" y="175"/>
                    </a:cubicBezTo>
                    <a:cubicBezTo>
                      <a:pt x="19957" y="-204"/>
                      <a:pt x="21600" y="428"/>
                      <a:pt x="21600" y="1375"/>
                    </a:cubicBezTo>
                    <a:lnTo>
                      <a:pt x="21600" y="21333"/>
                    </a:lnTo>
                    <a:lnTo>
                      <a:pt x="0" y="21333"/>
                    </a:lnTo>
                    <a:lnTo>
                      <a:pt x="0" y="1312"/>
                    </a:lnTo>
                    <a:cubicBezTo>
                      <a:pt x="0" y="365"/>
                      <a:pt x="1565" y="-267"/>
                      <a:pt x="2974" y="112"/>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92" name="Freeform: Shape 555"/>
              <p:cNvSpPr/>
              <p:nvPr/>
            </p:nvSpPr>
            <p:spPr>
              <a:xfrm>
                <a:off x="346300" y="1665855"/>
                <a:ext cx="333833" cy="1466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896" y="0"/>
                    </a:moveTo>
                    <a:lnTo>
                      <a:pt x="17896" y="4780"/>
                    </a:lnTo>
                    <a:lnTo>
                      <a:pt x="0" y="4780"/>
                    </a:lnTo>
                    <a:lnTo>
                      <a:pt x="0" y="21600"/>
                    </a:lnTo>
                    <a:lnTo>
                      <a:pt x="3431" y="21600"/>
                    </a:lnTo>
                    <a:lnTo>
                      <a:pt x="3431" y="13367"/>
                    </a:lnTo>
                    <a:lnTo>
                      <a:pt x="21366" y="13633"/>
                    </a:lnTo>
                    <a:lnTo>
                      <a:pt x="21600" y="0"/>
                    </a:ln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93" name="Freeform: Shape 556"/>
              <p:cNvSpPr/>
              <p:nvPr/>
            </p:nvSpPr>
            <p:spPr>
              <a:xfrm>
                <a:off x="317927" y="1796250"/>
                <a:ext cx="97193" cy="971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800" y="21600"/>
                      <a:pt x="10800" y="21600"/>
                    </a:cubicBezTo>
                    <a:cubicBezTo>
                      <a:pt x="4800" y="21600"/>
                      <a:pt x="0" y="16800"/>
                      <a:pt x="0" y="10800"/>
                    </a:cubicBezTo>
                    <a:cubicBezTo>
                      <a:pt x="0" y="4667"/>
                      <a:pt x="4800" y="0"/>
                      <a:pt x="10800" y="0"/>
                    </a:cubicBezTo>
                    <a:cubicBezTo>
                      <a:pt x="16800" y="0"/>
                      <a:pt x="21600" y="4667"/>
                      <a:pt x="21600" y="1080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94" name="Freeform: Shape 557"/>
              <p:cNvSpPr/>
              <p:nvPr/>
            </p:nvSpPr>
            <p:spPr>
              <a:xfrm>
                <a:off x="325171" y="1803494"/>
                <a:ext cx="82101" cy="82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79"/>
                    </a:moveTo>
                    <a:cubicBezTo>
                      <a:pt x="21600" y="16870"/>
                      <a:pt x="16870" y="21600"/>
                      <a:pt x="10879" y="21600"/>
                    </a:cubicBezTo>
                    <a:cubicBezTo>
                      <a:pt x="4888" y="21600"/>
                      <a:pt x="0" y="16870"/>
                      <a:pt x="0" y="10879"/>
                    </a:cubicBezTo>
                    <a:cubicBezTo>
                      <a:pt x="0" y="4888"/>
                      <a:pt x="4888" y="0"/>
                      <a:pt x="10879" y="0"/>
                    </a:cubicBezTo>
                    <a:cubicBezTo>
                      <a:pt x="16870" y="0"/>
                      <a:pt x="21600" y="4888"/>
                      <a:pt x="21600" y="10879"/>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95" name="Freeform: Shape 558"/>
              <p:cNvSpPr/>
              <p:nvPr/>
            </p:nvSpPr>
            <p:spPr>
              <a:xfrm>
                <a:off x="721785" y="1665253"/>
                <a:ext cx="333229" cy="1472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33" y="0"/>
                    </a:moveTo>
                    <a:lnTo>
                      <a:pt x="3633" y="4761"/>
                    </a:lnTo>
                    <a:lnTo>
                      <a:pt x="21600" y="4761"/>
                    </a:lnTo>
                    <a:lnTo>
                      <a:pt x="21600" y="21600"/>
                    </a:lnTo>
                    <a:lnTo>
                      <a:pt x="18163" y="21600"/>
                    </a:lnTo>
                    <a:lnTo>
                      <a:pt x="18163" y="13401"/>
                    </a:lnTo>
                    <a:lnTo>
                      <a:pt x="195" y="13577"/>
                    </a:lnTo>
                    <a:lnTo>
                      <a:pt x="0" y="0"/>
                    </a:ln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96" name="Freeform: Shape 559"/>
              <p:cNvSpPr/>
              <p:nvPr/>
            </p:nvSpPr>
            <p:spPr>
              <a:xfrm>
                <a:off x="979554" y="1794438"/>
                <a:ext cx="97192" cy="977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66"/>
                    </a:moveTo>
                    <a:cubicBezTo>
                      <a:pt x="21600" y="16697"/>
                      <a:pt x="16800" y="21600"/>
                      <a:pt x="10800" y="21600"/>
                    </a:cubicBezTo>
                    <a:cubicBezTo>
                      <a:pt x="4800" y="21600"/>
                      <a:pt x="0" y="16697"/>
                      <a:pt x="0" y="10866"/>
                    </a:cubicBezTo>
                    <a:cubicBezTo>
                      <a:pt x="0" y="4903"/>
                      <a:pt x="4800" y="0"/>
                      <a:pt x="10800" y="0"/>
                    </a:cubicBezTo>
                    <a:cubicBezTo>
                      <a:pt x="16800" y="0"/>
                      <a:pt x="21600" y="4903"/>
                      <a:pt x="21600" y="10866"/>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97" name="Freeform: Shape 560"/>
              <p:cNvSpPr/>
              <p:nvPr/>
            </p:nvSpPr>
            <p:spPr>
              <a:xfrm>
                <a:off x="986798" y="1802286"/>
                <a:ext cx="82704" cy="82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79"/>
                    </a:moveTo>
                    <a:cubicBezTo>
                      <a:pt x="21600" y="16870"/>
                      <a:pt x="16748" y="21600"/>
                      <a:pt x="10800" y="21600"/>
                    </a:cubicBezTo>
                    <a:cubicBezTo>
                      <a:pt x="4852" y="21600"/>
                      <a:pt x="0" y="16870"/>
                      <a:pt x="0" y="10879"/>
                    </a:cubicBezTo>
                    <a:cubicBezTo>
                      <a:pt x="0" y="4888"/>
                      <a:pt x="4852" y="0"/>
                      <a:pt x="10800" y="0"/>
                    </a:cubicBezTo>
                    <a:cubicBezTo>
                      <a:pt x="16748" y="0"/>
                      <a:pt x="21600" y="4888"/>
                      <a:pt x="21600" y="10879"/>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98" name="Freeform: Shape 561"/>
              <p:cNvSpPr/>
              <p:nvPr/>
            </p:nvSpPr>
            <p:spPr>
              <a:xfrm>
                <a:off x="668662" y="1658610"/>
                <a:ext cx="73649" cy="234830"/>
              </a:xfrm>
              <a:prstGeom prst="rect">
                <a:avLst/>
              </a:pr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99" name="Freeform: Shape 562"/>
              <p:cNvSpPr/>
              <p:nvPr/>
            </p:nvSpPr>
            <p:spPr>
              <a:xfrm>
                <a:off x="656588" y="1877746"/>
                <a:ext cx="97796" cy="983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27"/>
                      <a:pt x="16829" y="21600"/>
                      <a:pt x="10734" y="21600"/>
                    </a:cubicBezTo>
                    <a:cubicBezTo>
                      <a:pt x="4903" y="21600"/>
                      <a:pt x="0" y="16727"/>
                      <a:pt x="0" y="10800"/>
                    </a:cubicBezTo>
                    <a:cubicBezTo>
                      <a:pt x="0" y="4873"/>
                      <a:pt x="4903" y="0"/>
                      <a:pt x="10734" y="0"/>
                    </a:cubicBezTo>
                    <a:cubicBezTo>
                      <a:pt x="16829" y="0"/>
                      <a:pt x="21600" y="4873"/>
                      <a:pt x="21600" y="1080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00" name="Freeform: Shape 563"/>
              <p:cNvSpPr/>
              <p:nvPr/>
            </p:nvSpPr>
            <p:spPr>
              <a:xfrm>
                <a:off x="664436" y="1885594"/>
                <a:ext cx="82704" cy="827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48"/>
                      <a:pt x="16591" y="21600"/>
                      <a:pt x="10643" y="21600"/>
                    </a:cubicBezTo>
                    <a:cubicBezTo>
                      <a:pt x="4696" y="21600"/>
                      <a:pt x="0" y="16748"/>
                      <a:pt x="0" y="10800"/>
                    </a:cubicBezTo>
                    <a:cubicBezTo>
                      <a:pt x="0" y="4852"/>
                      <a:pt x="4696" y="0"/>
                      <a:pt x="10643" y="0"/>
                    </a:cubicBezTo>
                    <a:cubicBezTo>
                      <a:pt x="16591" y="0"/>
                      <a:pt x="21600" y="4852"/>
                      <a:pt x="21600" y="10800"/>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01" name="Freeform: Shape 564"/>
              <p:cNvSpPr/>
              <p:nvPr/>
            </p:nvSpPr>
            <p:spPr>
              <a:xfrm>
                <a:off x="408478" y="1224571"/>
                <a:ext cx="581340" cy="971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0995" y="16400"/>
                    </a:lnTo>
                    <a:cubicBezTo>
                      <a:pt x="19830" y="6267"/>
                      <a:pt x="17679" y="0"/>
                      <a:pt x="15349" y="0"/>
                    </a:cubicBezTo>
                    <a:lnTo>
                      <a:pt x="6296" y="0"/>
                    </a:lnTo>
                    <a:cubicBezTo>
                      <a:pt x="4011" y="0"/>
                      <a:pt x="1905" y="6000"/>
                      <a:pt x="717" y="15733"/>
                    </a:cubicBezTo>
                    <a:close/>
                  </a:path>
                </a:pathLst>
              </a:custGeom>
              <a:solidFill>
                <a:srgbClr val="AAAAA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02" name="Freeform: Shape 565"/>
              <p:cNvSpPr/>
              <p:nvPr/>
            </p:nvSpPr>
            <p:spPr>
              <a:xfrm>
                <a:off x="387953" y="1286749"/>
                <a:ext cx="610314" cy="68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83" y="21600"/>
                    </a:moveTo>
                    <a:lnTo>
                      <a:pt x="1217" y="21600"/>
                    </a:lnTo>
                    <a:cubicBezTo>
                      <a:pt x="555" y="21600"/>
                      <a:pt x="0" y="16863"/>
                      <a:pt x="0" y="10800"/>
                    </a:cubicBezTo>
                    <a:cubicBezTo>
                      <a:pt x="0" y="4926"/>
                      <a:pt x="555" y="0"/>
                      <a:pt x="1217" y="0"/>
                    </a:cubicBezTo>
                    <a:lnTo>
                      <a:pt x="20383" y="0"/>
                    </a:lnTo>
                    <a:cubicBezTo>
                      <a:pt x="21066" y="0"/>
                      <a:pt x="21600" y="4926"/>
                      <a:pt x="21600" y="10800"/>
                    </a:cubicBezTo>
                    <a:cubicBezTo>
                      <a:pt x="21600" y="16863"/>
                      <a:pt x="21066" y="21600"/>
                      <a:pt x="20383" y="2160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03" name="Freeform: Shape 566"/>
              <p:cNvSpPr/>
              <p:nvPr/>
            </p:nvSpPr>
            <p:spPr>
              <a:xfrm>
                <a:off x="849161" y="839426"/>
                <a:ext cx="121943" cy="446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
                    </a:moveTo>
                    <a:lnTo>
                      <a:pt x="0" y="21600"/>
                    </a:lnTo>
                    <a:lnTo>
                      <a:pt x="10747" y="21600"/>
                    </a:lnTo>
                    <a:lnTo>
                      <a:pt x="21600" y="0"/>
                    </a:ln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04" name="Freeform: Shape 567"/>
              <p:cNvSpPr/>
              <p:nvPr/>
            </p:nvSpPr>
            <p:spPr>
              <a:xfrm>
                <a:off x="693269" y="458730"/>
                <a:ext cx="416076" cy="456157"/>
              </a:xfrm>
              <a:custGeom>
                <a:avLst/>
                <a:gdLst/>
                <a:ahLst/>
                <a:cxnLst>
                  <a:cxn ang="0">
                    <a:pos x="wd2" y="hd2"/>
                  </a:cxn>
                  <a:cxn ang="5400000">
                    <a:pos x="wd2" y="hd2"/>
                  </a:cxn>
                  <a:cxn ang="10800000">
                    <a:pos x="wd2" y="hd2"/>
                  </a:cxn>
                  <a:cxn ang="16200000">
                    <a:pos x="wd2" y="hd2"/>
                  </a:cxn>
                </a:cxnLst>
                <a:rect l="0" t="0" r="r" b="b"/>
                <a:pathLst>
                  <a:path w="21483" h="21533" fill="norm" stroke="1" extrusionOk="0">
                    <a:moveTo>
                      <a:pt x="15320" y="21533"/>
                    </a:moveTo>
                    <a:lnTo>
                      <a:pt x="6761" y="21533"/>
                    </a:lnTo>
                    <a:cubicBezTo>
                      <a:pt x="3991" y="21533"/>
                      <a:pt x="1657" y="20224"/>
                      <a:pt x="1501" y="18573"/>
                    </a:cubicBezTo>
                    <a:lnTo>
                      <a:pt x="7" y="3320"/>
                    </a:lnTo>
                    <a:cubicBezTo>
                      <a:pt x="-117" y="1982"/>
                      <a:pt x="1346" y="815"/>
                      <a:pt x="3493" y="502"/>
                    </a:cubicBezTo>
                    <a:cubicBezTo>
                      <a:pt x="5890" y="161"/>
                      <a:pt x="8847" y="-67"/>
                      <a:pt x="12239" y="18"/>
                    </a:cubicBezTo>
                    <a:cubicBezTo>
                      <a:pt x="14387" y="104"/>
                      <a:pt x="16348" y="303"/>
                      <a:pt x="17997" y="531"/>
                    </a:cubicBezTo>
                    <a:cubicBezTo>
                      <a:pt x="20051" y="844"/>
                      <a:pt x="21483" y="1954"/>
                      <a:pt x="21483" y="3206"/>
                    </a:cubicBezTo>
                    <a:cubicBezTo>
                      <a:pt x="21327" y="8300"/>
                      <a:pt x="20798" y="13365"/>
                      <a:pt x="20643" y="18488"/>
                    </a:cubicBezTo>
                    <a:cubicBezTo>
                      <a:pt x="20580" y="20167"/>
                      <a:pt x="18215" y="21533"/>
                      <a:pt x="15320" y="21533"/>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05" name="Freeform: Shape 568"/>
              <p:cNvSpPr/>
              <p:nvPr/>
            </p:nvSpPr>
            <p:spPr>
              <a:xfrm>
                <a:off x="718624" y="458730"/>
                <a:ext cx="416085" cy="456157"/>
              </a:xfrm>
              <a:custGeom>
                <a:avLst/>
                <a:gdLst/>
                <a:ahLst/>
                <a:cxnLst>
                  <a:cxn ang="0">
                    <a:pos x="wd2" y="hd2"/>
                  </a:cxn>
                  <a:cxn ang="5400000">
                    <a:pos x="wd2" y="hd2"/>
                  </a:cxn>
                  <a:cxn ang="10800000">
                    <a:pos x="wd2" y="hd2"/>
                  </a:cxn>
                  <a:cxn ang="16200000">
                    <a:pos x="wd2" y="hd2"/>
                  </a:cxn>
                </a:cxnLst>
                <a:rect l="0" t="0" r="r" b="b"/>
                <a:pathLst>
                  <a:path w="21452" h="21533" fill="norm" stroke="1" extrusionOk="0">
                    <a:moveTo>
                      <a:pt x="15329" y="21533"/>
                    </a:moveTo>
                    <a:lnTo>
                      <a:pt x="6783" y="21533"/>
                    </a:lnTo>
                    <a:cubicBezTo>
                      <a:pt x="3985" y="21533"/>
                      <a:pt x="1655" y="20224"/>
                      <a:pt x="1499" y="18573"/>
                    </a:cubicBezTo>
                    <a:lnTo>
                      <a:pt x="7" y="3320"/>
                    </a:lnTo>
                    <a:cubicBezTo>
                      <a:pt x="-117" y="1982"/>
                      <a:pt x="1344" y="815"/>
                      <a:pt x="3488" y="502"/>
                    </a:cubicBezTo>
                    <a:cubicBezTo>
                      <a:pt x="5881" y="161"/>
                      <a:pt x="8834" y="-67"/>
                      <a:pt x="12221" y="18"/>
                    </a:cubicBezTo>
                    <a:cubicBezTo>
                      <a:pt x="14397" y="104"/>
                      <a:pt x="16324" y="303"/>
                      <a:pt x="18002" y="531"/>
                    </a:cubicBezTo>
                    <a:cubicBezTo>
                      <a:pt x="20053" y="844"/>
                      <a:pt x="21483" y="1954"/>
                      <a:pt x="21452" y="3206"/>
                    </a:cubicBezTo>
                    <a:cubicBezTo>
                      <a:pt x="21328" y="8300"/>
                      <a:pt x="20768" y="13365"/>
                      <a:pt x="20613" y="18488"/>
                    </a:cubicBezTo>
                    <a:cubicBezTo>
                      <a:pt x="20551" y="20167"/>
                      <a:pt x="18189" y="21533"/>
                      <a:pt x="15329" y="21533"/>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sp>
        <p:nvSpPr>
          <p:cNvPr id="2208" name="Freeform: Shape 569"/>
          <p:cNvSpPr/>
          <p:nvPr/>
        </p:nvSpPr>
        <p:spPr>
          <a:xfrm>
            <a:off x="664498" y="4102241"/>
            <a:ext cx="8908086" cy="92875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878" y="21600"/>
                </a:lnTo>
                <a:cubicBezTo>
                  <a:pt x="840" y="21600"/>
                  <a:pt x="0" y="18817"/>
                  <a:pt x="0" y="15379"/>
                </a:cubicBezTo>
                <a:lnTo>
                  <a:pt x="0" y="0"/>
                </a:lnTo>
                <a:lnTo>
                  <a:pt x="19722" y="0"/>
                </a:lnTo>
                <a:cubicBezTo>
                  <a:pt x="20760" y="0"/>
                  <a:pt x="21600" y="2783"/>
                  <a:pt x="21600" y="6221"/>
                </a:cubicBezTo>
                <a:close/>
              </a:path>
            </a:pathLst>
          </a:cu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209" name="Freeform: Shape 570"/>
          <p:cNvSpPr/>
          <p:nvPr/>
        </p:nvSpPr>
        <p:spPr>
          <a:xfrm>
            <a:off x="11044780" y="5813077"/>
            <a:ext cx="1881496" cy="2089846"/>
          </a:xfrm>
          <a:custGeom>
            <a:avLst/>
            <a:gdLst/>
            <a:ahLst/>
            <a:cxnLst>
              <a:cxn ang="0">
                <a:pos x="wd2" y="hd2"/>
              </a:cxn>
              <a:cxn ang="5400000">
                <a:pos x="wd2" y="hd2"/>
              </a:cxn>
              <a:cxn ang="10800000">
                <a:pos x="wd2" y="hd2"/>
              </a:cxn>
              <a:cxn ang="16200000">
                <a:pos x="wd2" y="hd2"/>
              </a:cxn>
            </a:cxnLst>
            <a:rect l="0" t="0" r="r" b="b"/>
            <a:pathLst>
              <a:path w="21094" h="20304" fill="norm" stroke="1" extrusionOk="0">
                <a:moveTo>
                  <a:pt x="0" y="17689"/>
                </a:moveTo>
                <a:cubicBezTo>
                  <a:pt x="0" y="19698"/>
                  <a:pt x="2513" y="20956"/>
                  <a:pt x="4524" y="19952"/>
                </a:cubicBezTo>
                <a:lnTo>
                  <a:pt x="19575" y="12413"/>
                </a:lnTo>
                <a:cubicBezTo>
                  <a:pt x="21600" y="11408"/>
                  <a:pt x="21600" y="8904"/>
                  <a:pt x="19575" y="7887"/>
                </a:cubicBezTo>
                <a:lnTo>
                  <a:pt x="4524" y="348"/>
                </a:lnTo>
                <a:cubicBezTo>
                  <a:pt x="2513" y="-644"/>
                  <a:pt x="0" y="602"/>
                  <a:pt x="0" y="2611"/>
                </a:cubicBezTo>
                <a:cubicBezTo>
                  <a:pt x="0" y="3555"/>
                  <a:pt x="572" y="4402"/>
                  <a:pt x="1508" y="4874"/>
                </a:cubicBezTo>
                <a:lnTo>
                  <a:pt x="10402" y="9327"/>
                </a:lnTo>
                <a:cubicBezTo>
                  <a:pt x="11142" y="9690"/>
                  <a:pt x="11142" y="10622"/>
                  <a:pt x="10402" y="10985"/>
                </a:cubicBezTo>
                <a:lnTo>
                  <a:pt x="1508" y="15426"/>
                </a:lnTo>
                <a:cubicBezTo>
                  <a:pt x="572" y="15898"/>
                  <a:pt x="0" y="16757"/>
                  <a:pt x="0" y="17689"/>
                </a:cubicBezTo>
                <a:close/>
              </a:path>
            </a:pathLst>
          </a:custGeom>
          <a:solidFill>
            <a:srgbClr val="E1574A"/>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210" name="TextBox 935"/>
          <p:cNvSpPr txBox="1"/>
          <p:nvPr/>
        </p:nvSpPr>
        <p:spPr>
          <a:xfrm>
            <a:off x="2016315" y="4421102"/>
            <a:ext cx="5913441" cy="885573"/>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defRPr b="1" spc="-43" sz="4900">
                <a:solidFill>
                  <a:srgbClr val="D16051"/>
                </a:solidFill>
                <a:latin typeface="TH Sarabun New"/>
                <a:ea typeface="TH Sarabun New"/>
                <a:cs typeface="TH Sarabun New"/>
                <a:sym typeface="TH Sarabun New"/>
              </a:defRPr>
            </a:lvl1pPr>
          </a:lstStyle>
          <a:p>
            <a:pPr/>
            <a:r>
              <a:t>ขั้นตอนการดำเนินการ</a:t>
            </a:r>
          </a:p>
        </p:txBody>
      </p:sp>
      <p:sp>
        <p:nvSpPr>
          <p:cNvPr id="2211" name="ระยะที่ 2 การพัฒนาระบบการจัดการเทคโนโลยีสารสนเทศ…"/>
          <p:cNvSpPr txBox="1"/>
          <p:nvPr/>
        </p:nvSpPr>
        <p:spPr>
          <a:xfrm>
            <a:off x="4317127" y="650608"/>
            <a:ext cx="13066968" cy="20604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defTabSz="1828433">
              <a:lnSpc>
                <a:spcPct val="80000"/>
              </a:lnSpc>
              <a:defRPr b="1" sz="6500">
                <a:solidFill>
                  <a:srgbClr val="D96B57"/>
                </a:solidFill>
                <a:latin typeface="TH Sarabun New"/>
                <a:ea typeface="TH Sarabun New"/>
                <a:cs typeface="TH Sarabun New"/>
                <a:sym typeface="TH Sarabun New"/>
              </a:defRPr>
            </a:pPr>
            <a:r>
              <a:t>ระยะที่ 2 การพัฒนาระบบการจัดการเทคโนโลยีสารสนเทศ</a:t>
            </a:r>
          </a:p>
          <a:p>
            <a:pPr algn="l" defTabSz="1828433">
              <a:lnSpc>
                <a:spcPct val="80000"/>
              </a:lnSpc>
              <a:defRPr b="1" sz="6500">
                <a:solidFill>
                  <a:srgbClr val="D96B57"/>
                </a:solidFill>
                <a:latin typeface="TH Sarabun New"/>
                <a:ea typeface="TH Sarabun New"/>
                <a:cs typeface="TH Sarabun New"/>
                <a:sym typeface="TH Sarabun New"/>
              </a:defRPr>
            </a:pPr>
            <a:r>
              <a:t>เพื่อบริหารงานวิชาการของสถานศึกษา </a:t>
            </a:r>
          </a:p>
        </p:txBody>
      </p:sp>
      <p:pic>
        <p:nvPicPr>
          <p:cNvPr id="2212" name="Image" descr="Image"/>
          <p:cNvPicPr>
            <a:picLocks noChangeAspect="1"/>
          </p:cNvPicPr>
          <p:nvPr/>
        </p:nvPicPr>
        <p:blipFill>
          <a:blip r:embed="rId3">
            <a:extLst/>
          </a:blip>
          <a:stretch>
            <a:fillRect/>
          </a:stretch>
        </p:blipFill>
        <p:spPr>
          <a:xfrm>
            <a:off x="347668" y="147173"/>
            <a:ext cx="3425140" cy="2607777"/>
          </a:xfrm>
          <a:prstGeom prst="rect">
            <a:avLst/>
          </a:prstGeom>
          <a:ln w="12700">
            <a:miter lim="400000"/>
          </a:ln>
        </p:spPr>
      </p:pic>
      <p:pic>
        <p:nvPicPr>
          <p:cNvPr id="2213" name="Image" descr="Image"/>
          <p:cNvPicPr>
            <a:picLocks noChangeAspect="1"/>
          </p:cNvPicPr>
          <p:nvPr/>
        </p:nvPicPr>
        <p:blipFill>
          <a:blip r:embed="rId4">
            <a:extLst/>
          </a:blip>
          <a:stretch>
            <a:fillRect/>
          </a:stretch>
        </p:blipFill>
        <p:spPr>
          <a:xfrm>
            <a:off x="1457742" y="5334863"/>
            <a:ext cx="7030588" cy="7854255"/>
          </a:xfrm>
          <a:prstGeom prst="rect">
            <a:avLst/>
          </a:prstGeom>
          <a:ln w="12700">
            <a:miter lim="400000"/>
          </a:ln>
        </p:spPr>
      </p:pic>
      <p:grpSp>
        <p:nvGrpSpPr>
          <p:cNvPr id="2217" name="Group"/>
          <p:cNvGrpSpPr/>
          <p:nvPr/>
        </p:nvGrpSpPr>
        <p:grpSpPr>
          <a:xfrm>
            <a:off x="14666276" y="4886305"/>
            <a:ext cx="9181078" cy="7719446"/>
            <a:chOff x="0" y="0"/>
            <a:chExt cx="9181076" cy="7719445"/>
          </a:xfrm>
        </p:grpSpPr>
        <p:sp>
          <p:nvSpPr>
            <p:cNvPr id="2214" name="Freeform: Shape 569"/>
            <p:cNvSpPr/>
            <p:nvPr/>
          </p:nvSpPr>
          <p:spPr>
            <a:xfrm>
              <a:off x="0" y="-1"/>
              <a:ext cx="9181077" cy="77194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878" y="21600"/>
                  </a:lnTo>
                  <a:cubicBezTo>
                    <a:pt x="840" y="21600"/>
                    <a:pt x="0" y="18817"/>
                    <a:pt x="0" y="15379"/>
                  </a:cubicBezTo>
                  <a:lnTo>
                    <a:pt x="0" y="0"/>
                  </a:lnTo>
                  <a:lnTo>
                    <a:pt x="19722" y="0"/>
                  </a:lnTo>
                  <a:cubicBezTo>
                    <a:pt x="20760" y="0"/>
                    <a:pt x="21600" y="2783"/>
                    <a:pt x="21600" y="6221"/>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15" name="TextBox 939"/>
            <p:cNvSpPr txBox="1"/>
            <p:nvPr/>
          </p:nvSpPr>
          <p:spPr>
            <a:xfrm>
              <a:off x="1312347" y="318861"/>
              <a:ext cx="5913441" cy="8855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defTabSz="1828433">
                <a:defRPr b="1" spc="-43" sz="4900">
                  <a:solidFill>
                    <a:srgbClr val="944944"/>
                  </a:solidFill>
                  <a:latin typeface="TH Sarabun New"/>
                  <a:ea typeface="TH Sarabun New"/>
                  <a:cs typeface="TH Sarabun New"/>
                  <a:sym typeface="TH Sarabun New"/>
                </a:defRPr>
              </a:lvl1pPr>
            </a:lstStyle>
            <a:p>
              <a:pPr/>
              <a:r>
                <a:t>ผลลัพธ์ที่ได้</a:t>
              </a:r>
            </a:p>
          </p:txBody>
        </p:sp>
        <p:pic>
          <p:nvPicPr>
            <p:cNvPr id="2216" name="Image" descr="Image"/>
            <p:cNvPicPr>
              <a:picLocks noChangeAspect="1"/>
            </p:cNvPicPr>
            <p:nvPr/>
          </p:nvPicPr>
          <p:blipFill>
            <a:blip r:embed="rId5">
              <a:extLst/>
            </a:blip>
            <a:stretch>
              <a:fillRect/>
            </a:stretch>
          </p:blipFill>
          <p:spPr>
            <a:xfrm>
              <a:off x="486833" y="1164947"/>
              <a:ext cx="8207411" cy="5651991"/>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1" name="Freeform: Shape 71"/>
          <p:cNvSpPr/>
          <p:nvPr/>
        </p:nvSpPr>
        <p:spPr>
          <a:xfrm>
            <a:off x="2067" y="3285061"/>
            <a:ext cx="24386218" cy="10430940"/>
          </a:xfrm>
          <a:prstGeom prst="rect">
            <a:avLst/>
          </a:prstGeom>
          <a:solidFill>
            <a:srgbClr val="BAC6D8"/>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grpSp>
        <p:nvGrpSpPr>
          <p:cNvPr id="2587" name="Group 4"/>
          <p:cNvGrpSpPr/>
          <p:nvPr/>
        </p:nvGrpSpPr>
        <p:grpSpPr>
          <a:xfrm>
            <a:off x="9686612" y="9900094"/>
            <a:ext cx="4371215" cy="3231334"/>
            <a:chOff x="0" y="0"/>
            <a:chExt cx="4371213" cy="3231333"/>
          </a:xfrm>
        </p:grpSpPr>
        <p:grpSp>
          <p:nvGrpSpPr>
            <p:cNvPr id="2238" name="Group 2"/>
            <p:cNvGrpSpPr/>
            <p:nvPr/>
          </p:nvGrpSpPr>
          <p:grpSpPr>
            <a:xfrm>
              <a:off x="351338" y="0"/>
              <a:ext cx="1288241" cy="2403226"/>
              <a:chOff x="0" y="0"/>
              <a:chExt cx="1288240" cy="2403225"/>
            </a:xfrm>
          </p:grpSpPr>
          <p:sp>
            <p:nvSpPr>
              <p:cNvPr id="2222" name="Freeform: Shape 396"/>
              <p:cNvSpPr/>
              <p:nvPr/>
            </p:nvSpPr>
            <p:spPr>
              <a:xfrm>
                <a:off x="42860" y="1227872"/>
                <a:ext cx="275880" cy="11753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13" y="0"/>
                    </a:moveTo>
                    <a:lnTo>
                      <a:pt x="0" y="21600"/>
                    </a:lnTo>
                    <a:lnTo>
                      <a:pt x="3254" y="21600"/>
                    </a:lnTo>
                    <a:lnTo>
                      <a:pt x="21600" y="0"/>
                    </a:lnTo>
                    <a:close/>
                  </a:path>
                </a:pathLst>
              </a:custGeom>
              <a:solidFill>
                <a:srgbClr val="A58C6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23" name="Freeform: Shape 397"/>
              <p:cNvSpPr/>
              <p:nvPr/>
            </p:nvSpPr>
            <p:spPr>
              <a:xfrm>
                <a:off x="991231" y="1227872"/>
                <a:ext cx="276484" cy="11753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71" y="0"/>
                    </a:moveTo>
                    <a:lnTo>
                      <a:pt x="21600" y="21600"/>
                    </a:lnTo>
                    <a:lnTo>
                      <a:pt x="18306" y="21600"/>
                    </a:lnTo>
                    <a:lnTo>
                      <a:pt x="0" y="0"/>
                    </a:lnTo>
                    <a:close/>
                  </a:path>
                </a:pathLst>
              </a:custGeom>
              <a:solidFill>
                <a:srgbClr val="A58C6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24" name="Freeform: Shape 398"/>
              <p:cNvSpPr/>
              <p:nvPr/>
            </p:nvSpPr>
            <p:spPr>
              <a:xfrm>
                <a:off x="566244" y="1244171"/>
                <a:ext cx="104437" cy="10848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076" y="21600"/>
                    </a:lnTo>
                    <a:lnTo>
                      <a:pt x="16014" y="21600"/>
                    </a:lnTo>
                    <a:lnTo>
                      <a:pt x="21600" y="0"/>
                    </a:lnTo>
                    <a:close/>
                  </a:path>
                </a:pathLst>
              </a:custGeom>
              <a:solidFill>
                <a:srgbClr val="A58C6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25" name="Freeform: Shape 399"/>
              <p:cNvSpPr/>
              <p:nvPr/>
            </p:nvSpPr>
            <p:spPr>
              <a:xfrm>
                <a:off x="69422" y="252939"/>
                <a:ext cx="1149397" cy="1043149"/>
              </a:xfrm>
              <a:prstGeom prst="rect">
                <a:avLst/>
              </a:prstGeom>
              <a:solidFill>
                <a:srgbClr val="E5DDD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26" name="Freeform: Shape 400"/>
              <p:cNvSpPr/>
              <p:nvPr/>
            </p:nvSpPr>
            <p:spPr>
              <a:xfrm>
                <a:off x="-1" y="1280995"/>
                <a:ext cx="1288242" cy="307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27" y="21600"/>
                    </a:moveTo>
                    <a:lnTo>
                      <a:pt x="273" y="21600"/>
                    </a:lnTo>
                    <a:cubicBezTo>
                      <a:pt x="121" y="21600"/>
                      <a:pt x="0" y="17031"/>
                      <a:pt x="0" y="10800"/>
                    </a:cubicBezTo>
                    <a:cubicBezTo>
                      <a:pt x="0" y="4985"/>
                      <a:pt x="121" y="0"/>
                      <a:pt x="273" y="0"/>
                    </a:cubicBezTo>
                    <a:lnTo>
                      <a:pt x="21327" y="0"/>
                    </a:lnTo>
                    <a:cubicBezTo>
                      <a:pt x="21479" y="0"/>
                      <a:pt x="21600" y="4985"/>
                      <a:pt x="21600" y="10800"/>
                    </a:cubicBezTo>
                    <a:cubicBezTo>
                      <a:pt x="21600" y="17031"/>
                      <a:pt x="21479" y="21600"/>
                      <a:pt x="21327" y="21600"/>
                    </a:cubicBezTo>
                    <a:close/>
                  </a:path>
                </a:pathLst>
              </a:custGeom>
              <a:solidFill>
                <a:srgbClr val="A58C6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27" name="Freeform: Shape 401"/>
              <p:cNvSpPr/>
              <p:nvPr/>
            </p:nvSpPr>
            <p:spPr>
              <a:xfrm>
                <a:off x="-1" y="237243"/>
                <a:ext cx="1288242" cy="307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27" y="21600"/>
                    </a:moveTo>
                    <a:lnTo>
                      <a:pt x="273" y="21600"/>
                    </a:lnTo>
                    <a:cubicBezTo>
                      <a:pt x="121" y="21600"/>
                      <a:pt x="0" y="17031"/>
                      <a:pt x="0" y="10800"/>
                    </a:cubicBezTo>
                    <a:cubicBezTo>
                      <a:pt x="0" y="4569"/>
                      <a:pt x="121" y="0"/>
                      <a:pt x="273" y="0"/>
                    </a:cubicBezTo>
                    <a:lnTo>
                      <a:pt x="21327" y="0"/>
                    </a:lnTo>
                    <a:cubicBezTo>
                      <a:pt x="21479" y="0"/>
                      <a:pt x="21600" y="4569"/>
                      <a:pt x="21600" y="10800"/>
                    </a:cubicBezTo>
                    <a:cubicBezTo>
                      <a:pt x="21600" y="17031"/>
                      <a:pt x="21479" y="21600"/>
                      <a:pt x="21327" y="21600"/>
                    </a:cubicBezTo>
                    <a:close/>
                  </a:path>
                </a:pathLst>
              </a:custGeom>
              <a:solidFill>
                <a:srgbClr val="A58C6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28" name="Freeform: Shape 402"/>
              <p:cNvSpPr/>
              <p:nvPr/>
            </p:nvSpPr>
            <p:spPr>
              <a:xfrm>
                <a:off x="271651" y="698450"/>
                <a:ext cx="95382" cy="479318"/>
              </a:xfrm>
              <a:prstGeom prst="rect">
                <a:avLst/>
              </a:prstGeom>
              <a:solidFill>
                <a:srgbClr val="D76E3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29" name="Freeform: Shape 403"/>
              <p:cNvSpPr/>
              <p:nvPr/>
            </p:nvSpPr>
            <p:spPr>
              <a:xfrm>
                <a:off x="600656" y="571073"/>
                <a:ext cx="94174" cy="606692"/>
              </a:xfrm>
              <a:prstGeom prst="rect">
                <a:avLst/>
              </a:prstGeom>
              <a:solidFill>
                <a:srgbClr val="D76E3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30" name="Freeform: Shape 404"/>
              <p:cNvSpPr/>
              <p:nvPr/>
            </p:nvSpPr>
            <p:spPr>
              <a:xfrm>
                <a:off x="430419" y="473279"/>
                <a:ext cx="94778" cy="704489"/>
              </a:xfrm>
              <a:prstGeom prst="rect">
                <a:avLst/>
              </a:pr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31" name="Freeform: Shape 405"/>
              <p:cNvSpPr/>
              <p:nvPr/>
            </p:nvSpPr>
            <p:spPr>
              <a:xfrm>
                <a:off x="155747" y="433437"/>
                <a:ext cx="841523" cy="7473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170" y="0"/>
                    </a:lnTo>
                    <a:lnTo>
                      <a:pt x="170" y="21408"/>
                    </a:lnTo>
                    <a:lnTo>
                      <a:pt x="21600" y="21408"/>
                    </a:lnTo>
                    <a:close/>
                  </a:path>
                </a:pathLst>
              </a:custGeom>
              <a:solidFill>
                <a:srgbClr val="877D7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32" name="Freeform: Shape 576"/>
              <p:cNvSpPr/>
              <p:nvPr/>
            </p:nvSpPr>
            <p:spPr>
              <a:xfrm>
                <a:off x="758214" y="967687"/>
                <a:ext cx="370657" cy="120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429"/>
                    </a:moveTo>
                    <a:lnTo>
                      <a:pt x="21600" y="19429"/>
                    </a:lnTo>
                    <a:lnTo>
                      <a:pt x="21600" y="21600"/>
                    </a:lnTo>
                    <a:lnTo>
                      <a:pt x="0" y="21600"/>
                    </a:lnTo>
                    <a:close/>
                    <a:moveTo>
                      <a:pt x="0" y="13676"/>
                    </a:moveTo>
                    <a:lnTo>
                      <a:pt x="21600" y="13676"/>
                    </a:lnTo>
                    <a:lnTo>
                      <a:pt x="21600" y="15739"/>
                    </a:lnTo>
                    <a:lnTo>
                      <a:pt x="0" y="15739"/>
                    </a:lnTo>
                    <a:close/>
                    <a:moveTo>
                      <a:pt x="0" y="6838"/>
                    </a:moveTo>
                    <a:lnTo>
                      <a:pt x="21600" y="6838"/>
                    </a:lnTo>
                    <a:lnTo>
                      <a:pt x="21600" y="8901"/>
                    </a:lnTo>
                    <a:lnTo>
                      <a:pt x="0" y="8901"/>
                    </a:lnTo>
                    <a:close/>
                    <a:moveTo>
                      <a:pt x="0" y="0"/>
                    </a:moveTo>
                    <a:lnTo>
                      <a:pt x="21600" y="0"/>
                    </a:lnTo>
                    <a:lnTo>
                      <a:pt x="21600" y="2062"/>
                    </a:lnTo>
                    <a:lnTo>
                      <a:pt x="0" y="2062"/>
                    </a:lnTo>
                    <a:close/>
                  </a:path>
                </a:pathLst>
              </a:custGeom>
              <a:solidFill>
                <a:srgbClr val="877D7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33" name="Freeform: Shape 575"/>
              <p:cNvSpPr/>
              <p:nvPr/>
            </p:nvSpPr>
            <p:spPr>
              <a:xfrm>
                <a:off x="758214" y="395406"/>
                <a:ext cx="370657" cy="2813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348" y="20719"/>
                    </a:moveTo>
                    <a:lnTo>
                      <a:pt x="21600" y="20719"/>
                    </a:lnTo>
                    <a:lnTo>
                      <a:pt x="21600" y="21600"/>
                    </a:lnTo>
                    <a:lnTo>
                      <a:pt x="12348" y="21600"/>
                    </a:lnTo>
                    <a:close/>
                    <a:moveTo>
                      <a:pt x="12348" y="18216"/>
                    </a:moveTo>
                    <a:lnTo>
                      <a:pt x="21600" y="18216"/>
                    </a:lnTo>
                    <a:lnTo>
                      <a:pt x="21600" y="19097"/>
                    </a:lnTo>
                    <a:lnTo>
                      <a:pt x="12348" y="19097"/>
                    </a:lnTo>
                    <a:close/>
                    <a:moveTo>
                      <a:pt x="12348" y="15296"/>
                    </a:moveTo>
                    <a:lnTo>
                      <a:pt x="21600" y="15296"/>
                    </a:lnTo>
                    <a:lnTo>
                      <a:pt x="21600" y="16177"/>
                    </a:lnTo>
                    <a:lnTo>
                      <a:pt x="12348" y="16177"/>
                    </a:lnTo>
                    <a:close/>
                    <a:moveTo>
                      <a:pt x="12348" y="12376"/>
                    </a:moveTo>
                    <a:lnTo>
                      <a:pt x="21600" y="12376"/>
                    </a:lnTo>
                    <a:lnTo>
                      <a:pt x="21600" y="13257"/>
                    </a:lnTo>
                    <a:lnTo>
                      <a:pt x="12348" y="13257"/>
                    </a:lnTo>
                    <a:close/>
                    <a:moveTo>
                      <a:pt x="0" y="8297"/>
                    </a:moveTo>
                    <a:lnTo>
                      <a:pt x="21600" y="8297"/>
                    </a:lnTo>
                    <a:lnTo>
                      <a:pt x="21600" y="9178"/>
                    </a:lnTo>
                    <a:lnTo>
                      <a:pt x="0" y="9178"/>
                    </a:lnTo>
                    <a:close/>
                    <a:moveTo>
                      <a:pt x="0" y="5840"/>
                    </a:moveTo>
                    <a:lnTo>
                      <a:pt x="21600" y="5840"/>
                    </a:lnTo>
                    <a:lnTo>
                      <a:pt x="21600" y="6675"/>
                    </a:lnTo>
                    <a:lnTo>
                      <a:pt x="0" y="6675"/>
                    </a:lnTo>
                    <a:close/>
                    <a:moveTo>
                      <a:pt x="0" y="2920"/>
                    </a:moveTo>
                    <a:lnTo>
                      <a:pt x="21600" y="2920"/>
                    </a:lnTo>
                    <a:lnTo>
                      <a:pt x="21600" y="3754"/>
                    </a:lnTo>
                    <a:lnTo>
                      <a:pt x="0" y="3754"/>
                    </a:lnTo>
                    <a:close/>
                    <a:moveTo>
                      <a:pt x="0" y="0"/>
                    </a:moveTo>
                    <a:lnTo>
                      <a:pt x="21600" y="0"/>
                    </a:lnTo>
                    <a:lnTo>
                      <a:pt x="21600" y="881"/>
                    </a:lnTo>
                    <a:lnTo>
                      <a:pt x="0" y="881"/>
                    </a:lnTo>
                    <a:close/>
                  </a:path>
                </a:pathLst>
              </a:custGeom>
              <a:solidFill>
                <a:srgbClr val="877D7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34" name="Freeform: Shape 418"/>
              <p:cNvSpPr/>
              <p:nvPr/>
            </p:nvSpPr>
            <p:spPr>
              <a:xfrm>
                <a:off x="770891" y="547532"/>
                <a:ext cx="164200" cy="146694"/>
              </a:xfrm>
              <a:prstGeom prst="rect">
                <a:avLst/>
              </a:pr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35" name="Freeform: Shape 419"/>
              <p:cNvSpPr/>
              <p:nvPr/>
            </p:nvSpPr>
            <p:spPr>
              <a:xfrm>
                <a:off x="584356" y="-1"/>
                <a:ext cx="119528" cy="2601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80" y="0"/>
                    </a:moveTo>
                    <a:cubicBezTo>
                      <a:pt x="14653" y="0"/>
                      <a:pt x="17584" y="1200"/>
                      <a:pt x="17910" y="2850"/>
                    </a:cubicBezTo>
                    <a:lnTo>
                      <a:pt x="21600" y="21600"/>
                    </a:lnTo>
                    <a:lnTo>
                      <a:pt x="0" y="21600"/>
                    </a:lnTo>
                    <a:lnTo>
                      <a:pt x="4342" y="2750"/>
                    </a:lnTo>
                    <a:cubicBezTo>
                      <a:pt x="4776" y="1200"/>
                      <a:pt x="7707" y="0"/>
                      <a:pt x="11180" y="0"/>
                    </a:cubicBezTo>
                    <a:close/>
                  </a:path>
                </a:pathLst>
              </a:custGeom>
              <a:solidFill>
                <a:srgbClr val="A58C6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36" name="Freeform: Shape 422"/>
              <p:cNvSpPr/>
              <p:nvPr/>
            </p:nvSpPr>
            <p:spPr>
              <a:xfrm>
                <a:off x="352122" y="752737"/>
                <a:ext cx="94474" cy="143506"/>
              </a:xfrm>
              <a:custGeom>
                <a:avLst/>
                <a:gdLst/>
                <a:ahLst/>
                <a:cxnLst>
                  <a:cxn ang="0">
                    <a:pos x="wd2" y="hd2"/>
                  </a:cxn>
                  <a:cxn ang="5400000">
                    <a:pos x="wd2" y="hd2"/>
                  </a:cxn>
                  <a:cxn ang="10800000">
                    <a:pos x="wd2" y="hd2"/>
                  </a:cxn>
                  <a:cxn ang="16200000">
                    <a:pos x="wd2" y="hd2"/>
                  </a:cxn>
                </a:cxnLst>
                <a:rect l="0" t="0" r="r" b="b"/>
                <a:pathLst>
                  <a:path w="18192" h="20543" fill="norm" stroke="1" extrusionOk="0">
                    <a:moveTo>
                      <a:pt x="3546" y="11280"/>
                    </a:moveTo>
                    <a:cubicBezTo>
                      <a:pt x="5164" y="8526"/>
                      <a:pt x="6665" y="5686"/>
                      <a:pt x="8051" y="2932"/>
                    </a:cubicBezTo>
                    <a:cubicBezTo>
                      <a:pt x="8398" y="2244"/>
                      <a:pt x="8975" y="1297"/>
                      <a:pt x="9553" y="437"/>
                    </a:cubicBezTo>
                    <a:cubicBezTo>
                      <a:pt x="10015" y="-338"/>
                      <a:pt x="11401" y="6"/>
                      <a:pt x="11401" y="781"/>
                    </a:cubicBezTo>
                    <a:cubicBezTo>
                      <a:pt x="11285" y="3018"/>
                      <a:pt x="9668" y="5686"/>
                      <a:pt x="8975" y="7407"/>
                    </a:cubicBezTo>
                    <a:cubicBezTo>
                      <a:pt x="14289" y="6805"/>
                      <a:pt x="18909" y="10161"/>
                      <a:pt x="18100" y="13517"/>
                    </a:cubicBezTo>
                    <a:cubicBezTo>
                      <a:pt x="17523" y="16099"/>
                      <a:pt x="13365" y="18508"/>
                      <a:pt x="10246" y="20057"/>
                    </a:cubicBezTo>
                    <a:cubicBezTo>
                      <a:pt x="6781" y="21262"/>
                      <a:pt x="4817" y="19971"/>
                      <a:pt x="1929" y="18938"/>
                    </a:cubicBezTo>
                    <a:cubicBezTo>
                      <a:pt x="-2691" y="16873"/>
                      <a:pt x="2276" y="13603"/>
                      <a:pt x="3546" y="11280"/>
                    </a:cubicBezTo>
                    <a:close/>
                  </a:path>
                </a:pathLst>
              </a:custGeom>
              <a:solidFill>
                <a:srgbClr val="9C654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37" name="Freeform: Shape 515"/>
              <p:cNvSpPr/>
              <p:nvPr/>
            </p:nvSpPr>
            <p:spPr>
              <a:xfrm>
                <a:off x="510103" y="1196694"/>
                <a:ext cx="356772" cy="220733"/>
              </a:xfrm>
              <a:custGeom>
                <a:avLst/>
                <a:gdLst/>
                <a:ahLst/>
                <a:cxnLst>
                  <a:cxn ang="0">
                    <a:pos x="wd2" y="hd2"/>
                  </a:cxn>
                  <a:cxn ang="5400000">
                    <a:pos x="wd2" y="hd2"/>
                  </a:cxn>
                  <a:cxn ang="10800000">
                    <a:pos x="wd2" y="hd2"/>
                  </a:cxn>
                  <a:cxn ang="16200000">
                    <a:pos x="wd2" y="hd2"/>
                  </a:cxn>
                </a:cxnLst>
                <a:rect l="0" t="0" r="r" b="b"/>
                <a:pathLst>
                  <a:path w="21600" h="21289" fill="norm" stroke="1" extrusionOk="0">
                    <a:moveTo>
                      <a:pt x="9851" y="21289"/>
                    </a:moveTo>
                    <a:cubicBezTo>
                      <a:pt x="8538" y="21173"/>
                      <a:pt x="7261" y="20999"/>
                      <a:pt x="5947" y="20941"/>
                    </a:cubicBezTo>
                    <a:cubicBezTo>
                      <a:pt x="5181" y="20824"/>
                      <a:pt x="4378" y="20708"/>
                      <a:pt x="3649" y="20302"/>
                    </a:cubicBezTo>
                    <a:cubicBezTo>
                      <a:pt x="2664" y="19721"/>
                      <a:pt x="1897" y="18502"/>
                      <a:pt x="1350" y="17108"/>
                    </a:cubicBezTo>
                    <a:cubicBezTo>
                      <a:pt x="766" y="15773"/>
                      <a:pt x="401" y="14263"/>
                      <a:pt x="0" y="12695"/>
                    </a:cubicBezTo>
                    <a:cubicBezTo>
                      <a:pt x="365" y="12870"/>
                      <a:pt x="693" y="12986"/>
                      <a:pt x="1058" y="13102"/>
                    </a:cubicBezTo>
                    <a:cubicBezTo>
                      <a:pt x="620" y="12463"/>
                      <a:pt x="365" y="11476"/>
                      <a:pt x="365" y="10547"/>
                    </a:cubicBezTo>
                    <a:cubicBezTo>
                      <a:pt x="1095" y="10837"/>
                      <a:pt x="1861" y="10605"/>
                      <a:pt x="2554" y="10024"/>
                    </a:cubicBezTo>
                    <a:cubicBezTo>
                      <a:pt x="3211" y="9444"/>
                      <a:pt x="3795" y="8689"/>
                      <a:pt x="4378" y="7934"/>
                    </a:cubicBezTo>
                    <a:cubicBezTo>
                      <a:pt x="6020" y="5728"/>
                      <a:pt x="7699" y="3637"/>
                      <a:pt x="9632" y="2128"/>
                    </a:cubicBezTo>
                    <a:cubicBezTo>
                      <a:pt x="11566" y="618"/>
                      <a:pt x="13682" y="-311"/>
                      <a:pt x="15835" y="95"/>
                    </a:cubicBezTo>
                    <a:cubicBezTo>
                      <a:pt x="17951" y="444"/>
                      <a:pt x="20031" y="2186"/>
                      <a:pt x="21126" y="5089"/>
                    </a:cubicBezTo>
                    <a:cubicBezTo>
                      <a:pt x="21418" y="5786"/>
                      <a:pt x="21600" y="6541"/>
                      <a:pt x="21600" y="7295"/>
                    </a:cubicBezTo>
                    <a:cubicBezTo>
                      <a:pt x="21564" y="7934"/>
                      <a:pt x="21418" y="8457"/>
                      <a:pt x="21235" y="9037"/>
                    </a:cubicBezTo>
                    <a:cubicBezTo>
                      <a:pt x="20359" y="11650"/>
                      <a:pt x="18973" y="13683"/>
                      <a:pt x="17368" y="15192"/>
                    </a:cubicBezTo>
                    <a:cubicBezTo>
                      <a:pt x="16711" y="15773"/>
                      <a:pt x="16054" y="16295"/>
                      <a:pt x="15361" y="16760"/>
                    </a:cubicBezTo>
                    <a:cubicBezTo>
                      <a:pt x="13792" y="17921"/>
                      <a:pt x="12296" y="19083"/>
                      <a:pt x="10764" y="20186"/>
                    </a:cubicBezTo>
                    <a:cubicBezTo>
                      <a:pt x="10216" y="20592"/>
                      <a:pt x="9669" y="20999"/>
                      <a:pt x="9085" y="21115"/>
                    </a:cubicBezTo>
                    <a:close/>
                  </a:path>
                </a:pathLst>
              </a:custGeom>
              <a:solidFill>
                <a:srgbClr val="3F42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2414" name="Group 952"/>
            <p:cNvGrpSpPr/>
            <p:nvPr/>
          </p:nvGrpSpPr>
          <p:grpSpPr>
            <a:xfrm>
              <a:off x="2074827" y="227584"/>
              <a:ext cx="2078451" cy="957428"/>
              <a:chOff x="0" y="0"/>
              <a:chExt cx="2078449" cy="957426"/>
            </a:xfrm>
          </p:grpSpPr>
          <p:sp>
            <p:nvSpPr>
              <p:cNvPr id="2239" name="Freeform: Shape 206"/>
              <p:cNvSpPr/>
              <p:nvPr/>
            </p:nvSpPr>
            <p:spPr>
              <a:xfrm>
                <a:off x="-1" y="-1"/>
                <a:ext cx="2078451" cy="957428"/>
              </a:xfrm>
              <a:prstGeom prst="rect">
                <a:avLst/>
              </a:prstGeom>
              <a:solidFill>
                <a:srgbClr val="A58C6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40" name="Freeform: Shape 207"/>
              <p:cNvSpPr/>
              <p:nvPr/>
            </p:nvSpPr>
            <p:spPr>
              <a:xfrm>
                <a:off x="56141" y="51914"/>
                <a:ext cx="1966168" cy="853595"/>
              </a:xfrm>
              <a:prstGeom prst="rect">
                <a:avLst/>
              </a:prstGeom>
              <a:solidFill>
                <a:srgbClr val="CCC0A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41" name="Freeform: Shape 208"/>
              <p:cNvSpPr/>
              <p:nvPr/>
            </p:nvSpPr>
            <p:spPr>
              <a:xfrm>
                <a:off x="885731" y="152125"/>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42" name="Freeform: Shape 209"/>
              <p:cNvSpPr/>
              <p:nvPr/>
            </p:nvSpPr>
            <p:spPr>
              <a:xfrm>
                <a:off x="1194208" y="135223"/>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43" name="Freeform: Shape 210"/>
              <p:cNvSpPr/>
              <p:nvPr/>
            </p:nvSpPr>
            <p:spPr>
              <a:xfrm>
                <a:off x="1111826" y="232414"/>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44" name="Freeform: Shape 211"/>
              <p:cNvSpPr/>
              <p:nvPr/>
            </p:nvSpPr>
            <p:spPr>
              <a:xfrm>
                <a:off x="1015238" y="328398"/>
                <a:ext cx="8915"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45" name="Freeform: Shape 212"/>
              <p:cNvSpPr/>
              <p:nvPr/>
            </p:nvSpPr>
            <p:spPr>
              <a:xfrm>
                <a:off x="1025180" y="193175"/>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46" name="Freeform: Shape 213"/>
              <p:cNvSpPr/>
              <p:nvPr/>
            </p:nvSpPr>
            <p:spPr>
              <a:xfrm>
                <a:off x="1287175" y="168425"/>
                <a:ext cx="8489" cy="10263"/>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47" name="Freeform: Shape 214"/>
              <p:cNvSpPr/>
              <p:nvPr/>
            </p:nvSpPr>
            <p:spPr>
              <a:xfrm>
                <a:off x="1414869" y="258372"/>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48" name="Freeform: Shape 215"/>
              <p:cNvSpPr/>
              <p:nvPr/>
            </p:nvSpPr>
            <p:spPr>
              <a:xfrm>
                <a:off x="1295946" y="414118"/>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49" name="Freeform: Shape 216"/>
              <p:cNvSpPr/>
              <p:nvPr/>
            </p:nvSpPr>
            <p:spPr>
              <a:xfrm>
                <a:off x="1160120" y="306666"/>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50" name="Freeform: Shape 217"/>
              <p:cNvSpPr/>
              <p:nvPr/>
            </p:nvSpPr>
            <p:spPr>
              <a:xfrm>
                <a:off x="1474633" y="207663"/>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51" name="Freeform: Shape 218"/>
              <p:cNvSpPr/>
              <p:nvPr/>
            </p:nvSpPr>
            <p:spPr>
              <a:xfrm>
                <a:off x="1510534" y="88740"/>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52" name="Freeform: Shape 219"/>
              <p:cNvSpPr/>
              <p:nvPr/>
            </p:nvSpPr>
            <p:spPr>
              <a:xfrm>
                <a:off x="1288703" y="237847"/>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53" name="Freeform: Shape 220"/>
              <p:cNvSpPr/>
              <p:nvPr/>
            </p:nvSpPr>
            <p:spPr>
              <a:xfrm>
                <a:off x="1589936" y="379107"/>
                <a:ext cx="9129" cy="9660"/>
              </a:xfrm>
              <a:custGeom>
                <a:avLst/>
                <a:gdLst/>
                <a:ahLst/>
                <a:cxnLst>
                  <a:cxn ang="0">
                    <a:pos x="wd2" y="hd2"/>
                  </a:cxn>
                  <a:cxn ang="5400000">
                    <a:pos x="wd2" y="hd2"/>
                  </a:cxn>
                  <a:cxn ang="10800000">
                    <a:pos x="wd2" y="hd2"/>
                  </a:cxn>
                  <a:cxn ang="16200000">
                    <a:pos x="wd2" y="hd2"/>
                  </a:cxn>
                </a:cxnLst>
                <a:rect l="0" t="0" r="r" b="b"/>
                <a:pathLst>
                  <a:path w="15836" h="21600" fill="norm" stroke="1" extrusionOk="0">
                    <a:moveTo>
                      <a:pt x="8100" y="21600"/>
                    </a:moveTo>
                    <a:cubicBezTo>
                      <a:pt x="17918" y="21600"/>
                      <a:pt x="18900" y="0"/>
                      <a:pt x="8100" y="0"/>
                    </a:cubicBezTo>
                    <a:cubicBezTo>
                      <a:pt x="-2700" y="0"/>
                      <a:pt x="-2700" y="21600"/>
                      <a:pt x="810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54" name="Freeform: Shape 221"/>
              <p:cNvSpPr/>
              <p:nvPr/>
            </p:nvSpPr>
            <p:spPr>
              <a:xfrm>
                <a:off x="1710669" y="141259"/>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55" name="Freeform: Shape 222"/>
              <p:cNvSpPr/>
              <p:nvPr/>
            </p:nvSpPr>
            <p:spPr>
              <a:xfrm>
                <a:off x="1767094" y="124356"/>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56" name="Freeform: Shape 223"/>
              <p:cNvSpPr/>
              <p:nvPr/>
            </p:nvSpPr>
            <p:spPr>
              <a:xfrm>
                <a:off x="1600802" y="207663"/>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57" name="Freeform: Shape 224"/>
              <p:cNvSpPr/>
              <p:nvPr/>
            </p:nvSpPr>
            <p:spPr>
              <a:xfrm>
                <a:off x="1779489" y="315721"/>
                <a:ext cx="8915"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58" name="Freeform: Shape 225"/>
              <p:cNvSpPr/>
              <p:nvPr/>
            </p:nvSpPr>
            <p:spPr>
              <a:xfrm>
                <a:off x="1811766" y="286141"/>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59" name="Freeform: Shape 226"/>
              <p:cNvSpPr/>
              <p:nvPr/>
            </p:nvSpPr>
            <p:spPr>
              <a:xfrm>
                <a:off x="1786732" y="214908"/>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60" name="Freeform: Shape 227"/>
              <p:cNvSpPr/>
              <p:nvPr/>
            </p:nvSpPr>
            <p:spPr>
              <a:xfrm>
                <a:off x="1742062" y="232414"/>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61" name="Freeform: Shape 228"/>
              <p:cNvSpPr/>
              <p:nvPr/>
            </p:nvSpPr>
            <p:spPr>
              <a:xfrm>
                <a:off x="1850119" y="144881"/>
                <a:ext cx="9129" cy="9056"/>
              </a:xfrm>
              <a:custGeom>
                <a:avLst/>
                <a:gdLst/>
                <a:ahLst/>
                <a:cxnLst>
                  <a:cxn ang="0">
                    <a:pos x="wd2" y="hd2"/>
                  </a:cxn>
                  <a:cxn ang="5400000">
                    <a:pos x="wd2" y="hd2"/>
                  </a:cxn>
                  <a:cxn ang="10800000">
                    <a:pos x="wd2" y="hd2"/>
                  </a:cxn>
                  <a:cxn ang="16200000">
                    <a:pos x="wd2" y="hd2"/>
                  </a:cxn>
                </a:cxnLst>
                <a:rect l="0" t="0" r="r" b="b"/>
                <a:pathLst>
                  <a:path w="15836" h="21600" fill="norm" stroke="1" extrusionOk="0">
                    <a:moveTo>
                      <a:pt x="8100" y="21600"/>
                    </a:moveTo>
                    <a:cubicBezTo>
                      <a:pt x="17918" y="21600"/>
                      <a:pt x="18900" y="0"/>
                      <a:pt x="8100" y="0"/>
                    </a:cubicBezTo>
                    <a:cubicBezTo>
                      <a:pt x="-2700" y="0"/>
                      <a:pt x="-2700" y="21600"/>
                      <a:pt x="810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62" name="Freeform: Shape 229"/>
              <p:cNvSpPr/>
              <p:nvPr/>
            </p:nvSpPr>
            <p:spPr>
              <a:xfrm>
                <a:off x="1798203" y="168425"/>
                <a:ext cx="9129" cy="10263"/>
              </a:xfrm>
              <a:custGeom>
                <a:avLst/>
                <a:gdLst/>
                <a:ahLst/>
                <a:cxnLst>
                  <a:cxn ang="0">
                    <a:pos x="wd2" y="hd2"/>
                  </a:cxn>
                  <a:cxn ang="5400000">
                    <a:pos x="wd2" y="hd2"/>
                  </a:cxn>
                  <a:cxn ang="10800000">
                    <a:pos x="wd2" y="hd2"/>
                  </a:cxn>
                  <a:cxn ang="16200000">
                    <a:pos x="wd2" y="hd2"/>
                  </a:cxn>
                </a:cxnLst>
                <a:rect l="0" t="0" r="r" b="b"/>
                <a:pathLst>
                  <a:path w="15836" h="21600" fill="norm" stroke="1" extrusionOk="0">
                    <a:moveTo>
                      <a:pt x="8100" y="21600"/>
                    </a:moveTo>
                    <a:cubicBezTo>
                      <a:pt x="17918" y="21600"/>
                      <a:pt x="18900" y="0"/>
                      <a:pt x="8100" y="0"/>
                    </a:cubicBezTo>
                    <a:cubicBezTo>
                      <a:pt x="-2700" y="0"/>
                      <a:pt x="-2700" y="21600"/>
                      <a:pt x="810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63" name="Freeform: Shape 230"/>
              <p:cNvSpPr/>
              <p:nvPr/>
            </p:nvSpPr>
            <p:spPr>
              <a:xfrm>
                <a:off x="1571222" y="624198"/>
                <a:ext cx="8914"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64" name="Freeform: Shape 231"/>
              <p:cNvSpPr/>
              <p:nvPr/>
            </p:nvSpPr>
            <p:spPr>
              <a:xfrm>
                <a:off x="1753531" y="566849"/>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65" name="Freeform: Shape 232"/>
              <p:cNvSpPr/>
              <p:nvPr/>
            </p:nvSpPr>
            <p:spPr>
              <a:xfrm>
                <a:off x="1824444" y="559605"/>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66" name="Freeform: Shape 233"/>
              <p:cNvSpPr/>
              <p:nvPr/>
            </p:nvSpPr>
            <p:spPr>
              <a:xfrm>
                <a:off x="1841206" y="679736"/>
                <a:ext cx="9660" cy="11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720"/>
                    </a:moveTo>
                    <a:lnTo>
                      <a:pt x="0" y="12960"/>
                    </a:lnTo>
                    <a:cubicBezTo>
                      <a:pt x="0" y="14040"/>
                      <a:pt x="1271" y="15120"/>
                      <a:pt x="1271" y="16200"/>
                    </a:cubicBezTo>
                    <a:cubicBezTo>
                      <a:pt x="1271" y="17280"/>
                      <a:pt x="2541" y="18360"/>
                      <a:pt x="2541" y="19440"/>
                    </a:cubicBezTo>
                    <a:cubicBezTo>
                      <a:pt x="3812" y="20520"/>
                      <a:pt x="5082" y="21600"/>
                      <a:pt x="7624" y="21600"/>
                    </a:cubicBezTo>
                    <a:cubicBezTo>
                      <a:pt x="7624" y="21600"/>
                      <a:pt x="8894" y="21600"/>
                      <a:pt x="10165" y="21600"/>
                    </a:cubicBezTo>
                    <a:cubicBezTo>
                      <a:pt x="11435" y="21600"/>
                      <a:pt x="12706" y="21600"/>
                      <a:pt x="12706" y="21600"/>
                    </a:cubicBezTo>
                    <a:cubicBezTo>
                      <a:pt x="15247" y="21600"/>
                      <a:pt x="16518" y="20520"/>
                      <a:pt x="17788" y="19440"/>
                    </a:cubicBezTo>
                    <a:lnTo>
                      <a:pt x="20329" y="17280"/>
                    </a:lnTo>
                    <a:cubicBezTo>
                      <a:pt x="21600" y="16200"/>
                      <a:pt x="21600" y="14040"/>
                      <a:pt x="21600" y="12960"/>
                    </a:cubicBezTo>
                    <a:lnTo>
                      <a:pt x="21600" y="9720"/>
                    </a:lnTo>
                    <a:cubicBezTo>
                      <a:pt x="21600" y="8640"/>
                      <a:pt x="21600" y="7560"/>
                      <a:pt x="20329" y="6480"/>
                    </a:cubicBezTo>
                    <a:cubicBezTo>
                      <a:pt x="20329" y="5400"/>
                      <a:pt x="19059" y="4320"/>
                      <a:pt x="17788" y="3240"/>
                    </a:cubicBezTo>
                    <a:cubicBezTo>
                      <a:pt x="16518" y="2160"/>
                      <a:pt x="16518" y="2160"/>
                      <a:pt x="15247" y="1080"/>
                    </a:cubicBezTo>
                    <a:cubicBezTo>
                      <a:pt x="12706" y="1080"/>
                      <a:pt x="12706" y="0"/>
                      <a:pt x="10165" y="0"/>
                    </a:cubicBezTo>
                    <a:cubicBezTo>
                      <a:pt x="10165" y="0"/>
                      <a:pt x="8894" y="1080"/>
                      <a:pt x="7624" y="1080"/>
                    </a:cubicBezTo>
                    <a:cubicBezTo>
                      <a:pt x="6353" y="1080"/>
                      <a:pt x="5082" y="2160"/>
                      <a:pt x="2541" y="3240"/>
                    </a:cubicBezTo>
                    <a:cubicBezTo>
                      <a:pt x="2541" y="4320"/>
                      <a:pt x="2541" y="4320"/>
                      <a:pt x="1271" y="5400"/>
                    </a:cubicBezTo>
                    <a:cubicBezTo>
                      <a:pt x="1271" y="6480"/>
                      <a:pt x="0" y="7560"/>
                      <a:pt x="0" y="972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67" name="Freeform: Shape 234"/>
              <p:cNvSpPr/>
              <p:nvPr/>
            </p:nvSpPr>
            <p:spPr>
              <a:xfrm>
                <a:off x="1784921" y="778739"/>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68" name="Freeform: Shape 235"/>
              <p:cNvSpPr/>
              <p:nvPr/>
            </p:nvSpPr>
            <p:spPr>
              <a:xfrm>
                <a:off x="1662375" y="789605"/>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69" name="Freeform: Shape 236"/>
              <p:cNvSpPr/>
              <p:nvPr/>
            </p:nvSpPr>
            <p:spPr>
              <a:xfrm>
                <a:off x="1405957" y="800471"/>
                <a:ext cx="11470" cy="120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480" y="3086"/>
                    </a:moveTo>
                    <a:lnTo>
                      <a:pt x="3240" y="6171"/>
                    </a:lnTo>
                    <a:cubicBezTo>
                      <a:pt x="2160" y="7200"/>
                      <a:pt x="2160" y="8229"/>
                      <a:pt x="1080" y="9257"/>
                    </a:cubicBezTo>
                    <a:cubicBezTo>
                      <a:pt x="0" y="10286"/>
                      <a:pt x="0" y="11314"/>
                      <a:pt x="0" y="12343"/>
                    </a:cubicBezTo>
                    <a:cubicBezTo>
                      <a:pt x="0" y="13371"/>
                      <a:pt x="0" y="15429"/>
                      <a:pt x="1080" y="15429"/>
                    </a:cubicBezTo>
                    <a:cubicBezTo>
                      <a:pt x="2160" y="16457"/>
                      <a:pt x="2160" y="17486"/>
                      <a:pt x="3240" y="18514"/>
                    </a:cubicBezTo>
                    <a:lnTo>
                      <a:pt x="5400" y="19543"/>
                    </a:lnTo>
                    <a:cubicBezTo>
                      <a:pt x="6480" y="20571"/>
                      <a:pt x="7560" y="21600"/>
                      <a:pt x="9720" y="21600"/>
                    </a:cubicBezTo>
                    <a:cubicBezTo>
                      <a:pt x="10800" y="21600"/>
                      <a:pt x="10800" y="20571"/>
                      <a:pt x="11880" y="20571"/>
                    </a:cubicBezTo>
                    <a:cubicBezTo>
                      <a:pt x="12960" y="20571"/>
                      <a:pt x="14040" y="19543"/>
                      <a:pt x="16200" y="18514"/>
                    </a:cubicBezTo>
                    <a:cubicBezTo>
                      <a:pt x="17280" y="17486"/>
                      <a:pt x="17280" y="16457"/>
                      <a:pt x="18360" y="15429"/>
                    </a:cubicBezTo>
                    <a:cubicBezTo>
                      <a:pt x="19440" y="14400"/>
                      <a:pt x="20520" y="13371"/>
                      <a:pt x="20520" y="12343"/>
                    </a:cubicBezTo>
                    <a:cubicBezTo>
                      <a:pt x="21600" y="11314"/>
                      <a:pt x="21600" y="10286"/>
                      <a:pt x="21600" y="9257"/>
                    </a:cubicBezTo>
                    <a:cubicBezTo>
                      <a:pt x="21600" y="8229"/>
                      <a:pt x="21600" y="6171"/>
                      <a:pt x="20520" y="6171"/>
                    </a:cubicBezTo>
                    <a:cubicBezTo>
                      <a:pt x="20520" y="5143"/>
                      <a:pt x="19440" y="4114"/>
                      <a:pt x="18360" y="3086"/>
                    </a:cubicBezTo>
                    <a:lnTo>
                      <a:pt x="17280" y="2057"/>
                    </a:lnTo>
                    <a:cubicBezTo>
                      <a:pt x="16200" y="1029"/>
                      <a:pt x="14040" y="1029"/>
                      <a:pt x="11880" y="0"/>
                    </a:cubicBezTo>
                    <a:cubicBezTo>
                      <a:pt x="11880" y="1029"/>
                      <a:pt x="10800" y="1029"/>
                      <a:pt x="10800" y="1029"/>
                    </a:cubicBezTo>
                    <a:cubicBezTo>
                      <a:pt x="9720" y="2057"/>
                      <a:pt x="7560" y="2057"/>
                      <a:pt x="6480" y="3086"/>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70" name="Freeform: Shape 237"/>
              <p:cNvSpPr/>
              <p:nvPr/>
            </p:nvSpPr>
            <p:spPr>
              <a:xfrm>
                <a:off x="1204792" y="776928"/>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71" name="Freeform: Shape 238"/>
              <p:cNvSpPr/>
              <p:nvPr/>
            </p:nvSpPr>
            <p:spPr>
              <a:xfrm>
                <a:off x="1346936" y="586771"/>
                <a:ext cx="8490" cy="10263"/>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72" name="Freeform: Shape 239"/>
              <p:cNvSpPr/>
              <p:nvPr/>
            </p:nvSpPr>
            <p:spPr>
              <a:xfrm>
                <a:off x="1472821" y="486561"/>
                <a:ext cx="8915"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73" name="Freeform: Shape 240"/>
              <p:cNvSpPr/>
              <p:nvPr/>
            </p:nvSpPr>
            <p:spPr>
              <a:xfrm>
                <a:off x="1524739" y="510708"/>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74" name="Freeform: Shape 241"/>
              <p:cNvSpPr/>
              <p:nvPr/>
            </p:nvSpPr>
            <p:spPr>
              <a:xfrm>
                <a:off x="1455920" y="639290"/>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75" name="Freeform: Shape 242"/>
              <p:cNvSpPr/>
              <p:nvPr/>
            </p:nvSpPr>
            <p:spPr>
              <a:xfrm>
                <a:off x="1287175" y="553568"/>
                <a:ext cx="8489"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76" name="Freeform: Shape 243"/>
              <p:cNvSpPr/>
              <p:nvPr/>
            </p:nvSpPr>
            <p:spPr>
              <a:xfrm>
                <a:off x="1196018" y="475695"/>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77" name="Freeform: Shape 244"/>
              <p:cNvSpPr/>
              <p:nvPr/>
            </p:nvSpPr>
            <p:spPr>
              <a:xfrm>
                <a:off x="1108204" y="527611"/>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78" name="Freeform: Shape 245"/>
              <p:cNvSpPr/>
              <p:nvPr/>
            </p:nvSpPr>
            <p:spPr>
              <a:xfrm>
                <a:off x="1017862" y="670681"/>
                <a:ext cx="8920" cy="9660"/>
              </a:xfrm>
              <a:custGeom>
                <a:avLst/>
                <a:gdLst/>
                <a:ahLst/>
                <a:cxnLst>
                  <a:cxn ang="0">
                    <a:pos x="wd2" y="hd2"/>
                  </a:cxn>
                  <a:cxn ang="5400000">
                    <a:pos x="wd2" y="hd2"/>
                  </a:cxn>
                  <a:cxn ang="10800000">
                    <a:pos x="wd2" y="hd2"/>
                  </a:cxn>
                  <a:cxn ang="16200000">
                    <a:pos x="wd2" y="hd2"/>
                  </a:cxn>
                </a:cxnLst>
                <a:rect l="0" t="0" r="r" b="b"/>
                <a:pathLst>
                  <a:path w="15472" h="21600" fill="norm" stroke="1" extrusionOk="0">
                    <a:moveTo>
                      <a:pt x="7736" y="21600"/>
                    </a:moveTo>
                    <a:cubicBezTo>
                      <a:pt x="17554" y="21600"/>
                      <a:pt x="18536" y="0"/>
                      <a:pt x="7736" y="0"/>
                    </a:cubicBezTo>
                    <a:cubicBezTo>
                      <a:pt x="-2082" y="0"/>
                      <a:pt x="-3064" y="21600"/>
                      <a:pt x="7736"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79" name="Freeform: Shape 246"/>
              <p:cNvSpPr/>
              <p:nvPr/>
            </p:nvSpPr>
            <p:spPr>
              <a:xfrm>
                <a:off x="1052949" y="724552"/>
                <a:ext cx="11327" cy="13571"/>
              </a:xfrm>
              <a:custGeom>
                <a:avLst/>
                <a:gdLst/>
                <a:ahLst/>
                <a:cxnLst>
                  <a:cxn ang="0">
                    <a:pos x="wd2" y="hd2"/>
                  </a:cxn>
                  <a:cxn ang="5400000">
                    <a:pos x="wd2" y="hd2"/>
                  </a:cxn>
                  <a:cxn ang="10800000">
                    <a:pos x="wd2" y="hd2"/>
                  </a:cxn>
                  <a:cxn ang="16200000">
                    <a:pos x="wd2" y="hd2"/>
                  </a:cxn>
                </a:cxnLst>
                <a:rect l="0" t="0" r="r" b="b"/>
                <a:pathLst>
                  <a:path w="21330" h="21150" fill="norm" stroke="1" extrusionOk="0">
                    <a:moveTo>
                      <a:pt x="5130" y="4275"/>
                    </a:moveTo>
                    <a:cubicBezTo>
                      <a:pt x="4050" y="6075"/>
                      <a:pt x="2970" y="7875"/>
                      <a:pt x="810" y="9675"/>
                    </a:cubicBezTo>
                    <a:cubicBezTo>
                      <a:pt x="810" y="10575"/>
                      <a:pt x="810" y="11475"/>
                      <a:pt x="810" y="12375"/>
                    </a:cubicBezTo>
                    <a:cubicBezTo>
                      <a:pt x="-270" y="13275"/>
                      <a:pt x="-270" y="14175"/>
                      <a:pt x="810" y="15075"/>
                    </a:cubicBezTo>
                    <a:cubicBezTo>
                      <a:pt x="810" y="15975"/>
                      <a:pt x="810" y="17775"/>
                      <a:pt x="1890" y="17775"/>
                    </a:cubicBezTo>
                    <a:cubicBezTo>
                      <a:pt x="2970" y="18675"/>
                      <a:pt x="4050" y="19575"/>
                      <a:pt x="4050" y="19575"/>
                    </a:cubicBezTo>
                    <a:cubicBezTo>
                      <a:pt x="5130" y="19575"/>
                      <a:pt x="6210" y="20475"/>
                      <a:pt x="7290" y="20475"/>
                    </a:cubicBezTo>
                    <a:cubicBezTo>
                      <a:pt x="8370" y="21375"/>
                      <a:pt x="9450" y="21375"/>
                      <a:pt x="11610" y="20475"/>
                    </a:cubicBezTo>
                    <a:cubicBezTo>
                      <a:pt x="12690" y="20475"/>
                      <a:pt x="12690" y="19575"/>
                      <a:pt x="13770" y="19575"/>
                    </a:cubicBezTo>
                    <a:cubicBezTo>
                      <a:pt x="14850" y="18675"/>
                      <a:pt x="15930" y="18675"/>
                      <a:pt x="17010" y="17775"/>
                    </a:cubicBezTo>
                    <a:cubicBezTo>
                      <a:pt x="18090" y="15075"/>
                      <a:pt x="19170" y="13275"/>
                      <a:pt x="20250" y="11475"/>
                    </a:cubicBezTo>
                    <a:cubicBezTo>
                      <a:pt x="21330" y="10575"/>
                      <a:pt x="21330" y="9675"/>
                      <a:pt x="21330" y="8775"/>
                    </a:cubicBezTo>
                    <a:cubicBezTo>
                      <a:pt x="21330" y="7875"/>
                      <a:pt x="21330" y="6975"/>
                      <a:pt x="21330" y="6075"/>
                    </a:cubicBezTo>
                    <a:cubicBezTo>
                      <a:pt x="21330" y="5175"/>
                      <a:pt x="20250" y="4275"/>
                      <a:pt x="20250" y="3375"/>
                    </a:cubicBezTo>
                    <a:cubicBezTo>
                      <a:pt x="19170" y="2475"/>
                      <a:pt x="18090" y="1575"/>
                      <a:pt x="17010" y="1575"/>
                    </a:cubicBezTo>
                    <a:cubicBezTo>
                      <a:pt x="15930" y="1575"/>
                      <a:pt x="15930" y="675"/>
                      <a:pt x="14850" y="675"/>
                    </a:cubicBezTo>
                    <a:cubicBezTo>
                      <a:pt x="12690" y="-225"/>
                      <a:pt x="11610" y="-225"/>
                      <a:pt x="10530" y="675"/>
                    </a:cubicBezTo>
                    <a:cubicBezTo>
                      <a:pt x="9450" y="675"/>
                      <a:pt x="8370" y="1575"/>
                      <a:pt x="8370" y="1575"/>
                    </a:cubicBezTo>
                    <a:cubicBezTo>
                      <a:pt x="6210" y="1575"/>
                      <a:pt x="6210" y="3375"/>
                      <a:pt x="5130" y="4275"/>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80" name="Freeform: Shape 247"/>
              <p:cNvSpPr/>
              <p:nvPr/>
            </p:nvSpPr>
            <p:spPr>
              <a:xfrm>
                <a:off x="844399" y="715351"/>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81" name="Freeform: Shape 248"/>
              <p:cNvSpPr/>
              <p:nvPr/>
            </p:nvSpPr>
            <p:spPr>
              <a:xfrm>
                <a:off x="755055" y="691206"/>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82" name="Freeform: Shape 249"/>
              <p:cNvSpPr/>
              <p:nvPr/>
            </p:nvSpPr>
            <p:spPr>
              <a:xfrm>
                <a:off x="673842" y="810130"/>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83" name="Freeform: Shape 250"/>
              <p:cNvSpPr/>
              <p:nvPr/>
            </p:nvSpPr>
            <p:spPr>
              <a:xfrm>
                <a:off x="409894" y="817519"/>
                <a:ext cx="11328" cy="13137"/>
              </a:xfrm>
              <a:custGeom>
                <a:avLst/>
                <a:gdLst/>
                <a:ahLst/>
                <a:cxnLst>
                  <a:cxn ang="0">
                    <a:pos x="wd2" y="hd2"/>
                  </a:cxn>
                  <a:cxn ang="5400000">
                    <a:pos x="wd2" y="hd2"/>
                  </a:cxn>
                  <a:cxn ang="10800000">
                    <a:pos x="wd2" y="hd2"/>
                  </a:cxn>
                  <a:cxn ang="16200000">
                    <a:pos x="wd2" y="hd2"/>
                  </a:cxn>
                </a:cxnLst>
                <a:rect l="0" t="0" r="r" b="b"/>
                <a:pathLst>
                  <a:path w="21330" h="21365" fill="norm" stroke="1" extrusionOk="0">
                    <a:moveTo>
                      <a:pt x="4320" y="4461"/>
                    </a:moveTo>
                    <a:cubicBezTo>
                      <a:pt x="3240" y="6339"/>
                      <a:pt x="2160" y="8217"/>
                      <a:pt x="1080" y="10095"/>
                    </a:cubicBezTo>
                    <a:cubicBezTo>
                      <a:pt x="1080" y="11035"/>
                      <a:pt x="1080" y="11974"/>
                      <a:pt x="0" y="12913"/>
                    </a:cubicBezTo>
                    <a:cubicBezTo>
                      <a:pt x="0" y="13852"/>
                      <a:pt x="0" y="14791"/>
                      <a:pt x="1080" y="15730"/>
                    </a:cubicBezTo>
                    <a:cubicBezTo>
                      <a:pt x="1080" y="16669"/>
                      <a:pt x="1080" y="18548"/>
                      <a:pt x="2160" y="18548"/>
                    </a:cubicBezTo>
                    <a:cubicBezTo>
                      <a:pt x="2160" y="19487"/>
                      <a:pt x="3240" y="20426"/>
                      <a:pt x="4320" y="20426"/>
                    </a:cubicBezTo>
                    <a:cubicBezTo>
                      <a:pt x="5400" y="21365"/>
                      <a:pt x="5400" y="21365"/>
                      <a:pt x="6480" y="21365"/>
                    </a:cubicBezTo>
                    <a:cubicBezTo>
                      <a:pt x="8640" y="21365"/>
                      <a:pt x="9720" y="21365"/>
                      <a:pt x="10800" y="21365"/>
                    </a:cubicBezTo>
                    <a:cubicBezTo>
                      <a:pt x="12960" y="21365"/>
                      <a:pt x="12960" y="21365"/>
                      <a:pt x="14040" y="20426"/>
                    </a:cubicBezTo>
                    <a:cubicBezTo>
                      <a:pt x="15120" y="19487"/>
                      <a:pt x="15120" y="19487"/>
                      <a:pt x="17280" y="18548"/>
                    </a:cubicBezTo>
                    <a:cubicBezTo>
                      <a:pt x="17280" y="15730"/>
                      <a:pt x="19440" y="13852"/>
                      <a:pt x="20520" y="11974"/>
                    </a:cubicBezTo>
                    <a:cubicBezTo>
                      <a:pt x="20520" y="11035"/>
                      <a:pt x="20520" y="10095"/>
                      <a:pt x="20520" y="9156"/>
                    </a:cubicBezTo>
                    <a:cubicBezTo>
                      <a:pt x="21600" y="8217"/>
                      <a:pt x="21600" y="7278"/>
                      <a:pt x="20520" y="6339"/>
                    </a:cubicBezTo>
                    <a:cubicBezTo>
                      <a:pt x="20520" y="4461"/>
                      <a:pt x="20520" y="4461"/>
                      <a:pt x="19440" y="3522"/>
                    </a:cubicBezTo>
                    <a:cubicBezTo>
                      <a:pt x="19440" y="2582"/>
                      <a:pt x="17280" y="1643"/>
                      <a:pt x="17280" y="1643"/>
                    </a:cubicBezTo>
                    <a:cubicBezTo>
                      <a:pt x="16200" y="704"/>
                      <a:pt x="15120" y="704"/>
                      <a:pt x="15120" y="704"/>
                    </a:cubicBezTo>
                    <a:cubicBezTo>
                      <a:pt x="12960" y="-235"/>
                      <a:pt x="11880" y="-235"/>
                      <a:pt x="9720" y="704"/>
                    </a:cubicBezTo>
                    <a:cubicBezTo>
                      <a:pt x="8640" y="704"/>
                      <a:pt x="8640" y="704"/>
                      <a:pt x="7560" y="1643"/>
                    </a:cubicBezTo>
                    <a:cubicBezTo>
                      <a:pt x="6480" y="1643"/>
                      <a:pt x="5400" y="3522"/>
                      <a:pt x="4320" y="4461"/>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84" name="Freeform: Shape 251"/>
              <p:cNvSpPr/>
              <p:nvPr/>
            </p:nvSpPr>
            <p:spPr>
              <a:xfrm>
                <a:off x="305600" y="750970"/>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85" name="Freeform: Shape 252"/>
              <p:cNvSpPr/>
              <p:nvPr/>
            </p:nvSpPr>
            <p:spPr>
              <a:xfrm>
                <a:off x="367034" y="568660"/>
                <a:ext cx="9338"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837" y="21600"/>
                    </a:moveTo>
                    <a:cubicBezTo>
                      <a:pt x="18655" y="21600"/>
                      <a:pt x="18655" y="0"/>
                      <a:pt x="8837" y="0"/>
                    </a:cubicBezTo>
                    <a:cubicBezTo>
                      <a:pt x="-2945" y="0"/>
                      <a:pt x="-2945" y="21600"/>
                      <a:pt x="8837"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86" name="Freeform: Shape 253"/>
              <p:cNvSpPr/>
              <p:nvPr/>
            </p:nvSpPr>
            <p:spPr>
              <a:xfrm>
                <a:off x="470724" y="424986"/>
                <a:ext cx="8915"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87" name="Freeform: Shape 254"/>
              <p:cNvSpPr/>
              <p:nvPr/>
            </p:nvSpPr>
            <p:spPr>
              <a:xfrm>
                <a:off x="552965" y="367637"/>
                <a:ext cx="11471" cy="90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640" y="21600"/>
                    </a:moveTo>
                    <a:lnTo>
                      <a:pt x="11880" y="21600"/>
                    </a:lnTo>
                    <a:cubicBezTo>
                      <a:pt x="12960" y="21600"/>
                      <a:pt x="15120" y="21600"/>
                      <a:pt x="15120" y="21600"/>
                    </a:cubicBezTo>
                    <a:cubicBezTo>
                      <a:pt x="17280" y="21600"/>
                      <a:pt x="18360" y="20250"/>
                      <a:pt x="18360" y="18900"/>
                    </a:cubicBezTo>
                    <a:cubicBezTo>
                      <a:pt x="19440" y="18900"/>
                      <a:pt x="19440" y="17550"/>
                      <a:pt x="20520" y="16200"/>
                    </a:cubicBezTo>
                    <a:cubicBezTo>
                      <a:pt x="20520" y="13500"/>
                      <a:pt x="21600" y="13500"/>
                      <a:pt x="21600" y="12150"/>
                    </a:cubicBezTo>
                    <a:cubicBezTo>
                      <a:pt x="21600" y="10800"/>
                      <a:pt x="20520" y="9450"/>
                      <a:pt x="20520" y="8100"/>
                    </a:cubicBezTo>
                    <a:cubicBezTo>
                      <a:pt x="20520" y="6750"/>
                      <a:pt x="19440" y="5400"/>
                      <a:pt x="18360" y="4050"/>
                    </a:cubicBezTo>
                    <a:cubicBezTo>
                      <a:pt x="18360" y="2700"/>
                      <a:pt x="17280" y="2700"/>
                      <a:pt x="17280" y="1350"/>
                    </a:cubicBezTo>
                    <a:cubicBezTo>
                      <a:pt x="15120" y="1350"/>
                      <a:pt x="14040" y="0"/>
                      <a:pt x="11880" y="0"/>
                    </a:cubicBezTo>
                    <a:lnTo>
                      <a:pt x="8640" y="0"/>
                    </a:lnTo>
                    <a:cubicBezTo>
                      <a:pt x="7560" y="0"/>
                      <a:pt x="6480" y="1350"/>
                      <a:pt x="5400" y="1350"/>
                    </a:cubicBezTo>
                    <a:cubicBezTo>
                      <a:pt x="4320" y="1350"/>
                      <a:pt x="3240" y="2700"/>
                      <a:pt x="2160" y="4050"/>
                    </a:cubicBezTo>
                    <a:cubicBezTo>
                      <a:pt x="1080" y="4050"/>
                      <a:pt x="1080" y="5400"/>
                      <a:pt x="1080" y="8100"/>
                    </a:cubicBezTo>
                    <a:cubicBezTo>
                      <a:pt x="0" y="8100"/>
                      <a:pt x="0" y="10800"/>
                      <a:pt x="0" y="12150"/>
                    </a:cubicBezTo>
                    <a:lnTo>
                      <a:pt x="0" y="13500"/>
                    </a:lnTo>
                    <a:cubicBezTo>
                      <a:pt x="1080" y="16200"/>
                      <a:pt x="1080" y="18900"/>
                      <a:pt x="2160" y="18900"/>
                    </a:cubicBezTo>
                    <a:lnTo>
                      <a:pt x="4320" y="21600"/>
                    </a:lnTo>
                    <a:cubicBezTo>
                      <a:pt x="5400" y="21600"/>
                      <a:pt x="7560" y="21600"/>
                      <a:pt x="864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88" name="Freeform: Shape 255"/>
              <p:cNvSpPr/>
              <p:nvPr/>
            </p:nvSpPr>
            <p:spPr>
              <a:xfrm>
                <a:off x="741774" y="360393"/>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89" name="Freeform: Shape 256"/>
              <p:cNvSpPr/>
              <p:nvPr/>
            </p:nvSpPr>
            <p:spPr>
              <a:xfrm>
                <a:off x="870356" y="405065"/>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90" name="Freeform: Shape 257"/>
              <p:cNvSpPr/>
              <p:nvPr/>
            </p:nvSpPr>
            <p:spPr>
              <a:xfrm>
                <a:off x="988214" y="505275"/>
                <a:ext cx="9056" cy="114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640"/>
                    </a:moveTo>
                    <a:lnTo>
                      <a:pt x="0" y="11880"/>
                    </a:lnTo>
                    <a:cubicBezTo>
                      <a:pt x="0" y="12960"/>
                      <a:pt x="0" y="15120"/>
                      <a:pt x="0" y="16200"/>
                    </a:cubicBezTo>
                    <a:cubicBezTo>
                      <a:pt x="1350" y="17280"/>
                      <a:pt x="1350" y="18360"/>
                      <a:pt x="2700" y="18360"/>
                    </a:cubicBezTo>
                    <a:cubicBezTo>
                      <a:pt x="4050" y="19440"/>
                      <a:pt x="5400" y="19440"/>
                      <a:pt x="5400" y="20520"/>
                    </a:cubicBezTo>
                    <a:cubicBezTo>
                      <a:pt x="8100" y="21600"/>
                      <a:pt x="9450" y="21600"/>
                      <a:pt x="10800" y="21600"/>
                    </a:cubicBezTo>
                    <a:cubicBezTo>
                      <a:pt x="12150" y="21600"/>
                      <a:pt x="12150" y="21600"/>
                      <a:pt x="13500" y="21600"/>
                    </a:cubicBezTo>
                    <a:cubicBezTo>
                      <a:pt x="14850" y="20520"/>
                      <a:pt x="16200" y="19440"/>
                      <a:pt x="18900" y="18360"/>
                    </a:cubicBezTo>
                    <a:cubicBezTo>
                      <a:pt x="18900" y="18360"/>
                      <a:pt x="18900" y="17280"/>
                      <a:pt x="20250" y="17280"/>
                    </a:cubicBezTo>
                    <a:cubicBezTo>
                      <a:pt x="20250" y="15120"/>
                      <a:pt x="21600" y="14040"/>
                      <a:pt x="21600" y="11880"/>
                    </a:cubicBezTo>
                    <a:lnTo>
                      <a:pt x="21600" y="8640"/>
                    </a:lnTo>
                    <a:cubicBezTo>
                      <a:pt x="21600" y="7560"/>
                      <a:pt x="21600" y="6480"/>
                      <a:pt x="20250" y="5400"/>
                    </a:cubicBezTo>
                    <a:cubicBezTo>
                      <a:pt x="20250" y="4320"/>
                      <a:pt x="18900" y="3240"/>
                      <a:pt x="18900" y="3240"/>
                    </a:cubicBezTo>
                    <a:cubicBezTo>
                      <a:pt x="17550" y="1080"/>
                      <a:pt x="16200" y="1080"/>
                      <a:pt x="14850" y="1080"/>
                    </a:cubicBezTo>
                    <a:cubicBezTo>
                      <a:pt x="13500" y="0"/>
                      <a:pt x="12150" y="0"/>
                      <a:pt x="10800" y="0"/>
                    </a:cubicBezTo>
                    <a:cubicBezTo>
                      <a:pt x="9450" y="0"/>
                      <a:pt x="8100" y="0"/>
                      <a:pt x="8100" y="0"/>
                    </a:cubicBezTo>
                    <a:cubicBezTo>
                      <a:pt x="5400" y="1080"/>
                      <a:pt x="4050" y="1080"/>
                      <a:pt x="2700" y="3240"/>
                    </a:cubicBezTo>
                    <a:cubicBezTo>
                      <a:pt x="1350" y="3240"/>
                      <a:pt x="1350" y="4320"/>
                      <a:pt x="1350" y="5400"/>
                    </a:cubicBezTo>
                    <a:cubicBezTo>
                      <a:pt x="0" y="6480"/>
                      <a:pt x="0" y="7560"/>
                      <a:pt x="0" y="864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91" name="Freeform: Shape 258"/>
              <p:cNvSpPr/>
              <p:nvPr/>
            </p:nvSpPr>
            <p:spPr>
              <a:xfrm>
                <a:off x="730907" y="586771"/>
                <a:ext cx="9339" cy="10263"/>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92" name="Freeform: Shape 259"/>
              <p:cNvSpPr/>
              <p:nvPr/>
            </p:nvSpPr>
            <p:spPr>
              <a:xfrm>
                <a:off x="615606" y="533044"/>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93" name="Freeform: Shape 260"/>
              <p:cNvSpPr/>
              <p:nvPr/>
            </p:nvSpPr>
            <p:spPr>
              <a:xfrm>
                <a:off x="494871" y="635668"/>
                <a:ext cx="9129" cy="9056"/>
              </a:xfrm>
              <a:custGeom>
                <a:avLst/>
                <a:gdLst/>
                <a:ahLst/>
                <a:cxnLst>
                  <a:cxn ang="0">
                    <a:pos x="wd2" y="hd2"/>
                  </a:cxn>
                  <a:cxn ang="5400000">
                    <a:pos x="wd2" y="hd2"/>
                  </a:cxn>
                  <a:cxn ang="10800000">
                    <a:pos x="wd2" y="hd2"/>
                  </a:cxn>
                  <a:cxn ang="16200000">
                    <a:pos x="wd2" y="hd2"/>
                  </a:cxn>
                </a:cxnLst>
                <a:rect l="0" t="0" r="r" b="b"/>
                <a:pathLst>
                  <a:path w="15836" h="21600" fill="norm" stroke="1" extrusionOk="0">
                    <a:moveTo>
                      <a:pt x="8100" y="21600"/>
                    </a:moveTo>
                    <a:cubicBezTo>
                      <a:pt x="17918" y="21600"/>
                      <a:pt x="18900" y="0"/>
                      <a:pt x="8100" y="0"/>
                    </a:cubicBezTo>
                    <a:cubicBezTo>
                      <a:pt x="-2700" y="0"/>
                      <a:pt x="-2700" y="21600"/>
                      <a:pt x="810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94" name="Freeform: Shape 261"/>
              <p:cNvSpPr/>
              <p:nvPr/>
            </p:nvSpPr>
            <p:spPr>
              <a:xfrm>
                <a:off x="541354" y="694828"/>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95" name="Freeform: Shape 262"/>
              <p:cNvSpPr/>
              <p:nvPr/>
            </p:nvSpPr>
            <p:spPr>
              <a:xfrm>
                <a:off x="595222" y="691206"/>
                <a:ext cx="12075" cy="11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429" y="19440"/>
                    </a:moveTo>
                    <a:lnTo>
                      <a:pt x="18514" y="15120"/>
                    </a:lnTo>
                    <a:cubicBezTo>
                      <a:pt x="19543" y="14040"/>
                      <a:pt x="20571" y="14040"/>
                      <a:pt x="20571" y="12960"/>
                    </a:cubicBezTo>
                    <a:cubicBezTo>
                      <a:pt x="20571" y="11880"/>
                      <a:pt x="21600" y="10800"/>
                      <a:pt x="21600" y="8640"/>
                    </a:cubicBezTo>
                    <a:cubicBezTo>
                      <a:pt x="21600" y="7560"/>
                      <a:pt x="20571" y="6480"/>
                      <a:pt x="20571" y="5400"/>
                    </a:cubicBezTo>
                    <a:cubicBezTo>
                      <a:pt x="20571" y="4320"/>
                      <a:pt x="19543" y="3240"/>
                      <a:pt x="18514" y="2160"/>
                    </a:cubicBezTo>
                    <a:cubicBezTo>
                      <a:pt x="17486" y="2160"/>
                      <a:pt x="17486" y="2160"/>
                      <a:pt x="16457" y="1080"/>
                    </a:cubicBezTo>
                    <a:cubicBezTo>
                      <a:pt x="15429" y="1080"/>
                      <a:pt x="13371" y="0"/>
                      <a:pt x="12343" y="0"/>
                    </a:cubicBezTo>
                    <a:cubicBezTo>
                      <a:pt x="11314" y="1080"/>
                      <a:pt x="11314" y="1080"/>
                      <a:pt x="10286" y="1080"/>
                    </a:cubicBezTo>
                    <a:cubicBezTo>
                      <a:pt x="9257" y="1080"/>
                      <a:pt x="7200" y="2160"/>
                      <a:pt x="6171" y="2160"/>
                    </a:cubicBezTo>
                    <a:cubicBezTo>
                      <a:pt x="5143" y="3240"/>
                      <a:pt x="4114" y="5400"/>
                      <a:pt x="3086" y="5400"/>
                    </a:cubicBezTo>
                    <a:cubicBezTo>
                      <a:pt x="2057" y="7560"/>
                      <a:pt x="2057" y="7560"/>
                      <a:pt x="2057" y="8640"/>
                    </a:cubicBezTo>
                    <a:cubicBezTo>
                      <a:pt x="1029" y="9720"/>
                      <a:pt x="0" y="10800"/>
                      <a:pt x="0" y="12960"/>
                    </a:cubicBezTo>
                    <a:cubicBezTo>
                      <a:pt x="0" y="14040"/>
                      <a:pt x="1029" y="15120"/>
                      <a:pt x="2057" y="15120"/>
                    </a:cubicBezTo>
                    <a:cubicBezTo>
                      <a:pt x="2057" y="17280"/>
                      <a:pt x="2057" y="17280"/>
                      <a:pt x="3086" y="19440"/>
                    </a:cubicBezTo>
                    <a:cubicBezTo>
                      <a:pt x="4114" y="19440"/>
                      <a:pt x="4114" y="19440"/>
                      <a:pt x="5143" y="20520"/>
                    </a:cubicBezTo>
                    <a:cubicBezTo>
                      <a:pt x="6171" y="20520"/>
                      <a:pt x="7200" y="21600"/>
                      <a:pt x="9257" y="21600"/>
                    </a:cubicBezTo>
                    <a:cubicBezTo>
                      <a:pt x="10286" y="20520"/>
                      <a:pt x="10286" y="20520"/>
                      <a:pt x="11314" y="20520"/>
                    </a:cubicBezTo>
                    <a:cubicBezTo>
                      <a:pt x="13371" y="20520"/>
                      <a:pt x="14400" y="19440"/>
                      <a:pt x="15429" y="1944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96" name="Freeform: Shape 263"/>
              <p:cNvSpPr/>
              <p:nvPr/>
            </p:nvSpPr>
            <p:spPr>
              <a:xfrm>
                <a:off x="725757" y="408687"/>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97" name="Freeform: Shape 264"/>
              <p:cNvSpPr/>
              <p:nvPr/>
            </p:nvSpPr>
            <p:spPr>
              <a:xfrm>
                <a:off x="853453" y="520367"/>
                <a:ext cx="8915" cy="9055"/>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98" name="Freeform: Shape 265"/>
              <p:cNvSpPr/>
              <p:nvPr/>
            </p:nvSpPr>
            <p:spPr>
              <a:xfrm>
                <a:off x="838964" y="594618"/>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99" name="Freeform: Shape 266"/>
              <p:cNvSpPr/>
              <p:nvPr/>
            </p:nvSpPr>
            <p:spPr>
              <a:xfrm>
                <a:off x="1641852" y="410498"/>
                <a:ext cx="9129" cy="9660"/>
              </a:xfrm>
              <a:custGeom>
                <a:avLst/>
                <a:gdLst/>
                <a:ahLst/>
                <a:cxnLst>
                  <a:cxn ang="0">
                    <a:pos x="wd2" y="hd2"/>
                  </a:cxn>
                  <a:cxn ang="5400000">
                    <a:pos x="wd2" y="hd2"/>
                  </a:cxn>
                  <a:cxn ang="10800000">
                    <a:pos x="wd2" y="hd2"/>
                  </a:cxn>
                  <a:cxn ang="16200000">
                    <a:pos x="wd2" y="hd2"/>
                  </a:cxn>
                </a:cxnLst>
                <a:rect l="0" t="0" r="r" b="b"/>
                <a:pathLst>
                  <a:path w="15836" h="21600" fill="norm" stroke="1" extrusionOk="0">
                    <a:moveTo>
                      <a:pt x="8100" y="21600"/>
                    </a:moveTo>
                    <a:cubicBezTo>
                      <a:pt x="17918" y="21600"/>
                      <a:pt x="18900" y="0"/>
                      <a:pt x="8100" y="0"/>
                    </a:cubicBezTo>
                    <a:cubicBezTo>
                      <a:pt x="-2700" y="0"/>
                      <a:pt x="-2700" y="21600"/>
                      <a:pt x="810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00" name="Freeform: Shape 267"/>
              <p:cNvSpPr/>
              <p:nvPr/>
            </p:nvSpPr>
            <p:spPr>
              <a:xfrm>
                <a:off x="1819010" y="397819"/>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01" name="Freeform: Shape 268"/>
              <p:cNvSpPr/>
              <p:nvPr/>
            </p:nvSpPr>
            <p:spPr>
              <a:xfrm>
                <a:off x="1861872" y="310288"/>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02" name="Freeform: Shape 269"/>
              <p:cNvSpPr/>
              <p:nvPr/>
            </p:nvSpPr>
            <p:spPr>
              <a:xfrm>
                <a:off x="1583899" y="324776"/>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03" name="Freeform: Shape 270"/>
              <p:cNvSpPr/>
              <p:nvPr/>
            </p:nvSpPr>
            <p:spPr>
              <a:xfrm>
                <a:off x="1491818" y="307873"/>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04" name="Freeform: Shape 271"/>
              <p:cNvSpPr/>
              <p:nvPr/>
            </p:nvSpPr>
            <p:spPr>
              <a:xfrm>
                <a:off x="1402476" y="406876"/>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05" name="Freeform: Shape 272"/>
              <p:cNvSpPr/>
              <p:nvPr/>
            </p:nvSpPr>
            <p:spPr>
              <a:xfrm>
                <a:off x="1294136" y="303044"/>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06" name="Freeform: Shape 273"/>
              <p:cNvSpPr/>
              <p:nvPr/>
            </p:nvSpPr>
            <p:spPr>
              <a:xfrm>
                <a:off x="1202981" y="415929"/>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07" name="Freeform: Shape 274"/>
              <p:cNvSpPr/>
              <p:nvPr/>
            </p:nvSpPr>
            <p:spPr>
              <a:xfrm>
                <a:off x="1902034" y="750970"/>
                <a:ext cx="8914"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08" name="Freeform: Shape 275"/>
              <p:cNvSpPr/>
              <p:nvPr/>
            </p:nvSpPr>
            <p:spPr>
              <a:xfrm>
                <a:off x="1649983" y="658004"/>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09" name="Freeform: Shape 276"/>
              <p:cNvSpPr/>
              <p:nvPr/>
            </p:nvSpPr>
            <p:spPr>
              <a:xfrm>
                <a:off x="1383480" y="796849"/>
                <a:ext cx="9338"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10" name="Freeform: Shape 277"/>
              <p:cNvSpPr/>
              <p:nvPr/>
            </p:nvSpPr>
            <p:spPr>
              <a:xfrm>
                <a:off x="1240691" y="839710"/>
                <a:ext cx="8915"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6943" y="21600"/>
                    </a:moveTo>
                    <a:cubicBezTo>
                      <a:pt x="19286" y="21600"/>
                      <a:pt x="19286" y="0"/>
                      <a:pt x="6943" y="0"/>
                    </a:cubicBezTo>
                    <a:cubicBezTo>
                      <a:pt x="-2314" y="0"/>
                      <a:pt x="-2314" y="21600"/>
                      <a:pt x="6943"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11" name="Freeform: Shape 278"/>
              <p:cNvSpPr/>
              <p:nvPr/>
            </p:nvSpPr>
            <p:spPr>
              <a:xfrm>
                <a:off x="258231" y="194383"/>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12" name="Freeform: Shape 279"/>
              <p:cNvSpPr/>
              <p:nvPr/>
            </p:nvSpPr>
            <p:spPr>
              <a:xfrm>
                <a:off x="500906" y="135826"/>
                <a:ext cx="8915"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13" name="Freeform: Shape 280"/>
              <p:cNvSpPr/>
              <p:nvPr/>
            </p:nvSpPr>
            <p:spPr>
              <a:xfrm>
                <a:off x="280246" y="311495"/>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14" name="Freeform: Shape 281"/>
              <p:cNvSpPr/>
              <p:nvPr/>
            </p:nvSpPr>
            <p:spPr>
              <a:xfrm>
                <a:off x="148964" y="460603"/>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15" name="Freeform: Shape 282"/>
              <p:cNvSpPr/>
              <p:nvPr/>
            </p:nvSpPr>
            <p:spPr>
              <a:xfrm>
                <a:off x="106105" y="639290"/>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16" name="Freeform: Shape 283"/>
              <p:cNvSpPr/>
              <p:nvPr/>
            </p:nvSpPr>
            <p:spPr>
              <a:xfrm>
                <a:off x="180960" y="679736"/>
                <a:ext cx="8915"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17" name="Freeform: Shape 284"/>
              <p:cNvSpPr/>
              <p:nvPr/>
            </p:nvSpPr>
            <p:spPr>
              <a:xfrm>
                <a:off x="122404" y="813148"/>
                <a:ext cx="8914"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18" name="Freeform: Shape 285"/>
              <p:cNvSpPr/>
              <p:nvPr/>
            </p:nvSpPr>
            <p:spPr>
              <a:xfrm>
                <a:off x="241932" y="852991"/>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19" name="Freeform: Shape 286"/>
              <p:cNvSpPr/>
              <p:nvPr/>
            </p:nvSpPr>
            <p:spPr>
              <a:xfrm>
                <a:off x="311354" y="514330"/>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20" name="Freeform: Shape 287"/>
              <p:cNvSpPr/>
              <p:nvPr/>
            </p:nvSpPr>
            <p:spPr>
              <a:xfrm>
                <a:off x="210824" y="434041"/>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21" name="Freeform: Shape 288"/>
              <p:cNvSpPr/>
              <p:nvPr/>
            </p:nvSpPr>
            <p:spPr>
              <a:xfrm>
                <a:off x="207522" y="532440"/>
                <a:ext cx="9339" cy="10263"/>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22" name="Freeform: Shape 289"/>
              <p:cNvSpPr/>
              <p:nvPr/>
            </p:nvSpPr>
            <p:spPr>
              <a:xfrm>
                <a:off x="146834" y="578319"/>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23" name="Freeform: Shape 290"/>
              <p:cNvSpPr/>
              <p:nvPr/>
            </p:nvSpPr>
            <p:spPr>
              <a:xfrm>
                <a:off x="244950" y="583752"/>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24" name="Freeform: Shape 291"/>
              <p:cNvSpPr/>
              <p:nvPr/>
            </p:nvSpPr>
            <p:spPr>
              <a:xfrm>
                <a:off x="231669" y="522178"/>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25" name="Freeform: Shape 292"/>
              <p:cNvSpPr/>
              <p:nvPr/>
            </p:nvSpPr>
            <p:spPr>
              <a:xfrm>
                <a:off x="162246" y="316929"/>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26" name="Freeform: Shape 293"/>
              <p:cNvSpPr/>
              <p:nvPr/>
            </p:nvSpPr>
            <p:spPr>
              <a:xfrm>
                <a:off x="207522" y="269238"/>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27" name="Freeform: Shape 294"/>
              <p:cNvSpPr/>
              <p:nvPr/>
            </p:nvSpPr>
            <p:spPr>
              <a:xfrm>
                <a:off x="119386" y="181102"/>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28" name="Freeform: Shape 295"/>
              <p:cNvSpPr/>
              <p:nvPr/>
            </p:nvSpPr>
            <p:spPr>
              <a:xfrm>
                <a:off x="109123" y="95380"/>
                <a:ext cx="8915"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29" name="Freeform: Shape 296"/>
              <p:cNvSpPr/>
              <p:nvPr/>
            </p:nvSpPr>
            <p:spPr>
              <a:xfrm>
                <a:off x="280246" y="117111"/>
                <a:ext cx="8490" cy="9055"/>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30" name="Freeform: Shape 297"/>
              <p:cNvSpPr/>
              <p:nvPr/>
            </p:nvSpPr>
            <p:spPr>
              <a:xfrm>
                <a:off x="356630" y="132808"/>
                <a:ext cx="9338"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31" name="Freeform: Shape 298"/>
              <p:cNvSpPr/>
              <p:nvPr/>
            </p:nvSpPr>
            <p:spPr>
              <a:xfrm>
                <a:off x="389511" y="271653"/>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32" name="Freeform: Shape 299"/>
              <p:cNvSpPr/>
              <p:nvPr/>
            </p:nvSpPr>
            <p:spPr>
              <a:xfrm>
                <a:off x="320088" y="402650"/>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33" name="Freeform: Shape 300"/>
              <p:cNvSpPr/>
              <p:nvPr/>
            </p:nvSpPr>
            <p:spPr>
              <a:xfrm>
                <a:off x="487627" y="343488"/>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34" name="Freeform: Shape 301"/>
              <p:cNvSpPr/>
              <p:nvPr/>
            </p:nvSpPr>
            <p:spPr>
              <a:xfrm>
                <a:off x="527469" y="298214"/>
                <a:ext cx="8915"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35" name="Freeform: Shape 302"/>
              <p:cNvSpPr/>
              <p:nvPr/>
            </p:nvSpPr>
            <p:spPr>
              <a:xfrm>
                <a:off x="519622" y="252939"/>
                <a:ext cx="8914"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36" name="Freeform: Shape 303"/>
              <p:cNvSpPr/>
              <p:nvPr/>
            </p:nvSpPr>
            <p:spPr>
              <a:xfrm>
                <a:off x="719438" y="127375"/>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37" name="Freeform: Shape 304"/>
              <p:cNvSpPr/>
              <p:nvPr/>
            </p:nvSpPr>
            <p:spPr>
              <a:xfrm>
                <a:off x="802141" y="117111"/>
                <a:ext cx="8915" cy="9055"/>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38" name="Freeform: Shape 305"/>
              <p:cNvSpPr/>
              <p:nvPr/>
            </p:nvSpPr>
            <p:spPr>
              <a:xfrm>
                <a:off x="868545" y="207663"/>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39" name="Freeform: Shape 306"/>
              <p:cNvSpPr/>
              <p:nvPr/>
            </p:nvSpPr>
            <p:spPr>
              <a:xfrm>
                <a:off x="824083" y="215511"/>
                <a:ext cx="8920" cy="9660"/>
              </a:xfrm>
              <a:custGeom>
                <a:avLst/>
                <a:gdLst/>
                <a:ahLst/>
                <a:cxnLst>
                  <a:cxn ang="0">
                    <a:pos x="wd2" y="hd2"/>
                  </a:cxn>
                  <a:cxn ang="5400000">
                    <a:pos x="wd2" y="hd2"/>
                  </a:cxn>
                  <a:cxn ang="10800000">
                    <a:pos x="wd2" y="hd2"/>
                  </a:cxn>
                  <a:cxn ang="16200000">
                    <a:pos x="wd2" y="hd2"/>
                  </a:cxn>
                </a:cxnLst>
                <a:rect l="0" t="0" r="r" b="b"/>
                <a:pathLst>
                  <a:path w="15472" h="21600" fill="norm" stroke="1" extrusionOk="0">
                    <a:moveTo>
                      <a:pt x="7736" y="21600"/>
                    </a:moveTo>
                    <a:cubicBezTo>
                      <a:pt x="17554" y="21600"/>
                      <a:pt x="18536" y="0"/>
                      <a:pt x="7736" y="0"/>
                    </a:cubicBezTo>
                    <a:cubicBezTo>
                      <a:pt x="-2082" y="0"/>
                      <a:pt x="-3064" y="21600"/>
                      <a:pt x="7736"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40" name="Freeform: Shape 307"/>
              <p:cNvSpPr/>
              <p:nvPr/>
            </p:nvSpPr>
            <p:spPr>
              <a:xfrm>
                <a:off x="674160" y="231810"/>
                <a:ext cx="8915"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41" name="Freeform: Shape 308"/>
              <p:cNvSpPr/>
              <p:nvPr/>
            </p:nvSpPr>
            <p:spPr>
              <a:xfrm>
                <a:off x="591459" y="85117"/>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42" name="Freeform: Shape 309"/>
              <p:cNvSpPr/>
              <p:nvPr/>
            </p:nvSpPr>
            <p:spPr>
              <a:xfrm>
                <a:off x="1076813" y="101417"/>
                <a:ext cx="8914"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43" name="Freeform: Shape 310"/>
              <p:cNvSpPr/>
              <p:nvPr/>
            </p:nvSpPr>
            <p:spPr>
              <a:xfrm>
                <a:off x="962398" y="77270"/>
                <a:ext cx="8490"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44" name="Freeform: Shape 311"/>
              <p:cNvSpPr/>
              <p:nvPr/>
            </p:nvSpPr>
            <p:spPr>
              <a:xfrm>
                <a:off x="953662" y="591600"/>
                <a:ext cx="9339"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45" name="Freeform: Shape 312"/>
              <p:cNvSpPr/>
              <p:nvPr/>
            </p:nvSpPr>
            <p:spPr>
              <a:xfrm>
                <a:off x="913821" y="847558"/>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46" name="Freeform: Shape 313"/>
              <p:cNvSpPr/>
              <p:nvPr/>
            </p:nvSpPr>
            <p:spPr>
              <a:xfrm>
                <a:off x="804556" y="834277"/>
                <a:ext cx="9338" cy="9056"/>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47" name="Freeform: Shape 314"/>
              <p:cNvSpPr/>
              <p:nvPr/>
            </p:nvSpPr>
            <p:spPr>
              <a:xfrm>
                <a:off x="1063674" y="839710"/>
                <a:ext cx="9338" cy="905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837" y="21600"/>
                    </a:moveTo>
                    <a:cubicBezTo>
                      <a:pt x="18655" y="21600"/>
                      <a:pt x="18655" y="0"/>
                      <a:pt x="8837" y="0"/>
                    </a:cubicBezTo>
                    <a:cubicBezTo>
                      <a:pt x="-2945" y="0"/>
                      <a:pt x="-2945" y="21600"/>
                      <a:pt x="8837"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48" name="Freeform: Shape 315"/>
              <p:cNvSpPr/>
              <p:nvPr/>
            </p:nvSpPr>
            <p:spPr>
              <a:xfrm>
                <a:off x="1942482" y="251732"/>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49" name="Freeform: Shape 316"/>
              <p:cNvSpPr/>
              <p:nvPr/>
            </p:nvSpPr>
            <p:spPr>
              <a:xfrm>
                <a:off x="1934917" y="508293"/>
                <a:ext cx="8490"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7290" y="21600"/>
                    </a:moveTo>
                    <a:cubicBezTo>
                      <a:pt x="19170" y="21600"/>
                      <a:pt x="19170" y="0"/>
                      <a:pt x="7290" y="0"/>
                    </a:cubicBezTo>
                    <a:cubicBezTo>
                      <a:pt x="-2430" y="0"/>
                      <a:pt x="-2430" y="21600"/>
                      <a:pt x="7290"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50" name="Freeform: Shape 317"/>
              <p:cNvSpPr/>
              <p:nvPr/>
            </p:nvSpPr>
            <p:spPr>
              <a:xfrm>
                <a:off x="860698" y="279500"/>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51" name="Freeform: Shape 318"/>
              <p:cNvSpPr/>
              <p:nvPr/>
            </p:nvSpPr>
            <p:spPr>
              <a:xfrm>
                <a:off x="1041800" y="426193"/>
                <a:ext cx="8914" cy="9660"/>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8485" y="21600"/>
                    </a:moveTo>
                    <a:cubicBezTo>
                      <a:pt x="18771" y="21600"/>
                      <a:pt x="18771" y="0"/>
                      <a:pt x="8485" y="0"/>
                    </a:cubicBezTo>
                    <a:cubicBezTo>
                      <a:pt x="-2829" y="0"/>
                      <a:pt x="-2829" y="21600"/>
                      <a:pt x="8485" y="21600"/>
                    </a:cubicBezTo>
                    <a:close/>
                  </a:path>
                </a:pathLst>
              </a:cu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52" name="Freeform: Shape 319"/>
              <p:cNvSpPr/>
              <p:nvPr/>
            </p:nvSpPr>
            <p:spPr>
              <a:xfrm>
                <a:off x="660278" y="359787"/>
                <a:ext cx="9339" cy="9660"/>
              </a:xfrm>
              <a:prstGeom prst="ellipse">
                <a:avLst/>
              </a:prstGeom>
              <a:solidFill>
                <a:srgbClr val="968D8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53" name="Freeform: Shape 320"/>
              <p:cNvSpPr/>
              <p:nvPr/>
            </p:nvSpPr>
            <p:spPr>
              <a:xfrm>
                <a:off x="263805" y="179291"/>
                <a:ext cx="235435" cy="229012"/>
              </a:xfrm>
              <a:custGeom>
                <a:avLst/>
                <a:gdLst/>
                <a:ahLst/>
                <a:cxnLst>
                  <a:cxn ang="0">
                    <a:pos x="wd2" y="hd2"/>
                  </a:cxn>
                  <a:cxn ang="5400000">
                    <a:pos x="wd2" y="hd2"/>
                  </a:cxn>
                  <a:cxn ang="10800000">
                    <a:pos x="wd2" y="hd2"/>
                  </a:cxn>
                  <a:cxn ang="16200000">
                    <a:pos x="wd2" y="hd2"/>
                  </a:cxn>
                </a:cxnLst>
                <a:rect l="0" t="0" r="r" b="b"/>
                <a:pathLst>
                  <a:path w="21600" h="21230" fill="norm" stroke="1" extrusionOk="0">
                    <a:moveTo>
                      <a:pt x="21600" y="781"/>
                    </a:moveTo>
                    <a:lnTo>
                      <a:pt x="939" y="0"/>
                    </a:lnTo>
                    <a:lnTo>
                      <a:pt x="0" y="21042"/>
                    </a:lnTo>
                    <a:cubicBezTo>
                      <a:pt x="4419" y="21600"/>
                      <a:pt x="9447" y="20763"/>
                      <a:pt x="10938" y="20484"/>
                    </a:cubicBezTo>
                    <a:cubicBezTo>
                      <a:pt x="11214" y="20484"/>
                      <a:pt x="11546" y="20372"/>
                      <a:pt x="11822" y="20260"/>
                    </a:cubicBezTo>
                    <a:cubicBezTo>
                      <a:pt x="11932" y="20205"/>
                      <a:pt x="12098" y="20149"/>
                      <a:pt x="12264" y="20093"/>
                    </a:cubicBezTo>
                    <a:cubicBezTo>
                      <a:pt x="12264" y="20093"/>
                      <a:pt x="12319" y="20093"/>
                      <a:pt x="12374" y="20037"/>
                    </a:cubicBezTo>
                    <a:cubicBezTo>
                      <a:pt x="12430" y="20037"/>
                      <a:pt x="12540" y="19981"/>
                      <a:pt x="12651" y="19926"/>
                    </a:cubicBezTo>
                    <a:cubicBezTo>
                      <a:pt x="12706" y="19926"/>
                      <a:pt x="12761" y="19926"/>
                      <a:pt x="12816" y="19870"/>
                    </a:cubicBezTo>
                    <a:cubicBezTo>
                      <a:pt x="12927" y="19814"/>
                      <a:pt x="12982" y="19814"/>
                      <a:pt x="13037" y="19758"/>
                    </a:cubicBezTo>
                    <a:cubicBezTo>
                      <a:pt x="13148" y="19758"/>
                      <a:pt x="13203" y="19758"/>
                      <a:pt x="13258" y="19702"/>
                    </a:cubicBezTo>
                    <a:cubicBezTo>
                      <a:pt x="13314" y="19647"/>
                      <a:pt x="13424" y="19647"/>
                      <a:pt x="13479" y="19591"/>
                    </a:cubicBezTo>
                    <a:cubicBezTo>
                      <a:pt x="13535" y="19591"/>
                      <a:pt x="13645" y="19535"/>
                      <a:pt x="13645" y="19535"/>
                    </a:cubicBezTo>
                    <a:cubicBezTo>
                      <a:pt x="13755" y="19479"/>
                      <a:pt x="13811" y="19479"/>
                      <a:pt x="13921" y="19423"/>
                    </a:cubicBezTo>
                    <a:cubicBezTo>
                      <a:pt x="13976" y="19423"/>
                      <a:pt x="14032" y="19367"/>
                      <a:pt x="14087" y="19312"/>
                    </a:cubicBezTo>
                    <a:cubicBezTo>
                      <a:pt x="14142" y="19312"/>
                      <a:pt x="14253" y="19256"/>
                      <a:pt x="14308" y="19200"/>
                    </a:cubicBezTo>
                    <a:cubicBezTo>
                      <a:pt x="14363" y="19200"/>
                      <a:pt x="14418" y="19144"/>
                      <a:pt x="14529" y="19144"/>
                    </a:cubicBezTo>
                    <a:cubicBezTo>
                      <a:pt x="14584" y="19144"/>
                      <a:pt x="14639" y="19088"/>
                      <a:pt x="14750" y="19033"/>
                    </a:cubicBezTo>
                    <a:cubicBezTo>
                      <a:pt x="14750" y="19033"/>
                      <a:pt x="14860" y="18977"/>
                      <a:pt x="14916" y="18921"/>
                    </a:cubicBezTo>
                    <a:cubicBezTo>
                      <a:pt x="14971" y="18921"/>
                      <a:pt x="15081" y="18865"/>
                      <a:pt x="15137" y="18865"/>
                    </a:cubicBezTo>
                    <a:cubicBezTo>
                      <a:pt x="15192" y="18809"/>
                      <a:pt x="15247" y="18809"/>
                      <a:pt x="15302" y="18753"/>
                    </a:cubicBezTo>
                    <a:cubicBezTo>
                      <a:pt x="15358" y="18698"/>
                      <a:pt x="15468" y="18698"/>
                      <a:pt x="15579" y="18642"/>
                    </a:cubicBezTo>
                    <a:cubicBezTo>
                      <a:pt x="15579" y="18586"/>
                      <a:pt x="15634" y="18586"/>
                      <a:pt x="15744" y="18530"/>
                    </a:cubicBezTo>
                    <a:cubicBezTo>
                      <a:pt x="15799" y="18530"/>
                      <a:pt x="15855" y="18474"/>
                      <a:pt x="15910" y="18474"/>
                    </a:cubicBezTo>
                    <a:cubicBezTo>
                      <a:pt x="16020" y="18419"/>
                      <a:pt x="16076" y="18419"/>
                      <a:pt x="16076" y="18363"/>
                    </a:cubicBezTo>
                    <a:cubicBezTo>
                      <a:pt x="16186" y="18307"/>
                      <a:pt x="16241" y="18307"/>
                      <a:pt x="16352" y="18251"/>
                    </a:cubicBezTo>
                    <a:cubicBezTo>
                      <a:pt x="16352" y="18251"/>
                      <a:pt x="16407" y="18195"/>
                      <a:pt x="16518" y="18195"/>
                    </a:cubicBezTo>
                    <a:cubicBezTo>
                      <a:pt x="16573" y="18140"/>
                      <a:pt x="16628" y="18084"/>
                      <a:pt x="16683" y="18084"/>
                    </a:cubicBezTo>
                    <a:cubicBezTo>
                      <a:pt x="16739" y="18028"/>
                      <a:pt x="16794" y="17972"/>
                      <a:pt x="16904" y="17972"/>
                    </a:cubicBezTo>
                    <a:cubicBezTo>
                      <a:pt x="16960" y="17916"/>
                      <a:pt x="17015" y="17916"/>
                      <a:pt x="17070" y="17860"/>
                    </a:cubicBezTo>
                    <a:cubicBezTo>
                      <a:pt x="17125" y="17860"/>
                      <a:pt x="17181" y="17805"/>
                      <a:pt x="17236" y="17749"/>
                    </a:cubicBezTo>
                    <a:cubicBezTo>
                      <a:pt x="17291" y="17749"/>
                      <a:pt x="17346" y="17693"/>
                      <a:pt x="17402" y="17637"/>
                    </a:cubicBezTo>
                    <a:cubicBezTo>
                      <a:pt x="17512" y="17637"/>
                      <a:pt x="17512" y="17581"/>
                      <a:pt x="17567" y="17581"/>
                    </a:cubicBezTo>
                    <a:cubicBezTo>
                      <a:pt x="17623" y="17581"/>
                      <a:pt x="17733" y="17470"/>
                      <a:pt x="17788" y="17470"/>
                    </a:cubicBezTo>
                    <a:cubicBezTo>
                      <a:pt x="17843" y="17470"/>
                      <a:pt x="17843" y="17414"/>
                      <a:pt x="17899" y="17358"/>
                    </a:cubicBezTo>
                    <a:cubicBezTo>
                      <a:pt x="18009" y="17358"/>
                      <a:pt x="18064" y="17302"/>
                      <a:pt x="18120" y="17302"/>
                    </a:cubicBezTo>
                    <a:cubicBezTo>
                      <a:pt x="18175" y="17247"/>
                      <a:pt x="18175" y="17247"/>
                      <a:pt x="18230" y="17247"/>
                    </a:cubicBezTo>
                    <a:cubicBezTo>
                      <a:pt x="18341" y="17135"/>
                      <a:pt x="18396" y="17135"/>
                      <a:pt x="18451" y="17079"/>
                    </a:cubicBezTo>
                    <a:cubicBezTo>
                      <a:pt x="18506" y="17079"/>
                      <a:pt x="18506" y="17023"/>
                      <a:pt x="18562" y="17023"/>
                    </a:cubicBezTo>
                    <a:cubicBezTo>
                      <a:pt x="18617" y="16967"/>
                      <a:pt x="18727" y="16967"/>
                      <a:pt x="18783" y="16912"/>
                    </a:cubicBezTo>
                    <a:cubicBezTo>
                      <a:pt x="18783" y="16856"/>
                      <a:pt x="18838" y="16856"/>
                      <a:pt x="18838" y="16856"/>
                    </a:cubicBezTo>
                    <a:cubicBezTo>
                      <a:pt x="19059" y="16744"/>
                      <a:pt x="19225" y="16577"/>
                      <a:pt x="19446" y="16521"/>
                    </a:cubicBezTo>
                    <a:cubicBezTo>
                      <a:pt x="19501" y="16465"/>
                      <a:pt x="19611" y="16409"/>
                      <a:pt x="19666" y="16353"/>
                    </a:cubicBezTo>
                    <a:cubicBezTo>
                      <a:pt x="19722" y="16298"/>
                      <a:pt x="19722" y="16298"/>
                      <a:pt x="19722" y="16298"/>
                    </a:cubicBezTo>
                    <a:cubicBezTo>
                      <a:pt x="19832" y="16298"/>
                      <a:pt x="19887" y="16242"/>
                      <a:pt x="19887" y="16242"/>
                    </a:cubicBezTo>
                    <a:cubicBezTo>
                      <a:pt x="19943" y="16186"/>
                      <a:pt x="19998" y="16130"/>
                      <a:pt x="19998" y="16130"/>
                    </a:cubicBezTo>
                    <a:cubicBezTo>
                      <a:pt x="20053" y="16130"/>
                      <a:pt x="20108" y="16074"/>
                      <a:pt x="20164" y="16074"/>
                    </a:cubicBezTo>
                    <a:lnTo>
                      <a:pt x="20219" y="16019"/>
                    </a:lnTo>
                    <a:cubicBezTo>
                      <a:pt x="20274" y="15963"/>
                      <a:pt x="20329" y="15963"/>
                      <a:pt x="20385" y="15963"/>
                    </a:cubicBezTo>
                    <a:cubicBezTo>
                      <a:pt x="20385" y="15907"/>
                      <a:pt x="20385" y="15907"/>
                      <a:pt x="20440" y="15907"/>
                    </a:cubicBezTo>
                    <a:cubicBezTo>
                      <a:pt x="20440" y="15907"/>
                      <a:pt x="20495" y="15851"/>
                      <a:pt x="20495" y="15795"/>
                    </a:cubicBezTo>
                    <a:cubicBezTo>
                      <a:pt x="20550" y="15795"/>
                      <a:pt x="20550" y="15795"/>
                      <a:pt x="20606" y="15795"/>
                    </a:cubicBezTo>
                    <a:cubicBezTo>
                      <a:pt x="20606" y="15795"/>
                      <a:pt x="20661" y="15740"/>
                      <a:pt x="20716" y="15684"/>
                    </a:cubicBezTo>
                    <a:cubicBezTo>
                      <a:pt x="20771" y="15684"/>
                      <a:pt x="20771" y="15628"/>
                      <a:pt x="20827" y="15628"/>
                    </a:cubicBezTo>
                    <a:cubicBezTo>
                      <a:pt x="20882" y="15628"/>
                      <a:pt x="20882" y="15628"/>
                      <a:pt x="20882" y="15628"/>
                    </a:cubicBezTo>
                    <a:cubicBezTo>
                      <a:pt x="20882" y="15572"/>
                      <a:pt x="20937" y="15572"/>
                      <a:pt x="20937" y="15572"/>
                    </a:cubicBezTo>
                    <a:cubicBezTo>
                      <a:pt x="20992" y="15572"/>
                      <a:pt x="20992" y="15572"/>
                      <a:pt x="20992" y="15572"/>
                    </a:cubicBezTo>
                    <a:cubicBezTo>
                      <a:pt x="21048" y="15516"/>
                      <a:pt x="21048" y="15516"/>
                      <a:pt x="21048" y="15516"/>
                    </a:cubicBezTo>
                    <a:lnTo>
                      <a:pt x="21048" y="15460"/>
                    </a:lnTo>
                    <a:cubicBezTo>
                      <a:pt x="21103" y="15460"/>
                      <a:pt x="21103" y="15460"/>
                      <a:pt x="21103" y="15405"/>
                    </a:cubicBezTo>
                    <a:cubicBezTo>
                      <a:pt x="21158" y="15405"/>
                      <a:pt x="21213" y="15405"/>
                      <a:pt x="21213" y="15405"/>
                    </a:cubicBezTo>
                    <a:close/>
                  </a:path>
                </a:pathLst>
              </a:custGeom>
              <a:solidFill>
                <a:srgbClr val="BAAFA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54" name="Freeform: Shape 321"/>
              <p:cNvSpPr/>
              <p:nvPr/>
            </p:nvSpPr>
            <p:spPr>
              <a:xfrm>
                <a:off x="248110" y="166613"/>
                <a:ext cx="234830" cy="229013"/>
              </a:xfrm>
              <a:custGeom>
                <a:avLst/>
                <a:gdLst/>
                <a:ahLst/>
                <a:cxnLst>
                  <a:cxn ang="0">
                    <a:pos x="wd2" y="hd2"/>
                  </a:cxn>
                  <a:cxn ang="5400000">
                    <a:pos x="wd2" y="hd2"/>
                  </a:cxn>
                  <a:cxn ang="10800000">
                    <a:pos x="wd2" y="hd2"/>
                  </a:cxn>
                  <a:cxn ang="16200000">
                    <a:pos x="wd2" y="hd2"/>
                  </a:cxn>
                </a:cxnLst>
                <a:rect l="0" t="0" r="r" b="b"/>
                <a:pathLst>
                  <a:path w="21600" h="21230" fill="norm" stroke="1" extrusionOk="0">
                    <a:moveTo>
                      <a:pt x="886" y="0"/>
                    </a:moveTo>
                    <a:lnTo>
                      <a:pt x="21600" y="781"/>
                    </a:lnTo>
                    <a:lnTo>
                      <a:pt x="21212" y="15405"/>
                    </a:lnTo>
                    <a:cubicBezTo>
                      <a:pt x="21212" y="15405"/>
                      <a:pt x="16394" y="18642"/>
                      <a:pt x="11797" y="20260"/>
                    </a:cubicBezTo>
                    <a:cubicBezTo>
                      <a:pt x="11520" y="20372"/>
                      <a:pt x="11188" y="20484"/>
                      <a:pt x="10911" y="20484"/>
                    </a:cubicBezTo>
                    <a:cubicBezTo>
                      <a:pt x="9415" y="20763"/>
                      <a:pt x="4375" y="21600"/>
                      <a:pt x="0" y="21042"/>
                    </a:cubicBezTo>
                    <a:close/>
                  </a:path>
                </a:pathLst>
              </a:custGeom>
              <a:solidFill>
                <a:srgbClr val="BAC6D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55" name="Freeform: Shape 322"/>
              <p:cNvSpPr/>
              <p:nvPr/>
            </p:nvSpPr>
            <p:spPr>
              <a:xfrm>
                <a:off x="376693" y="318739"/>
                <a:ext cx="101418" cy="664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670"/>
                    </a:moveTo>
                    <a:cubicBezTo>
                      <a:pt x="19683" y="4281"/>
                      <a:pt x="15976" y="0"/>
                      <a:pt x="15976" y="0"/>
                    </a:cubicBezTo>
                    <a:cubicBezTo>
                      <a:pt x="12781" y="10314"/>
                      <a:pt x="383" y="21405"/>
                      <a:pt x="0" y="21600"/>
                    </a:cubicBezTo>
                    <a:cubicBezTo>
                      <a:pt x="10097" y="16151"/>
                      <a:pt x="20578" y="5838"/>
                      <a:pt x="21600" y="4865"/>
                    </a:cubicBez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56" name="Freeform: Shape 323"/>
              <p:cNvSpPr/>
              <p:nvPr/>
            </p:nvSpPr>
            <p:spPr>
              <a:xfrm>
                <a:off x="268635" y="196797"/>
                <a:ext cx="196195" cy="102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6000"/>
                    </a:lnTo>
                    <a:lnTo>
                      <a:pt x="66" y="0"/>
                    </a:lnTo>
                    <a:lnTo>
                      <a:pt x="21600" y="1560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57" name="Freeform: Shape 324"/>
              <p:cNvSpPr/>
              <p:nvPr/>
            </p:nvSpPr>
            <p:spPr>
              <a:xfrm>
                <a:off x="268635" y="224566"/>
                <a:ext cx="196195" cy="90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6750"/>
                    </a:lnTo>
                    <a:lnTo>
                      <a:pt x="66" y="0"/>
                    </a:lnTo>
                    <a:lnTo>
                      <a:pt x="21600" y="1620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58" name="Freeform: Shape 325"/>
              <p:cNvSpPr/>
              <p:nvPr/>
            </p:nvSpPr>
            <p:spPr>
              <a:xfrm>
                <a:off x="268635" y="251732"/>
                <a:ext cx="196195" cy="9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5082"/>
                    </a:lnTo>
                    <a:lnTo>
                      <a:pt x="66" y="0"/>
                    </a:lnTo>
                    <a:lnTo>
                      <a:pt x="21600" y="15247"/>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59" name="Freeform: Shape 326"/>
              <p:cNvSpPr/>
              <p:nvPr/>
            </p:nvSpPr>
            <p:spPr>
              <a:xfrm>
                <a:off x="268635" y="278897"/>
                <a:ext cx="196195" cy="9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6353"/>
                    </a:lnTo>
                    <a:lnTo>
                      <a:pt x="66" y="0"/>
                    </a:lnTo>
                    <a:lnTo>
                      <a:pt x="21600" y="15247"/>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60" name="Freeform: Shape 327"/>
              <p:cNvSpPr/>
              <p:nvPr/>
            </p:nvSpPr>
            <p:spPr>
              <a:xfrm>
                <a:off x="268635" y="306062"/>
                <a:ext cx="196195" cy="90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5400"/>
                    </a:lnTo>
                    <a:lnTo>
                      <a:pt x="66" y="0"/>
                    </a:lnTo>
                    <a:lnTo>
                      <a:pt x="21600" y="1620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61" name="Freeform: Shape 328"/>
              <p:cNvSpPr/>
              <p:nvPr/>
            </p:nvSpPr>
            <p:spPr>
              <a:xfrm>
                <a:off x="353147" y="162992"/>
                <a:ext cx="31996" cy="319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400" y="21600"/>
                      <a:pt x="10800" y="21600"/>
                    </a:cubicBezTo>
                    <a:cubicBezTo>
                      <a:pt x="4400" y="21600"/>
                      <a:pt x="0" y="16800"/>
                      <a:pt x="0" y="10800"/>
                    </a:cubicBezTo>
                    <a:cubicBezTo>
                      <a:pt x="0" y="4800"/>
                      <a:pt x="4400" y="0"/>
                      <a:pt x="10800" y="0"/>
                    </a:cubicBezTo>
                    <a:cubicBezTo>
                      <a:pt x="16400" y="0"/>
                      <a:pt x="21600" y="4800"/>
                      <a:pt x="21600" y="10800"/>
                    </a:cubicBezTo>
                    <a:close/>
                  </a:path>
                </a:pathLst>
              </a:cu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62" name="Freeform: Shape 329"/>
              <p:cNvSpPr/>
              <p:nvPr/>
            </p:nvSpPr>
            <p:spPr>
              <a:xfrm>
                <a:off x="677322" y="372467"/>
                <a:ext cx="241471" cy="2493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92" y="0"/>
                    </a:moveTo>
                    <a:lnTo>
                      <a:pt x="0" y="1983"/>
                    </a:lnTo>
                    <a:lnTo>
                      <a:pt x="1939" y="21600"/>
                    </a:lnTo>
                    <a:cubicBezTo>
                      <a:pt x="6248" y="21496"/>
                      <a:pt x="11042" y="20087"/>
                      <a:pt x="12389" y="19617"/>
                    </a:cubicBezTo>
                    <a:cubicBezTo>
                      <a:pt x="12712" y="19513"/>
                      <a:pt x="12982" y="19461"/>
                      <a:pt x="13251" y="19304"/>
                    </a:cubicBezTo>
                    <a:cubicBezTo>
                      <a:pt x="13359" y="19252"/>
                      <a:pt x="13466" y="19200"/>
                      <a:pt x="13628" y="19096"/>
                    </a:cubicBezTo>
                    <a:cubicBezTo>
                      <a:pt x="13628" y="19096"/>
                      <a:pt x="13682" y="19043"/>
                      <a:pt x="13736" y="18991"/>
                    </a:cubicBezTo>
                    <a:cubicBezTo>
                      <a:pt x="13843" y="18991"/>
                      <a:pt x="13897" y="18939"/>
                      <a:pt x="14005" y="18887"/>
                    </a:cubicBezTo>
                    <a:cubicBezTo>
                      <a:pt x="14059" y="18887"/>
                      <a:pt x="14113" y="18835"/>
                      <a:pt x="14167" y="18783"/>
                    </a:cubicBezTo>
                    <a:cubicBezTo>
                      <a:pt x="14220" y="18783"/>
                      <a:pt x="14328" y="18730"/>
                      <a:pt x="14382" y="18678"/>
                    </a:cubicBezTo>
                    <a:cubicBezTo>
                      <a:pt x="14436" y="18626"/>
                      <a:pt x="14490" y="18626"/>
                      <a:pt x="14544" y="18574"/>
                    </a:cubicBezTo>
                    <a:cubicBezTo>
                      <a:pt x="14598" y="18522"/>
                      <a:pt x="14705" y="18522"/>
                      <a:pt x="14759" y="18417"/>
                    </a:cubicBezTo>
                    <a:cubicBezTo>
                      <a:pt x="14813" y="18417"/>
                      <a:pt x="14867" y="18365"/>
                      <a:pt x="14921" y="18365"/>
                    </a:cubicBezTo>
                    <a:cubicBezTo>
                      <a:pt x="14975" y="18313"/>
                      <a:pt x="15082" y="18313"/>
                      <a:pt x="15136" y="18261"/>
                    </a:cubicBezTo>
                    <a:lnTo>
                      <a:pt x="15298" y="18104"/>
                    </a:lnTo>
                    <a:cubicBezTo>
                      <a:pt x="15405" y="18104"/>
                      <a:pt x="15459" y="18052"/>
                      <a:pt x="15513" y="18000"/>
                    </a:cubicBezTo>
                    <a:cubicBezTo>
                      <a:pt x="15567" y="17948"/>
                      <a:pt x="15621" y="17948"/>
                      <a:pt x="15675" y="17896"/>
                    </a:cubicBezTo>
                    <a:cubicBezTo>
                      <a:pt x="15783" y="17843"/>
                      <a:pt x="15836" y="17791"/>
                      <a:pt x="15890" y="17791"/>
                    </a:cubicBezTo>
                    <a:lnTo>
                      <a:pt x="16052" y="17687"/>
                    </a:lnTo>
                    <a:cubicBezTo>
                      <a:pt x="16106" y="17635"/>
                      <a:pt x="16160" y="17583"/>
                      <a:pt x="16267" y="17530"/>
                    </a:cubicBezTo>
                    <a:cubicBezTo>
                      <a:pt x="16321" y="17530"/>
                      <a:pt x="16375" y="17478"/>
                      <a:pt x="16429" y="17478"/>
                    </a:cubicBezTo>
                    <a:cubicBezTo>
                      <a:pt x="16483" y="17374"/>
                      <a:pt x="16537" y="17374"/>
                      <a:pt x="16644" y="17322"/>
                    </a:cubicBezTo>
                    <a:cubicBezTo>
                      <a:pt x="16698" y="17270"/>
                      <a:pt x="16698" y="17217"/>
                      <a:pt x="16752" y="17217"/>
                    </a:cubicBezTo>
                    <a:cubicBezTo>
                      <a:pt x="16860" y="17165"/>
                      <a:pt x="16914" y="17113"/>
                      <a:pt x="16968" y="17061"/>
                    </a:cubicBezTo>
                    <a:cubicBezTo>
                      <a:pt x="17021" y="17061"/>
                      <a:pt x="17075" y="17009"/>
                      <a:pt x="17075" y="16957"/>
                    </a:cubicBezTo>
                    <a:cubicBezTo>
                      <a:pt x="17183" y="16904"/>
                      <a:pt x="17237" y="16852"/>
                      <a:pt x="17291" y="16852"/>
                    </a:cubicBezTo>
                    <a:cubicBezTo>
                      <a:pt x="17345" y="16800"/>
                      <a:pt x="17399" y="16800"/>
                      <a:pt x="17452" y="16748"/>
                    </a:cubicBezTo>
                    <a:cubicBezTo>
                      <a:pt x="17560" y="16696"/>
                      <a:pt x="17614" y="16643"/>
                      <a:pt x="17614" y="16591"/>
                    </a:cubicBezTo>
                    <a:cubicBezTo>
                      <a:pt x="17722" y="16539"/>
                      <a:pt x="17722" y="16539"/>
                      <a:pt x="17829" y="16487"/>
                    </a:cubicBezTo>
                    <a:cubicBezTo>
                      <a:pt x="17883" y="16487"/>
                      <a:pt x="17937" y="16435"/>
                      <a:pt x="17991" y="16383"/>
                    </a:cubicBezTo>
                    <a:cubicBezTo>
                      <a:pt x="18045" y="16330"/>
                      <a:pt x="18045" y="16278"/>
                      <a:pt x="18153" y="16278"/>
                    </a:cubicBezTo>
                    <a:cubicBezTo>
                      <a:pt x="18206" y="16226"/>
                      <a:pt x="18206" y="16174"/>
                      <a:pt x="18314" y="16174"/>
                    </a:cubicBezTo>
                    <a:cubicBezTo>
                      <a:pt x="18368" y="16122"/>
                      <a:pt x="18368" y="16070"/>
                      <a:pt x="18422" y="16070"/>
                    </a:cubicBezTo>
                    <a:cubicBezTo>
                      <a:pt x="18476" y="16017"/>
                      <a:pt x="18584" y="15965"/>
                      <a:pt x="18637" y="15913"/>
                    </a:cubicBezTo>
                    <a:cubicBezTo>
                      <a:pt x="18637" y="15913"/>
                      <a:pt x="18691" y="15861"/>
                      <a:pt x="18745" y="15809"/>
                    </a:cubicBezTo>
                    <a:cubicBezTo>
                      <a:pt x="18799" y="15809"/>
                      <a:pt x="18853" y="15704"/>
                      <a:pt x="18907" y="15704"/>
                    </a:cubicBezTo>
                    <a:cubicBezTo>
                      <a:pt x="18961" y="15652"/>
                      <a:pt x="18961" y="15652"/>
                      <a:pt x="19014" y="15600"/>
                    </a:cubicBezTo>
                    <a:cubicBezTo>
                      <a:pt x="19068" y="15600"/>
                      <a:pt x="19176" y="15496"/>
                      <a:pt x="19230" y="15496"/>
                    </a:cubicBezTo>
                    <a:cubicBezTo>
                      <a:pt x="19230" y="15443"/>
                      <a:pt x="19284" y="15443"/>
                      <a:pt x="19338" y="15391"/>
                    </a:cubicBezTo>
                    <a:cubicBezTo>
                      <a:pt x="19392" y="15339"/>
                      <a:pt x="19445" y="15339"/>
                      <a:pt x="19499" y="15235"/>
                    </a:cubicBezTo>
                    <a:cubicBezTo>
                      <a:pt x="19499" y="15235"/>
                      <a:pt x="19553" y="15235"/>
                      <a:pt x="19553" y="15183"/>
                    </a:cubicBezTo>
                    <a:cubicBezTo>
                      <a:pt x="19769" y="15078"/>
                      <a:pt x="19930" y="14922"/>
                      <a:pt x="20092" y="14817"/>
                    </a:cubicBezTo>
                    <a:cubicBezTo>
                      <a:pt x="20146" y="14765"/>
                      <a:pt x="20253" y="14713"/>
                      <a:pt x="20307" y="14661"/>
                    </a:cubicBezTo>
                    <a:cubicBezTo>
                      <a:pt x="20361" y="14609"/>
                      <a:pt x="20361" y="14609"/>
                      <a:pt x="20361" y="14557"/>
                    </a:cubicBezTo>
                    <a:cubicBezTo>
                      <a:pt x="20415" y="14557"/>
                      <a:pt x="20469" y="14504"/>
                      <a:pt x="20469" y="14504"/>
                    </a:cubicBezTo>
                    <a:cubicBezTo>
                      <a:pt x="20523" y="14452"/>
                      <a:pt x="20577" y="14400"/>
                      <a:pt x="20630" y="14400"/>
                    </a:cubicBezTo>
                    <a:lnTo>
                      <a:pt x="20684" y="14348"/>
                    </a:lnTo>
                    <a:cubicBezTo>
                      <a:pt x="20738" y="14296"/>
                      <a:pt x="20738" y="14296"/>
                      <a:pt x="20792" y="14243"/>
                    </a:cubicBezTo>
                    <a:cubicBezTo>
                      <a:pt x="20846" y="14243"/>
                      <a:pt x="20846" y="14191"/>
                      <a:pt x="20900" y="14191"/>
                    </a:cubicBezTo>
                    <a:lnTo>
                      <a:pt x="20954" y="14139"/>
                    </a:lnTo>
                    <a:cubicBezTo>
                      <a:pt x="21007" y="14087"/>
                      <a:pt x="21007" y="14087"/>
                      <a:pt x="21061" y="14035"/>
                    </a:cubicBezTo>
                    <a:lnTo>
                      <a:pt x="21115" y="14035"/>
                    </a:lnTo>
                    <a:cubicBezTo>
                      <a:pt x="21115" y="13983"/>
                      <a:pt x="21169" y="13930"/>
                      <a:pt x="21169" y="13930"/>
                    </a:cubicBezTo>
                    <a:cubicBezTo>
                      <a:pt x="21223" y="13930"/>
                      <a:pt x="21223" y="13930"/>
                      <a:pt x="21223" y="13878"/>
                    </a:cubicBezTo>
                    <a:cubicBezTo>
                      <a:pt x="21277" y="13878"/>
                      <a:pt x="21277" y="13826"/>
                      <a:pt x="21331" y="13826"/>
                    </a:cubicBezTo>
                    <a:lnTo>
                      <a:pt x="21385" y="13774"/>
                    </a:lnTo>
                    <a:lnTo>
                      <a:pt x="21438" y="13774"/>
                    </a:lnTo>
                    <a:cubicBezTo>
                      <a:pt x="21438" y="13722"/>
                      <a:pt x="21438" y="13722"/>
                      <a:pt x="21438" y="13670"/>
                    </a:cubicBezTo>
                    <a:cubicBezTo>
                      <a:pt x="21492" y="13670"/>
                      <a:pt x="21492" y="13670"/>
                      <a:pt x="21492" y="13670"/>
                    </a:cubicBezTo>
                    <a:cubicBezTo>
                      <a:pt x="21546" y="13670"/>
                      <a:pt x="21546" y="13670"/>
                      <a:pt x="21546" y="13670"/>
                    </a:cubicBezTo>
                    <a:cubicBezTo>
                      <a:pt x="21546" y="13617"/>
                      <a:pt x="21546" y="13617"/>
                      <a:pt x="21546" y="13617"/>
                    </a:cubicBezTo>
                    <a:cubicBezTo>
                      <a:pt x="21600" y="13617"/>
                      <a:pt x="21600" y="13565"/>
                      <a:pt x="21600" y="13565"/>
                    </a:cubicBezTo>
                    <a:close/>
                  </a:path>
                </a:pathLst>
              </a:custGeom>
              <a:solidFill>
                <a:srgbClr val="BAAFA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63" name="Freeform: Shape 330"/>
              <p:cNvSpPr/>
              <p:nvPr/>
            </p:nvSpPr>
            <p:spPr>
              <a:xfrm>
                <a:off x="659212" y="362204"/>
                <a:ext cx="242074" cy="2487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87"/>
                    </a:moveTo>
                    <a:lnTo>
                      <a:pt x="20042" y="0"/>
                    </a:lnTo>
                    <a:lnTo>
                      <a:pt x="21600" y="13598"/>
                    </a:lnTo>
                    <a:cubicBezTo>
                      <a:pt x="21600" y="13598"/>
                      <a:pt x="17409" y="17207"/>
                      <a:pt x="13218" y="19351"/>
                    </a:cubicBezTo>
                    <a:cubicBezTo>
                      <a:pt x="12949" y="19456"/>
                      <a:pt x="12681" y="19613"/>
                      <a:pt x="12412" y="19717"/>
                    </a:cubicBezTo>
                    <a:cubicBezTo>
                      <a:pt x="11015" y="20136"/>
                      <a:pt x="6233" y="21548"/>
                      <a:pt x="1988" y="21600"/>
                    </a:cubicBezTo>
                    <a:close/>
                  </a:path>
                </a:pathLst>
              </a:custGeom>
              <a:solidFill>
                <a:srgbClr val="BAC6D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64" name="Freeform: Shape 331"/>
              <p:cNvSpPr/>
              <p:nvPr/>
            </p:nvSpPr>
            <p:spPr>
              <a:xfrm>
                <a:off x="807714" y="508896"/>
                <a:ext cx="93571" cy="76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62" y="2891"/>
                    </a:moveTo>
                    <a:cubicBezTo>
                      <a:pt x="19523" y="2891"/>
                      <a:pt x="14954" y="0"/>
                      <a:pt x="14954" y="0"/>
                    </a:cubicBezTo>
                    <a:cubicBezTo>
                      <a:pt x="12600" y="9524"/>
                      <a:pt x="415" y="21430"/>
                      <a:pt x="0" y="21600"/>
                    </a:cubicBezTo>
                    <a:cubicBezTo>
                      <a:pt x="10385" y="14967"/>
                      <a:pt x="20492" y="4082"/>
                      <a:pt x="21600" y="2891"/>
                    </a:cubicBez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65" name="Freeform: Shape 332"/>
              <p:cNvSpPr/>
              <p:nvPr/>
            </p:nvSpPr>
            <p:spPr>
              <a:xfrm>
                <a:off x="674907" y="393595"/>
                <a:ext cx="195592"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0" y="21600"/>
                    </a:lnTo>
                    <a:lnTo>
                      <a:pt x="0" y="19326"/>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66" name="Freeform: Shape 333"/>
              <p:cNvSpPr/>
              <p:nvPr/>
            </p:nvSpPr>
            <p:spPr>
              <a:xfrm>
                <a:off x="678529" y="420760"/>
                <a:ext cx="195591" cy="217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335"/>
                    </a:moveTo>
                    <a:lnTo>
                      <a:pt x="66" y="21600"/>
                    </a:lnTo>
                    <a:lnTo>
                      <a:pt x="0" y="19265"/>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67" name="Freeform: Shape 334"/>
              <p:cNvSpPr/>
              <p:nvPr/>
            </p:nvSpPr>
            <p:spPr>
              <a:xfrm>
                <a:off x="682755" y="447322"/>
                <a:ext cx="195591"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0" y="21600"/>
                    </a:lnTo>
                    <a:lnTo>
                      <a:pt x="0" y="1932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68" name="Freeform: Shape 335"/>
              <p:cNvSpPr/>
              <p:nvPr/>
            </p:nvSpPr>
            <p:spPr>
              <a:xfrm>
                <a:off x="686377" y="474487"/>
                <a:ext cx="195591"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274"/>
                    </a:moveTo>
                    <a:lnTo>
                      <a:pt x="66" y="21600"/>
                    </a:lnTo>
                    <a:lnTo>
                      <a:pt x="0" y="18758"/>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69" name="Freeform: Shape 336"/>
              <p:cNvSpPr/>
              <p:nvPr/>
            </p:nvSpPr>
            <p:spPr>
              <a:xfrm>
                <a:off x="689999" y="501049"/>
                <a:ext cx="195592" cy="223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66" y="21600"/>
                    </a:lnTo>
                    <a:lnTo>
                      <a:pt x="0" y="1932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70" name="Freeform: Shape 337"/>
              <p:cNvSpPr/>
              <p:nvPr/>
            </p:nvSpPr>
            <p:spPr>
              <a:xfrm>
                <a:off x="754451" y="365083"/>
                <a:ext cx="32286" cy="32274"/>
              </a:xfrm>
              <a:custGeom>
                <a:avLst/>
                <a:gdLst/>
                <a:ahLst/>
                <a:cxnLst>
                  <a:cxn ang="0">
                    <a:pos x="wd2" y="hd2"/>
                  </a:cxn>
                  <a:cxn ang="5400000">
                    <a:pos x="wd2" y="hd2"/>
                  </a:cxn>
                  <a:cxn ang="10800000">
                    <a:pos x="wd2" y="hd2"/>
                  </a:cxn>
                  <a:cxn ang="16200000">
                    <a:pos x="wd2" y="hd2"/>
                  </a:cxn>
                </a:cxnLst>
                <a:rect l="0" t="0" r="r" b="b"/>
                <a:pathLst>
                  <a:path w="20293" h="20286" fill="norm" stroke="1" extrusionOk="0">
                    <a:moveTo>
                      <a:pt x="20198" y="8653"/>
                    </a:moveTo>
                    <a:cubicBezTo>
                      <a:pt x="20943" y="14240"/>
                      <a:pt x="17219" y="19453"/>
                      <a:pt x="11633" y="20198"/>
                    </a:cubicBezTo>
                    <a:cubicBezTo>
                      <a:pt x="6046" y="20943"/>
                      <a:pt x="1205" y="16846"/>
                      <a:pt x="88" y="11260"/>
                    </a:cubicBezTo>
                    <a:cubicBezTo>
                      <a:pt x="-657" y="6046"/>
                      <a:pt x="3440" y="833"/>
                      <a:pt x="9026" y="88"/>
                    </a:cubicBezTo>
                    <a:cubicBezTo>
                      <a:pt x="14240" y="-657"/>
                      <a:pt x="19453" y="3440"/>
                      <a:pt x="20198" y="8653"/>
                    </a:cubicBezTo>
                    <a:close/>
                  </a:path>
                </a:pathLst>
              </a:cu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71" name="Freeform: Shape 338"/>
              <p:cNvSpPr/>
              <p:nvPr/>
            </p:nvSpPr>
            <p:spPr>
              <a:xfrm>
                <a:off x="1268923" y="147296"/>
                <a:ext cx="241470" cy="2493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38" y="0"/>
                    </a:moveTo>
                    <a:lnTo>
                      <a:pt x="0" y="2035"/>
                    </a:lnTo>
                    <a:lnTo>
                      <a:pt x="1939" y="21600"/>
                    </a:lnTo>
                    <a:cubicBezTo>
                      <a:pt x="6248" y="21548"/>
                      <a:pt x="10989" y="20087"/>
                      <a:pt x="12443" y="19670"/>
                    </a:cubicBezTo>
                    <a:cubicBezTo>
                      <a:pt x="12712" y="19565"/>
                      <a:pt x="12982" y="19461"/>
                      <a:pt x="13197" y="19357"/>
                    </a:cubicBezTo>
                    <a:cubicBezTo>
                      <a:pt x="13359" y="19252"/>
                      <a:pt x="13466" y="19200"/>
                      <a:pt x="13628" y="19148"/>
                    </a:cubicBezTo>
                    <a:cubicBezTo>
                      <a:pt x="13628" y="19096"/>
                      <a:pt x="13682" y="19096"/>
                      <a:pt x="13736" y="19096"/>
                    </a:cubicBezTo>
                    <a:cubicBezTo>
                      <a:pt x="13843" y="18991"/>
                      <a:pt x="13897" y="18991"/>
                      <a:pt x="14005" y="18939"/>
                    </a:cubicBezTo>
                    <a:cubicBezTo>
                      <a:pt x="14005" y="18887"/>
                      <a:pt x="14113" y="18887"/>
                      <a:pt x="14167" y="18835"/>
                    </a:cubicBezTo>
                    <a:cubicBezTo>
                      <a:pt x="14220" y="18783"/>
                      <a:pt x="14274" y="18783"/>
                      <a:pt x="14382" y="18678"/>
                    </a:cubicBezTo>
                    <a:cubicBezTo>
                      <a:pt x="14436" y="18678"/>
                      <a:pt x="14490" y="18678"/>
                      <a:pt x="14544" y="18626"/>
                    </a:cubicBezTo>
                    <a:cubicBezTo>
                      <a:pt x="14651" y="18574"/>
                      <a:pt x="14705" y="18522"/>
                      <a:pt x="14759" y="18522"/>
                    </a:cubicBezTo>
                    <a:cubicBezTo>
                      <a:pt x="14813" y="18470"/>
                      <a:pt x="14867" y="18417"/>
                      <a:pt x="14921" y="18417"/>
                    </a:cubicBezTo>
                    <a:cubicBezTo>
                      <a:pt x="14975" y="18365"/>
                      <a:pt x="15028" y="18313"/>
                      <a:pt x="15136" y="18261"/>
                    </a:cubicBezTo>
                    <a:lnTo>
                      <a:pt x="15298" y="18157"/>
                    </a:lnTo>
                    <a:cubicBezTo>
                      <a:pt x="15405" y="18104"/>
                      <a:pt x="15459" y="18104"/>
                      <a:pt x="15513" y="18052"/>
                    </a:cubicBezTo>
                    <a:cubicBezTo>
                      <a:pt x="15567" y="18000"/>
                      <a:pt x="15621" y="17948"/>
                      <a:pt x="15675" y="17948"/>
                    </a:cubicBezTo>
                    <a:cubicBezTo>
                      <a:pt x="15729" y="17896"/>
                      <a:pt x="15836" y="17843"/>
                      <a:pt x="15890" y="17791"/>
                    </a:cubicBezTo>
                    <a:lnTo>
                      <a:pt x="16052" y="17687"/>
                    </a:lnTo>
                    <a:cubicBezTo>
                      <a:pt x="16106" y="17687"/>
                      <a:pt x="16160" y="17635"/>
                      <a:pt x="16213" y="17583"/>
                    </a:cubicBezTo>
                    <a:cubicBezTo>
                      <a:pt x="16321" y="17530"/>
                      <a:pt x="16375" y="17530"/>
                      <a:pt x="16429" y="17478"/>
                    </a:cubicBezTo>
                    <a:cubicBezTo>
                      <a:pt x="16483" y="17426"/>
                      <a:pt x="16537" y="17374"/>
                      <a:pt x="16591" y="17374"/>
                    </a:cubicBezTo>
                    <a:cubicBezTo>
                      <a:pt x="16644" y="17322"/>
                      <a:pt x="16752" y="17270"/>
                      <a:pt x="16752" y="17217"/>
                    </a:cubicBezTo>
                    <a:cubicBezTo>
                      <a:pt x="16806" y="17165"/>
                      <a:pt x="16914" y="17165"/>
                      <a:pt x="16968" y="17113"/>
                    </a:cubicBezTo>
                    <a:cubicBezTo>
                      <a:pt x="17021" y="17061"/>
                      <a:pt x="17075" y="17061"/>
                      <a:pt x="17129" y="17009"/>
                    </a:cubicBezTo>
                    <a:cubicBezTo>
                      <a:pt x="17183" y="16957"/>
                      <a:pt x="17237" y="16904"/>
                      <a:pt x="17345" y="16852"/>
                    </a:cubicBezTo>
                    <a:cubicBezTo>
                      <a:pt x="17345" y="16852"/>
                      <a:pt x="17399" y="16800"/>
                      <a:pt x="17452" y="16800"/>
                    </a:cubicBezTo>
                    <a:cubicBezTo>
                      <a:pt x="17506" y="16748"/>
                      <a:pt x="17614" y="16696"/>
                      <a:pt x="17668" y="16643"/>
                    </a:cubicBezTo>
                    <a:lnTo>
                      <a:pt x="17776" y="16539"/>
                    </a:lnTo>
                    <a:cubicBezTo>
                      <a:pt x="17829" y="16487"/>
                      <a:pt x="17937" y="16487"/>
                      <a:pt x="17991" y="16383"/>
                    </a:cubicBezTo>
                    <a:cubicBezTo>
                      <a:pt x="18045" y="16383"/>
                      <a:pt x="18099" y="16330"/>
                      <a:pt x="18099" y="16278"/>
                    </a:cubicBezTo>
                    <a:cubicBezTo>
                      <a:pt x="18206" y="16278"/>
                      <a:pt x="18260" y="16226"/>
                      <a:pt x="18314" y="16174"/>
                    </a:cubicBezTo>
                    <a:cubicBezTo>
                      <a:pt x="18368" y="16174"/>
                      <a:pt x="18368" y="16122"/>
                      <a:pt x="18422" y="16070"/>
                    </a:cubicBezTo>
                    <a:cubicBezTo>
                      <a:pt x="18476" y="16070"/>
                      <a:pt x="18530" y="15965"/>
                      <a:pt x="18637" y="15965"/>
                    </a:cubicBezTo>
                    <a:cubicBezTo>
                      <a:pt x="18637" y="15913"/>
                      <a:pt x="18691" y="15913"/>
                      <a:pt x="18745" y="15861"/>
                    </a:cubicBezTo>
                    <a:cubicBezTo>
                      <a:pt x="18799" y="15809"/>
                      <a:pt x="18853" y="15757"/>
                      <a:pt x="18907" y="15704"/>
                    </a:cubicBezTo>
                    <a:cubicBezTo>
                      <a:pt x="18961" y="15704"/>
                      <a:pt x="19014" y="15652"/>
                      <a:pt x="19014" y="15652"/>
                    </a:cubicBezTo>
                    <a:cubicBezTo>
                      <a:pt x="19122" y="15600"/>
                      <a:pt x="19122" y="15548"/>
                      <a:pt x="19230" y="15496"/>
                    </a:cubicBezTo>
                    <a:cubicBezTo>
                      <a:pt x="19230" y="15496"/>
                      <a:pt x="19284" y="15496"/>
                      <a:pt x="19284" y="15443"/>
                    </a:cubicBezTo>
                    <a:cubicBezTo>
                      <a:pt x="19338" y="15391"/>
                      <a:pt x="19445" y="15339"/>
                      <a:pt x="19499" y="15287"/>
                    </a:cubicBezTo>
                    <a:cubicBezTo>
                      <a:pt x="19553" y="15287"/>
                      <a:pt x="19553" y="15235"/>
                      <a:pt x="19553" y="15235"/>
                    </a:cubicBezTo>
                    <a:cubicBezTo>
                      <a:pt x="19769" y="15078"/>
                      <a:pt x="19930" y="14974"/>
                      <a:pt x="20092" y="14817"/>
                    </a:cubicBezTo>
                    <a:cubicBezTo>
                      <a:pt x="20146" y="14765"/>
                      <a:pt x="20200" y="14713"/>
                      <a:pt x="20307" y="14661"/>
                    </a:cubicBezTo>
                    <a:cubicBezTo>
                      <a:pt x="20307" y="14661"/>
                      <a:pt x="20361" y="14661"/>
                      <a:pt x="20361" y="14609"/>
                    </a:cubicBezTo>
                    <a:cubicBezTo>
                      <a:pt x="20415" y="14557"/>
                      <a:pt x="20469" y="14557"/>
                      <a:pt x="20523" y="14504"/>
                    </a:cubicBezTo>
                    <a:cubicBezTo>
                      <a:pt x="20577" y="14504"/>
                      <a:pt x="20577" y="14452"/>
                      <a:pt x="20577" y="14452"/>
                    </a:cubicBezTo>
                    <a:cubicBezTo>
                      <a:pt x="20630" y="14400"/>
                      <a:pt x="20684" y="14400"/>
                      <a:pt x="20738" y="14348"/>
                    </a:cubicBezTo>
                    <a:lnTo>
                      <a:pt x="20792" y="14296"/>
                    </a:lnTo>
                    <a:cubicBezTo>
                      <a:pt x="20792" y="14243"/>
                      <a:pt x="20846" y="14243"/>
                      <a:pt x="20900" y="14191"/>
                    </a:cubicBezTo>
                    <a:cubicBezTo>
                      <a:pt x="20900" y="14191"/>
                      <a:pt x="20900" y="14139"/>
                      <a:pt x="20954" y="14139"/>
                    </a:cubicBezTo>
                    <a:cubicBezTo>
                      <a:pt x="21007" y="14139"/>
                      <a:pt x="21007" y="14087"/>
                      <a:pt x="21061" y="14087"/>
                    </a:cubicBezTo>
                    <a:cubicBezTo>
                      <a:pt x="21061" y="14087"/>
                      <a:pt x="21061" y="14035"/>
                      <a:pt x="21115" y="14035"/>
                    </a:cubicBezTo>
                    <a:cubicBezTo>
                      <a:pt x="21169" y="14035"/>
                      <a:pt x="21169" y="13983"/>
                      <a:pt x="21223" y="13930"/>
                    </a:cubicBezTo>
                    <a:lnTo>
                      <a:pt x="21223" y="13878"/>
                    </a:lnTo>
                    <a:cubicBezTo>
                      <a:pt x="21277" y="13878"/>
                      <a:pt x="21277" y="13878"/>
                      <a:pt x="21331" y="13826"/>
                    </a:cubicBezTo>
                    <a:lnTo>
                      <a:pt x="21385" y="13826"/>
                    </a:lnTo>
                    <a:lnTo>
                      <a:pt x="21438" y="13774"/>
                    </a:lnTo>
                    <a:lnTo>
                      <a:pt x="21492" y="13774"/>
                    </a:lnTo>
                    <a:cubicBezTo>
                      <a:pt x="21492" y="13722"/>
                      <a:pt x="21492" y="13722"/>
                      <a:pt x="21492" y="13722"/>
                    </a:cubicBezTo>
                    <a:cubicBezTo>
                      <a:pt x="21492" y="13670"/>
                      <a:pt x="21492" y="13670"/>
                      <a:pt x="21546" y="13670"/>
                    </a:cubicBezTo>
                    <a:lnTo>
                      <a:pt x="21600" y="13670"/>
                    </a:lnTo>
                    <a:lnTo>
                      <a:pt x="21600" y="13565"/>
                    </a:lnTo>
                    <a:close/>
                  </a:path>
                </a:pathLst>
              </a:custGeom>
              <a:solidFill>
                <a:srgbClr val="BAAFA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72" name="Freeform: Shape 339"/>
              <p:cNvSpPr/>
              <p:nvPr/>
            </p:nvSpPr>
            <p:spPr>
              <a:xfrm>
                <a:off x="1250812" y="137033"/>
                <a:ext cx="242075" cy="2493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83"/>
                    </a:moveTo>
                    <a:lnTo>
                      <a:pt x="20042" y="0"/>
                    </a:lnTo>
                    <a:lnTo>
                      <a:pt x="21600" y="13617"/>
                    </a:lnTo>
                    <a:cubicBezTo>
                      <a:pt x="21600" y="13617"/>
                      <a:pt x="17463" y="17165"/>
                      <a:pt x="13218" y="19304"/>
                    </a:cubicBezTo>
                    <a:cubicBezTo>
                      <a:pt x="12949" y="19513"/>
                      <a:pt x="12681" y="19565"/>
                      <a:pt x="12412" y="19670"/>
                    </a:cubicBezTo>
                    <a:cubicBezTo>
                      <a:pt x="11015" y="20139"/>
                      <a:pt x="6287" y="21548"/>
                      <a:pt x="1988" y="21600"/>
                    </a:cubicBezTo>
                    <a:close/>
                  </a:path>
                </a:pathLst>
              </a:custGeom>
              <a:solidFill>
                <a:srgbClr val="BAC6D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73" name="Freeform: Shape 340"/>
              <p:cNvSpPr/>
              <p:nvPr/>
            </p:nvSpPr>
            <p:spPr>
              <a:xfrm>
                <a:off x="1399317" y="283726"/>
                <a:ext cx="92966" cy="76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61" y="3061"/>
                    </a:moveTo>
                    <a:cubicBezTo>
                      <a:pt x="19649" y="3061"/>
                      <a:pt x="15050" y="0"/>
                      <a:pt x="15050" y="0"/>
                    </a:cubicBezTo>
                    <a:cubicBezTo>
                      <a:pt x="12681" y="9524"/>
                      <a:pt x="418" y="21430"/>
                      <a:pt x="0" y="21600"/>
                    </a:cubicBezTo>
                    <a:cubicBezTo>
                      <a:pt x="10312" y="15137"/>
                      <a:pt x="20625" y="4252"/>
                      <a:pt x="21600" y="3231"/>
                    </a:cubicBezTo>
                    <a:cubicBezTo>
                      <a:pt x="21600" y="3231"/>
                      <a:pt x="21600" y="3061"/>
                      <a:pt x="21461" y="3061"/>
                    </a:cubicBez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74" name="Freeform: Shape 341"/>
              <p:cNvSpPr/>
              <p:nvPr/>
            </p:nvSpPr>
            <p:spPr>
              <a:xfrm>
                <a:off x="1266508" y="168425"/>
                <a:ext cx="195591" cy="223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0" y="21600"/>
                    </a:lnTo>
                    <a:lnTo>
                      <a:pt x="0" y="1932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75" name="Freeform: Shape 342"/>
              <p:cNvSpPr/>
              <p:nvPr/>
            </p:nvSpPr>
            <p:spPr>
              <a:xfrm>
                <a:off x="1270130" y="195590"/>
                <a:ext cx="195591" cy="223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66" y="21600"/>
                    </a:lnTo>
                    <a:lnTo>
                      <a:pt x="0" y="19326"/>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76" name="Freeform: Shape 343"/>
              <p:cNvSpPr/>
              <p:nvPr/>
            </p:nvSpPr>
            <p:spPr>
              <a:xfrm>
                <a:off x="1273752" y="222755"/>
                <a:ext cx="195591"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66" y="21600"/>
                    </a:lnTo>
                    <a:lnTo>
                      <a:pt x="0" y="18758"/>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77" name="Freeform: Shape 344"/>
              <p:cNvSpPr/>
              <p:nvPr/>
            </p:nvSpPr>
            <p:spPr>
              <a:xfrm>
                <a:off x="1277978" y="249317"/>
                <a:ext cx="194987"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0" y="21600"/>
                    </a:lnTo>
                    <a:lnTo>
                      <a:pt x="0" y="19326"/>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78" name="Freeform: Shape 345"/>
              <p:cNvSpPr/>
              <p:nvPr/>
            </p:nvSpPr>
            <p:spPr>
              <a:xfrm>
                <a:off x="1281600" y="276482"/>
                <a:ext cx="195591"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0" y="21600"/>
                    </a:lnTo>
                    <a:lnTo>
                      <a:pt x="0" y="19326"/>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79" name="Freeform: Shape 346"/>
              <p:cNvSpPr/>
              <p:nvPr/>
            </p:nvSpPr>
            <p:spPr>
              <a:xfrm>
                <a:off x="1346053" y="140505"/>
                <a:ext cx="32286" cy="31705"/>
              </a:xfrm>
              <a:custGeom>
                <a:avLst/>
                <a:gdLst/>
                <a:ahLst/>
                <a:cxnLst>
                  <a:cxn ang="0">
                    <a:pos x="wd2" y="hd2"/>
                  </a:cxn>
                  <a:cxn ang="5400000">
                    <a:pos x="wd2" y="hd2"/>
                  </a:cxn>
                  <a:cxn ang="10800000">
                    <a:pos x="wd2" y="hd2"/>
                  </a:cxn>
                  <a:cxn ang="16200000">
                    <a:pos x="wd2" y="hd2"/>
                  </a:cxn>
                </a:cxnLst>
                <a:rect l="0" t="0" r="r" b="b"/>
                <a:pathLst>
                  <a:path w="20293" h="20277" fill="norm" stroke="1" extrusionOk="0">
                    <a:moveTo>
                      <a:pt x="20198" y="8812"/>
                    </a:moveTo>
                    <a:cubicBezTo>
                      <a:pt x="20943" y="14496"/>
                      <a:pt x="17219" y="19422"/>
                      <a:pt x="11633" y="20180"/>
                    </a:cubicBezTo>
                    <a:cubicBezTo>
                      <a:pt x="6046" y="20938"/>
                      <a:pt x="1205" y="17149"/>
                      <a:pt x="88" y="11464"/>
                    </a:cubicBezTo>
                    <a:cubicBezTo>
                      <a:pt x="-657" y="6159"/>
                      <a:pt x="3440" y="854"/>
                      <a:pt x="8653" y="96"/>
                    </a:cubicBezTo>
                    <a:cubicBezTo>
                      <a:pt x="14612" y="-662"/>
                      <a:pt x="19453" y="3127"/>
                      <a:pt x="20198" y="8812"/>
                    </a:cubicBezTo>
                    <a:close/>
                  </a:path>
                </a:pathLst>
              </a:cu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80" name="Freeform: Shape 347"/>
              <p:cNvSpPr/>
              <p:nvPr/>
            </p:nvSpPr>
            <p:spPr>
              <a:xfrm>
                <a:off x="1711416" y="195590"/>
                <a:ext cx="231812" cy="234102"/>
              </a:xfrm>
              <a:custGeom>
                <a:avLst/>
                <a:gdLst/>
                <a:ahLst/>
                <a:cxnLst>
                  <a:cxn ang="0">
                    <a:pos x="wd2" y="hd2"/>
                  </a:cxn>
                  <a:cxn ang="5400000">
                    <a:pos x="wd2" y="hd2"/>
                  </a:cxn>
                  <a:cxn ang="10800000">
                    <a:pos x="wd2" y="hd2"/>
                  </a:cxn>
                  <a:cxn ang="16200000">
                    <a:pos x="wd2" y="hd2"/>
                  </a:cxn>
                </a:cxnLst>
                <a:rect l="0" t="0" r="r" b="b"/>
                <a:pathLst>
                  <a:path w="21600" h="21369" fill="norm" stroke="1" extrusionOk="0">
                    <a:moveTo>
                      <a:pt x="21039" y="0"/>
                    </a:moveTo>
                    <a:lnTo>
                      <a:pt x="0" y="660"/>
                    </a:lnTo>
                    <a:lnTo>
                      <a:pt x="505" y="21325"/>
                    </a:lnTo>
                    <a:cubicBezTo>
                      <a:pt x="5049" y="21600"/>
                      <a:pt x="10043" y="20501"/>
                      <a:pt x="11557" y="20116"/>
                    </a:cubicBezTo>
                    <a:cubicBezTo>
                      <a:pt x="11838" y="20006"/>
                      <a:pt x="12175" y="19951"/>
                      <a:pt x="12455" y="19786"/>
                    </a:cubicBezTo>
                    <a:cubicBezTo>
                      <a:pt x="12567" y="19731"/>
                      <a:pt x="12736" y="19676"/>
                      <a:pt x="12848" y="19621"/>
                    </a:cubicBezTo>
                    <a:cubicBezTo>
                      <a:pt x="12848" y="19621"/>
                      <a:pt x="12960" y="19621"/>
                      <a:pt x="13016" y="19566"/>
                    </a:cubicBezTo>
                    <a:cubicBezTo>
                      <a:pt x="13072" y="19566"/>
                      <a:pt x="13128" y="19511"/>
                      <a:pt x="13241" y="19402"/>
                    </a:cubicBezTo>
                    <a:cubicBezTo>
                      <a:pt x="13353" y="19402"/>
                      <a:pt x="13353" y="19402"/>
                      <a:pt x="13409" y="19347"/>
                    </a:cubicBezTo>
                    <a:cubicBezTo>
                      <a:pt x="13521" y="19347"/>
                      <a:pt x="13577" y="19292"/>
                      <a:pt x="13689" y="19237"/>
                    </a:cubicBezTo>
                    <a:cubicBezTo>
                      <a:pt x="13745" y="19237"/>
                      <a:pt x="13802" y="19182"/>
                      <a:pt x="13858" y="19182"/>
                    </a:cubicBezTo>
                    <a:cubicBezTo>
                      <a:pt x="13970" y="19127"/>
                      <a:pt x="14026" y="19072"/>
                      <a:pt x="14082" y="19017"/>
                    </a:cubicBezTo>
                    <a:cubicBezTo>
                      <a:pt x="14138" y="19017"/>
                      <a:pt x="14194" y="19017"/>
                      <a:pt x="14306" y="18962"/>
                    </a:cubicBezTo>
                    <a:cubicBezTo>
                      <a:pt x="14363" y="18962"/>
                      <a:pt x="14419" y="18852"/>
                      <a:pt x="14475" y="18852"/>
                    </a:cubicBezTo>
                    <a:cubicBezTo>
                      <a:pt x="14587" y="18797"/>
                      <a:pt x="14643" y="18742"/>
                      <a:pt x="14699" y="18742"/>
                    </a:cubicBezTo>
                    <a:cubicBezTo>
                      <a:pt x="14755" y="18687"/>
                      <a:pt x="14811" y="18687"/>
                      <a:pt x="14924" y="18632"/>
                    </a:cubicBezTo>
                    <a:cubicBezTo>
                      <a:pt x="14980" y="18577"/>
                      <a:pt x="15036" y="18577"/>
                      <a:pt x="15092" y="18522"/>
                    </a:cubicBezTo>
                    <a:cubicBezTo>
                      <a:pt x="15204" y="18467"/>
                      <a:pt x="15260" y="18467"/>
                      <a:pt x="15316" y="18412"/>
                    </a:cubicBezTo>
                    <a:cubicBezTo>
                      <a:pt x="15372" y="18412"/>
                      <a:pt x="15429" y="18357"/>
                      <a:pt x="15485" y="18302"/>
                    </a:cubicBezTo>
                    <a:cubicBezTo>
                      <a:pt x="15541" y="18247"/>
                      <a:pt x="15653" y="18247"/>
                      <a:pt x="15709" y="18192"/>
                    </a:cubicBezTo>
                    <a:cubicBezTo>
                      <a:pt x="15765" y="18137"/>
                      <a:pt x="15821" y="18137"/>
                      <a:pt x="15934" y="18082"/>
                    </a:cubicBezTo>
                    <a:cubicBezTo>
                      <a:pt x="15990" y="18027"/>
                      <a:pt x="16046" y="18027"/>
                      <a:pt x="16102" y="17973"/>
                    </a:cubicBezTo>
                    <a:cubicBezTo>
                      <a:pt x="16158" y="17973"/>
                      <a:pt x="16214" y="17918"/>
                      <a:pt x="16270" y="17863"/>
                    </a:cubicBezTo>
                    <a:cubicBezTo>
                      <a:pt x="16326" y="17808"/>
                      <a:pt x="16382" y="17808"/>
                      <a:pt x="16495" y="17753"/>
                    </a:cubicBezTo>
                    <a:cubicBezTo>
                      <a:pt x="16551" y="17698"/>
                      <a:pt x="16607" y="17698"/>
                      <a:pt x="16663" y="17643"/>
                    </a:cubicBezTo>
                    <a:cubicBezTo>
                      <a:pt x="16719" y="17643"/>
                      <a:pt x="16775" y="17588"/>
                      <a:pt x="16887" y="17533"/>
                    </a:cubicBezTo>
                    <a:cubicBezTo>
                      <a:pt x="16943" y="17478"/>
                      <a:pt x="16943" y="17478"/>
                      <a:pt x="16999" y="17423"/>
                    </a:cubicBezTo>
                    <a:cubicBezTo>
                      <a:pt x="17112" y="17368"/>
                      <a:pt x="17168" y="17368"/>
                      <a:pt x="17224" y="17313"/>
                    </a:cubicBezTo>
                    <a:cubicBezTo>
                      <a:pt x="17280" y="17258"/>
                      <a:pt x="17336" y="17258"/>
                      <a:pt x="17392" y="17203"/>
                    </a:cubicBezTo>
                    <a:cubicBezTo>
                      <a:pt x="17504" y="17148"/>
                      <a:pt x="17504" y="17148"/>
                      <a:pt x="17561" y="17093"/>
                    </a:cubicBezTo>
                    <a:cubicBezTo>
                      <a:pt x="17673" y="17038"/>
                      <a:pt x="17673" y="17038"/>
                      <a:pt x="17729" y="17038"/>
                    </a:cubicBezTo>
                    <a:cubicBezTo>
                      <a:pt x="17841" y="16928"/>
                      <a:pt x="17897" y="16928"/>
                      <a:pt x="17953" y="16873"/>
                    </a:cubicBezTo>
                    <a:cubicBezTo>
                      <a:pt x="18009" y="16818"/>
                      <a:pt x="18065" y="16818"/>
                      <a:pt x="18122" y="16763"/>
                    </a:cubicBezTo>
                    <a:cubicBezTo>
                      <a:pt x="18178" y="16763"/>
                      <a:pt x="18234" y="16708"/>
                      <a:pt x="18290" y="16708"/>
                    </a:cubicBezTo>
                    <a:cubicBezTo>
                      <a:pt x="18346" y="16653"/>
                      <a:pt x="18346" y="16598"/>
                      <a:pt x="18458" y="16544"/>
                    </a:cubicBezTo>
                    <a:cubicBezTo>
                      <a:pt x="18514" y="16544"/>
                      <a:pt x="18570" y="16489"/>
                      <a:pt x="18626" y="16434"/>
                    </a:cubicBezTo>
                    <a:cubicBezTo>
                      <a:pt x="18683" y="16434"/>
                      <a:pt x="18739" y="16434"/>
                      <a:pt x="18739" y="16379"/>
                    </a:cubicBezTo>
                    <a:cubicBezTo>
                      <a:pt x="18795" y="16324"/>
                      <a:pt x="18907" y="16269"/>
                      <a:pt x="18963" y="16214"/>
                    </a:cubicBezTo>
                    <a:cubicBezTo>
                      <a:pt x="18963" y="16214"/>
                      <a:pt x="19019" y="16214"/>
                      <a:pt x="19075" y="16159"/>
                    </a:cubicBezTo>
                    <a:cubicBezTo>
                      <a:pt x="19131" y="16159"/>
                      <a:pt x="19188" y="16104"/>
                      <a:pt x="19244" y="16049"/>
                    </a:cubicBezTo>
                    <a:cubicBezTo>
                      <a:pt x="19300" y="15994"/>
                      <a:pt x="19300" y="15994"/>
                      <a:pt x="19356" y="15994"/>
                    </a:cubicBezTo>
                    <a:cubicBezTo>
                      <a:pt x="19524" y="15829"/>
                      <a:pt x="19749" y="15719"/>
                      <a:pt x="19917" y="15609"/>
                    </a:cubicBezTo>
                    <a:cubicBezTo>
                      <a:pt x="19973" y="15554"/>
                      <a:pt x="20085" y="15499"/>
                      <a:pt x="20141" y="15444"/>
                    </a:cubicBezTo>
                    <a:cubicBezTo>
                      <a:pt x="20197" y="15444"/>
                      <a:pt x="20197" y="15389"/>
                      <a:pt x="20197" y="15389"/>
                    </a:cubicBezTo>
                    <a:cubicBezTo>
                      <a:pt x="20254" y="15389"/>
                      <a:pt x="20310" y="15334"/>
                      <a:pt x="20422" y="15279"/>
                    </a:cubicBezTo>
                    <a:cubicBezTo>
                      <a:pt x="20422" y="15279"/>
                      <a:pt x="20422" y="15224"/>
                      <a:pt x="20478" y="15224"/>
                    </a:cubicBezTo>
                    <a:cubicBezTo>
                      <a:pt x="20478" y="15224"/>
                      <a:pt x="20534" y="15169"/>
                      <a:pt x="20590" y="15115"/>
                    </a:cubicBezTo>
                    <a:cubicBezTo>
                      <a:pt x="20646" y="15115"/>
                      <a:pt x="20646" y="15115"/>
                      <a:pt x="20646" y="15060"/>
                    </a:cubicBezTo>
                    <a:cubicBezTo>
                      <a:pt x="20702" y="15060"/>
                      <a:pt x="20758" y="15005"/>
                      <a:pt x="20815" y="15005"/>
                    </a:cubicBezTo>
                    <a:cubicBezTo>
                      <a:pt x="20815" y="15005"/>
                      <a:pt x="20815" y="14950"/>
                      <a:pt x="20871" y="14950"/>
                    </a:cubicBezTo>
                    <a:cubicBezTo>
                      <a:pt x="20927" y="14950"/>
                      <a:pt x="20927" y="14895"/>
                      <a:pt x="20983" y="14840"/>
                    </a:cubicBezTo>
                    <a:lnTo>
                      <a:pt x="21039" y="14840"/>
                    </a:lnTo>
                    <a:cubicBezTo>
                      <a:pt x="21039" y="14785"/>
                      <a:pt x="21095" y="14785"/>
                      <a:pt x="21095" y="14785"/>
                    </a:cubicBezTo>
                    <a:cubicBezTo>
                      <a:pt x="21151" y="14785"/>
                      <a:pt x="21151" y="14730"/>
                      <a:pt x="21207" y="14730"/>
                    </a:cubicBezTo>
                    <a:cubicBezTo>
                      <a:pt x="21207" y="14675"/>
                      <a:pt x="21263" y="14675"/>
                      <a:pt x="21263" y="14675"/>
                    </a:cubicBezTo>
                    <a:cubicBezTo>
                      <a:pt x="21263" y="14675"/>
                      <a:pt x="21263" y="14620"/>
                      <a:pt x="21319" y="14620"/>
                    </a:cubicBezTo>
                    <a:cubicBezTo>
                      <a:pt x="21319" y="14565"/>
                      <a:pt x="21376" y="14565"/>
                      <a:pt x="21376" y="14565"/>
                    </a:cubicBezTo>
                    <a:cubicBezTo>
                      <a:pt x="21376" y="14565"/>
                      <a:pt x="21432" y="14565"/>
                      <a:pt x="21432" y="14510"/>
                    </a:cubicBezTo>
                    <a:cubicBezTo>
                      <a:pt x="21488" y="14510"/>
                      <a:pt x="21488" y="14510"/>
                      <a:pt x="21488" y="14510"/>
                    </a:cubicBezTo>
                    <a:cubicBezTo>
                      <a:pt x="21544" y="14510"/>
                      <a:pt x="21544" y="14455"/>
                      <a:pt x="21544" y="14455"/>
                    </a:cubicBezTo>
                    <a:lnTo>
                      <a:pt x="21544" y="14400"/>
                    </a:lnTo>
                    <a:cubicBezTo>
                      <a:pt x="21600" y="14400"/>
                      <a:pt x="21600" y="14400"/>
                      <a:pt x="21600" y="14400"/>
                    </a:cubicBezTo>
                    <a:close/>
                  </a:path>
                </a:pathLst>
              </a:custGeom>
              <a:solidFill>
                <a:srgbClr val="BAAFA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81" name="Freeform: Shape 348"/>
              <p:cNvSpPr/>
              <p:nvPr/>
            </p:nvSpPr>
            <p:spPr>
              <a:xfrm>
                <a:off x="1694513" y="184120"/>
                <a:ext cx="231812" cy="234084"/>
              </a:xfrm>
              <a:custGeom>
                <a:avLst/>
                <a:gdLst/>
                <a:ahLst/>
                <a:cxnLst>
                  <a:cxn ang="0">
                    <a:pos x="wd2" y="hd2"/>
                  </a:cxn>
                  <a:cxn ang="5400000">
                    <a:pos x="wd2" y="hd2"/>
                  </a:cxn>
                  <a:cxn ang="10800000">
                    <a:pos x="wd2" y="hd2"/>
                  </a:cxn>
                  <a:cxn ang="16200000">
                    <a:pos x="wd2" y="hd2"/>
                  </a:cxn>
                </a:cxnLst>
                <a:rect l="0" t="0" r="r" b="b"/>
                <a:pathLst>
                  <a:path w="21600" h="21367" fill="norm" stroke="1" extrusionOk="0">
                    <a:moveTo>
                      <a:pt x="0" y="660"/>
                    </a:moveTo>
                    <a:lnTo>
                      <a:pt x="21039" y="0"/>
                    </a:lnTo>
                    <a:lnTo>
                      <a:pt x="21600" y="14400"/>
                    </a:lnTo>
                    <a:cubicBezTo>
                      <a:pt x="21600" y="14400"/>
                      <a:pt x="16999" y="17863"/>
                      <a:pt x="12399" y="19786"/>
                    </a:cubicBezTo>
                    <a:cubicBezTo>
                      <a:pt x="12175" y="19951"/>
                      <a:pt x="11838" y="20061"/>
                      <a:pt x="11557" y="20116"/>
                    </a:cubicBezTo>
                    <a:cubicBezTo>
                      <a:pt x="10043" y="20446"/>
                      <a:pt x="4993" y="21600"/>
                      <a:pt x="505" y="21325"/>
                    </a:cubicBezTo>
                    <a:close/>
                  </a:path>
                </a:pathLst>
              </a:custGeom>
              <a:solidFill>
                <a:srgbClr val="BAC6D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82" name="Freeform: Shape 349"/>
              <p:cNvSpPr/>
              <p:nvPr/>
            </p:nvSpPr>
            <p:spPr>
              <a:xfrm>
                <a:off x="1827925" y="329605"/>
                <a:ext cx="97796" cy="712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67" y="3812"/>
                    </a:moveTo>
                    <a:cubicBezTo>
                      <a:pt x="19745" y="3630"/>
                      <a:pt x="15504" y="0"/>
                      <a:pt x="15504" y="0"/>
                    </a:cubicBezTo>
                    <a:cubicBezTo>
                      <a:pt x="12721" y="9983"/>
                      <a:pt x="398" y="21418"/>
                      <a:pt x="0" y="21600"/>
                    </a:cubicBezTo>
                    <a:cubicBezTo>
                      <a:pt x="10336" y="15610"/>
                      <a:pt x="20672" y="4901"/>
                      <a:pt x="21600" y="3812"/>
                    </a:cubicBez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83" name="Freeform: Shape 350"/>
              <p:cNvSpPr/>
              <p:nvPr/>
            </p:nvSpPr>
            <p:spPr>
              <a:xfrm>
                <a:off x="1708396" y="214908"/>
                <a:ext cx="196195" cy="78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714"/>
                    </a:moveTo>
                    <a:lnTo>
                      <a:pt x="0" y="21600"/>
                    </a:lnTo>
                    <a:lnTo>
                      <a:pt x="0" y="15429"/>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84" name="Freeform: Shape 351"/>
              <p:cNvSpPr/>
              <p:nvPr/>
            </p:nvSpPr>
            <p:spPr>
              <a:xfrm>
                <a:off x="1710209" y="242073"/>
                <a:ext cx="196195" cy="7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171"/>
                    </a:moveTo>
                    <a:lnTo>
                      <a:pt x="0" y="21600"/>
                    </a:lnTo>
                    <a:lnTo>
                      <a:pt x="0" y="13886"/>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85" name="Freeform: Shape 352"/>
              <p:cNvSpPr/>
              <p:nvPr/>
            </p:nvSpPr>
            <p:spPr>
              <a:xfrm>
                <a:off x="1712019" y="269238"/>
                <a:ext cx="196196" cy="7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171"/>
                    </a:moveTo>
                    <a:lnTo>
                      <a:pt x="0" y="21600"/>
                    </a:lnTo>
                    <a:lnTo>
                      <a:pt x="0" y="15429"/>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86" name="Freeform: Shape 353"/>
              <p:cNvSpPr/>
              <p:nvPr/>
            </p:nvSpPr>
            <p:spPr>
              <a:xfrm>
                <a:off x="1713831" y="296404"/>
                <a:ext cx="196195" cy="78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171"/>
                    </a:moveTo>
                    <a:lnTo>
                      <a:pt x="0" y="21600"/>
                    </a:lnTo>
                    <a:lnTo>
                      <a:pt x="0" y="1388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87" name="Freeform: Shape 354"/>
              <p:cNvSpPr/>
              <p:nvPr/>
            </p:nvSpPr>
            <p:spPr>
              <a:xfrm>
                <a:off x="1715036" y="323569"/>
                <a:ext cx="196799" cy="7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171"/>
                    </a:moveTo>
                    <a:lnTo>
                      <a:pt x="66" y="21600"/>
                    </a:lnTo>
                    <a:lnTo>
                      <a:pt x="0" y="1388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88" name="Freeform: Shape 355"/>
              <p:cNvSpPr/>
              <p:nvPr/>
            </p:nvSpPr>
            <p:spPr>
              <a:xfrm>
                <a:off x="1790461" y="179857"/>
                <a:ext cx="32634" cy="32070"/>
              </a:xfrm>
              <a:custGeom>
                <a:avLst/>
                <a:gdLst/>
                <a:ahLst/>
                <a:cxnLst>
                  <a:cxn ang="0">
                    <a:pos x="wd2" y="hd2"/>
                  </a:cxn>
                  <a:cxn ang="5400000">
                    <a:pos x="wd2" y="hd2"/>
                  </a:cxn>
                  <a:cxn ang="10800000">
                    <a:pos x="wd2" y="hd2"/>
                  </a:cxn>
                  <a:cxn ang="16200000">
                    <a:pos x="wd2" y="hd2"/>
                  </a:cxn>
                </a:cxnLst>
                <a:rect l="0" t="0" r="r" b="b"/>
                <a:pathLst>
                  <a:path w="21237" h="20877" fill="norm" stroke="1" extrusionOk="0">
                    <a:moveTo>
                      <a:pt x="21237" y="9668"/>
                    </a:moveTo>
                    <a:cubicBezTo>
                      <a:pt x="21237" y="15453"/>
                      <a:pt x="16994" y="20468"/>
                      <a:pt x="11208" y="20853"/>
                    </a:cubicBezTo>
                    <a:cubicBezTo>
                      <a:pt x="5423" y="21239"/>
                      <a:pt x="408" y="16996"/>
                      <a:pt x="23" y="10825"/>
                    </a:cubicBezTo>
                    <a:cubicBezTo>
                      <a:pt x="-363" y="5425"/>
                      <a:pt x="4266" y="410"/>
                      <a:pt x="9666" y="25"/>
                    </a:cubicBezTo>
                    <a:cubicBezTo>
                      <a:pt x="15451" y="-361"/>
                      <a:pt x="20466" y="3882"/>
                      <a:pt x="21237" y="9668"/>
                    </a:cubicBezTo>
                    <a:close/>
                  </a:path>
                </a:pathLst>
              </a:cu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89" name="Freeform: Shape 356"/>
              <p:cNvSpPr/>
              <p:nvPr/>
            </p:nvSpPr>
            <p:spPr>
              <a:xfrm>
                <a:off x="1710209" y="490183"/>
                <a:ext cx="231208" cy="233925"/>
              </a:xfrm>
              <a:custGeom>
                <a:avLst/>
                <a:gdLst/>
                <a:ahLst/>
                <a:cxnLst>
                  <a:cxn ang="0">
                    <a:pos x="wd2" y="hd2"/>
                  </a:cxn>
                  <a:cxn ang="5400000">
                    <a:pos x="wd2" y="hd2"/>
                  </a:cxn>
                  <a:cxn ang="10800000">
                    <a:pos x="wd2" y="hd2"/>
                  </a:cxn>
                  <a:cxn ang="16200000">
                    <a:pos x="wd2" y="hd2"/>
                  </a:cxn>
                </a:cxnLst>
                <a:rect l="0" t="0" r="r" b="b"/>
                <a:pathLst>
                  <a:path w="21600" h="21407" fill="norm" stroke="1" extrusionOk="0">
                    <a:moveTo>
                      <a:pt x="21094" y="0"/>
                    </a:moveTo>
                    <a:lnTo>
                      <a:pt x="0" y="606"/>
                    </a:lnTo>
                    <a:lnTo>
                      <a:pt x="562" y="21380"/>
                    </a:lnTo>
                    <a:cubicBezTo>
                      <a:pt x="5006" y="21600"/>
                      <a:pt x="10069" y="20443"/>
                      <a:pt x="11588" y="20112"/>
                    </a:cubicBezTo>
                    <a:cubicBezTo>
                      <a:pt x="11869" y="20002"/>
                      <a:pt x="12150" y="19947"/>
                      <a:pt x="12431" y="19837"/>
                    </a:cubicBezTo>
                    <a:cubicBezTo>
                      <a:pt x="12600" y="19727"/>
                      <a:pt x="12713" y="19671"/>
                      <a:pt x="12881" y="19671"/>
                    </a:cubicBezTo>
                    <a:cubicBezTo>
                      <a:pt x="12881" y="19616"/>
                      <a:pt x="12938" y="19616"/>
                      <a:pt x="12994" y="19616"/>
                    </a:cubicBezTo>
                    <a:cubicBezTo>
                      <a:pt x="13106" y="19561"/>
                      <a:pt x="13219" y="19451"/>
                      <a:pt x="13275" y="19451"/>
                    </a:cubicBezTo>
                    <a:cubicBezTo>
                      <a:pt x="13331" y="19396"/>
                      <a:pt x="13388" y="19396"/>
                      <a:pt x="13444" y="19396"/>
                    </a:cubicBezTo>
                    <a:cubicBezTo>
                      <a:pt x="13556" y="19341"/>
                      <a:pt x="13613" y="19286"/>
                      <a:pt x="13669" y="19231"/>
                    </a:cubicBezTo>
                    <a:cubicBezTo>
                      <a:pt x="13725" y="19231"/>
                      <a:pt x="13838" y="19176"/>
                      <a:pt x="13894" y="19176"/>
                    </a:cubicBezTo>
                    <a:cubicBezTo>
                      <a:pt x="13950" y="19120"/>
                      <a:pt x="14006" y="19065"/>
                      <a:pt x="14119" y="19065"/>
                    </a:cubicBezTo>
                    <a:cubicBezTo>
                      <a:pt x="14175" y="19010"/>
                      <a:pt x="14231" y="19010"/>
                      <a:pt x="14288" y="18955"/>
                    </a:cubicBezTo>
                    <a:cubicBezTo>
                      <a:pt x="14344" y="18900"/>
                      <a:pt x="14456" y="18900"/>
                      <a:pt x="14513" y="18845"/>
                    </a:cubicBezTo>
                    <a:cubicBezTo>
                      <a:pt x="14569" y="18790"/>
                      <a:pt x="14625" y="18790"/>
                      <a:pt x="14738" y="18735"/>
                    </a:cubicBezTo>
                    <a:cubicBezTo>
                      <a:pt x="14794" y="18735"/>
                      <a:pt x="14850" y="18680"/>
                      <a:pt x="14906" y="18624"/>
                    </a:cubicBezTo>
                    <a:cubicBezTo>
                      <a:pt x="14963" y="18624"/>
                      <a:pt x="15075" y="18569"/>
                      <a:pt x="15131" y="18514"/>
                    </a:cubicBezTo>
                    <a:cubicBezTo>
                      <a:pt x="15188" y="18514"/>
                      <a:pt x="15244" y="18459"/>
                      <a:pt x="15356" y="18404"/>
                    </a:cubicBezTo>
                    <a:cubicBezTo>
                      <a:pt x="15413" y="18404"/>
                      <a:pt x="15469" y="18349"/>
                      <a:pt x="15525" y="18294"/>
                    </a:cubicBezTo>
                    <a:cubicBezTo>
                      <a:pt x="15581" y="18294"/>
                      <a:pt x="15694" y="18239"/>
                      <a:pt x="15750" y="18184"/>
                    </a:cubicBezTo>
                    <a:cubicBezTo>
                      <a:pt x="15806" y="18184"/>
                      <a:pt x="15863" y="18129"/>
                      <a:pt x="15919" y="18129"/>
                    </a:cubicBezTo>
                    <a:cubicBezTo>
                      <a:pt x="15975" y="18073"/>
                      <a:pt x="16088" y="18018"/>
                      <a:pt x="16144" y="17963"/>
                    </a:cubicBezTo>
                    <a:cubicBezTo>
                      <a:pt x="16200" y="17908"/>
                      <a:pt x="16200" y="17908"/>
                      <a:pt x="16313" y="17853"/>
                    </a:cubicBezTo>
                    <a:cubicBezTo>
                      <a:pt x="16369" y="17853"/>
                      <a:pt x="16425" y="17798"/>
                      <a:pt x="16481" y="17743"/>
                    </a:cubicBezTo>
                    <a:cubicBezTo>
                      <a:pt x="16538" y="17743"/>
                      <a:pt x="16650" y="17688"/>
                      <a:pt x="16650" y="17688"/>
                    </a:cubicBezTo>
                    <a:cubicBezTo>
                      <a:pt x="16763" y="17633"/>
                      <a:pt x="16819" y="17578"/>
                      <a:pt x="16875" y="17522"/>
                    </a:cubicBezTo>
                    <a:cubicBezTo>
                      <a:pt x="16931" y="17522"/>
                      <a:pt x="17044" y="17467"/>
                      <a:pt x="17044" y="17412"/>
                    </a:cubicBezTo>
                    <a:cubicBezTo>
                      <a:pt x="17100" y="17412"/>
                      <a:pt x="17156" y="17357"/>
                      <a:pt x="17269" y="17302"/>
                    </a:cubicBezTo>
                    <a:cubicBezTo>
                      <a:pt x="17325" y="17302"/>
                      <a:pt x="17381" y="17247"/>
                      <a:pt x="17438" y="17247"/>
                    </a:cubicBezTo>
                    <a:cubicBezTo>
                      <a:pt x="17494" y="17192"/>
                      <a:pt x="17550" y="17137"/>
                      <a:pt x="17663" y="17082"/>
                    </a:cubicBezTo>
                    <a:cubicBezTo>
                      <a:pt x="17663" y="17082"/>
                      <a:pt x="17719" y="17027"/>
                      <a:pt x="17775" y="16971"/>
                    </a:cubicBezTo>
                    <a:cubicBezTo>
                      <a:pt x="17831" y="16971"/>
                      <a:pt x="17888" y="16916"/>
                      <a:pt x="18000" y="16861"/>
                    </a:cubicBezTo>
                    <a:cubicBezTo>
                      <a:pt x="18000" y="16861"/>
                      <a:pt x="18056" y="16806"/>
                      <a:pt x="18113" y="16806"/>
                    </a:cubicBezTo>
                    <a:cubicBezTo>
                      <a:pt x="18169" y="16751"/>
                      <a:pt x="18281" y="16696"/>
                      <a:pt x="18338" y="16641"/>
                    </a:cubicBezTo>
                    <a:cubicBezTo>
                      <a:pt x="18338" y="16586"/>
                      <a:pt x="18394" y="16586"/>
                      <a:pt x="18450" y="16586"/>
                    </a:cubicBezTo>
                    <a:cubicBezTo>
                      <a:pt x="18506" y="16531"/>
                      <a:pt x="18619" y="16476"/>
                      <a:pt x="18675" y="16476"/>
                    </a:cubicBezTo>
                    <a:cubicBezTo>
                      <a:pt x="18731" y="16420"/>
                      <a:pt x="18731" y="16365"/>
                      <a:pt x="18788" y="16365"/>
                    </a:cubicBezTo>
                    <a:cubicBezTo>
                      <a:pt x="18844" y="16310"/>
                      <a:pt x="18900" y="16255"/>
                      <a:pt x="18956" y="16255"/>
                    </a:cubicBezTo>
                    <a:cubicBezTo>
                      <a:pt x="19013" y="16200"/>
                      <a:pt x="19069" y="16200"/>
                      <a:pt x="19069" y="16200"/>
                    </a:cubicBezTo>
                    <a:cubicBezTo>
                      <a:pt x="19125" y="16145"/>
                      <a:pt x="19238" y="16090"/>
                      <a:pt x="19294" y="16035"/>
                    </a:cubicBezTo>
                    <a:cubicBezTo>
                      <a:pt x="19350" y="16035"/>
                      <a:pt x="19350" y="16035"/>
                      <a:pt x="19406" y="15980"/>
                    </a:cubicBezTo>
                    <a:cubicBezTo>
                      <a:pt x="19575" y="15869"/>
                      <a:pt x="19744" y="15704"/>
                      <a:pt x="19969" y="15594"/>
                    </a:cubicBezTo>
                    <a:cubicBezTo>
                      <a:pt x="20025" y="15539"/>
                      <a:pt x="20081" y="15539"/>
                      <a:pt x="20194" y="15429"/>
                    </a:cubicBezTo>
                    <a:lnTo>
                      <a:pt x="20250" y="15429"/>
                    </a:lnTo>
                    <a:cubicBezTo>
                      <a:pt x="20306" y="15318"/>
                      <a:pt x="20363" y="15318"/>
                      <a:pt x="20419" y="15263"/>
                    </a:cubicBezTo>
                    <a:cubicBezTo>
                      <a:pt x="20475" y="15263"/>
                      <a:pt x="20475" y="15263"/>
                      <a:pt x="20475" y="15208"/>
                    </a:cubicBezTo>
                    <a:cubicBezTo>
                      <a:pt x="20588" y="15208"/>
                      <a:pt x="20588" y="15153"/>
                      <a:pt x="20644" y="15153"/>
                    </a:cubicBezTo>
                    <a:cubicBezTo>
                      <a:pt x="20644" y="15098"/>
                      <a:pt x="20700" y="15098"/>
                      <a:pt x="20700" y="15043"/>
                    </a:cubicBezTo>
                    <a:cubicBezTo>
                      <a:pt x="20700" y="15043"/>
                      <a:pt x="20813" y="15043"/>
                      <a:pt x="20813" y="14988"/>
                    </a:cubicBezTo>
                    <a:cubicBezTo>
                      <a:pt x="20813" y="14988"/>
                      <a:pt x="20869" y="14988"/>
                      <a:pt x="20925" y="14933"/>
                    </a:cubicBezTo>
                    <a:cubicBezTo>
                      <a:pt x="20925" y="14933"/>
                      <a:pt x="20981" y="14933"/>
                      <a:pt x="20981" y="14878"/>
                    </a:cubicBezTo>
                    <a:cubicBezTo>
                      <a:pt x="20981" y="14878"/>
                      <a:pt x="21038" y="14822"/>
                      <a:pt x="21094" y="14822"/>
                    </a:cubicBezTo>
                    <a:cubicBezTo>
                      <a:pt x="21094" y="14822"/>
                      <a:pt x="21150" y="14767"/>
                      <a:pt x="21206" y="14767"/>
                    </a:cubicBezTo>
                    <a:cubicBezTo>
                      <a:pt x="21206" y="14712"/>
                      <a:pt x="21206" y="14712"/>
                      <a:pt x="21206" y="14712"/>
                    </a:cubicBezTo>
                    <a:cubicBezTo>
                      <a:pt x="21263" y="14712"/>
                      <a:pt x="21263" y="14657"/>
                      <a:pt x="21263" y="14657"/>
                    </a:cubicBezTo>
                    <a:cubicBezTo>
                      <a:pt x="21319" y="14657"/>
                      <a:pt x="21319" y="14657"/>
                      <a:pt x="21375" y="14657"/>
                    </a:cubicBezTo>
                    <a:cubicBezTo>
                      <a:pt x="21375" y="14602"/>
                      <a:pt x="21375" y="14602"/>
                      <a:pt x="21431" y="14547"/>
                    </a:cubicBezTo>
                    <a:cubicBezTo>
                      <a:pt x="21488" y="14547"/>
                      <a:pt x="21488" y="14547"/>
                      <a:pt x="21488" y="14492"/>
                    </a:cubicBezTo>
                    <a:cubicBezTo>
                      <a:pt x="21544" y="14492"/>
                      <a:pt x="21544" y="14492"/>
                      <a:pt x="21544" y="14492"/>
                    </a:cubicBezTo>
                    <a:cubicBezTo>
                      <a:pt x="21544" y="14437"/>
                      <a:pt x="21544" y="14437"/>
                      <a:pt x="21544" y="14437"/>
                    </a:cubicBezTo>
                    <a:cubicBezTo>
                      <a:pt x="21600" y="14437"/>
                      <a:pt x="21600" y="14437"/>
                      <a:pt x="21600" y="14437"/>
                    </a:cubicBezTo>
                    <a:lnTo>
                      <a:pt x="21600" y="14382"/>
                    </a:lnTo>
                    <a:close/>
                  </a:path>
                </a:pathLst>
              </a:custGeom>
              <a:solidFill>
                <a:srgbClr val="BAAFA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90" name="Freeform: Shape 357"/>
              <p:cNvSpPr/>
              <p:nvPr/>
            </p:nvSpPr>
            <p:spPr>
              <a:xfrm>
                <a:off x="1693305" y="478109"/>
                <a:ext cx="231209" cy="234542"/>
              </a:xfrm>
              <a:custGeom>
                <a:avLst/>
                <a:gdLst/>
                <a:ahLst/>
                <a:cxnLst>
                  <a:cxn ang="0">
                    <a:pos x="wd2" y="hd2"/>
                  </a:cxn>
                  <a:cxn ang="5400000">
                    <a:pos x="wd2" y="hd2"/>
                  </a:cxn>
                  <a:cxn ang="10800000">
                    <a:pos x="wd2" y="hd2"/>
                  </a:cxn>
                  <a:cxn ang="16200000">
                    <a:pos x="wd2" y="hd2"/>
                  </a:cxn>
                </a:cxnLst>
                <a:rect l="0" t="0" r="r" b="b"/>
                <a:pathLst>
                  <a:path w="21600" h="21409" fill="norm" stroke="1" extrusionOk="0">
                    <a:moveTo>
                      <a:pt x="0" y="605"/>
                    </a:moveTo>
                    <a:lnTo>
                      <a:pt x="21038" y="0"/>
                    </a:lnTo>
                    <a:lnTo>
                      <a:pt x="21600" y="14400"/>
                    </a:lnTo>
                    <a:cubicBezTo>
                      <a:pt x="21600" y="14400"/>
                      <a:pt x="16988" y="17918"/>
                      <a:pt x="12431" y="19841"/>
                    </a:cubicBezTo>
                    <a:cubicBezTo>
                      <a:pt x="12150" y="19951"/>
                      <a:pt x="11869" y="20061"/>
                      <a:pt x="11588" y="20116"/>
                    </a:cubicBezTo>
                    <a:cubicBezTo>
                      <a:pt x="10069" y="20501"/>
                      <a:pt x="5006" y="21600"/>
                      <a:pt x="562" y="21380"/>
                    </a:cubicBezTo>
                    <a:close/>
                  </a:path>
                </a:pathLst>
              </a:custGeom>
              <a:solidFill>
                <a:srgbClr val="BAC6D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91" name="Freeform: Shape 358"/>
              <p:cNvSpPr/>
              <p:nvPr/>
            </p:nvSpPr>
            <p:spPr>
              <a:xfrm>
                <a:off x="1826718" y="623595"/>
                <a:ext cx="97796" cy="718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67" y="3960"/>
                    </a:moveTo>
                    <a:cubicBezTo>
                      <a:pt x="19612" y="3780"/>
                      <a:pt x="15504" y="0"/>
                      <a:pt x="15504" y="0"/>
                    </a:cubicBezTo>
                    <a:cubicBezTo>
                      <a:pt x="12589" y="9900"/>
                      <a:pt x="265" y="21420"/>
                      <a:pt x="0" y="21600"/>
                    </a:cubicBezTo>
                    <a:cubicBezTo>
                      <a:pt x="10204" y="15480"/>
                      <a:pt x="20672" y="4860"/>
                      <a:pt x="21600" y="3960"/>
                    </a:cubicBez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92" name="Freeform: Shape 359"/>
              <p:cNvSpPr/>
              <p:nvPr/>
            </p:nvSpPr>
            <p:spPr>
              <a:xfrm>
                <a:off x="1706585" y="508896"/>
                <a:ext cx="196195" cy="7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714"/>
                    </a:moveTo>
                    <a:lnTo>
                      <a:pt x="0" y="21600"/>
                    </a:lnTo>
                    <a:lnTo>
                      <a:pt x="0" y="15429"/>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93" name="Freeform: Shape 360"/>
              <p:cNvSpPr/>
              <p:nvPr/>
            </p:nvSpPr>
            <p:spPr>
              <a:xfrm>
                <a:off x="1708396" y="536062"/>
                <a:ext cx="196195" cy="84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200"/>
                    </a:moveTo>
                    <a:lnTo>
                      <a:pt x="0" y="21600"/>
                    </a:lnTo>
                    <a:lnTo>
                      <a:pt x="0" y="14400"/>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94" name="Freeform: Shape 361"/>
              <p:cNvSpPr/>
              <p:nvPr/>
            </p:nvSpPr>
            <p:spPr>
              <a:xfrm>
                <a:off x="1710209" y="563227"/>
                <a:ext cx="196195" cy="7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714"/>
                    </a:moveTo>
                    <a:lnTo>
                      <a:pt x="0" y="21600"/>
                    </a:lnTo>
                    <a:lnTo>
                      <a:pt x="0" y="15429"/>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95" name="Freeform: Shape 362"/>
              <p:cNvSpPr/>
              <p:nvPr/>
            </p:nvSpPr>
            <p:spPr>
              <a:xfrm>
                <a:off x="1712622" y="590392"/>
                <a:ext cx="195591" cy="7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714"/>
                    </a:moveTo>
                    <a:lnTo>
                      <a:pt x="0" y="21600"/>
                    </a:lnTo>
                    <a:lnTo>
                      <a:pt x="0" y="15429"/>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96" name="Freeform: Shape 363"/>
              <p:cNvSpPr/>
              <p:nvPr/>
            </p:nvSpPr>
            <p:spPr>
              <a:xfrm>
                <a:off x="1713831" y="617558"/>
                <a:ext cx="196798" cy="7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171"/>
                    </a:moveTo>
                    <a:lnTo>
                      <a:pt x="0" y="21600"/>
                    </a:lnTo>
                    <a:lnTo>
                      <a:pt x="0" y="1388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97" name="Freeform: Shape 364"/>
              <p:cNvSpPr/>
              <p:nvPr/>
            </p:nvSpPr>
            <p:spPr>
              <a:xfrm>
                <a:off x="1788555" y="473849"/>
                <a:ext cx="32163" cy="32068"/>
              </a:xfrm>
              <a:custGeom>
                <a:avLst/>
                <a:gdLst/>
                <a:ahLst/>
                <a:cxnLst>
                  <a:cxn ang="0">
                    <a:pos x="wd2" y="hd2"/>
                  </a:cxn>
                  <a:cxn ang="5400000">
                    <a:pos x="wd2" y="hd2"/>
                  </a:cxn>
                  <a:cxn ang="10800000">
                    <a:pos x="wd2" y="hd2"/>
                  </a:cxn>
                  <a:cxn ang="16200000">
                    <a:pos x="wd2" y="hd2"/>
                  </a:cxn>
                </a:cxnLst>
                <a:rect l="0" t="0" r="r" b="b"/>
                <a:pathLst>
                  <a:path w="20570" h="20875" fill="norm" stroke="1" extrusionOk="0">
                    <a:moveTo>
                      <a:pt x="20546" y="9666"/>
                    </a:moveTo>
                    <a:cubicBezTo>
                      <a:pt x="20925" y="15837"/>
                      <a:pt x="16757" y="20466"/>
                      <a:pt x="11072" y="20851"/>
                    </a:cubicBezTo>
                    <a:cubicBezTo>
                      <a:pt x="5388" y="21237"/>
                      <a:pt x="462" y="16994"/>
                      <a:pt x="83" y="11208"/>
                    </a:cubicBezTo>
                    <a:cubicBezTo>
                      <a:pt x="-675" y="5423"/>
                      <a:pt x="3872" y="408"/>
                      <a:pt x="9557" y="23"/>
                    </a:cubicBezTo>
                    <a:cubicBezTo>
                      <a:pt x="15241" y="-363"/>
                      <a:pt x="20167" y="4266"/>
                      <a:pt x="20546" y="9666"/>
                    </a:cubicBezTo>
                    <a:close/>
                  </a:path>
                </a:pathLst>
              </a:cu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98" name="Freeform: Shape 365"/>
              <p:cNvSpPr/>
              <p:nvPr/>
            </p:nvSpPr>
            <p:spPr>
              <a:xfrm>
                <a:off x="257165" y="539080"/>
                <a:ext cx="241470" cy="2493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38" y="0"/>
                    </a:moveTo>
                    <a:lnTo>
                      <a:pt x="0" y="2035"/>
                    </a:lnTo>
                    <a:lnTo>
                      <a:pt x="1939" y="21600"/>
                    </a:lnTo>
                    <a:cubicBezTo>
                      <a:pt x="6248" y="21548"/>
                      <a:pt x="10989" y="20139"/>
                      <a:pt x="12389" y="19670"/>
                    </a:cubicBezTo>
                    <a:cubicBezTo>
                      <a:pt x="12658" y="19617"/>
                      <a:pt x="12982" y="19513"/>
                      <a:pt x="13197" y="19357"/>
                    </a:cubicBezTo>
                    <a:cubicBezTo>
                      <a:pt x="13305" y="19304"/>
                      <a:pt x="13466" y="19252"/>
                      <a:pt x="13574" y="19148"/>
                    </a:cubicBezTo>
                    <a:cubicBezTo>
                      <a:pt x="13628" y="19148"/>
                      <a:pt x="13682" y="19096"/>
                      <a:pt x="13736" y="19096"/>
                    </a:cubicBezTo>
                    <a:cubicBezTo>
                      <a:pt x="13790" y="19043"/>
                      <a:pt x="13897" y="18991"/>
                      <a:pt x="14005" y="18939"/>
                    </a:cubicBezTo>
                    <a:cubicBezTo>
                      <a:pt x="14005" y="18939"/>
                      <a:pt x="14059" y="18887"/>
                      <a:pt x="14167" y="18835"/>
                    </a:cubicBezTo>
                    <a:cubicBezTo>
                      <a:pt x="14220" y="18835"/>
                      <a:pt x="14274" y="18783"/>
                      <a:pt x="14382" y="18730"/>
                    </a:cubicBezTo>
                    <a:lnTo>
                      <a:pt x="14490" y="18678"/>
                    </a:lnTo>
                    <a:cubicBezTo>
                      <a:pt x="14598" y="18574"/>
                      <a:pt x="14651" y="18574"/>
                      <a:pt x="14759" y="18522"/>
                    </a:cubicBezTo>
                    <a:cubicBezTo>
                      <a:pt x="14813" y="18522"/>
                      <a:pt x="14867" y="18470"/>
                      <a:pt x="14921" y="18417"/>
                    </a:cubicBezTo>
                    <a:cubicBezTo>
                      <a:pt x="14975" y="18365"/>
                      <a:pt x="15028" y="18313"/>
                      <a:pt x="15136" y="18313"/>
                    </a:cubicBezTo>
                    <a:lnTo>
                      <a:pt x="15298" y="18157"/>
                    </a:lnTo>
                    <a:cubicBezTo>
                      <a:pt x="15352" y="18157"/>
                      <a:pt x="15459" y="18104"/>
                      <a:pt x="15513" y="18104"/>
                    </a:cubicBezTo>
                    <a:cubicBezTo>
                      <a:pt x="15567" y="18000"/>
                      <a:pt x="15567" y="18000"/>
                      <a:pt x="15675" y="17948"/>
                    </a:cubicBezTo>
                    <a:cubicBezTo>
                      <a:pt x="15729" y="17948"/>
                      <a:pt x="15783" y="17896"/>
                      <a:pt x="15836" y="17843"/>
                    </a:cubicBezTo>
                    <a:lnTo>
                      <a:pt x="16052" y="17739"/>
                    </a:lnTo>
                    <a:cubicBezTo>
                      <a:pt x="16106" y="17687"/>
                      <a:pt x="16160" y="17635"/>
                      <a:pt x="16213" y="17583"/>
                    </a:cubicBezTo>
                    <a:cubicBezTo>
                      <a:pt x="16267" y="17583"/>
                      <a:pt x="16375" y="17530"/>
                      <a:pt x="16375" y="17478"/>
                    </a:cubicBezTo>
                    <a:cubicBezTo>
                      <a:pt x="16429" y="17426"/>
                      <a:pt x="16537" y="17426"/>
                      <a:pt x="16591" y="17374"/>
                    </a:cubicBezTo>
                    <a:cubicBezTo>
                      <a:pt x="16644" y="17374"/>
                      <a:pt x="16698" y="17270"/>
                      <a:pt x="16752" y="17270"/>
                    </a:cubicBezTo>
                    <a:cubicBezTo>
                      <a:pt x="16806" y="17217"/>
                      <a:pt x="16860" y="17165"/>
                      <a:pt x="16968" y="17113"/>
                    </a:cubicBezTo>
                    <a:cubicBezTo>
                      <a:pt x="17021" y="17113"/>
                      <a:pt x="17075" y="17061"/>
                      <a:pt x="17129" y="17061"/>
                    </a:cubicBezTo>
                    <a:cubicBezTo>
                      <a:pt x="17183" y="17009"/>
                      <a:pt x="17237" y="16904"/>
                      <a:pt x="17291" y="16904"/>
                    </a:cubicBezTo>
                    <a:cubicBezTo>
                      <a:pt x="17345" y="16852"/>
                      <a:pt x="17399" y="16852"/>
                      <a:pt x="17452" y="16800"/>
                    </a:cubicBezTo>
                    <a:cubicBezTo>
                      <a:pt x="17506" y="16748"/>
                      <a:pt x="17560" y="16696"/>
                      <a:pt x="17668" y="16696"/>
                    </a:cubicBezTo>
                    <a:cubicBezTo>
                      <a:pt x="17668" y="16643"/>
                      <a:pt x="17722" y="16591"/>
                      <a:pt x="17776" y="16539"/>
                    </a:cubicBezTo>
                    <a:cubicBezTo>
                      <a:pt x="17829" y="16539"/>
                      <a:pt x="17883" y="16487"/>
                      <a:pt x="17991" y="16435"/>
                    </a:cubicBezTo>
                    <a:cubicBezTo>
                      <a:pt x="17991" y="16383"/>
                      <a:pt x="18045" y="16383"/>
                      <a:pt x="18099" y="16330"/>
                    </a:cubicBezTo>
                    <a:cubicBezTo>
                      <a:pt x="18153" y="16278"/>
                      <a:pt x="18260" y="16278"/>
                      <a:pt x="18260" y="16226"/>
                    </a:cubicBezTo>
                    <a:cubicBezTo>
                      <a:pt x="18314" y="16174"/>
                      <a:pt x="18368" y="16122"/>
                      <a:pt x="18422" y="16122"/>
                    </a:cubicBezTo>
                    <a:cubicBezTo>
                      <a:pt x="18476" y="16070"/>
                      <a:pt x="18530" y="16017"/>
                      <a:pt x="18584" y="15965"/>
                    </a:cubicBezTo>
                    <a:cubicBezTo>
                      <a:pt x="18637" y="15965"/>
                      <a:pt x="18691" y="15913"/>
                      <a:pt x="18745" y="15861"/>
                    </a:cubicBezTo>
                    <a:cubicBezTo>
                      <a:pt x="18799" y="15861"/>
                      <a:pt x="18853" y="15809"/>
                      <a:pt x="18907" y="15757"/>
                    </a:cubicBezTo>
                    <a:cubicBezTo>
                      <a:pt x="18907" y="15704"/>
                      <a:pt x="18961" y="15704"/>
                      <a:pt x="19014" y="15652"/>
                    </a:cubicBezTo>
                    <a:cubicBezTo>
                      <a:pt x="19068" y="15652"/>
                      <a:pt x="19122" y="15600"/>
                      <a:pt x="19176" y="15548"/>
                    </a:cubicBezTo>
                    <a:cubicBezTo>
                      <a:pt x="19230" y="15496"/>
                      <a:pt x="19230" y="15496"/>
                      <a:pt x="19284" y="15443"/>
                    </a:cubicBezTo>
                    <a:cubicBezTo>
                      <a:pt x="19338" y="15391"/>
                      <a:pt x="19392" y="15391"/>
                      <a:pt x="19499" y="15287"/>
                    </a:cubicBezTo>
                    <a:lnTo>
                      <a:pt x="19553" y="15287"/>
                    </a:lnTo>
                    <a:cubicBezTo>
                      <a:pt x="19769" y="15130"/>
                      <a:pt x="19930" y="14974"/>
                      <a:pt x="20092" y="14870"/>
                    </a:cubicBezTo>
                    <a:cubicBezTo>
                      <a:pt x="20146" y="14765"/>
                      <a:pt x="20200" y="14765"/>
                      <a:pt x="20253" y="14713"/>
                    </a:cubicBezTo>
                    <a:cubicBezTo>
                      <a:pt x="20307" y="14661"/>
                      <a:pt x="20361" y="14661"/>
                      <a:pt x="20361" y="14661"/>
                    </a:cubicBezTo>
                    <a:cubicBezTo>
                      <a:pt x="20415" y="14609"/>
                      <a:pt x="20469" y="14557"/>
                      <a:pt x="20523" y="14557"/>
                    </a:cubicBezTo>
                    <a:cubicBezTo>
                      <a:pt x="20523" y="14504"/>
                      <a:pt x="20523" y="14452"/>
                      <a:pt x="20577" y="14452"/>
                    </a:cubicBezTo>
                    <a:lnTo>
                      <a:pt x="20684" y="14400"/>
                    </a:lnTo>
                    <a:cubicBezTo>
                      <a:pt x="20684" y="14348"/>
                      <a:pt x="20738" y="14348"/>
                      <a:pt x="20792" y="14348"/>
                    </a:cubicBezTo>
                    <a:cubicBezTo>
                      <a:pt x="20792" y="14296"/>
                      <a:pt x="20846" y="14243"/>
                      <a:pt x="20846" y="14191"/>
                    </a:cubicBezTo>
                    <a:cubicBezTo>
                      <a:pt x="20900" y="14191"/>
                      <a:pt x="20900" y="14191"/>
                      <a:pt x="20954" y="14191"/>
                    </a:cubicBezTo>
                    <a:cubicBezTo>
                      <a:pt x="20954" y="14139"/>
                      <a:pt x="21007" y="14139"/>
                      <a:pt x="21061" y="14087"/>
                    </a:cubicBezTo>
                    <a:lnTo>
                      <a:pt x="21115" y="14087"/>
                    </a:lnTo>
                    <a:cubicBezTo>
                      <a:pt x="21115" y="14035"/>
                      <a:pt x="21169" y="13983"/>
                      <a:pt x="21169" y="13983"/>
                    </a:cubicBezTo>
                    <a:lnTo>
                      <a:pt x="21223" y="13930"/>
                    </a:lnTo>
                    <a:cubicBezTo>
                      <a:pt x="21277" y="13930"/>
                      <a:pt x="21277" y="13878"/>
                      <a:pt x="21277" y="13878"/>
                    </a:cubicBezTo>
                    <a:cubicBezTo>
                      <a:pt x="21331" y="13878"/>
                      <a:pt x="21331" y="13878"/>
                      <a:pt x="21385" y="13826"/>
                    </a:cubicBezTo>
                    <a:cubicBezTo>
                      <a:pt x="21438" y="13774"/>
                      <a:pt x="21438" y="13774"/>
                      <a:pt x="21438" y="13774"/>
                    </a:cubicBezTo>
                    <a:lnTo>
                      <a:pt x="21492" y="13774"/>
                    </a:lnTo>
                    <a:cubicBezTo>
                      <a:pt x="21492" y="13722"/>
                      <a:pt x="21492" y="13722"/>
                      <a:pt x="21546" y="13722"/>
                    </a:cubicBezTo>
                    <a:cubicBezTo>
                      <a:pt x="21546" y="13670"/>
                      <a:pt x="21546" y="13670"/>
                      <a:pt x="21546" y="13670"/>
                    </a:cubicBezTo>
                    <a:lnTo>
                      <a:pt x="21600" y="13670"/>
                    </a:lnTo>
                    <a:lnTo>
                      <a:pt x="21600" y="13617"/>
                    </a:lnTo>
                    <a:close/>
                  </a:path>
                </a:pathLst>
              </a:custGeom>
              <a:solidFill>
                <a:srgbClr val="BAAFA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99" name="Freeform: Shape 366"/>
              <p:cNvSpPr/>
              <p:nvPr/>
            </p:nvSpPr>
            <p:spPr>
              <a:xfrm>
                <a:off x="239054" y="529421"/>
                <a:ext cx="241471" cy="2487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87"/>
                    </a:moveTo>
                    <a:lnTo>
                      <a:pt x="20092" y="0"/>
                    </a:lnTo>
                    <a:lnTo>
                      <a:pt x="21600" y="13598"/>
                    </a:lnTo>
                    <a:cubicBezTo>
                      <a:pt x="21600" y="13598"/>
                      <a:pt x="17452" y="17207"/>
                      <a:pt x="13197" y="19351"/>
                    </a:cubicBezTo>
                    <a:cubicBezTo>
                      <a:pt x="12982" y="19508"/>
                      <a:pt x="12712" y="19613"/>
                      <a:pt x="12443" y="19717"/>
                    </a:cubicBezTo>
                    <a:cubicBezTo>
                      <a:pt x="11042" y="20136"/>
                      <a:pt x="6302" y="21548"/>
                      <a:pt x="1939" y="21600"/>
                    </a:cubicBezTo>
                    <a:close/>
                  </a:path>
                </a:pathLst>
              </a:custGeom>
              <a:solidFill>
                <a:srgbClr val="BAC6D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00" name="Freeform: Shape 367"/>
              <p:cNvSpPr/>
              <p:nvPr/>
            </p:nvSpPr>
            <p:spPr>
              <a:xfrm>
                <a:off x="386955" y="676114"/>
                <a:ext cx="93571" cy="76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62" y="2891"/>
                    </a:moveTo>
                    <a:cubicBezTo>
                      <a:pt x="19523" y="2891"/>
                      <a:pt x="15092" y="0"/>
                      <a:pt x="15092" y="0"/>
                    </a:cubicBezTo>
                    <a:cubicBezTo>
                      <a:pt x="12738" y="9524"/>
                      <a:pt x="554" y="21430"/>
                      <a:pt x="0" y="21600"/>
                    </a:cubicBezTo>
                    <a:cubicBezTo>
                      <a:pt x="10385" y="15137"/>
                      <a:pt x="20631" y="4082"/>
                      <a:pt x="21600" y="3061"/>
                    </a:cubicBezTo>
                    <a:cubicBezTo>
                      <a:pt x="21600" y="3061"/>
                      <a:pt x="21600" y="2891"/>
                      <a:pt x="21462" y="2891"/>
                    </a:cubicBez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01" name="Freeform: Shape 368"/>
              <p:cNvSpPr/>
              <p:nvPr/>
            </p:nvSpPr>
            <p:spPr>
              <a:xfrm>
                <a:off x="254750" y="560813"/>
                <a:ext cx="195591" cy="223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0" y="21600"/>
                    </a:lnTo>
                    <a:lnTo>
                      <a:pt x="0" y="1932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02" name="Freeform: Shape 369"/>
              <p:cNvSpPr/>
              <p:nvPr/>
            </p:nvSpPr>
            <p:spPr>
              <a:xfrm>
                <a:off x="258372" y="587978"/>
                <a:ext cx="195592" cy="217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919"/>
                    </a:moveTo>
                    <a:lnTo>
                      <a:pt x="66" y="21600"/>
                    </a:lnTo>
                    <a:lnTo>
                      <a:pt x="0" y="19265"/>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03" name="Freeform: Shape 370"/>
              <p:cNvSpPr/>
              <p:nvPr/>
            </p:nvSpPr>
            <p:spPr>
              <a:xfrm>
                <a:off x="261994" y="614540"/>
                <a:ext cx="195591"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66" y="21600"/>
                    </a:lnTo>
                    <a:lnTo>
                      <a:pt x="0" y="19326"/>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04" name="Freeform: Shape 371"/>
              <p:cNvSpPr/>
              <p:nvPr/>
            </p:nvSpPr>
            <p:spPr>
              <a:xfrm>
                <a:off x="265616" y="641705"/>
                <a:ext cx="195591" cy="22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42"/>
                    </a:moveTo>
                    <a:lnTo>
                      <a:pt x="66" y="21600"/>
                    </a:lnTo>
                    <a:lnTo>
                      <a:pt x="0" y="18758"/>
                    </a:lnTo>
                    <a:lnTo>
                      <a:pt x="21600"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05" name="Freeform: Shape 372"/>
              <p:cNvSpPr/>
              <p:nvPr/>
            </p:nvSpPr>
            <p:spPr>
              <a:xfrm>
                <a:off x="269841" y="668267"/>
                <a:ext cx="195591" cy="229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769"/>
                    </a:moveTo>
                    <a:lnTo>
                      <a:pt x="0" y="21600"/>
                    </a:lnTo>
                    <a:lnTo>
                      <a:pt x="0" y="18831"/>
                    </a:lnTo>
                    <a:lnTo>
                      <a:pt x="21534" y="0"/>
                    </a:lnTo>
                    <a:close/>
                  </a:path>
                </a:pathLst>
              </a:custGeom>
              <a:solidFill>
                <a:srgbClr val="7490A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06" name="Freeform: Shape 373"/>
              <p:cNvSpPr/>
              <p:nvPr/>
            </p:nvSpPr>
            <p:spPr>
              <a:xfrm>
                <a:off x="334285" y="532300"/>
                <a:ext cx="32308" cy="32286"/>
              </a:xfrm>
              <a:custGeom>
                <a:avLst/>
                <a:gdLst/>
                <a:ahLst/>
                <a:cxnLst>
                  <a:cxn ang="0">
                    <a:pos x="wd2" y="hd2"/>
                  </a:cxn>
                  <a:cxn ang="5400000">
                    <a:pos x="wd2" y="hd2"/>
                  </a:cxn>
                  <a:cxn ang="10800000">
                    <a:pos x="wd2" y="hd2"/>
                  </a:cxn>
                  <a:cxn ang="16200000">
                    <a:pos x="wd2" y="hd2"/>
                  </a:cxn>
                </a:cxnLst>
                <a:rect l="0" t="0" r="r" b="b"/>
                <a:pathLst>
                  <a:path w="20300" h="20293" fill="norm" stroke="1" extrusionOk="0">
                    <a:moveTo>
                      <a:pt x="20205" y="8653"/>
                    </a:moveTo>
                    <a:cubicBezTo>
                      <a:pt x="20950" y="14240"/>
                      <a:pt x="17226" y="19453"/>
                      <a:pt x="11640" y="20198"/>
                    </a:cubicBezTo>
                    <a:cubicBezTo>
                      <a:pt x="6053" y="20943"/>
                      <a:pt x="840" y="17219"/>
                      <a:pt x="95" y="11633"/>
                    </a:cubicBezTo>
                    <a:cubicBezTo>
                      <a:pt x="-650" y="6046"/>
                      <a:pt x="3074" y="1205"/>
                      <a:pt x="8660" y="88"/>
                    </a:cubicBezTo>
                    <a:cubicBezTo>
                      <a:pt x="14247" y="-657"/>
                      <a:pt x="19460" y="3440"/>
                      <a:pt x="20205" y="8653"/>
                    </a:cubicBezTo>
                    <a:close/>
                  </a:path>
                </a:pathLst>
              </a:custGeom>
              <a:solidFill>
                <a:srgbClr val="E1574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07" name="Freeform: Shape 378"/>
              <p:cNvSpPr/>
              <p:nvPr/>
            </p:nvSpPr>
            <p:spPr>
              <a:xfrm>
                <a:off x="703884" y="514934"/>
                <a:ext cx="283728" cy="3736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40"/>
                    </a:moveTo>
                    <a:lnTo>
                      <a:pt x="5824" y="21600"/>
                    </a:lnTo>
                    <a:lnTo>
                      <a:pt x="21600" y="16932"/>
                    </a:lnTo>
                    <a:lnTo>
                      <a:pt x="14446" y="0"/>
                    </a:lnTo>
                    <a:close/>
                  </a:path>
                </a:pathLst>
              </a:custGeom>
              <a:solidFill>
                <a:srgbClr val="E9E8E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08" name="Freeform: Shape 379"/>
              <p:cNvSpPr/>
              <p:nvPr/>
            </p:nvSpPr>
            <p:spPr>
              <a:xfrm>
                <a:off x="740459" y="552965"/>
                <a:ext cx="142717" cy="51313"/>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219" y="21600"/>
                    </a:moveTo>
                    <a:cubicBezTo>
                      <a:pt x="129" y="21600"/>
                      <a:pt x="38" y="21349"/>
                      <a:pt x="38" y="21098"/>
                    </a:cubicBezTo>
                    <a:cubicBezTo>
                      <a:pt x="-53" y="20847"/>
                      <a:pt x="38" y="20595"/>
                      <a:pt x="129" y="20344"/>
                    </a:cubicBezTo>
                    <a:lnTo>
                      <a:pt x="21275" y="0"/>
                    </a:lnTo>
                    <a:cubicBezTo>
                      <a:pt x="21365" y="0"/>
                      <a:pt x="21547" y="251"/>
                      <a:pt x="21547" y="502"/>
                    </a:cubicBezTo>
                    <a:cubicBezTo>
                      <a:pt x="21547" y="502"/>
                      <a:pt x="21547" y="1005"/>
                      <a:pt x="21456" y="1005"/>
                    </a:cubicBezTo>
                    <a:lnTo>
                      <a:pt x="310" y="21349"/>
                    </a:lnTo>
                    <a:cubicBezTo>
                      <a:pt x="310" y="21600"/>
                      <a:pt x="219" y="21600"/>
                      <a:pt x="219" y="2160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09" name="Freeform: Shape 380"/>
              <p:cNvSpPr/>
              <p:nvPr/>
            </p:nvSpPr>
            <p:spPr>
              <a:xfrm>
                <a:off x="749159" y="590146"/>
                <a:ext cx="143676" cy="47938"/>
              </a:xfrm>
              <a:custGeom>
                <a:avLst/>
                <a:gdLst/>
                <a:ahLst/>
                <a:cxnLst>
                  <a:cxn ang="0">
                    <a:pos x="wd2" y="hd2"/>
                  </a:cxn>
                  <a:cxn ang="5400000">
                    <a:pos x="wd2" y="hd2"/>
                  </a:cxn>
                  <a:cxn ang="10800000">
                    <a:pos x="wd2" y="hd2"/>
                  </a:cxn>
                  <a:cxn ang="16200000">
                    <a:pos x="wd2" y="hd2"/>
                  </a:cxn>
                </a:cxnLst>
                <a:rect l="0" t="0" r="r" b="b"/>
                <a:pathLst>
                  <a:path w="21600" h="21444" fill="norm" stroke="1" extrusionOk="0">
                    <a:moveTo>
                      <a:pt x="181" y="21444"/>
                    </a:moveTo>
                    <a:cubicBezTo>
                      <a:pt x="90" y="21444"/>
                      <a:pt x="90" y="21177"/>
                      <a:pt x="0" y="20911"/>
                    </a:cubicBezTo>
                    <a:cubicBezTo>
                      <a:pt x="0" y="20644"/>
                      <a:pt x="90" y="20377"/>
                      <a:pt x="90" y="20111"/>
                    </a:cubicBezTo>
                    <a:lnTo>
                      <a:pt x="21329" y="111"/>
                    </a:lnTo>
                    <a:cubicBezTo>
                      <a:pt x="21419" y="-156"/>
                      <a:pt x="21510" y="111"/>
                      <a:pt x="21600" y="377"/>
                    </a:cubicBezTo>
                    <a:cubicBezTo>
                      <a:pt x="21600" y="644"/>
                      <a:pt x="21510" y="911"/>
                      <a:pt x="21510" y="911"/>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10" name="Freeform: Shape 381"/>
              <p:cNvSpPr/>
              <p:nvPr/>
            </p:nvSpPr>
            <p:spPr>
              <a:xfrm>
                <a:off x="759422" y="622388"/>
                <a:ext cx="142717" cy="50709"/>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82" y="21600"/>
                    </a:moveTo>
                    <a:cubicBezTo>
                      <a:pt x="91" y="21600"/>
                      <a:pt x="91" y="21600"/>
                      <a:pt x="0" y="21346"/>
                    </a:cubicBezTo>
                    <a:cubicBezTo>
                      <a:pt x="0" y="20838"/>
                      <a:pt x="91" y="20584"/>
                      <a:pt x="91" y="20584"/>
                    </a:cubicBezTo>
                    <a:lnTo>
                      <a:pt x="21328" y="0"/>
                    </a:lnTo>
                    <a:cubicBezTo>
                      <a:pt x="21418" y="0"/>
                      <a:pt x="21509" y="254"/>
                      <a:pt x="21509" y="254"/>
                    </a:cubicBezTo>
                    <a:cubicBezTo>
                      <a:pt x="21600" y="508"/>
                      <a:pt x="21509" y="1016"/>
                      <a:pt x="21418" y="1016"/>
                    </a:cubicBezTo>
                    <a:lnTo>
                      <a:pt x="272" y="21600"/>
                    </a:lnTo>
                    <a:cubicBezTo>
                      <a:pt x="182" y="21600"/>
                      <a:pt x="182" y="21600"/>
                      <a:pt x="182" y="2160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11" name="Freeform: Shape 382"/>
              <p:cNvSpPr/>
              <p:nvPr/>
            </p:nvSpPr>
            <p:spPr>
              <a:xfrm>
                <a:off x="767269" y="659568"/>
                <a:ext cx="143925" cy="47938"/>
              </a:xfrm>
              <a:custGeom>
                <a:avLst/>
                <a:gdLst/>
                <a:ahLst/>
                <a:cxnLst>
                  <a:cxn ang="0">
                    <a:pos x="wd2" y="hd2"/>
                  </a:cxn>
                  <a:cxn ang="5400000">
                    <a:pos x="wd2" y="hd2"/>
                  </a:cxn>
                  <a:cxn ang="10800000">
                    <a:pos x="wd2" y="hd2"/>
                  </a:cxn>
                  <a:cxn ang="16200000">
                    <a:pos x="wd2" y="hd2"/>
                  </a:cxn>
                </a:cxnLst>
                <a:rect l="0" t="0" r="r" b="b"/>
                <a:pathLst>
                  <a:path w="21547" h="21444" fill="norm" stroke="1" extrusionOk="0">
                    <a:moveTo>
                      <a:pt x="180" y="21444"/>
                    </a:moveTo>
                    <a:cubicBezTo>
                      <a:pt x="90" y="21444"/>
                      <a:pt x="0" y="21177"/>
                      <a:pt x="0" y="20911"/>
                    </a:cubicBezTo>
                    <a:cubicBezTo>
                      <a:pt x="0" y="20377"/>
                      <a:pt x="0" y="20377"/>
                      <a:pt x="180" y="20111"/>
                    </a:cubicBezTo>
                    <a:lnTo>
                      <a:pt x="21240" y="111"/>
                    </a:lnTo>
                    <a:cubicBezTo>
                      <a:pt x="21420" y="-156"/>
                      <a:pt x="21510" y="111"/>
                      <a:pt x="21510" y="377"/>
                    </a:cubicBezTo>
                    <a:cubicBezTo>
                      <a:pt x="21600" y="644"/>
                      <a:pt x="21510" y="644"/>
                      <a:pt x="21420" y="911"/>
                    </a:cubicBezTo>
                    <a:lnTo>
                      <a:pt x="270" y="21177"/>
                    </a:lnTo>
                    <a:cubicBezTo>
                      <a:pt x="270" y="21444"/>
                      <a:pt x="180" y="21444"/>
                      <a:pt x="180" y="21444"/>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12" name="Freeform: Shape 383"/>
              <p:cNvSpPr/>
              <p:nvPr/>
            </p:nvSpPr>
            <p:spPr>
              <a:xfrm>
                <a:off x="784776" y="696036"/>
                <a:ext cx="142717" cy="50709"/>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272" y="21600"/>
                    </a:moveTo>
                    <a:cubicBezTo>
                      <a:pt x="91" y="21600"/>
                      <a:pt x="91" y="21600"/>
                      <a:pt x="0" y="21346"/>
                    </a:cubicBezTo>
                    <a:cubicBezTo>
                      <a:pt x="0" y="21092"/>
                      <a:pt x="91" y="20838"/>
                      <a:pt x="182" y="20584"/>
                    </a:cubicBezTo>
                    <a:lnTo>
                      <a:pt x="21328" y="0"/>
                    </a:lnTo>
                    <a:cubicBezTo>
                      <a:pt x="21418" y="0"/>
                      <a:pt x="21509" y="0"/>
                      <a:pt x="21509" y="508"/>
                    </a:cubicBezTo>
                    <a:cubicBezTo>
                      <a:pt x="21600" y="762"/>
                      <a:pt x="21509" y="1016"/>
                      <a:pt x="21418" y="1016"/>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13" name="Freeform: Shape 384"/>
              <p:cNvSpPr/>
              <p:nvPr/>
            </p:nvSpPr>
            <p:spPr>
              <a:xfrm>
                <a:off x="792375" y="733463"/>
                <a:ext cx="143572" cy="47692"/>
              </a:xfrm>
              <a:custGeom>
                <a:avLst/>
                <a:gdLst/>
                <a:ahLst/>
                <a:cxnLst>
                  <a:cxn ang="0">
                    <a:pos x="wd2" y="hd2"/>
                  </a:cxn>
                  <a:cxn ang="5400000">
                    <a:pos x="wd2" y="hd2"/>
                  </a:cxn>
                  <a:cxn ang="10800000">
                    <a:pos x="wd2" y="hd2"/>
                  </a:cxn>
                  <a:cxn ang="16200000">
                    <a:pos x="wd2" y="hd2"/>
                  </a:cxn>
                </a:cxnLst>
                <a:rect l="0" t="0" r="r" b="b"/>
                <a:pathLst>
                  <a:path w="21495" h="21600" fill="norm" stroke="1" extrusionOk="0">
                    <a:moveTo>
                      <a:pt x="217" y="21600"/>
                    </a:moveTo>
                    <a:cubicBezTo>
                      <a:pt x="127" y="21600"/>
                      <a:pt x="37" y="21600"/>
                      <a:pt x="37" y="21330"/>
                    </a:cubicBezTo>
                    <a:cubicBezTo>
                      <a:pt x="-53" y="21060"/>
                      <a:pt x="37" y="20520"/>
                      <a:pt x="127" y="20520"/>
                    </a:cubicBezTo>
                    <a:lnTo>
                      <a:pt x="21277" y="0"/>
                    </a:lnTo>
                    <a:cubicBezTo>
                      <a:pt x="21367" y="0"/>
                      <a:pt x="21457" y="270"/>
                      <a:pt x="21457" y="270"/>
                    </a:cubicBezTo>
                    <a:cubicBezTo>
                      <a:pt x="21547" y="540"/>
                      <a:pt x="21457" y="1080"/>
                      <a:pt x="21367" y="135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sp>
          <p:nvSpPr>
            <p:cNvPr id="2415" name="Freeform: Shape 391"/>
            <p:cNvSpPr/>
            <p:nvPr/>
          </p:nvSpPr>
          <p:spPr>
            <a:xfrm>
              <a:off x="3015237" y="1588265"/>
              <a:ext cx="318855" cy="986405"/>
            </a:xfrm>
            <a:custGeom>
              <a:avLst/>
              <a:gdLst/>
              <a:ahLst/>
              <a:cxnLst>
                <a:cxn ang="0">
                  <a:pos x="wd2" y="hd2"/>
                </a:cxn>
                <a:cxn ang="5400000">
                  <a:pos x="wd2" y="hd2"/>
                </a:cxn>
                <a:cxn ang="10800000">
                  <a:pos x="wd2" y="hd2"/>
                </a:cxn>
                <a:cxn ang="16200000">
                  <a:pos x="wd2" y="hd2"/>
                </a:cxn>
              </a:cxnLst>
              <a:rect l="0" t="0" r="r" b="b"/>
              <a:pathLst>
                <a:path w="18893" h="21600" fill="norm" stroke="1" extrusionOk="0">
                  <a:moveTo>
                    <a:pt x="3434" y="0"/>
                  </a:moveTo>
                  <a:lnTo>
                    <a:pt x="18893" y="0"/>
                  </a:lnTo>
                  <a:cubicBezTo>
                    <a:pt x="18893" y="0"/>
                    <a:pt x="15430" y="10556"/>
                    <a:pt x="15109" y="12458"/>
                  </a:cubicBezTo>
                  <a:cubicBezTo>
                    <a:pt x="14787" y="14123"/>
                    <a:pt x="12002" y="19922"/>
                    <a:pt x="11324" y="21309"/>
                  </a:cubicBezTo>
                  <a:cubicBezTo>
                    <a:pt x="11217" y="21481"/>
                    <a:pt x="10753" y="21600"/>
                    <a:pt x="10217" y="21600"/>
                  </a:cubicBezTo>
                  <a:lnTo>
                    <a:pt x="7218" y="21600"/>
                  </a:lnTo>
                  <a:cubicBezTo>
                    <a:pt x="6611" y="21600"/>
                    <a:pt x="6112" y="21455"/>
                    <a:pt x="6112" y="21257"/>
                  </a:cubicBezTo>
                  <a:cubicBezTo>
                    <a:pt x="5969" y="19354"/>
                    <a:pt x="5112" y="9961"/>
                    <a:pt x="1434" y="7451"/>
                  </a:cubicBezTo>
                  <a:cubicBezTo>
                    <a:pt x="-2707" y="4650"/>
                    <a:pt x="3434" y="0"/>
                    <a:pt x="3434" y="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nvGrpSpPr>
            <p:cNvPr id="2427" name="Group 953"/>
            <p:cNvGrpSpPr/>
            <p:nvPr/>
          </p:nvGrpSpPr>
          <p:grpSpPr>
            <a:xfrm>
              <a:off x="2785322" y="544461"/>
              <a:ext cx="1101214" cy="1243154"/>
              <a:chOff x="0" y="0"/>
              <a:chExt cx="1101212" cy="1243153"/>
            </a:xfrm>
          </p:grpSpPr>
          <p:sp>
            <p:nvSpPr>
              <p:cNvPr id="2416" name="Freeform: Shape 374"/>
              <p:cNvSpPr/>
              <p:nvPr/>
            </p:nvSpPr>
            <p:spPr>
              <a:xfrm>
                <a:off x="382155" y="382779"/>
                <a:ext cx="111077" cy="106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670" y="0"/>
                    </a:moveTo>
                    <a:lnTo>
                      <a:pt x="0" y="16353"/>
                    </a:lnTo>
                    <a:lnTo>
                      <a:pt x="18564" y="21600"/>
                    </a:lnTo>
                    <a:lnTo>
                      <a:pt x="21600" y="1708"/>
                    </a:lnTo>
                    <a:close/>
                  </a:path>
                </a:pathLst>
              </a:custGeom>
              <a:solidFill>
                <a:srgbClr val="9C654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17" name="Freeform: Shape 375"/>
              <p:cNvSpPr/>
              <p:nvPr/>
            </p:nvSpPr>
            <p:spPr>
              <a:xfrm>
                <a:off x="283444" y="34222"/>
                <a:ext cx="312061" cy="366230"/>
              </a:xfrm>
              <a:custGeom>
                <a:avLst/>
                <a:gdLst/>
                <a:ahLst/>
                <a:cxnLst>
                  <a:cxn ang="0">
                    <a:pos x="wd2" y="hd2"/>
                  </a:cxn>
                  <a:cxn ang="5400000">
                    <a:pos x="wd2" y="hd2"/>
                  </a:cxn>
                  <a:cxn ang="10800000">
                    <a:pos x="wd2" y="hd2"/>
                  </a:cxn>
                  <a:cxn ang="16200000">
                    <a:pos x="wd2" y="hd2"/>
                  </a:cxn>
                </a:cxnLst>
                <a:rect l="0" t="0" r="r" b="b"/>
                <a:pathLst>
                  <a:path w="20989" h="21482" fill="norm" stroke="1" extrusionOk="0">
                    <a:moveTo>
                      <a:pt x="20770" y="11645"/>
                    </a:moveTo>
                    <a:cubicBezTo>
                      <a:pt x="20567" y="10761"/>
                      <a:pt x="20243" y="9630"/>
                      <a:pt x="19797" y="8110"/>
                    </a:cubicBezTo>
                    <a:cubicBezTo>
                      <a:pt x="18298" y="2878"/>
                      <a:pt x="15096" y="1853"/>
                      <a:pt x="14731" y="1570"/>
                    </a:cubicBezTo>
                    <a:cubicBezTo>
                      <a:pt x="14002" y="863"/>
                      <a:pt x="12908" y="333"/>
                      <a:pt x="11287" y="50"/>
                    </a:cubicBezTo>
                    <a:cubicBezTo>
                      <a:pt x="10882" y="-21"/>
                      <a:pt x="10436" y="-21"/>
                      <a:pt x="10071" y="85"/>
                    </a:cubicBezTo>
                    <a:cubicBezTo>
                      <a:pt x="6910" y="686"/>
                      <a:pt x="3952" y="1994"/>
                      <a:pt x="2006" y="3868"/>
                    </a:cubicBezTo>
                    <a:cubicBezTo>
                      <a:pt x="-344" y="6095"/>
                      <a:pt x="-20" y="8994"/>
                      <a:pt x="61" y="11044"/>
                    </a:cubicBezTo>
                    <a:cubicBezTo>
                      <a:pt x="102" y="13377"/>
                      <a:pt x="183" y="16524"/>
                      <a:pt x="2979" y="18963"/>
                    </a:cubicBezTo>
                    <a:cubicBezTo>
                      <a:pt x="5978" y="21579"/>
                      <a:pt x="10112" y="21508"/>
                      <a:pt x="11084" y="21473"/>
                    </a:cubicBezTo>
                    <a:cubicBezTo>
                      <a:pt x="11854" y="21438"/>
                      <a:pt x="15015" y="21332"/>
                      <a:pt x="17690" y="19175"/>
                    </a:cubicBezTo>
                    <a:cubicBezTo>
                      <a:pt x="18906" y="18150"/>
                      <a:pt x="19838" y="16877"/>
                      <a:pt x="20364" y="15534"/>
                    </a:cubicBezTo>
                    <a:cubicBezTo>
                      <a:pt x="20851" y="14332"/>
                      <a:pt x="21256" y="12882"/>
                      <a:pt x="20770" y="11645"/>
                    </a:cubicBezTo>
                    <a:close/>
                  </a:path>
                </a:pathLst>
              </a:custGeom>
              <a:solidFill>
                <a:srgbClr val="9C654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18" name="Freeform: Shape 376"/>
              <p:cNvSpPr/>
              <p:nvPr/>
            </p:nvSpPr>
            <p:spPr>
              <a:xfrm>
                <a:off x="522811" y="210130"/>
                <a:ext cx="27547" cy="52786"/>
              </a:xfrm>
              <a:custGeom>
                <a:avLst/>
                <a:gdLst/>
                <a:ahLst/>
                <a:cxnLst>
                  <a:cxn ang="0">
                    <a:pos x="wd2" y="hd2"/>
                  </a:cxn>
                  <a:cxn ang="5400000">
                    <a:pos x="wd2" y="hd2"/>
                  </a:cxn>
                  <a:cxn ang="10800000">
                    <a:pos x="wd2" y="hd2"/>
                  </a:cxn>
                  <a:cxn ang="16200000">
                    <a:pos x="wd2" y="hd2"/>
                  </a:cxn>
                </a:cxnLst>
                <a:rect l="0" t="0" r="r" b="b"/>
                <a:pathLst>
                  <a:path w="20552" h="21465" fill="norm" stroke="1" extrusionOk="0">
                    <a:moveTo>
                      <a:pt x="9698" y="728"/>
                    </a:moveTo>
                    <a:cubicBezTo>
                      <a:pt x="8816" y="485"/>
                      <a:pt x="7053" y="0"/>
                      <a:pt x="5731" y="0"/>
                    </a:cubicBezTo>
                    <a:cubicBezTo>
                      <a:pt x="3967" y="243"/>
                      <a:pt x="2204" y="728"/>
                      <a:pt x="1322" y="1699"/>
                    </a:cubicBezTo>
                    <a:cubicBezTo>
                      <a:pt x="882" y="2670"/>
                      <a:pt x="441" y="3640"/>
                      <a:pt x="0" y="4611"/>
                    </a:cubicBezTo>
                    <a:cubicBezTo>
                      <a:pt x="0" y="9465"/>
                      <a:pt x="3967" y="14319"/>
                      <a:pt x="9698" y="18445"/>
                    </a:cubicBezTo>
                    <a:cubicBezTo>
                      <a:pt x="11461" y="19416"/>
                      <a:pt x="13665" y="20872"/>
                      <a:pt x="16310" y="21357"/>
                    </a:cubicBezTo>
                    <a:cubicBezTo>
                      <a:pt x="16751" y="21357"/>
                      <a:pt x="17192" y="21600"/>
                      <a:pt x="17633" y="21357"/>
                    </a:cubicBezTo>
                    <a:cubicBezTo>
                      <a:pt x="18073" y="21357"/>
                      <a:pt x="18514" y="21115"/>
                      <a:pt x="18955" y="20872"/>
                    </a:cubicBezTo>
                    <a:cubicBezTo>
                      <a:pt x="21600" y="17474"/>
                      <a:pt x="20718" y="15775"/>
                      <a:pt x="18073" y="12620"/>
                    </a:cubicBezTo>
                    <a:cubicBezTo>
                      <a:pt x="16751" y="11164"/>
                      <a:pt x="18955" y="9465"/>
                      <a:pt x="19396" y="7766"/>
                    </a:cubicBezTo>
                    <a:cubicBezTo>
                      <a:pt x="19837" y="5097"/>
                      <a:pt x="13224" y="1942"/>
                      <a:pt x="9698" y="728"/>
                    </a:cubicBezTo>
                    <a:close/>
                  </a:path>
                </a:pathLst>
              </a:custGeom>
              <a:solidFill>
                <a:srgbClr val="7C4A2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19" name="Freeform: Shape 377"/>
              <p:cNvSpPr/>
              <p:nvPr/>
            </p:nvSpPr>
            <p:spPr>
              <a:xfrm>
                <a:off x="249890" y="-1"/>
                <a:ext cx="348340" cy="401359"/>
              </a:xfrm>
              <a:custGeom>
                <a:avLst/>
                <a:gdLst/>
                <a:ahLst/>
                <a:cxnLst>
                  <a:cxn ang="0">
                    <a:pos x="wd2" y="hd2"/>
                  </a:cxn>
                  <a:cxn ang="5400000">
                    <a:pos x="wd2" y="hd2"/>
                  </a:cxn>
                  <a:cxn ang="10800000">
                    <a:pos x="wd2" y="hd2"/>
                  </a:cxn>
                  <a:cxn ang="16200000">
                    <a:pos x="wd2" y="hd2"/>
                  </a:cxn>
                </a:cxnLst>
                <a:rect l="0" t="0" r="r" b="b"/>
                <a:pathLst>
                  <a:path w="17389" h="18322" fill="norm" stroke="1" extrusionOk="0">
                    <a:moveTo>
                      <a:pt x="7584" y="18107"/>
                    </a:moveTo>
                    <a:cubicBezTo>
                      <a:pt x="7584" y="18107"/>
                      <a:pt x="16489" y="19896"/>
                      <a:pt x="13812" y="13127"/>
                    </a:cubicBezTo>
                    <a:cubicBezTo>
                      <a:pt x="11134" y="6331"/>
                      <a:pt x="14714" y="8752"/>
                      <a:pt x="14714" y="8752"/>
                    </a:cubicBezTo>
                    <a:lnTo>
                      <a:pt x="15376" y="8339"/>
                    </a:lnTo>
                    <a:lnTo>
                      <a:pt x="14985" y="7074"/>
                    </a:lnTo>
                    <a:cubicBezTo>
                      <a:pt x="14985" y="7074"/>
                      <a:pt x="19016" y="5368"/>
                      <a:pt x="16639" y="1983"/>
                    </a:cubicBezTo>
                    <a:cubicBezTo>
                      <a:pt x="14263" y="-1401"/>
                      <a:pt x="10833" y="662"/>
                      <a:pt x="10833" y="662"/>
                    </a:cubicBezTo>
                    <a:cubicBezTo>
                      <a:pt x="10833" y="662"/>
                      <a:pt x="9299" y="-1704"/>
                      <a:pt x="3342" y="2506"/>
                    </a:cubicBezTo>
                    <a:cubicBezTo>
                      <a:pt x="-2584" y="6688"/>
                      <a:pt x="1176" y="10871"/>
                      <a:pt x="1176" y="10871"/>
                    </a:cubicBezTo>
                    <a:cubicBezTo>
                      <a:pt x="1176" y="10871"/>
                      <a:pt x="-147" y="16952"/>
                      <a:pt x="7584" y="18107"/>
                    </a:cubicBezTo>
                    <a:close/>
                  </a:path>
                </a:pathLst>
              </a:custGeom>
              <a:solidFill>
                <a:srgbClr val="04000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20" name="Freeform: Shape 385"/>
              <p:cNvSpPr/>
              <p:nvPr/>
            </p:nvSpPr>
            <p:spPr>
              <a:xfrm>
                <a:off x="-1" y="405721"/>
                <a:ext cx="105199" cy="138316"/>
              </a:xfrm>
              <a:custGeom>
                <a:avLst/>
                <a:gdLst/>
                <a:ahLst/>
                <a:cxnLst>
                  <a:cxn ang="0">
                    <a:pos x="wd2" y="hd2"/>
                  </a:cxn>
                  <a:cxn ang="5400000">
                    <a:pos x="wd2" y="hd2"/>
                  </a:cxn>
                  <a:cxn ang="10800000">
                    <a:pos x="wd2" y="hd2"/>
                  </a:cxn>
                  <a:cxn ang="16200000">
                    <a:pos x="wd2" y="hd2"/>
                  </a:cxn>
                </a:cxnLst>
                <a:rect l="0" t="0" r="r" b="b"/>
                <a:pathLst>
                  <a:path w="21149" h="20455" fill="norm" stroke="1" extrusionOk="0">
                    <a:moveTo>
                      <a:pt x="127" y="3822"/>
                    </a:moveTo>
                    <a:cubicBezTo>
                      <a:pt x="6" y="2756"/>
                      <a:pt x="-235" y="1689"/>
                      <a:pt x="610" y="889"/>
                    </a:cubicBezTo>
                    <a:cubicBezTo>
                      <a:pt x="1092" y="356"/>
                      <a:pt x="1816" y="0"/>
                      <a:pt x="2540" y="0"/>
                    </a:cubicBezTo>
                    <a:cubicBezTo>
                      <a:pt x="3988" y="0"/>
                      <a:pt x="4712" y="1067"/>
                      <a:pt x="5195" y="1956"/>
                    </a:cubicBezTo>
                    <a:cubicBezTo>
                      <a:pt x="7609" y="6222"/>
                      <a:pt x="9901" y="10489"/>
                      <a:pt x="12315" y="14844"/>
                    </a:cubicBezTo>
                    <a:cubicBezTo>
                      <a:pt x="13039" y="11911"/>
                      <a:pt x="11591" y="8711"/>
                      <a:pt x="13763" y="5867"/>
                    </a:cubicBezTo>
                    <a:cubicBezTo>
                      <a:pt x="14245" y="5244"/>
                      <a:pt x="14969" y="4711"/>
                      <a:pt x="15693" y="4533"/>
                    </a:cubicBezTo>
                    <a:cubicBezTo>
                      <a:pt x="15935" y="4444"/>
                      <a:pt x="15935" y="4444"/>
                      <a:pt x="16176" y="4444"/>
                    </a:cubicBezTo>
                    <a:cubicBezTo>
                      <a:pt x="16538" y="4444"/>
                      <a:pt x="16780" y="4622"/>
                      <a:pt x="16900" y="4889"/>
                    </a:cubicBezTo>
                    <a:cubicBezTo>
                      <a:pt x="19917" y="8089"/>
                      <a:pt x="21365" y="12000"/>
                      <a:pt x="21124" y="15911"/>
                    </a:cubicBezTo>
                    <a:cubicBezTo>
                      <a:pt x="21003" y="16889"/>
                      <a:pt x="20762" y="17778"/>
                      <a:pt x="20038" y="18578"/>
                    </a:cubicBezTo>
                    <a:cubicBezTo>
                      <a:pt x="17142" y="21600"/>
                      <a:pt x="9177" y="20711"/>
                      <a:pt x="6764" y="17778"/>
                    </a:cubicBezTo>
                    <a:cubicBezTo>
                      <a:pt x="3385" y="13422"/>
                      <a:pt x="1092" y="8889"/>
                      <a:pt x="127" y="3822"/>
                    </a:cubicBezTo>
                    <a:close/>
                  </a:path>
                </a:pathLst>
              </a:custGeom>
              <a:solidFill>
                <a:srgbClr val="9C654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21" name="Freeform: Shape 386"/>
              <p:cNvSpPr/>
              <p:nvPr/>
            </p:nvSpPr>
            <p:spPr>
              <a:xfrm>
                <a:off x="47022" y="522333"/>
                <a:ext cx="164993" cy="285583"/>
              </a:xfrm>
              <a:custGeom>
                <a:avLst/>
                <a:gdLst/>
                <a:ahLst/>
                <a:cxnLst>
                  <a:cxn ang="0">
                    <a:pos x="wd2" y="hd2"/>
                  </a:cxn>
                  <a:cxn ang="5400000">
                    <a:pos x="wd2" y="hd2"/>
                  </a:cxn>
                  <a:cxn ang="10800000">
                    <a:pos x="wd2" y="hd2"/>
                  </a:cxn>
                  <a:cxn ang="16200000">
                    <a:pos x="wd2" y="hd2"/>
                  </a:cxn>
                </a:cxnLst>
                <a:rect l="0" t="0" r="r" b="b"/>
                <a:pathLst>
                  <a:path w="20863" h="21423" fill="norm" stroke="1" extrusionOk="0">
                    <a:moveTo>
                      <a:pt x="17809" y="11832"/>
                    </a:moveTo>
                    <a:cubicBezTo>
                      <a:pt x="19254" y="13639"/>
                      <a:pt x="20623" y="15492"/>
                      <a:pt x="20851" y="17480"/>
                    </a:cubicBezTo>
                    <a:cubicBezTo>
                      <a:pt x="21003" y="19152"/>
                      <a:pt x="19710" y="21231"/>
                      <a:pt x="16896" y="21411"/>
                    </a:cubicBezTo>
                    <a:cubicBezTo>
                      <a:pt x="14614" y="21547"/>
                      <a:pt x="12713" y="20417"/>
                      <a:pt x="11344" y="19333"/>
                    </a:cubicBezTo>
                    <a:cubicBezTo>
                      <a:pt x="6628" y="15627"/>
                      <a:pt x="3130" y="11380"/>
                      <a:pt x="1457" y="6861"/>
                    </a:cubicBezTo>
                    <a:cubicBezTo>
                      <a:pt x="1000" y="5731"/>
                      <a:pt x="620" y="4601"/>
                      <a:pt x="392" y="3426"/>
                    </a:cubicBezTo>
                    <a:cubicBezTo>
                      <a:pt x="240" y="2658"/>
                      <a:pt x="-597" y="715"/>
                      <a:pt x="772" y="263"/>
                    </a:cubicBezTo>
                    <a:cubicBezTo>
                      <a:pt x="1152" y="173"/>
                      <a:pt x="1533" y="128"/>
                      <a:pt x="1913" y="128"/>
                    </a:cubicBezTo>
                    <a:cubicBezTo>
                      <a:pt x="2826" y="37"/>
                      <a:pt x="3662" y="-53"/>
                      <a:pt x="4575" y="37"/>
                    </a:cubicBezTo>
                    <a:cubicBezTo>
                      <a:pt x="7921" y="309"/>
                      <a:pt x="9290" y="2297"/>
                      <a:pt x="10735" y="3878"/>
                    </a:cubicBezTo>
                    <a:cubicBezTo>
                      <a:pt x="13321" y="6454"/>
                      <a:pt x="15603" y="9120"/>
                      <a:pt x="17809" y="11832"/>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22" name="Freeform: Shape 387"/>
              <p:cNvSpPr/>
              <p:nvPr/>
            </p:nvSpPr>
            <p:spPr>
              <a:xfrm>
                <a:off x="167760" y="461259"/>
                <a:ext cx="160669" cy="325985"/>
              </a:xfrm>
              <a:custGeom>
                <a:avLst/>
                <a:gdLst/>
                <a:ahLst/>
                <a:cxnLst>
                  <a:cxn ang="0">
                    <a:pos x="wd2" y="hd2"/>
                  </a:cxn>
                  <a:cxn ang="5400000">
                    <a:pos x="wd2" y="hd2"/>
                  </a:cxn>
                  <a:cxn ang="10800000">
                    <a:pos x="wd2" y="hd2"/>
                  </a:cxn>
                  <a:cxn ang="16200000">
                    <a:pos x="wd2" y="hd2"/>
                  </a:cxn>
                </a:cxnLst>
                <a:rect l="0" t="0" r="r" b="b"/>
                <a:pathLst>
                  <a:path w="21137" h="21600" fill="norm" stroke="1" extrusionOk="0">
                    <a:moveTo>
                      <a:pt x="10930" y="2635"/>
                    </a:moveTo>
                    <a:cubicBezTo>
                      <a:pt x="13067" y="1357"/>
                      <a:pt x="15757" y="80"/>
                      <a:pt x="19080" y="0"/>
                    </a:cubicBezTo>
                    <a:cubicBezTo>
                      <a:pt x="19475" y="0"/>
                      <a:pt x="20029" y="0"/>
                      <a:pt x="20346" y="120"/>
                    </a:cubicBezTo>
                    <a:cubicBezTo>
                      <a:pt x="21137" y="359"/>
                      <a:pt x="21137" y="878"/>
                      <a:pt x="21137" y="1318"/>
                    </a:cubicBezTo>
                    <a:cubicBezTo>
                      <a:pt x="20425" y="8145"/>
                      <a:pt x="14412" y="14613"/>
                      <a:pt x="6816" y="20282"/>
                    </a:cubicBezTo>
                    <a:cubicBezTo>
                      <a:pt x="6025" y="20921"/>
                      <a:pt x="4917" y="21600"/>
                      <a:pt x="3414" y="21600"/>
                    </a:cubicBezTo>
                    <a:cubicBezTo>
                      <a:pt x="2306" y="21600"/>
                      <a:pt x="1357" y="21241"/>
                      <a:pt x="803" y="20762"/>
                    </a:cubicBezTo>
                    <a:cubicBezTo>
                      <a:pt x="328" y="20282"/>
                      <a:pt x="91" y="19723"/>
                      <a:pt x="91" y="19165"/>
                    </a:cubicBezTo>
                    <a:cubicBezTo>
                      <a:pt x="-463" y="15891"/>
                      <a:pt x="1594" y="12696"/>
                      <a:pt x="3968" y="9662"/>
                    </a:cubicBezTo>
                    <a:cubicBezTo>
                      <a:pt x="5946" y="7147"/>
                      <a:pt x="7370" y="4751"/>
                      <a:pt x="10930" y="2635"/>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23" name="Freeform: Shape 388"/>
              <p:cNvSpPr/>
              <p:nvPr/>
            </p:nvSpPr>
            <p:spPr>
              <a:xfrm>
                <a:off x="1016545" y="239107"/>
                <a:ext cx="84668" cy="152155"/>
              </a:xfrm>
              <a:custGeom>
                <a:avLst/>
                <a:gdLst/>
                <a:ahLst/>
                <a:cxnLst>
                  <a:cxn ang="0">
                    <a:pos x="wd2" y="hd2"/>
                  </a:cxn>
                  <a:cxn ang="5400000">
                    <a:pos x="wd2" y="hd2"/>
                  </a:cxn>
                  <a:cxn ang="10800000">
                    <a:pos x="wd2" y="hd2"/>
                  </a:cxn>
                  <a:cxn ang="16200000">
                    <a:pos x="wd2" y="hd2"/>
                  </a:cxn>
                </a:cxnLst>
                <a:rect l="0" t="0" r="r" b="b"/>
                <a:pathLst>
                  <a:path w="20756" h="21519" fill="norm" stroke="1" extrusionOk="0">
                    <a:moveTo>
                      <a:pt x="4573" y="11310"/>
                    </a:moveTo>
                    <a:cubicBezTo>
                      <a:pt x="6777" y="8504"/>
                      <a:pt x="8687" y="5783"/>
                      <a:pt x="10597" y="2891"/>
                    </a:cubicBezTo>
                    <a:cubicBezTo>
                      <a:pt x="11185" y="1871"/>
                      <a:pt x="11920" y="680"/>
                      <a:pt x="13389" y="0"/>
                    </a:cubicBezTo>
                    <a:cubicBezTo>
                      <a:pt x="14271" y="935"/>
                      <a:pt x="14124" y="2041"/>
                      <a:pt x="13830" y="3061"/>
                    </a:cubicBezTo>
                    <a:cubicBezTo>
                      <a:pt x="13389" y="4592"/>
                      <a:pt x="12654" y="6038"/>
                      <a:pt x="11773" y="7483"/>
                    </a:cubicBezTo>
                    <a:cubicBezTo>
                      <a:pt x="13389" y="7398"/>
                      <a:pt x="15152" y="7398"/>
                      <a:pt x="16769" y="7824"/>
                    </a:cubicBezTo>
                    <a:cubicBezTo>
                      <a:pt x="18532" y="8334"/>
                      <a:pt x="19707" y="9354"/>
                      <a:pt x="20295" y="10375"/>
                    </a:cubicBezTo>
                    <a:cubicBezTo>
                      <a:pt x="20883" y="11480"/>
                      <a:pt x="20883" y="12671"/>
                      <a:pt x="20442" y="13776"/>
                    </a:cubicBezTo>
                    <a:cubicBezTo>
                      <a:pt x="20295" y="15477"/>
                      <a:pt x="19414" y="17093"/>
                      <a:pt x="18238" y="18709"/>
                    </a:cubicBezTo>
                    <a:cubicBezTo>
                      <a:pt x="17503" y="19644"/>
                      <a:pt x="16622" y="20665"/>
                      <a:pt x="15005" y="21175"/>
                    </a:cubicBezTo>
                    <a:cubicBezTo>
                      <a:pt x="13536" y="21600"/>
                      <a:pt x="11920" y="21600"/>
                      <a:pt x="10450" y="21345"/>
                    </a:cubicBezTo>
                    <a:cubicBezTo>
                      <a:pt x="8981" y="21090"/>
                      <a:pt x="7659" y="20665"/>
                      <a:pt x="6189" y="20239"/>
                    </a:cubicBezTo>
                    <a:cubicBezTo>
                      <a:pt x="5014" y="19814"/>
                      <a:pt x="3691" y="19474"/>
                      <a:pt x="2516" y="19049"/>
                    </a:cubicBezTo>
                    <a:cubicBezTo>
                      <a:pt x="18" y="18198"/>
                      <a:pt x="-717" y="16753"/>
                      <a:pt x="752" y="15307"/>
                    </a:cubicBezTo>
                    <a:cubicBezTo>
                      <a:pt x="2075" y="13946"/>
                      <a:pt x="3544" y="12671"/>
                      <a:pt x="4573" y="11310"/>
                    </a:cubicBezTo>
                    <a:close/>
                  </a:path>
                </a:pathLst>
              </a:custGeom>
              <a:solidFill>
                <a:srgbClr val="9C654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24" name="Freeform: Shape 389"/>
              <p:cNvSpPr/>
              <p:nvPr/>
            </p:nvSpPr>
            <p:spPr>
              <a:xfrm>
                <a:off x="475736" y="335555"/>
                <a:ext cx="607886" cy="313331"/>
              </a:xfrm>
              <a:custGeom>
                <a:avLst/>
                <a:gdLst/>
                <a:ahLst/>
                <a:cxnLst>
                  <a:cxn ang="0">
                    <a:pos x="wd2" y="hd2"/>
                  </a:cxn>
                  <a:cxn ang="5400000">
                    <a:pos x="wd2" y="hd2"/>
                  </a:cxn>
                  <a:cxn ang="10800000">
                    <a:pos x="wd2" y="hd2"/>
                  </a:cxn>
                  <a:cxn ang="16200000">
                    <a:pos x="wd2" y="hd2"/>
                  </a:cxn>
                </a:cxnLst>
                <a:rect l="0" t="0" r="r" b="b"/>
                <a:pathLst>
                  <a:path w="21304" h="19136" fill="norm" stroke="1" extrusionOk="0">
                    <a:moveTo>
                      <a:pt x="18747" y="192"/>
                    </a:moveTo>
                    <a:cubicBezTo>
                      <a:pt x="18747" y="192"/>
                      <a:pt x="15767" y="8288"/>
                      <a:pt x="8855" y="9907"/>
                    </a:cubicBezTo>
                    <a:cubicBezTo>
                      <a:pt x="8137" y="10091"/>
                      <a:pt x="7376" y="9980"/>
                      <a:pt x="6679" y="9686"/>
                    </a:cubicBezTo>
                    <a:cubicBezTo>
                      <a:pt x="4713" y="8876"/>
                      <a:pt x="254" y="7441"/>
                      <a:pt x="21" y="11268"/>
                    </a:cubicBezTo>
                    <a:cubicBezTo>
                      <a:pt x="-296" y="16236"/>
                      <a:pt x="3064" y="20725"/>
                      <a:pt x="7968" y="18591"/>
                    </a:cubicBezTo>
                    <a:cubicBezTo>
                      <a:pt x="12850" y="16493"/>
                      <a:pt x="20311" y="9575"/>
                      <a:pt x="21304" y="2842"/>
                    </a:cubicBezTo>
                    <a:cubicBezTo>
                      <a:pt x="21304" y="2842"/>
                      <a:pt x="20395" y="-875"/>
                      <a:pt x="18747" y="192"/>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25" name="Freeform: Shape 392"/>
              <p:cNvSpPr/>
              <p:nvPr/>
            </p:nvSpPr>
            <p:spPr>
              <a:xfrm>
                <a:off x="222986" y="451155"/>
                <a:ext cx="362993" cy="791999"/>
              </a:xfrm>
              <a:custGeom>
                <a:avLst/>
                <a:gdLst/>
                <a:ahLst/>
                <a:cxnLst>
                  <a:cxn ang="0">
                    <a:pos x="wd2" y="hd2"/>
                  </a:cxn>
                  <a:cxn ang="5400000">
                    <a:pos x="wd2" y="hd2"/>
                  </a:cxn>
                  <a:cxn ang="10800000">
                    <a:pos x="wd2" y="hd2"/>
                  </a:cxn>
                  <a:cxn ang="16200000">
                    <a:pos x="wd2" y="hd2"/>
                  </a:cxn>
                </a:cxnLst>
                <a:rect l="0" t="0" r="r" b="b"/>
                <a:pathLst>
                  <a:path w="21051" h="21164" fill="norm" stroke="1" extrusionOk="0">
                    <a:moveTo>
                      <a:pt x="8971" y="12"/>
                    </a:moveTo>
                    <a:cubicBezTo>
                      <a:pt x="8971" y="12"/>
                      <a:pt x="4532" y="-182"/>
                      <a:pt x="3204" y="1253"/>
                    </a:cubicBezTo>
                    <a:cubicBezTo>
                      <a:pt x="2226" y="2365"/>
                      <a:pt x="688" y="12166"/>
                      <a:pt x="24" y="16566"/>
                    </a:cubicBezTo>
                    <a:cubicBezTo>
                      <a:pt x="-291" y="18630"/>
                      <a:pt x="2610" y="20548"/>
                      <a:pt x="6979" y="21047"/>
                    </a:cubicBezTo>
                    <a:cubicBezTo>
                      <a:pt x="9950" y="21386"/>
                      <a:pt x="13620" y="21064"/>
                      <a:pt x="17499" y="19049"/>
                    </a:cubicBezTo>
                    <a:cubicBezTo>
                      <a:pt x="18128" y="18726"/>
                      <a:pt x="18548" y="18339"/>
                      <a:pt x="18653" y="17936"/>
                    </a:cubicBezTo>
                    <a:cubicBezTo>
                      <a:pt x="19037" y="16711"/>
                      <a:pt x="20715" y="13536"/>
                      <a:pt x="20994" y="9941"/>
                    </a:cubicBezTo>
                    <a:cubicBezTo>
                      <a:pt x="21309" y="6185"/>
                      <a:pt x="20226" y="1994"/>
                      <a:pt x="20226" y="1301"/>
                    </a:cubicBezTo>
                    <a:cubicBezTo>
                      <a:pt x="20156" y="-214"/>
                      <a:pt x="8971" y="12"/>
                      <a:pt x="8971" y="12"/>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26" name="Freeform: Shape 393"/>
              <p:cNvSpPr/>
              <p:nvPr/>
            </p:nvSpPr>
            <p:spPr>
              <a:xfrm>
                <a:off x="352573" y="422106"/>
                <a:ext cx="164200" cy="44075"/>
              </a:xfrm>
              <a:custGeom>
                <a:avLst/>
                <a:gdLst/>
                <a:ahLst/>
                <a:cxnLst>
                  <a:cxn ang="0">
                    <a:pos x="wd2" y="hd2"/>
                  </a:cxn>
                  <a:cxn ang="5400000">
                    <a:pos x="wd2" y="hd2"/>
                  </a:cxn>
                  <a:cxn ang="10800000">
                    <a:pos x="wd2" y="hd2"/>
                  </a:cxn>
                  <a:cxn ang="16200000">
                    <a:pos x="wd2" y="hd2"/>
                  </a:cxn>
                </a:cxnLst>
                <a:rect l="0" t="0" r="r" b="b"/>
                <a:pathLst>
                  <a:path w="21600" h="14940" fill="norm" stroke="1" extrusionOk="0">
                    <a:moveTo>
                      <a:pt x="0" y="10872"/>
                    </a:moveTo>
                    <a:lnTo>
                      <a:pt x="1899" y="1788"/>
                    </a:lnTo>
                    <a:cubicBezTo>
                      <a:pt x="1899" y="1788"/>
                      <a:pt x="10127" y="-4470"/>
                      <a:pt x="20255" y="6431"/>
                    </a:cubicBezTo>
                    <a:lnTo>
                      <a:pt x="21600" y="14304"/>
                    </a:lnTo>
                    <a:cubicBezTo>
                      <a:pt x="21600" y="14304"/>
                      <a:pt x="13292" y="17130"/>
                      <a:pt x="0" y="10872"/>
                    </a:cubicBezTo>
                    <a:close/>
                  </a:path>
                </a:pathLst>
              </a:custGeom>
              <a:solidFill>
                <a:srgbClr val="D1D1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2443" name="Group 954"/>
            <p:cNvGrpSpPr/>
            <p:nvPr/>
          </p:nvGrpSpPr>
          <p:grpSpPr>
            <a:xfrm>
              <a:off x="0" y="506646"/>
              <a:ext cx="768478" cy="2066816"/>
              <a:chOff x="0" y="0"/>
              <a:chExt cx="768477" cy="2066815"/>
            </a:xfrm>
          </p:grpSpPr>
          <p:sp>
            <p:nvSpPr>
              <p:cNvPr id="2428" name="Freeform: Shape 420"/>
              <p:cNvSpPr/>
              <p:nvPr/>
            </p:nvSpPr>
            <p:spPr>
              <a:xfrm>
                <a:off x="97145" y="1958154"/>
                <a:ext cx="308041" cy="108662"/>
              </a:xfrm>
              <a:custGeom>
                <a:avLst/>
                <a:gdLst/>
                <a:ahLst/>
                <a:cxnLst>
                  <a:cxn ang="0">
                    <a:pos x="wd2" y="hd2"/>
                  </a:cxn>
                  <a:cxn ang="5400000">
                    <a:pos x="wd2" y="hd2"/>
                  </a:cxn>
                  <a:cxn ang="10800000">
                    <a:pos x="wd2" y="hd2"/>
                  </a:cxn>
                  <a:cxn ang="16200000">
                    <a:pos x="wd2" y="hd2"/>
                  </a:cxn>
                </a:cxnLst>
                <a:rect l="0" t="0" r="r" b="b"/>
                <a:pathLst>
                  <a:path w="21075" h="21600" fill="norm" stroke="1" extrusionOk="0">
                    <a:moveTo>
                      <a:pt x="209" y="8115"/>
                    </a:moveTo>
                    <a:lnTo>
                      <a:pt x="3" y="18975"/>
                    </a:lnTo>
                    <a:cubicBezTo>
                      <a:pt x="-38" y="20407"/>
                      <a:pt x="333" y="21600"/>
                      <a:pt x="828" y="21600"/>
                    </a:cubicBezTo>
                    <a:lnTo>
                      <a:pt x="5280" y="21600"/>
                    </a:lnTo>
                    <a:cubicBezTo>
                      <a:pt x="5733" y="21600"/>
                      <a:pt x="6063" y="20765"/>
                      <a:pt x="6145" y="19571"/>
                    </a:cubicBezTo>
                    <a:lnTo>
                      <a:pt x="6393" y="15036"/>
                    </a:lnTo>
                    <a:lnTo>
                      <a:pt x="8247" y="21600"/>
                    </a:lnTo>
                    <a:lnTo>
                      <a:pt x="19625" y="21600"/>
                    </a:lnTo>
                    <a:cubicBezTo>
                      <a:pt x="20902" y="21600"/>
                      <a:pt x="21562" y="17065"/>
                      <a:pt x="20655" y="14440"/>
                    </a:cubicBezTo>
                    <a:cubicBezTo>
                      <a:pt x="18594" y="8473"/>
                      <a:pt x="14802" y="835"/>
                      <a:pt x="8618" y="0"/>
                    </a:cubicBezTo>
                    <a:lnTo>
                      <a:pt x="127" y="0"/>
                    </a:lnTo>
                    <a:lnTo>
                      <a:pt x="209" y="2983"/>
                    </a:lnTo>
                    <a:cubicBezTo>
                      <a:pt x="292" y="4654"/>
                      <a:pt x="292" y="6444"/>
                      <a:pt x="209" y="8115"/>
                    </a:cubicBezTo>
                    <a:close/>
                  </a:path>
                </a:pathLst>
              </a:custGeom>
              <a:solidFill>
                <a:srgbClr val="00000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29" name="Freeform: Shape 421"/>
              <p:cNvSpPr/>
              <p:nvPr/>
            </p:nvSpPr>
            <p:spPr>
              <a:xfrm>
                <a:off x="140004" y="1958154"/>
                <a:ext cx="308041" cy="108662"/>
              </a:xfrm>
              <a:custGeom>
                <a:avLst/>
                <a:gdLst/>
                <a:ahLst/>
                <a:cxnLst>
                  <a:cxn ang="0">
                    <a:pos x="wd2" y="hd2"/>
                  </a:cxn>
                  <a:cxn ang="5400000">
                    <a:pos x="wd2" y="hd2"/>
                  </a:cxn>
                  <a:cxn ang="10800000">
                    <a:pos x="wd2" y="hd2"/>
                  </a:cxn>
                  <a:cxn ang="16200000">
                    <a:pos x="wd2" y="hd2"/>
                  </a:cxn>
                </a:cxnLst>
                <a:rect l="0" t="0" r="r" b="b"/>
                <a:pathLst>
                  <a:path w="21075" h="21600" fill="norm" stroke="1" extrusionOk="0">
                    <a:moveTo>
                      <a:pt x="209" y="8115"/>
                    </a:moveTo>
                    <a:lnTo>
                      <a:pt x="3" y="18975"/>
                    </a:lnTo>
                    <a:cubicBezTo>
                      <a:pt x="-38" y="20407"/>
                      <a:pt x="333" y="21600"/>
                      <a:pt x="828" y="21600"/>
                    </a:cubicBezTo>
                    <a:lnTo>
                      <a:pt x="5280" y="21600"/>
                    </a:lnTo>
                    <a:cubicBezTo>
                      <a:pt x="5692" y="21600"/>
                      <a:pt x="6063" y="20765"/>
                      <a:pt x="6104" y="19571"/>
                    </a:cubicBezTo>
                    <a:lnTo>
                      <a:pt x="6351" y="15036"/>
                    </a:lnTo>
                    <a:lnTo>
                      <a:pt x="8247" y="21600"/>
                    </a:lnTo>
                    <a:lnTo>
                      <a:pt x="19625" y="21600"/>
                    </a:lnTo>
                    <a:cubicBezTo>
                      <a:pt x="20902" y="21600"/>
                      <a:pt x="21562" y="17065"/>
                      <a:pt x="20655" y="14440"/>
                    </a:cubicBezTo>
                    <a:cubicBezTo>
                      <a:pt x="18594" y="8473"/>
                      <a:pt x="14802" y="835"/>
                      <a:pt x="8618" y="0"/>
                    </a:cubicBezTo>
                    <a:lnTo>
                      <a:pt x="127" y="0"/>
                    </a:lnTo>
                    <a:lnTo>
                      <a:pt x="209" y="2983"/>
                    </a:lnTo>
                    <a:cubicBezTo>
                      <a:pt x="251" y="4654"/>
                      <a:pt x="251" y="6444"/>
                      <a:pt x="209" y="8115"/>
                    </a:cubicBezTo>
                    <a:close/>
                  </a:path>
                </a:pathLst>
              </a:custGeom>
              <a:solidFill>
                <a:srgbClr val="11111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30" name="Freeform: Shape 423"/>
              <p:cNvSpPr/>
              <p:nvPr/>
            </p:nvSpPr>
            <p:spPr>
              <a:xfrm>
                <a:off x="8799" y="1008575"/>
                <a:ext cx="268890" cy="970105"/>
              </a:xfrm>
              <a:custGeom>
                <a:avLst/>
                <a:gdLst/>
                <a:ahLst/>
                <a:cxnLst>
                  <a:cxn ang="0">
                    <a:pos x="wd2" y="hd2"/>
                  </a:cxn>
                  <a:cxn ang="5400000">
                    <a:pos x="wd2" y="hd2"/>
                  </a:cxn>
                  <a:cxn ang="10800000">
                    <a:pos x="wd2" y="hd2"/>
                  </a:cxn>
                  <a:cxn ang="16200000">
                    <a:pos x="wd2" y="hd2"/>
                  </a:cxn>
                </a:cxnLst>
                <a:rect l="0" t="0" r="r" b="b"/>
                <a:pathLst>
                  <a:path w="18907" h="21600" fill="norm" stroke="1" extrusionOk="0">
                    <a:moveTo>
                      <a:pt x="3448" y="0"/>
                    </a:moveTo>
                    <a:lnTo>
                      <a:pt x="18907" y="0"/>
                    </a:lnTo>
                    <a:cubicBezTo>
                      <a:pt x="18907" y="0"/>
                      <a:pt x="15434" y="10545"/>
                      <a:pt x="15095" y="12452"/>
                    </a:cubicBezTo>
                    <a:cubicBezTo>
                      <a:pt x="14756" y="14131"/>
                      <a:pt x="12003" y="19921"/>
                      <a:pt x="11326" y="21304"/>
                    </a:cubicBezTo>
                    <a:cubicBezTo>
                      <a:pt x="11241" y="21466"/>
                      <a:pt x="10775" y="21600"/>
                      <a:pt x="10225" y="21600"/>
                    </a:cubicBezTo>
                    <a:lnTo>
                      <a:pt x="7218" y="21600"/>
                    </a:lnTo>
                    <a:cubicBezTo>
                      <a:pt x="6625" y="21600"/>
                      <a:pt x="6116" y="21452"/>
                      <a:pt x="6116" y="21251"/>
                    </a:cubicBezTo>
                    <a:cubicBezTo>
                      <a:pt x="5947" y="19343"/>
                      <a:pt x="5100" y="9967"/>
                      <a:pt x="1415" y="7442"/>
                    </a:cubicBezTo>
                    <a:cubicBezTo>
                      <a:pt x="-2693" y="4648"/>
                      <a:pt x="3448" y="0"/>
                      <a:pt x="3448" y="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31" name="Freeform: Shape 424"/>
              <p:cNvSpPr/>
              <p:nvPr/>
            </p:nvSpPr>
            <p:spPr>
              <a:xfrm>
                <a:off x="54076" y="1008575"/>
                <a:ext cx="268890" cy="970105"/>
              </a:xfrm>
              <a:custGeom>
                <a:avLst/>
                <a:gdLst/>
                <a:ahLst/>
                <a:cxnLst>
                  <a:cxn ang="0">
                    <a:pos x="wd2" y="hd2"/>
                  </a:cxn>
                  <a:cxn ang="5400000">
                    <a:pos x="wd2" y="hd2"/>
                  </a:cxn>
                  <a:cxn ang="10800000">
                    <a:pos x="wd2" y="hd2"/>
                  </a:cxn>
                  <a:cxn ang="16200000">
                    <a:pos x="wd2" y="hd2"/>
                  </a:cxn>
                </a:cxnLst>
                <a:rect l="0" t="0" r="r" b="b"/>
                <a:pathLst>
                  <a:path w="18907" h="21600" fill="norm" stroke="1" extrusionOk="0">
                    <a:moveTo>
                      <a:pt x="3448" y="0"/>
                    </a:moveTo>
                    <a:lnTo>
                      <a:pt x="18907" y="0"/>
                    </a:lnTo>
                    <a:cubicBezTo>
                      <a:pt x="18907" y="0"/>
                      <a:pt x="15434" y="10545"/>
                      <a:pt x="15095" y="12452"/>
                    </a:cubicBezTo>
                    <a:cubicBezTo>
                      <a:pt x="14799" y="14131"/>
                      <a:pt x="12003" y="19921"/>
                      <a:pt x="11326" y="21304"/>
                    </a:cubicBezTo>
                    <a:cubicBezTo>
                      <a:pt x="11241" y="21466"/>
                      <a:pt x="10775" y="21600"/>
                      <a:pt x="10225" y="21600"/>
                    </a:cubicBezTo>
                    <a:lnTo>
                      <a:pt x="7218" y="21600"/>
                    </a:lnTo>
                    <a:cubicBezTo>
                      <a:pt x="6625" y="21600"/>
                      <a:pt x="6159" y="21452"/>
                      <a:pt x="6116" y="21251"/>
                    </a:cubicBezTo>
                    <a:cubicBezTo>
                      <a:pt x="5989" y="19343"/>
                      <a:pt x="5142" y="9967"/>
                      <a:pt x="1415" y="7442"/>
                    </a:cubicBezTo>
                    <a:cubicBezTo>
                      <a:pt x="-2693" y="4648"/>
                      <a:pt x="3448" y="0"/>
                      <a:pt x="3448" y="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32" name="Freeform: Shape 425"/>
              <p:cNvSpPr/>
              <p:nvPr/>
            </p:nvSpPr>
            <p:spPr>
              <a:xfrm>
                <a:off x="161789" y="466722"/>
                <a:ext cx="185796" cy="620513"/>
              </a:xfrm>
              <a:custGeom>
                <a:avLst/>
                <a:gdLst/>
                <a:ahLst/>
                <a:cxnLst>
                  <a:cxn ang="0">
                    <a:pos x="wd2" y="hd2"/>
                  </a:cxn>
                  <a:cxn ang="5400000">
                    <a:pos x="wd2" y="hd2"/>
                  </a:cxn>
                  <a:cxn ang="10800000">
                    <a:pos x="wd2" y="hd2"/>
                  </a:cxn>
                  <a:cxn ang="16200000">
                    <a:pos x="wd2" y="hd2"/>
                  </a:cxn>
                </a:cxnLst>
                <a:rect l="0" t="0" r="r" b="b"/>
                <a:pathLst>
                  <a:path w="17929" h="21328" fill="norm" stroke="1" extrusionOk="0">
                    <a:moveTo>
                      <a:pt x="17884" y="6251"/>
                    </a:moveTo>
                    <a:cubicBezTo>
                      <a:pt x="17884" y="6251"/>
                      <a:pt x="16548" y="16844"/>
                      <a:pt x="15561" y="20327"/>
                    </a:cubicBezTo>
                    <a:cubicBezTo>
                      <a:pt x="15329" y="20990"/>
                      <a:pt x="13529" y="21446"/>
                      <a:pt x="11729" y="21301"/>
                    </a:cubicBezTo>
                    <a:cubicBezTo>
                      <a:pt x="9522" y="21114"/>
                      <a:pt x="6329" y="20679"/>
                      <a:pt x="2671" y="19560"/>
                    </a:cubicBezTo>
                    <a:cubicBezTo>
                      <a:pt x="-3368" y="17694"/>
                      <a:pt x="2438" y="5028"/>
                      <a:pt x="4471" y="924"/>
                    </a:cubicBezTo>
                    <a:cubicBezTo>
                      <a:pt x="4761" y="261"/>
                      <a:pt x="6735" y="-154"/>
                      <a:pt x="8535" y="53"/>
                    </a:cubicBezTo>
                    <a:lnTo>
                      <a:pt x="13587" y="634"/>
                    </a:lnTo>
                    <a:cubicBezTo>
                      <a:pt x="14400" y="717"/>
                      <a:pt x="15097" y="924"/>
                      <a:pt x="15445" y="1193"/>
                    </a:cubicBezTo>
                    <a:cubicBezTo>
                      <a:pt x="16490" y="1919"/>
                      <a:pt x="18232" y="3557"/>
                      <a:pt x="17884" y="6251"/>
                    </a:cubicBezTo>
                    <a:close/>
                  </a:path>
                </a:pathLst>
              </a:custGeom>
              <a:solidFill>
                <a:srgbClr val="D1D1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33" name="Freeform: Shape 426"/>
              <p:cNvSpPr/>
              <p:nvPr/>
            </p:nvSpPr>
            <p:spPr>
              <a:xfrm>
                <a:off x="168425" y="356607"/>
                <a:ext cx="102022" cy="941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193" y="0"/>
                    </a:moveTo>
                    <a:lnTo>
                      <a:pt x="0" y="13620"/>
                    </a:lnTo>
                    <a:lnTo>
                      <a:pt x="19059" y="21600"/>
                    </a:lnTo>
                    <a:lnTo>
                      <a:pt x="21600" y="5916"/>
                    </a:lnTo>
                    <a:close/>
                  </a:path>
                </a:pathLst>
              </a:custGeom>
              <a:solidFill>
                <a:srgbClr val="7C4A2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34" name="Freeform: Shape 427"/>
              <p:cNvSpPr/>
              <p:nvPr/>
            </p:nvSpPr>
            <p:spPr>
              <a:xfrm>
                <a:off x="0" y="429922"/>
                <a:ext cx="303655" cy="718247"/>
              </a:xfrm>
              <a:custGeom>
                <a:avLst/>
                <a:gdLst/>
                <a:ahLst/>
                <a:cxnLst>
                  <a:cxn ang="0">
                    <a:pos x="wd2" y="hd2"/>
                  </a:cxn>
                  <a:cxn ang="5400000">
                    <a:pos x="wd2" y="hd2"/>
                  </a:cxn>
                  <a:cxn ang="10800000">
                    <a:pos x="wd2" y="hd2"/>
                  </a:cxn>
                  <a:cxn ang="16200000">
                    <a:pos x="wd2" y="hd2"/>
                  </a:cxn>
                </a:cxnLst>
                <a:rect l="0" t="0" r="r" b="b"/>
                <a:pathLst>
                  <a:path w="21558" h="19310" fill="norm" stroke="1" extrusionOk="0">
                    <a:moveTo>
                      <a:pt x="8811" y="9"/>
                    </a:moveTo>
                    <a:cubicBezTo>
                      <a:pt x="8811" y="9"/>
                      <a:pt x="4577" y="-186"/>
                      <a:pt x="3336" y="1241"/>
                    </a:cubicBezTo>
                    <a:cubicBezTo>
                      <a:pt x="2096" y="2652"/>
                      <a:pt x="0" y="18382"/>
                      <a:pt x="0" y="18382"/>
                    </a:cubicBezTo>
                    <a:cubicBezTo>
                      <a:pt x="0" y="18382"/>
                      <a:pt x="7785" y="21414"/>
                      <a:pt x="16852" y="16517"/>
                    </a:cubicBezTo>
                    <a:cubicBezTo>
                      <a:pt x="17451" y="16192"/>
                      <a:pt x="17793" y="15819"/>
                      <a:pt x="17964" y="15414"/>
                    </a:cubicBezTo>
                    <a:cubicBezTo>
                      <a:pt x="18691" y="12949"/>
                      <a:pt x="21600" y="3203"/>
                      <a:pt x="21557" y="1890"/>
                    </a:cubicBezTo>
                    <a:cubicBezTo>
                      <a:pt x="21514" y="382"/>
                      <a:pt x="8811" y="9"/>
                      <a:pt x="8811" y="9"/>
                    </a:cubicBezTo>
                    <a:close/>
                  </a:path>
                </a:pathLst>
              </a:custGeom>
              <a:solidFill>
                <a:srgbClr val="9449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35" name="Freeform: Shape 428"/>
              <p:cNvSpPr/>
              <p:nvPr/>
            </p:nvSpPr>
            <p:spPr>
              <a:xfrm>
                <a:off x="93567" y="393047"/>
                <a:ext cx="242008" cy="127156"/>
              </a:xfrm>
              <a:custGeom>
                <a:avLst/>
                <a:gdLst/>
                <a:ahLst/>
                <a:cxnLst>
                  <a:cxn ang="0">
                    <a:pos x="wd2" y="hd2"/>
                  </a:cxn>
                  <a:cxn ang="5400000">
                    <a:pos x="wd2" y="hd2"/>
                  </a:cxn>
                  <a:cxn ang="10800000">
                    <a:pos x="wd2" y="hd2"/>
                  </a:cxn>
                  <a:cxn ang="16200000">
                    <a:pos x="wd2" y="hd2"/>
                  </a:cxn>
                </a:cxnLst>
                <a:rect l="0" t="0" r="r" b="b"/>
                <a:pathLst>
                  <a:path w="21487" h="20873" fill="norm" stroke="1" extrusionOk="0">
                    <a:moveTo>
                      <a:pt x="3689" y="457"/>
                    </a:moveTo>
                    <a:cubicBezTo>
                      <a:pt x="6416" y="2922"/>
                      <a:pt x="13152" y="8544"/>
                      <a:pt x="19354" y="11306"/>
                    </a:cubicBezTo>
                    <a:cubicBezTo>
                      <a:pt x="20210" y="11799"/>
                      <a:pt x="20958" y="12983"/>
                      <a:pt x="21226" y="14659"/>
                    </a:cubicBezTo>
                    <a:cubicBezTo>
                      <a:pt x="21440" y="16237"/>
                      <a:pt x="21600" y="18407"/>
                      <a:pt x="21386" y="20676"/>
                    </a:cubicBezTo>
                    <a:cubicBezTo>
                      <a:pt x="21386" y="20873"/>
                      <a:pt x="21333" y="20873"/>
                      <a:pt x="21279" y="20873"/>
                    </a:cubicBezTo>
                    <a:cubicBezTo>
                      <a:pt x="20103" y="20577"/>
                      <a:pt x="8768" y="17322"/>
                      <a:pt x="588" y="7262"/>
                    </a:cubicBezTo>
                    <a:cubicBezTo>
                      <a:pt x="160" y="6868"/>
                      <a:pt x="0" y="5980"/>
                      <a:pt x="0" y="5092"/>
                    </a:cubicBezTo>
                    <a:cubicBezTo>
                      <a:pt x="0" y="4599"/>
                      <a:pt x="53" y="3909"/>
                      <a:pt x="160" y="3218"/>
                    </a:cubicBezTo>
                    <a:cubicBezTo>
                      <a:pt x="695" y="457"/>
                      <a:pt x="2352" y="-727"/>
                      <a:pt x="3689" y="457"/>
                    </a:cubicBezTo>
                    <a:close/>
                  </a:path>
                </a:pathLst>
              </a:custGeom>
              <a:solidFill>
                <a:srgbClr val="B2595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36" name="Freeform: Shape 429"/>
              <p:cNvSpPr/>
              <p:nvPr/>
            </p:nvSpPr>
            <p:spPr>
              <a:xfrm>
                <a:off x="170917" y="340771"/>
                <a:ext cx="597561" cy="308346"/>
              </a:xfrm>
              <a:custGeom>
                <a:avLst/>
                <a:gdLst/>
                <a:ahLst/>
                <a:cxnLst>
                  <a:cxn ang="0">
                    <a:pos x="wd2" y="hd2"/>
                  </a:cxn>
                  <a:cxn ang="5400000">
                    <a:pos x="wd2" y="hd2"/>
                  </a:cxn>
                  <a:cxn ang="10800000">
                    <a:pos x="wd2" y="hd2"/>
                  </a:cxn>
                  <a:cxn ang="16200000">
                    <a:pos x="wd2" y="hd2"/>
                  </a:cxn>
                </a:cxnLst>
                <a:rect l="0" t="0" r="r" b="b"/>
                <a:pathLst>
                  <a:path w="21318" h="19125" fill="norm" stroke="1" extrusionOk="0">
                    <a:moveTo>
                      <a:pt x="18758" y="196"/>
                    </a:moveTo>
                    <a:cubicBezTo>
                      <a:pt x="18758" y="196"/>
                      <a:pt x="15767" y="8268"/>
                      <a:pt x="8861" y="9912"/>
                    </a:cubicBezTo>
                    <a:cubicBezTo>
                      <a:pt x="8130" y="10061"/>
                      <a:pt x="7377" y="9987"/>
                      <a:pt x="6667" y="9688"/>
                    </a:cubicBezTo>
                    <a:cubicBezTo>
                      <a:pt x="4688" y="8866"/>
                      <a:pt x="256" y="7408"/>
                      <a:pt x="19" y="11295"/>
                    </a:cubicBezTo>
                    <a:cubicBezTo>
                      <a:pt x="-282" y="16228"/>
                      <a:pt x="3074" y="20712"/>
                      <a:pt x="7958" y="18582"/>
                    </a:cubicBezTo>
                    <a:cubicBezTo>
                      <a:pt x="12863" y="16452"/>
                      <a:pt x="20350" y="9576"/>
                      <a:pt x="21318" y="2886"/>
                    </a:cubicBezTo>
                    <a:cubicBezTo>
                      <a:pt x="21318" y="2886"/>
                      <a:pt x="20414" y="-888"/>
                      <a:pt x="18758" y="196"/>
                    </a:cubicBezTo>
                    <a:close/>
                  </a:path>
                </a:pathLst>
              </a:custGeom>
              <a:solidFill>
                <a:srgbClr val="B2595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37" name="Freeform: Shape 430"/>
              <p:cNvSpPr/>
              <p:nvPr/>
            </p:nvSpPr>
            <p:spPr>
              <a:xfrm>
                <a:off x="297611" y="648785"/>
                <a:ext cx="52520" cy="3597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09" y="72"/>
                    </a:moveTo>
                    <a:lnTo>
                      <a:pt x="0" y="18308"/>
                    </a:lnTo>
                    <a:lnTo>
                      <a:pt x="13500" y="21600"/>
                    </a:lnTo>
                    <a:lnTo>
                      <a:pt x="21600" y="0"/>
                    </a:lnTo>
                    <a:close/>
                  </a:path>
                </a:pathLst>
              </a:custGeom>
              <a:solidFill>
                <a:srgbClr val="9449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38" name="Freeform: Shape 431"/>
              <p:cNvSpPr/>
              <p:nvPr/>
            </p:nvSpPr>
            <p:spPr>
              <a:xfrm>
                <a:off x="129110" y="42070"/>
                <a:ext cx="296418" cy="361581"/>
              </a:xfrm>
              <a:custGeom>
                <a:avLst/>
                <a:gdLst/>
                <a:ahLst/>
                <a:cxnLst>
                  <a:cxn ang="0">
                    <a:pos x="wd2" y="hd2"/>
                  </a:cxn>
                  <a:cxn ang="5400000">
                    <a:pos x="wd2" y="hd2"/>
                  </a:cxn>
                  <a:cxn ang="10800000">
                    <a:pos x="wd2" y="hd2"/>
                  </a:cxn>
                  <a:cxn ang="16200000">
                    <a:pos x="wd2" y="hd2"/>
                  </a:cxn>
                </a:cxnLst>
                <a:rect l="0" t="0" r="r" b="b"/>
                <a:pathLst>
                  <a:path w="19717" h="20702" fill="norm" stroke="1" extrusionOk="0">
                    <a:moveTo>
                      <a:pt x="14071" y="209"/>
                    </a:moveTo>
                    <a:cubicBezTo>
                      <a:pt x="13671" y="36"/>
                      <a:pt x="13270" y="2"/>
                      <a:pt x="12869" y="2"/>
                    </a:cubicBezTo>
                    <a:cubicBezTo>
                      <a:pt x="9743" y="-33"/>
                      <a:pt x="6618" y="623"/>
                      <a:pt x="4293" y="1968"/>
                    </a:cubicBezTo>
                    <a:cubicBezTo>
                      <a:pt x="1448" y="3625"/>
                      <a:pt x="1087" y="6385"/>
                      <a:pt x="566" y="8317"/>
                    </a:cubicBezTo>
                    <a:cubicBezTo>
                      <a:pt x="45" y="10525"/>
                      <a:pt x="-676" y="13493"/>
                      <a:pt x="1328" y="16253"/>
                    </a:cubicBezTo>
                    <a:cubicBezTo>
                      <a:pt x="3492" y="19290"/>
                      <a:pt x="8060" y="19980"/>
                      <a:pt x="11867" y="20566"/>
                    </a:cubicBezTo>
                    <a:cubicBezTo>
                      <a:pt x="18560" y="21567"/>
                      <a:pt x="17397" y="16771"/>
                      <a:pt x="18520" y="14632"/>
                    </a:cubicBezTo>
                    <a:cubicBezTo>
                      <a:pt x="18520" y="14632"/>
                      <a:pt x="20924" y="13458"/>
                      <a:pt x="18920" y="11595"/>
                    </a:cubicBezTo>
                    <a:cubicBezTo>
                      <a:pt x="18479" y="11250"/>
                      <a:pt x="18239" y="10767"/>
                      <a:pt x="18239" y="10249"/>
                    </a:cubicBezTo>
                    <a:cubicBezTo>
                      <a:pt x="18159" y="9490"/>
                      <a:pt x="18119" y="8317"/>
                      <a:pt x="17999" y="6937"/>
                    </a:cubicBezTo>
                    <a:cubicBezTo>
                      <a:pt x="17798" y="4522"/>
                      <a:pt x="18319" y="1899"/>
                      <a:pt x="14071" y="209"/>
                    </a:cubicBezTo>
                    <a:close/>
                  </a:path>
                </a:pathLst>
              </a:custGeom>
              <a:solidFill>
                <a:srgbClr val="9C654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39" name="Freeform: Shape 432"/>
              <p:cNvSpPr/>
              <p:nvPr/>
            </p:nvSpPr>
            <p:spPr>
              <a:xfrm>
                <a:off x="199582" y="222357"/>
                <a:ext cx="50396" cy="55773"/>
              </a:xfrm>
              <a:custGeom>
                <a:avLst/>
                <a:gdLst/>
                <a:ahLst/>
                <a:cxnLst>
                  <a:cxn ang="0">
                    <a:pos x="wd2" y="hd2"/>
                  </a:cxn>
                  <a:cxn ang="5400000">
                    <a:pos x="wd2" y="hd2"/>
                  </a:cxn>
                  <a:cxn ang="10800000">
                    <a:pos x="wd2" y="hd2"/>
                  </a:cxn>
                  <a:cxn ang="16200000">
                    <a:pos x="wd2" y="hd2"/>
                  </a:cxn>
                </a:cxnLst>
                <a:rect l="0" t="0" r="r" b="b"/>
                <a:pathLst>
                  <a:path w="21220" h="21460" fill="norm" stroke="1" extrusionOk="0">
                    <a:moveTo>
                      <a:pt x="16675" y="10660"/>
                    </a:moveTo>
                    <a:cubicBezTo>
                      <a:pt x="15921" y="10200"/>
                      <a:pt x="15670" y="9051"/>
                      <a:pt x="15670" y="7903"/>
                    </a:cubicBezTo>
                    <a:cubicBezTo>
                      <a:pt x="15670" y="7213"/>
                      <a:pt x="15670" y="6294"/>
                      <a:pt x="15419" y="5605"/>
                    </a:cubicBezTo>
                    <a:cubicBezTo>
                      <a:pt x="14163" y="2388"/>
                      <a:pt x="8387" y="549"/>
                      <a:pt x="5624" y="90"/>
                    </a:cubicBezTo>
                    <a:cubicBezTo>
                      <a:pt x="4368" y="-140"/>
                      <a:pt x="3112" y="90"/>
                      <a:pt x="2359" y="549"/>
                    </a:cubicBezTo>
                    <a:cubicBezTo>
                      <a:pt x="1103" y="1009"/>
                      <a:pt x="98" y="2388"/>
                      <a:pt x="98" y="3766"/>
                    </a:cubicBezTo>
                    <a:cubicBezTo>
                      <a:pt x="-153" y="4915"/>
                      <a:pt x="98" y="6064"/>
                      <a:pt x="600" y="7443"/>
                    </a:cubicBezTo>
                    <a:cubicBezTo>
                      <a:pt x="2359" y="12269"/>
                      <a:pt x="6628" y="16405"/>
                      <a:pt x="13410" y="19622"/>
                    </a:cubicBezTo>
                    <a:cubicBezTo>
                      <a:pt x="14917" y="20541"/>
                      <a:pt x="16926" y="21460"/>
                      <a:pt x="19187" y="21460"/>
                    </a:cubicBezTo>
                    <a:lnTo>
                      <a:pt x="19438" y="21460"/>
                    </a:lnTo>
                    <a:cubicBezTo>
                      <a:pt x="19689" y="21460"/>
                      <a:pt x="20191" y="21460"/>
                      <a:pt x="20694" y="21000"/>
                    </a:cubicBezTo>
                    <a:cubicBezTo>
                      <a:pt x="21196" y="20771"/>
                      <a:pt x="21196" y="19851"/>
                      <a:pt x="21196" y="19622"/>
                    </a:cubicBezTo>
                    <a:cubicBezTo>
                      <a:pt x="21447" y="15256"/>
                      <a:pt x="19689" y="13188"/>
                      <a:pt x="16675" y="10660"/>
                    </a:cubicBezTo>
                    <a:close/>
                  </a:path>
                </a:pathLst>
              </a:custGeom>
              <a:solidFill>
                <a:srgbClr val="7C4A2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40" name="Freeform: Shape 433"/>
              <p:cNvSpPr/>
              <p:nvPr/>
            </p:nvSpPr>
            <p:spPr>
              <a:xfrm>
                <a:off x="351338" y="183353"/>
                <a:ext cx="19922" cy="199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518"/>
                      <a:pt x="17153" y="21600"/>
                      <a:pt x="10800" y="21600"/>
                    </a:cubicBezTo>
                    <a:cubicBezTo>
                      <a:pt x="5082" y="21600"/>
                      <a:pt x="0" y="16518"/>
                      <a:pt x="0" y="10800"/>
                    </a:cubicBezTo>
                    <a:cubicBezTo>
                      <a:pt x="0" y="4447"/>
                      <a:pt x="5082" y="0"/>
                      <a:pt x="10800" y="0"/>
                    </a:cubicBezTo>
                    <a:cubicBezTo>
                      <a:pt x="17153" y="0"/>
                      <a:pt x="21600" y="4447"/>
                      <a:pt x="21600" y="10800"/>
                    </a:cubicBezTo>
                    <a:close/>
                  </a:path>
                </a:pathLst>
              </a:custGeom>
              <a:solidFill>
                <a:srgbClr val="04000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41" name="Freeform: Shape 434"/>
              <p:cNvSpPr/>
              <p:nvPr/>
            </p:nvSpPr>
            <p:spPr>
              <a:xfrm>
                <a:off x="314881" y="149058"/>
                <a:ext cx="58188" cy="27813"/>
              </a:xfrm>
              <a:custGeom>
                <a:avLst/>
                <a:gdLst/>
                <a:ahLst/>
                <a:cxnLst>
                  <a:cxn ang="0">
                    <a:pos x="wd2" y="hd2"/>
                  </a:cxn>
                  <a:cxn ang="5400000">
                    <a:pos x="wd2" y="hd2"/>
                  </a:cxn>
                  <a:cxn ang="10800000">
                    <a:pos x="wd2" y="hd2"/>
                  </a:cxn>
                  <a:cxn ang="16200000">
                    <a:pos x="wd2" y="hd2"/>
                  </a:cxn>
                </a:cxnLst>
                <a:rect l="0" t="0" r="r" b="b"/>
                <a:pathLst>
                  <a:path w="21466" h="20750" fill="norm" stroke="1" extrusionOk="0">
                    <a:moveTo>
                      <a:pt x="20144" y="10493"/>
                    </a:moveTo>
                    <a:cubicBezTo>
                      <a:pt x="20364" y="10493"/>
                      <a:pt x="20584" y="10493"/>
                      <a:pt x="20584" y="10493"/>
                    </a:cubicBezTo>
                    <a:cubicBezTo>
                      <a:pt x="21025" y="10053"/>
                      <a:pt x="21466" y="8730"/>
                      <a:pt x="21466" y="7849"/>
                    </a:cubicBezTo>
                    <a:cubicBezTo>
                      <a:pt x="21466" y="4322"/>
                      <a:pt x="19703" y="1236"/>
                      <a:pt x="18160" y="355"/>
                    </a:cubicBezTo>
                    <a:cubicBezTo>
                      <a:pt x="16397" y="-527"/>
                      <a:pt x="14413" y="355"/>
                      <a:pt x="12870" y="1677"/>
                    </a:cubicBezTo>
                    <a:cubicBezTo>
                      <a:pt x="7801" y="4763"/>
                      <a:pt x="3393" y="10934"/>
                      <a:pt x="86" y="19310"/>
                    </a:cubicBezTo>
                    <a:cubicBezTo>
                      <a:pt x="-134" y="20191"/>
                      <a:pt x="86" y="21073"/>
                      <a:pt x="527" y="20632"/>
                    </a:cubicBezTo>
                    <a:cubicBezTo>
                      <a:pt x="3833" y="18428"/>
                      <a:pt x="7139" y="16224"/>
                      <a:pt x="10225" y="14461"/>
                    </a:cubicBezTo>
                    <a:cubicBezTo>
                      <a:pt x="13531" y="12697"/>
                      <a:pt x="16837" y="11816"/>
                      <a:pt x="20144" y="10493"/>
                    </a:cubicBezTo>
                    <a:close/>
                  </a:path>
                </a:pathLst>
              </a:custGeom>
              <a:solidFill>
                <a:srgbClr val="04000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42" name="Freeform: Shape 435"/>
              <p:cNvSpPr/>
              <p:nvPr/>
            </p:nvSpPr>
            <p:spPr>
              <a:xfrm>
                <a:off x="70741" y="0"/>
                <a:ext cx="363009" cy="378340"/>
              </a:xfrm>
              <a:custGeom>
                <a:avLst/>
                <a:gdLst/>
                <a:ahLst/>
                <a:cxnLst>
                  <a:cxn ang="0">
                    <a:pos x="wd2" y="hd2"/>
                  </a:cxn>
                  <a:cxn ang="5400000">
                    <a:pos x="wd2" y="hd2"/>
                  </a:cxn>
                  <a:cxn ang="10800000">
                    <a:pos x="wd2" y="hd2"/>
                  </a:cxn>
                  <a:cxn ang="16200000">
                    <a:pos x="wd2" y="hd2"/>
                  </a:cxn>
                </a:cxnLst>
                <a:rect l="0" t="0" r="r" b="b"/>
                <a:pathLst>
                  <a:path w="19275" h="20575" fill="norm" stroke="1" extrusionOk="0">
                    <a:moveTo>
                      <a:pt x="7770" y="20575"/>
                    </a:moveTo>
                    <a:lnTo>
                      <a:pt x="7962" y="16576"/>
                    </a:lnTo>
                    <a:cubicBezTo>
                      <a:pt x="7962" y="16576"/>
                      <a:pt x="4666" y="13790"/>
                      <a:pt x="6874" y="11266"/>
                    </a:cubicBezTo>
                    <a:cubicBezTo>
                      <a:pt x="9050" y="8743"/>
                      <a:pt x="9498" y="12676"/>
                      <a:pt x="9498" y="12676"/>
                    </a:cubicBezTo>
                    <a:lnTo>
                      <a:pt x="10746" y="12643"/>
                    </a:lnTo>
                    <a:lnTo>
                      <a:pt x="10458" y="6973"/>
                    </a:lnTo>
                    <a:cubicBezTo>
                      <a:pt x="10458" y="6973"/>
                      <a:pt x="12954" y="5235"/>
                      <a:pt x="17114" y="5334"/>
                    </a:cubicBezTo>
                    <a:cubicBezTo>
                      <a:pt x="21306" y="5498"/>
                      <a:pt x="18938" y="384"/>
                      <a:pt x="13946" y="647"/>
                    </a:cubicBezTo>
                    <a:cubicBezTo>
                      <a:pt x="13946" y="647"/>
                      <a:pt x="13818" y="-1025"/>
                      <a:pt x="9498" y="1007"/>
                    </a:cubicBezTo>
                    <a:cubicBezTo>
                      <a:pt x="9498" y="1007"/>
                      <a:pt x="7130" y="-271"/>
                      <a:pt x="3962" y="3760"/>
                    </a:cubicBezTo>
                    <a:cubicBezTo>
                      <a:pt x="3962" y="3760"/>
                      <a:pt x="1530" y="2646"/>
                      <a:pt x="1498" y="5989"/>
                    </a:cubicBezTo>
                    <a:cubicBezTo>
                      <a:pt x="1498" y="6841"/>
                      <a:pt x="1498" y="7563"/>
                      <a:pt x="1530" y="8120"/>
                    </a:cubicBezTo>
                    <a:cubicBezTo>
                      <a:pt x="1562" y="9038"/>
                      <a:pt x="1114" y="9857"/>
                      <a:pt x="474" y="10480"/>
                    </a:cubicBezTo>
                    <a:cubicBezTo>
                      <a:pt x="-6" y="10939"/>
                      <a:pt x="-294" y="11758"/>
                      <a:pt x="474" y="13233"/>
                    </a:cubicBezTo>
                    <a:cubicBezTo>
                      <a:pt x="2010" y="16183"/>
                      <a:pt x="2522" y="16838"/>
                      <a:pt x="2522" y="16838"/>
                    </a:cubicBezTo>
                    <a:cubicBezTo>
                      <a:pt x="2522" y="16838"/>
                      <a:pt x="538" y="20477"/>
                      <a:pt x="7770" y="20575"/>
                    </a:cubicBezTo>
                    <a:close/>
                  </a:path>
                </a:pathLst>
              </a:custGeom>
              <a:solidFill>
                <a:srgbClr val="04000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2484" name="Group 951"/>
            <p:cNvGrpSpPr/>
            <p:nvPr/>
          </p:nvGrpSpPr>
          <p:grpSpPr>
            <a:xfrm>
              <a:off x="2848134" y="1176224"/>
              <a:ext cx="1523080" cy="1977973"/>
              <a:chOff x="0" y="0"/>
              <a:chExt cx="1523079" cy="1977971"/>
            </a:xfrm>
          </p:grpSpPr>
          <p:sp>
            <p:nvSpPr>
              <p:cNvPr id="2444" name="Freeform: Shape 390"/>
              <p:cNvSpPr/>
              <p:nvPr/>
            </p:nvSpPr>
            <p:spPr>
              <a:xfrm>
                <a:off x="138684" y="410834"/>
                <a:ext cx="273626" cy="986404"/>
              </a:xfrm>
              <a:custGeom>
                <a:avLst/>
                <a:gdLst/>
                <a:ahLst/>
                <a:cxnLst>
                  <a:cxn ang="0">
                    <a:pos x="wd2" y="hd2"/>
                  </a:cxn>
                  <a:cxn ang="5400000">
                    <a:pos x="wd2" y="hd2"/>
                  </a:cxn>
                  <a:cxn ang="10800000">
                    <a:pos x="wd2" y="hd2"/>
                  </a:cxn>
                  <a:cxn ang="16200000">
                    <a:pos x="wd2" y="hd2"/>
                  </a:cxn>
                </a:cxnLst>
                <a:rect l="0" t="0" r="r" b="b"/>
                <a:pathLst>
                  <a:path w="18906" h="21600" fill="norm" stroke="1" extrusionOk="0">
                    <a:moveTo>
                      <a:pt x="3424" y="0"/>
                    </a:moveTo>
                    <a:lnTo>
                      <a:pt x="18906" y="0"/>
                    </a:lnTo>
                    <a:cubicBezTo>
                      <a:pt x="18906" y="0"/>
                      <a:pt x="15410" y="10542"/>
                      <a:pt x="15077" y="12445"/>
                    </a:cubicBezTo>
                    <a:cubicBezTo>
                      <a:pt x="14786" y="14123"/>
                      <a:pt x="11956" y="19922"/>
                      <a:pt x="11290" y="21309"/>
                    </a:cubicBezTo>
                    <a:cubicBezTo>
                      <a:pt x="11207" y="21468"/>
                      <a:pt x="10749" y="21600"/>
                      <a:pt x="10208" y="21600"/>
                    </a:cubicBezTo>
                    <a:lnTo>
                      <a:pt x="7211" y="21600"/>
                    </a:lnTo>
                    <a:cubicBezTo>
                      <a:pt x="6587" y="21600"/>
                      <a:pt x="6129" y="21441"/>
                      <a:pt x="6129" y="21257"/>
                    </a:cubicBezTo>
                    <a:cubicBezTo>
                      <a:pt x="5963" y="19341"/>
                      <a:pt x="5130" y="9961"/>
                      <a:pt x="1426" y="7438"/>
                    </a:cubicBezTo>
                    <a:cubicBezTo>
                      <a:pt x="-2694" y="4650"/>
                      <a:pt x="3424" y="0"/>
                      <a:pt x="3424" y="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45" name="Freeform: Shape 394"/>
              <p:cNvSpPr/>
              <p:nvPr/>
            </p:nvSpPr>
            <p:spPr>
              <a:xfrm>
                <a:off x="266701" y="1384086"/>
                <a:ext cx="264774" cy="71708"/>
              </a:xfrm>
              <a:custGeom>
                <a:avLst/>
                <a:gdLst/>
                <a:ahLst/>
                <a:cxnLst>
                  <a:cxn ang="0">
                    <a:pos x="wd2" y="hd2"/>
                  </a:cxn>
                  <a:cxn ang="5400000">
                    <a:pos x="wd2" y="hd2"/>
                  </a:cxn>
                  <a:cxn ang="10800000">
                    <a:pos x="wd2" y="hd2"/>
                  </a:cxn>
                  <a:cxn ang="16200000">
                    <a:pos x="wd2" y="hd2"/>
                  </a:cxn>
                </a:cxnLst>
                <a:rect l="0" t="0" r="r" b="b"/>
                <a:pathLst>
                  <a:path w="20961" h="19453" fill="norm" stroke="1" extrusionOk="0">
                    <a:moveTo>
                      <a:pt x="391" y="1264"/>
                    </a:moveTo>
                    <a:lnTo>
                      <a:pt x="9" y="14581"/>
                    </a:lnTo>
                    <a:cubicBezTo>
                      <a:pt x="-86" y="17179"/>
                      <a:pt x="534" y="19453"/>
                      <a:pt x="1297" y="19453"/>
                    </a:cubicBezTo>
                    <a:lnTo>
                      <a:pt x="7019" y="19453"/>
                    </a:lnTo>
                    <a:lnTo>
                      <a:pt x="7019" y="13931"/>
                    </a:lnTo>
                    <a:cubicBezTo>
                      <a:pt x="7019" y="13282"/>
                      <a:pt x="7257" y="12957"/>
                      <a:pt x="7352" y="13444"/>
                    </a:cubicBezTo>
                    <a:lnTo>
                      <a:pt x="8735" y="19453"/>
                    </a:lnTo>
                    <a:lnTo>
                      <a:pt x="19130" y="19453"/>
                    </a:lnTo>
                    <a:cubicBezTo>
                      <a:pt x="20656" y="19453"/>
                      <a:pt x="21514" y="13606"/>
                      <a:pt x="20560" y="9384"/>
                    </a:cubicBezTo>
                    <a:cubicBezTo>
                      <a:pt x="20370" y="8572"/>
                      <a:pt x="20084" y="7922"/>
                      <a:pt x="19797" y="7435"/>
                    </a:cubicBezTo>
                    <a:cubicBezTo>
                      <a:pt x="17986" y="5161"/>
                      <a:pt x="11739" y="-2147"/>
                      <a:pt x="6923" y="614"/>
                    </a:cubicBezTo>
                    <a:cubicBezTo>
                      <a:pt x="1249" y="3862"/>
                      <a:pt x="391" y="1264"/>
                      <a:pt x="391" y="1264"/>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46" name="Freeform: Shape 395"/>
              <p:cNvSpPr/>
              <p:nvPr/>
            </p:nvSpPr>
            <p:spPr>
              <a:xfrm>
                <a:off x="224444" y="1384086"/>
                <a:ext cx="264731" cy="71708"/>
              </a:xfrm>
              <a:custGeom>
                <a:avLst/>
                <a:gdLst/>
                <a:ahLst/>
                <a:cxnLst>
                  <a:cxn ang="0">
                    <a:pos x="wd2" y="hd2"/>
                  </a:cxn>
                  <a:cxn ang="5400000">
                    <a:pos x="wd2" y="hd2"/>
                  </a:cxn>
                  <a:cxn ang="10800000">
                    <a:pos x="wd2" y="hd2"/>
                  </a:cxn>
                  <a:cxn ang="16200000">
                    <a:pos x="wd2" y="hd2"/>
                  </a:cxn>
                </a:cxnLst>
                <a:rect l="0" t="0" r="r" b="b"/>
                <a:pathLst>
                  <a:path w="21004" h="19453" fill="norm" stroke="1" extrusionOk="0">
                    <a:moveTo>
                      <a:pt x="392" y="1264"/>
                    </a:moveTo>
                    <a:lnTo>
                      <a:pt x="10" y="14581"/>
                    </a:lnTo>
                    <a:cubicBezTo>
                      <a:pt x="-86" y="17179"/>
                      <a:pt x="535" y="19453"/>
                      <a:pt x="1252" y="19453"/>
                    </a:cubicBezTo>
                    <a:lnTo>
                      <a:pt x="7034" y="19453"/>
                    </a:lnTo>
                    <a:lnTo>
                      <a:pt x="7034" y="13931"/>
                    </a:lnTo>
                    <a:cubicBezTo>
                      <a:pt x="7034" y="13282"/>
                      <a:pt x="7273" y="12957"/>
                      <a:pt x="7369" y="13444"/>
                    </a:cubicBezTo>
                    <a:lnTo>
                      <a:pt x="8707" y="19453"/>
                    </a:lnTo>
                    <a:lnTo>
                      <a:pt x="19172" y="19453"/>
                    </a:lnTo>
                    <a:cubicBezTo>
                      <a:pt x="20702" y="19453"/>
                      <a:pt x="21514" y="13606"/>
                      <a:pt x="20654" y="9384"/>
                    </a:cubicBezTo>
                    <a:cubicBezTo>
                      <a:pt x="20415" y="8572"/>
                      <a:pt x="20128" y="7922"/>
                      <a:pt x="19794" y="7435"/>
                    </a:cubicBezTo>
                    <a:cubicBezTo>
                      <a:pt x="18026" y="5161"/>
                      <a:pt x="11718" y="-2147"/>
                      <a:pt x="6939" y="614"/>
                    </a:cubicBezTo>
                    <a:cubicBezTo>
                      <a:pt x="1252" y="3862"/>
                      <a:pt x="392" y="1264"/>
                      <a:pt x="392" y="1264"/>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47" name="Freeform: Shape 436"/>
              <p:cNvSpPr/>
              <p:nvPr/>
            </p:nvSpPr>
            <p:spPr>
              <a:xfrm>
                <a:off x="476253" y="608618"/>
                <a:ext cx="227201" cy="70721"/>
              </a:xfrm>
              <a:custGeom>
                <a:avLst/>
                <a:gdLst/>
                <a:ahLst/>
                <a:cxnLst>
                  <a:cxn ang="0">
                    <a:pos x="wd2" y="hd2"/>
                  </a:cxn>
                  <a:cxn ang="5400000">
                    <a:pos x="wd2" y="hd2"/>
                  </a:cxn>
                  <a:cxn ang="10800000">
                    <a:pos x="wd2" y="hd2"/>
                  </a:cxn>
                  <a:cxn ang="16200000">
                    <a:pos x="wd2" y="hd2"/>
                  </a:cxn>
                </a:cxnLst>
                <a:rect l="0" t="0" r="r" b="b"/>
                <a:pathLst>
                  <a:path w="15350" h="17972" fill="norm" stroke="1" extrusionOk="0">
                    <a:moveTo>
                      <a:pt x="13264" y="56"/>
                    </a:moveTo>
                    <a:cubicBezTo>
                      <a:pt x="13264" y="56"/>
                      <a:pt x="3501" y="-1313"/>
                      <a:pt x="451" y="9487"/>
                    </a:cubicBezTo>
                    <a:cubicBezTo>
                      <a:pt x="-2641" y="20287"/>
                      <a:pt x="11190" y="17701"/>
                      <a:pt x="11190" y="17701"/>
                    </a:cubicBezTo>
                    <a:cubicBezTo>
                      <a:pt x="11190" y="17701"/>
                      <a:pt x="18959" y="9031"/>
                      <a:pt x="13264" y="512"/>
                    </a:cubicBezTo>
                    <a:close/>
                  </a:path>
                </a:pathLst>
              </a:custGeom>
              <a:solidFill>
                <a:srgbClr val="F2BBA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48" name="Freeform: Shape 437"/>
              <p:cNvSpPr/>
              <p:nvPr/>
            </p:nvSpPr>
            <p:spPr>
              <a:xfrm>
                <a:off x="630830" y="485258"/>
                <a:ext cx="589453" cy="240873"/>
              </a:xfrm>
              <a:custGeom>
                <a:avLst/>
                <a:gdLst/>
                <a:ahLst/>
                <a:cxnLst>
                  <a:cxn ang="0">
                    <a:pos x="wd2" y="hd2"/>
                  </a:cxn>
                  <a:cxn ang="5400000">
                    <a:pos x="wd2" y="hd2"/>
                  </a:cxn>
                  <a:cxn ang="10800000">
                    <a:pos x="wd2" y="hd2"/>
                  </a:cxn>
                  <a:cxn ang="16200000">
                    <a:pos x="wd2" y="hd2"/>
                  </a:cxn>
                </a:cxnLst>
                <a:rect l="0" t="0" r="r" b="b"/>
                <a:pathLst>
                  <a:path w="20598" h="16975" fill="norm" stroke="1" extrusionOk="0">
                    <a:moveTo>
                      <a:pt x="1581" y="8687"/>
                    </a:moveTo>
                    <a:cubicBezTo>
                      <a:pt x="1581" y="8687"/>
                      <a:pt x="6027" y="10809"/>
                      <a:pt x="12307" y="6905"/>
                    </a:cubicBezTo>
                    <a:cubicBezTo>
                      <a:pt x="12960" y="6523"/>
                      <a:pt x="13571" y="5844"/>
                      <a:pt x="14119" y="4995"/>
                    </a:cubicBezTo>
                    <a:cubicBezTo>
                      <a:pt x="15615" y="2577"/>
                      <a:pt x="19071" y="-2346"/>
                      <a:pt x="20146" y="1304"/>
                    </a:cubicBezTo>
                    <a:cubicBezTo>
                      <a:pt x="21537" y="5971"/>
                      <a:pt x="19683" y="13016"/>
                      <a:pt x="15025" y="14798"/>
                    </a:cubicBezTo>
                    <a:cubicBezTo>
                      <a:pt x="10368" y="16581"/>
                      <a:pt x="2339" y="19254"/>
                      <a:pt x="0" y="13355"/>
                    </a:cubicBezTo>
                    <a:cubicBezTo>
                      <a:pt x="0" y="13355"/>
                      <a:pt x="-63" y="8942"/>
                      <a:pt x="1581" y="8687"/>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49" name="Freeform: Shape 438"/>
              <p:cNvSpPr/>
              <p:nvPr/>
            </p:nvSpPr>
            <p:spPr>
              <a:xfrm>
                <a:off x="982781" y="396949"/>
                <a:ext cx="116510" cy="917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788"/>
                    </a:moveTo>
                    <a:lnTo>
                      <a:pt x="1781" y="21600"/>
                    </a:lnTo>
                    <a:lnTo>
                      <a:pt x="21600" y="11576"/>
                    </a:lnTo>
                    <a:lnTo>
                      <a:pt x="18482" y="0"/>
                    </a:lnTo>
                    <a:close/>
                  </a:path>
                </a:pathLst>
              </a:custGeom>
              <a:solidFill>
                <a:srgbClr val="F2BBA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50" name="Freeform: Shape 439"/>
              <p:cNvSpPr/>
              <p:nvPr/>
            </p:nvSpPr>
            <p:spPr>
              <a:xfrm>
                <a:off x="299009" y="1815582"/>
                <a:ext cx="326083" cy="98400"/>
              </a:xfrm>
              <a:custGeom>
                <a:avLst/>
                <a:gdLst/>
                <a:ahLst/>
                <a:cxnLst>
                  <a:cxn ang="0">
                    <a:pos x="wd2" y="hd2"/>
                  </a:cxn>
                  <a:cxn ang="5400000">
                    <a:pos x="wd2" y="hd2"/>
                  </a:cxn>
                  <a:cxn ang="10800000">
                    <a:pos x="wd2" y="hd2"/>
                  </a:cxn>
                  <a:cxn ang="16200000">
                    <a:pos x="wd2" y="hd2"/>
                  </a:cxn>
                </a:cxnLst>
                <a:rect l="0" t="0" r="r" b="b"/>
                <a:pathLst>
                  <a:path w="21176" h="21600" fill="norm" stroke="1" extrusionOk="0">
                    <a:moveTo>
                      <a:pt x="12705" y="0"/>
                    </a:moveTo>
                    <a:cubicBezTo>
                      <a:pt x="12705" y="0"/>
                      <a:pt x="8205" y="8166"/>
                      <a:pt x="1318" y="8956"/>
                    </a:cubicBezTo>
                    <a:cubicBezTo>
                      <a:pt x="887" y="9088"/>
                      <a:pt x="496" y="10010"/>
                      <a:pt x="339" y="11327"/>
                    </a:cubicBezTo>
                    <a:lnTo>
                      <a:pt x="144" y="12644"/>
                    </a:lnTo>
                    <a:cubicBezTo>
                      <a:pt x="-365" y="16859"/>
                      <a:pt x="535" y="21600"/>
                      <a:pt x="1865" y="21600"/>
                    </a:cubicBezTo>
                    <a:lnTo>
                      <a:pt x="14622" y="21600"/>
                    </a:lnTo>
                    <a:lnTo>
                      <a:pt x="15835" y="16859"/>
                    </a:lnTo>
                    <a:lnTo>
                      <a:pt x="16226" y="19888"/>
                    </a:lnTo>
                    <a:cubicBezTo>
                      <a:pt x="16422" y="20810"/>
                      <a:pt x="16696" y="21600"/>
                      <a:pt x="17087" y="21600"/>
                    </a:cubicBezTo>
                    <a:lnTo>
                      <a:pt x="20218" y="21600"/>
                    </a:lnTo>
                    <a:cubicBezTo>
                      <a:pt x="20726" y="21600"/>
                      <a:pt x="21118" y="20283"/>
                      <a:pt x="21157" y="18702"/>
                    </a:cubicBezTo>
                    <a:cubicBezTo>
                      <a:pt x="21235" y="13961"/>
                      <a:pt x="21157" y="4478"/>
                      <a:pt x="19122" y="0"/>
                    </a:cubicBezTo>
                    <a:close/>
                  </a:path>
                </a:pathLst>
              </a:custGeom>
              <a:solidFill>
                <a:srgbClr val="11111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51" name="Freeform: Shape 440"/>
              <p:cNvSpPr/>
              <p:nvPr/>
            </p:nvSpPr>
            <p:spPr>
              <a:xfrm>
                <a:off x="363315" y="1839126"/>
                <a:ext cx="325768" cy="98399"/>
              </a:xfrm>
              <a:custGeom>
                <a:avLst/>
                <a:gdLst/>
                <a:ahLst/>
                <a:cxnLst>
                  <a:cxn ang="0">
                    <a:pos x="wd2" y="hd2"/>
                  </a:cxn>
                  <a:cxn ang="5400000">
                    <a:pos x="wd2" y="hd2"/>
                  </a:cxn>
                  <a:cxn ang="10800000">
                    <a:pos x="wd2" y="hd2"/>
                  </a:cxn>
                  <a:cxn ang="16200000">
                    <a:pos x="wd2" y="hd2"/>
                  </a:cxn>
                </a:cxnLst>
                <a:rect l="0" t="0" r="r" b="b"/>
                <a:pathLst>
                  <a:path w="21155" h="21600" fill="norm" stroke="1" extrusionOk="0">
                    <a:moveTo>
                      <a:pt x="12685" y="0"/>
                    </a:moveTo>
                    <a:cubicBezTo>
                      <a:pt x="12685" y="0"/>
                      <a:pt x="8185" y="8166"/>
                      <a:pt x="1298" y="9088"/>
                    </a:cubicBezTo>
                    <a:cubicBezTo>
                      <a:pt x="867" y="9088"/>
                      <a:pt x="515" y="10010"/>
                      <a:pt x="319" y="11327"/>
                    </a:cubicBezTo>
                    <a:lnTo>
                      <a:pt x="163" y="12776"/>
                    </a:lnTo>
                    <a:cubicBezTo>
                      <a:pt x="-385" y="16990"/>
                      <a:pt x="515" y="21600"/>
                      <a:pt x="1885" y="21600"/>
                    </a:cubicBezTo>
                    <a:lnTo>
                      <a:pt x="14641" y="21600"/>
                    </a:lnTo>
                    <a:lnTo>
                      <a:pt x="15815" y="16990"/>
                    </a:lnTo>
                    <a:lnTo>
                      <a:pt x="16206" y="19888"/>
                    </a:lnTo>
                    <a:cubicBezTo>
                      <a:pt x="16402" y="20941"/>
                      <a:pt x="16715" y="21600"/>
                      <a:pt x="17067" y="21600"/>
                    </a:cubicBezTo>
                    <a:lnTo>
                      <a:pt x="20237" y="21600"/>
                    </a:lnTo>
                    <a:cubicBezTo>
                      <a:pt x="20706" y="21600"/>
                      <a:pt x="21098" y="20283"/>
                      <a:pt x="21137" y="18702"/>
                    </a:cubicBezTo>
                    <a:cubicBezTo>
                      <a:pt x="21215" y="13961"/>
                      <a:pt x="21137" y="4478"/>
                      <a:pt x="19102" y="0"/>
                    </a:cubicBezTo>
                    <a:close/>
                  </a:path>
                </a:pathLst>
              </a:custGeom>
              <a:solidFill>
                <a:srgbClr val="11111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52" name="Freeform: Shape 441"/>
              <p:cNvSpPr/>
              <p:nvPr/>
            </p:nvSpPr>
            <p:spPr>
              <a:xfrm>
                <a:off x="487768" y="953536"/>
                <a:ext cx="758593" cy="869894"/>
              </a:xfrm>
              <a:custGeom>
                <a:avLst/>
                <a:gdLst/>
                <a:ahLst/>
                <a:cxnLst>
                  <a:cxn ang="0">
                    <a:pos x="wd2" y="hd2"/>
                  </a:cxn>
                  <a:cxn ang="5400000">
                    <a:pos x="wd2" y="hd2"/>
                  </a:cxn>
                  <a:cxn ang="10800000">
                    <a:pos x="wd2" y="hd2"/>
                  </a:cxn>
                  <a:cxn ang="16200000">
                    <a:pos x="wd2" y="hd2"/>
                  </a:cxn>
                </a:cxnLst>
                <a:rect l="0" t="0" r="r" b="b"/>
                <a:pathLst>
                  <a:path w="19685" h="21600" fill="norm" stroke="1" extrusionOk="0">
                    <a:moveTo>
                      <a:pt x="17969" y="0"/>
                    </a:moveTo>
                    <a:cubicBezTo>
                      <a:pt x="17969" y="0"/>
                      <a:pt x="21600" y="5557"/>
                      <a:pt x="18297" y="7130"/>
                    </a:cubicBezTo>
                    <a:cubicBezTo>
                      <a:pt x="15590" y="8433"/>
                      <a:pt x="8718" y="7969"/>
                      <a:pt x="6355" y="7759"/>
                    </a:cubicBezTo>
                    <a:cubicBezTo>
                      <a:pt x="5917" y="7729"/>
                      <a:pt x="5541" y="8044"/>
                      <a:pt x="5541" y="8448"/>
                    </a:cubicBezTo>
                    <a:cubicBezTo>
                      <a:pt x="5541" y="9602"/>
                      <a:pt x="5463" y="10905"/>
                      <a:pt x="5228" y="12313"/>
                    </a:cubicBezTo>
                    <a:cubicBezTo>
                      <a:pt x="4883" y="14575"/>
                      <a:pt x="4257" y="20117"/>
                      <a:pt x="3647" y="21600"/>
                    </a:cubicBezTo>
                    <a:lnTo>
                      <a:pt x="0" y="21600"/>
                    </a:lnTo>
                    <a:lnTo>
                      <a:pt x="2630" y="6276"/>
                    </a:lnTo>
                    <a:cubicBezTo>
                      <a:pt x="2739" y="5797"/>
                      <a:pt x="3005" y="5393"/>
                      <a:pt x="3397" y="5078"/>
                    </a:cubicBezTo>
                    <a:cubicBezTo>
                      <a:pt x="5009" y="3775"/>
                      <a:pt x="9892" y="449"/>
                      <a:pt x="17969" y="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53" name="Freeform: Shape 442"/>
              <p:cNvSpPr/>
              <p:nvPr/>
            </p:nvSpPr>
            <p:spPr>
              <a:xfrm>
                <a:off x="531231" y="976474"/>
                <a:ext cx="727954" cy="869894"/>
              </a:xfrm>
              <a:custGeom>
                <a:avLst/>
                <a:gdLst/>
                <a:ahLst/>
                <a:cxnLst>
                  <a:cxn ang="0">
                    <a:pos x="wd2" y="hd2"/>
                  </a:cxn>
                  <a:cxn ang="5400000">
                    <a:pos x="wd2" y="hd2"/>
                  </a:cxn>
                  <a:cxn ang="10800000">
                    <a:pos x="wd2" y="hd2"/>
                  </a:cxn>
                  <a:cxn ang="16200000">
                    <a:pos x="wd2" y="hd2"/>
                  </a:cxn>
                </a:cxnLst>
                <a:rect l="0" t="0" r="r" b="b"/>
                <a:pathLst>
                  <a:path w="19689" h="21600" fill="norm" stroke="1" extrusionOk="0">
                    <a:moveTo>
                      <a:pt x="17978" y="0"/>
                    </a:moveTo>
                    <a:cubicBezTo>
                      <a:pt x="17978" y="0"/>
                      <a:pt x="21600" y="5542"/>
                      <a:pt x="18305" y="7130"/>
                    </a:cubicBezTo>
                    <a:cubicBezTo>
                      <a:pt x="15596" y="8433"/>
                      <a:pt x="8728" y="7969"/>
                      <a:pt x="6346" y="7759"/>
                    </a:cubicBezTo>
                    <a:cubicBezTo>
                      <a:pt x="5922" y="7714"/>
                      <a:pt x="5547" y="8044"/>
                      <a:pt x="5547" y="8448"/>
                    </a:cubicBezTo>
                    <a:cubicBezTo>
                      <a:pt x="5531" y="9602"/>
                      <a:pt x="5449" y="10890"/>
                      <a:pt x="5237" y="12313"/>
                    </a:cubicBezTo>
                    <a:cubicBezTo>
                      <a:pt x="4878" y="14575"/>
                      <a:pt x="4258" y="20117"/>
                      <a:pt x="3654" y="21600"/>
                    </a:cubicBezTo>
                    <a:lnTo>
                      <a:pt x="0" y="21600"/>
                    </a:lnTo>
                    <a:lnTo>
                      <a:pt x="2643" y="6276"/>
                    </a:lnTo>
                    <a:cubicBezTo>
                      <a:pt x="2741" y="5812"/>
                      <a:pt x="3002" y="5378"/>
                      <a:pt x="3393" y="5078"/>
                    </a:cubicBezTo>
                    <a:cubicBezTo>
                      <a:pt x="5008" y="3775"/>
                      <a:pt x="9886" y="449"/>
                      <a:pt x="17978" y="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54" name="Freeform: Shape 443"/>
              <p:cNvSpPr/>
              <p:nvPr/>
            </p:nvSpPr>
            <p:spPr>
              <a:xfrm>
                <a:off x="926154" y="492522"/>
                <a:ext cx="178324" cy="595242"/>
              </a:xfrm>
              <a:custGeom>
                <a:avLst/>
                <a:gdLst/>
                <a:ahLst/>
                <a:cxnLst>
                  <a:cxn ang="0">
                    <a:pos x="wd2" y="hd2"/>
                  </a:cxn>
                  <a:cxn ang="5400000">
                    <a:pos x="wd2" y="hd2"/>
                  </a:cxn>
                  <a:cxn ang="10800000">
                    <a:pos x="wd2" y="hd2"/>
                  </a:cxn>
                  <a:cxn ang="16200000">
                    <a:pos x="wd2" y="hd2"/>
                  </a:cxn>
                </a:cxnLst>
                <a:rect l="0" t="0" r="r" b="b"/>
                <a:pathLst>
                  <a:path w="17933" h="21320" fill="norm" stroke="1" extrusionOk="0">
                    <a:moveTo>
                      <a:pt x="49" y="6257"/>
                    </a:moveTo>
                    <a:cubicBezTo>
                      <a:pt x="49" y="6257"/>
                      <a:pt x="1320" y="16798"/>
                      <a:pt x="2409" y="20319"/>
                    </a:cubicBezTo>
                    <a:cubicBezTo>
                      <a:pt x="2590" y="20988"/>
                      <a:pt x="4345" y="21442"/>
                      <a:pt x="6220" y="21291"/>
                    </a:cubicBezTo>
                    <a:cubicBezTo>
                      <a:pt x="8399" y="21118"/>
                      <a:pt x="11605" y="20686"/>
                      <a:pt x="15296" y="19520"/>
                    </a:cubicBezTo>
                    <a:cubicBezTo>
                      <a:pt x="21286" y="17684"/>
                      <a:pt x="15478" y="5004"/>
                      <a:pt x="13481" y="922"/>
                    </a:cubicBezTo>
                    <a:cubicBezTo>
                      <a:pt x="13118" y="252"/>
                      <a:pt x="11182" y="-158"/>
                      <a:pt x="9367" y="58"/>
                    </a:cubicBezTo>
                    <a:lnTo>
                      <a:pt x="4345" y="620"/>
                    </a:lnTo>
                    <a:cubicBezTo>
                      <a:pt x="3558" y="728"/>
                      <a:pt x="2893" y="922"/>
                      <a:pt x="2469" y="1181"/>
                    </a:cubicBezTo>
                    <a:cubicBezTo>
                      <a:pt x="1441" y="1894"/>
                      <a:pt x="-314" y="3536"/>
                      <a:pt x="49" y="6257"/>
                    </a:cubicBezTo>
                    <a:close/>
                  </a:path>
                </a:pathLst>
              </a:custGeom>
              <a:solidFill>
                <a:srgbClr val="D1D1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55" name="Freeform: Shape 444"/>
              <p:cNvSpPr/>
              <p:nvPr/>
            </p:nvSpPr>
            <p:spPr>
              <a:xfrm>
                <a:off x="968286" y="456427"/>
                <a:ext cx="290979" cy="689215"/>
              </a:xfrm>
              <a:custGeom>
                <a:avLst/>
                <a:gdLst/>
                <a:ahLst/>
                <a:cxnLst>
                  <a:cxn ang="0">
                    <a:pos x="wd2" y="hd2"/>
                  </a:cxn>
                  <a:cxn ang="5400000">
                    <a:pos x="wd2" y="hd2"/>
                  </a:cxn>
                  <a:cxn ang="10800000">
                    <a:pos x="wd2" y="hd2"/>
                  </a:cxn>
                  <a:cxn ang="16200000">
                    <a:pos x="wd2" y="hd2"/>
                  </a:cxn>
                </a:cxnLst>
                <a:rect l="0" t="0" r="r" b="b"/>
                <a:pathLst>
                  <a:path w="21556" h="19328" fill="norm" stroke="1" extrusionOk="0">
                    <a:moveTo>
                      <a:pt x="12764" y="8"/>
                    </a:moveTo>
                    <a:cubicBezTo>
                      <a:pt x="12764" y="8"/>
                      <a:pt x="17004" y="-178"/>
                      <a:pt x="18209" y="1243"/>
                    </a:cubicBezTo>
                    <a:cubicBezTo>
                      <a:pt x="19458" y="2647"/>
                      <a:pt x="21556" y="18411"/>
                      <a:pt x="21556" y="18411"/>
                    </a:cubicBezTo>
                    <a:cubicBezTo>
                      <a:pt x="21556" y="18411"/>
                      <a:pt x="13791" y="21422"/>
                      <a:pt x="4731" y="16534"/>
                    </a:cubicBezTo>
                    <a:cubicBezTo>
                      <a:pt x="4106" y="16212"/>
                      <a:pt x="3749" y="15840"/>
                      <a:pt x="3616" y="15434"/>
                    </a:cubicBezTo>
                    <a:cubicBezTo>
                      <a:pt x="2857" y="12982"/>
                      <a:pt x="-44" y="3205"/>
                      <a:pt x="1" y="1886"/>
                    </a:cubicBezTo>
                    <a:cubicBezTo>
                      <a:pt x="45" y="380"/>
                      <a:pt x="12764" y="8"/>
                      <a:pt x="12764" y="8"/>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56" name="Freeform: Shape 445"/>
              <p:cNvSpPr/>
              <p:nvPr/>
            </p:nvSpPr>
            <p:spPr>
              <a:xfrm>
                <a:off x="926153" y="520702"/>
                <a:ext cx="44556" cy="478111"/>
              </a:xfrm>
              <a:custGeom>
                <a:avLst/>
                <a:gdLst/>
                <a:ahLst/>
                <a:cxnLst>
                  <a:cxn ang="0">
                    <a:pos x="wd2" y="hd2"/>
                  </a:cxn>
                  <a:cxn ang="5400000">
                    <a:pos x="wd2" y="hd2"/>
                  </a:cxn>
                  <a:cxn ang="10800000">
                    <a:pos x="wd2" y="hd2"/>
                  </a:cxn>
                  <a:cxn ang="16200000">
                    <a:pos x="wd2" y="hd2"/>
                  </a:cxn>
                </a:cxnLst>
                <a:rect l="0" t="0" r="r" b="b"/>
                <a:pathLst>
                  <a:path w="20197" h="21600" fill="norm" stroke="1" extrusionOk="0">
                    <a:moveTo>
                      <a:pt x="20197" y="18713"/>
                    </a:moveTo>
                    <a:lnTo>
                      <a:pt x="12367" y="0"/>
                    </a:lnTo>
                    <a:cubicBezTo>
                      <a:pt x="11827" y="54"/>
                      <a:pt x="11287" y="109"/>
                      <a:pt x="11017" y="191"/>
                    </a:cubicBezTo>
                    <a:cubicBezTo>
                      <a:pt x="6427" y="1090"/>
                      <a:pt x="-1403" y="3160"/>
                      <a:pt x="217" y="6592"/>
                    </a:cubicBezTo>
                    <a:cubicBezTo>
                      <a:pt x="217" y="6592"/>
                      <a:pt x="4267" y="15962"/>
                      <a:pt x="8317" y="21600"/>
                    </a:cubicBezTo>
                    <a:close/>
                  </a:path>
                </a:pathLst>
              </a:custGeom>
              <a:solidFill>
                <a:srgbClr val="9449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57" name="Freeform: Shape 446"/>
              <p:cNvSpPr/>
              <p:nvPr/>
            </p:nvSpPr>
            <p:spPr>
              <a:xfrm>
                <a:off x="859121" y="95809"/>
                <a:ext cx="305507" cy="331655"/>
              </a:xfrm>
              <a:custGeom>
                <a:avLst/>
                <a:gdLst/>
                <a:ahLst/>
                <a:cxnLst>
                  <a:cxn ang="0">
                    <a:pos x="wd2" y="hd2"/>
                  </a:cxn>
                  <a:cxn ang="5400000">
                    <a:pos x="wd2" y="hd2"/>
                  </a:cxn>
                  <a:cxn ang="10800000">
                    <a:pos x="wd2" y="hd2"/>
                  </a:cxn>
                  <a:cxn ang="16200000">
                    <a:pos x="wd2" y="hd2"/>
                  </a:cxn>
                </a:cxnLst>
                <a:rect l="0" t="0" r="r" b="b"/>
                <a:pathLst>
                  <a:path w="19914" h="21116" fill="norm" stroke="1" extrusionOk="0">
                    <a:moveTo>
                      <a:pt x="1447" y="2334"/>
                    </a:moveTo>
                    <a:cubicBezTo>
                      <a:pt x="1683" y="2027"/>
                      <a:pt x="1997" y="1835"/>
                      <a:pt x="2351" y="1682"/>
                    </a:cubicBezTo>
                    <a:cubicBezTo>
                      <a:pt x="4982" y="377"/>
                      <a:pt x="7927" y="-275"/>
                      <a:pt x="10519" y="109"/>
                    </a:cubicBezTo>
                    <a:cubicBezTo>
                      <a:pt x="13700" y="531"/>
                      <a:pt x="15350" y="2986"/>
                      <a:pt x="16685" y="4674"/>
                    </a:cubicBezTo>
                    <a:cubicBezTo>
                      <a:pt x="18178" y="6554"/>
                      <a:pt x="20259" y="9086"/>
                      <a:pt x="19866" y="12616"/>
                    </a:cubicBezTo>
                    <a:cubicBezTo>
                      <a:pt x="19474" y="16337"/>
                      <a:pt x="16528" y="18639"/>
                      <a:pt x="15821" y="19177"/>
                    </a:cubicBezTo>
                    <a:cubicBezTo>
                      <a:pt x="15271" y="19599"/>
                      <a:pt x="12954" y="21325"/>
                      <a:pt x="9577" y="21095"/>
                    </a:cubicBezTo>
                    <a:cubicBezTo>
                      <a:pt x="8084" y="21018"/>
                      <a:pt x="6592" y="20519"/>
                      <a:pt x="5257" y="19752"/>
                    </a:cubicBezTo>
                    <a:cubicBezTo>
                      <a:pt x="4000" y="19023"/>
                      <a:pt x="2626" y="17949"/>
                      <a:pt x="2311" y="16491"/>
                    </a:cubicBezTo>
                    <a:cubicBezTo>
                      <a:pt x="2311" y="16414"/>
                      <a:pt x="2154" y="15455"/>
                      <a:pt x="2154" y="15493"/>
                    </a:cubicBezTo>
                    <a:cubicBezTo>
                      <a:pt x="2154" y="15493"/>
                      <a:pt x="-1027" y="14803"/>
                      <a:pt x="1526" y="13460"/>
                    </a:cubicBezTo>
                    <a:cubicBezTo>
                      <a:pt x="1526" y="13460"/>
                      <a:pt x="3490" y="12271"/>
                      <a:pt x="1958" y="10161"/>
                    </a:cubicBezTo>
                    <a:cubicBezTo>
                      <a:pt x="505" y="8012"/>
                      <a:pt x="-1341" y="5710"/>
                      <a:pt x="1447" y="2334"/>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58" name="Freeform: Shape 447"/>
              <p:cNvSpPr/>
              <p:nvPr/>
            </p:nvSpPr>
            <p:spPr>
              <a:xfrm>
                <a:off x="1053629" y="230938"/>
                <a:ext cx="28472" cy="60616"/>
              </a:xfrm>
              <a:custGeom>
                <a:avLst/>
                <a:gdLst/>
                <a:ahLst/>
                <a:cxnLst>
                  <a:cxn ang="0">
                    <a:pos x="wd2" y="hd2"/>
                  </a:cxn>
                  <a:cxn ang="5400000">
                    <a:pos x="wd2" y="hd2"/>
                  </a:cxn>
                  <a:cxn ang="10800000">
                    <a:pos x="wd2" y="hd2"/>
                  </a:cxn>
                  <a:cxn ang="16200000">
                    <a:pos x="wd2" y="hd2"/>
                  </a:cxn>
                </a:cxnLst>
                <a:rect l="0" t="0" r="r" b="b"/>
                <a:pathLst>
                  <a:path w="19630" h="21476" fill="norm" stroke="1" extrusionOk="0">
                    <a:moveTo>
                      <a:pt x="9224" y="635"/>
                    </a:moveTo>
                    <a:cubicBezTo>
                      <a:pt x="10446" y="212"/>
                      <a:pt x="12077" y="0"/>
                      <a:pt x="13299" y="0"/>
                    </a:cubicBezTo>
                    <a:cubicBezTo>
                      <a:pt x="14929" y="0"/>
                      <a:pt x="16967" y="424"/>
                      <a:pt x="17782" y="1271"/>
                    </a:cubicBezTo>
                    <a:cubicBezTo>
                      <a:pt x="19005" y="2329"/>
                      <a:pt x="19412" y="3176"/>
                      <a:pt x="19412" y="4235"/>
                    </a:cubicBezTo>
                    <a:cubicBezTo>
                      <a:pt x="20635" y="9106"/>
                      <a:pt x="16560" y="13976"/>
                      <a:pt x="11261" y="17788"/>
                    </a:cubicBezTo>
                    <a:cubicBezTo>
                      <a:pt x="9631" y="19271"/>
                      <a:pt x="7186" y="20541"/>
                      <a:pt x="4741" y="21176"/>
                    </a:cubicBezTo>
                    <a:cubicBezTo>
                      <a:pt x="3926" y="21388"/>
                      <a:pt x="3926" y="21600"/>
                      <a:pt x="3518" y="21388"/>
                    </a:cubicBezTo>
                    <a:cubicBezTo>
                      <a:pt x="2703" y="21388"/>
                      <a:pt x="2295" y="21176"/>
                      <a:pt x="2295" y="20965"/>
                    </a:cubicBezTo>
                    <a:cubicBezTo>
                      <a:pt x="-965" y="17788"/>
                      <a:pt x="-557" y="15671"/>
                      <a:pt x="2295" y="12706"/>
                    </a:cubicBezTo>
                    <a:cubicBezTo>
                      <a:pt x="3518" y="11224"/>
                      <a:pt x="665" y="9529"/>
                      <a:pt x="258" y="7835"/>
                    </a:cubicBezTo>
                    <a:cubicBezTo>
                      <a:pt x="-557" y="5294"/>
                      <a:pt x="5556" y="1906"/>
                      <a:pt x="9224" y="635"/>
                    </a:cubicBezTo>
                    <a:close/>
                  </a:path>
                </a:pathLst>
              </a:custGeom>
              <a:solidFill>
                <a:srgbClr val="EFAB9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59" name="Freeform: Shape 448"/>
              <p:cNvSpPr/>
              <p:nvPr/>
            </p:nvSpPr>
            <p:spPr>
              <a:xfrm>
                <a:off x="915691" y="257984"/>
                <a:ext cx="18880" cy="19285"/>
              </a:xfrm>
              <a:custGeom>
                <a:avLst/>
                <a:gdLst/>
                <a:ahLst/>
                <a:cxnLst>
                  <a:cxn ang="0">
                    <a:pos x="wd2" y="hd2"/>
                  </a:cxn>
                  <a:cxn ang="5400000">
                    <a:pos x="wd2" y="hd2"/>
                  </a:cxn>
                  <a:cxn ang="10800000">
                    <a:pos x="wd2" y="hd2"/>
                  </a:cxn>
                  <a:cxn ang="16200000">
                    <a:pos x="wd2" y="hd2"/>
                  </a:cxn>
                </a:cxnLst>
                <a:rect l="0" t="0" r="r" b="b"/>
                <a:pathLst>
                  <a:path w="19369" h="18726" fill="norm" stroke="1" extrusionOk="0">
                    <a:moveTo>
                      <a:pt x="685" y="13190"/>
                    </a:moveTo>
                    <a:cubicBezTo>
                      <a:pt x="3685" y="18306"/>
                      <a:pt x="9085" y="20011"/>
                      <a:pt x="13885" y="17737"/>
                    </a:cubicBezTo>
                    <a:cubicBezTo>
                      <a:pt x="18685" y="15464"/>
                      <a:pt x="20485" y="9779"/>
                      <a:pt x="18685" y="5232"/>
                    </a:cubicBezTo>
                    <a:cubicBezTo>
                      <a:pt x="16285" y="685"/>
                      <a:pt x="10285" y="-1589"/>
                      <a:pt x="5485" y="1253"/>
                    </a:cubicBezTo>
                    <a:cubicBezTo>
                      <a:pt x="685" y="2958"/>
                      <a:pt x="-1115" y="8643"/>
                      <a:pt x="685" y="1319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60" name="Freeform: Shape 449"/>
              <p:cNvSpPr/>
              <p:nvPr/>
            </p:nvSpPr>
            <p:spPr>
              <a:xfrm>
                <a:off x="766062" y="0"/>
                <a:ext cx="433089" cy="346338"/>
              </a:xfrm>
              <a:custGeom>
                <a:avLst/>
                <a:gdLst/>
                <a:ahLst/>
                <a:cxnLst>
                  <a:cxn ang="0">
                    <a:pos x="wd2" y="hd2"/>
                  </a:cxn>
                  <a:cxn ang="5400000">
                    <a:pos x="wd2" y="hd2"/>
                  </a:cxn>
                  <a:cxn ang="10800000">
                    <a:pos x="wd2" y="hd2"/>
                  </a:cxn>
                  <a:cxn ang="16200000">
                    <a:pos x="wd2" y="hd2"/>
                  </a:cxn>
                </a:cxnLst>
                <a:rect l="0" t="0" r="r" b="b"/>
                <a:pathLst>
                  <a:path w="20942" h="21514" fill="norm" stroke="1" extrusionOk="0">
                    <a:moveTo>
                      <a:pt x="20172" y="7845"/>
                    </a:moveTo>
                    <a:cubicBezTo>
                      <a:pt x="19618" y="5861"/>
                      <a:pt x="18598" y="4176"/>
                      <a:pt x="17111" y="3016"/>
                    </a:cubicBezTo>
                    <a:cubicBezTo>
                      <a:pt x="16470" y="2529"/>
                      <a:pt x="15828" y="1930"/>
                      <a:pt x="15274" y="1256"/>
                    </a:cubicBezTo>
                    <a:cubicBezTo>
                      <a:pt x="14983" y="957"/>
                      <a:pt x="14721" y="732"/>
                      <a:pt x="14371" y="545"/>
                    </a:cubicBezTo>
                    <a:cubicBezTo>
                      <a:pt x="13555" y="58"/>
                      <a:pt x="12651" y="58"/>
                      <a:pt x="11747" y="21"/>
                    </a:cubicBezTo>
                    <a:cubicBezTo>
                      <a:pt x="10115" y="-17"/>
                      <a:pt x="8453" y="-54"/>
                      <a:pt x="6850" y="395"/>
                    </a:cubicBezTo>
                    <a:cubicBezTo>
                      <a:pt x="5218" y="844"/>
                      <a:pt x="3673" y="1818"/>
                      <a:pt x="2653" y="3502"/>
                    </a:cubicBezTo>
                    <a:cubicBezTo>
                      <a:pt x="2419" y="3053"/>
                      <a:pt x="2274" y="2529"/>
                      <a:pt x="2215" y="2005"/>
                    </a:cubicBezTo>
                    <a:cubicBezTo>
                      <a:pt x="1662" y="3540"/>
                      <a:pt x="1399" y="5299"/>
                      <a:pt x="1487" y="6984"/>
                    </a:cubicBezTo>
                    <a:cubicBezTo>
                      <a:pt x="1224" y="6385"/>
                      <a:pt x="991" y="5786"/>
                      <a:pt x="758" y="5187"/>
                    </a:cubicBezTo>
                    <a:cubicBezTo>
                      <a:pt x="437" y="6609"/>
                      <a:pt x="437" y="8107"/>
                      <a:pt x="758" y="9492"/>
                    </a:cubicBezTo>
                    <a:cubicBezTo>
                      <a:pt x="525" y="9305"/>
                      <a:pt x="262" y="9118"/>
                      <a:pt x="0" y="8930"/>
                    </a:cubicBezTo>
                    <a:cubicBezTo>
                      <a:pt x="175" y="9979"/>
                      <a:pt x="321" y="11027"/>
                      <a:pt x="874" y="11813"/>
                    </a:cubicBezTo>
                    <a:cubicBezTo>
                      <a:pt x="1574" y="12824"/>
                      <a:pt x="2711" y="13048"/>
                      <a:pt x="3760" y="13161"/>
                    </a:cubicBezTo>
                    <a:cubicBezTo>
                      <a:pt x="5393" y="13310"/>
                      <a:pt x="7054" y="13273"/>
                      <a:pt x="8687" y="13048"/>
                    </a:cubicBezTo>
                    <a:cubicBezTo>
                      <a:pt x="9240" y="12973"/>
                      <a:pt x="9853" y="12749"/>
                      <a:pt x="10202" y="12262"/>
                    </a:cubicBezTo>
                    <a:cubicBezTo>
                      <a:pt x="10202" y="12636"/>
                      <a:pt x="10144" y="13011"/>
                      <a:pt x="10057" y="13348"/>
                    </a:cubicBezTo>
                    <a:cubicBezTo>
                      <a:pt x="9998" y="13497"/>
                      <a:pt x="9940" y="13685"/>
                      <a:pt x="10057" y="13760"/>
                    </a:cubicBezTo>
                    <a:cubicBezTo>
                      <a:pt x="10115" y="13797"/>
                      <a:pt x="10173" y="13797"/>
                      <a:pt x="10232" y="13797"/>
                    </a:cubicBezTo>
                    <a:cubicBezTo>
                      <a:pt x="10873" y="13685"/>
                      <a:pt x="11456" y="13198"/>
                      <a:pt x="11864" y="12562"/>
                    </a:cubicBezTo>
                    <a:cubicBezTo>
                      <a:pt x="11893" y="12636"/>
                      <a:pt x="11893" y="12711"/>
                      <a:pt x="11922" y="12749"/>
                    </a:cubicBezTo>
                    <a:cubicBezTo>
                      <a:pt x="12068" y="13161"/>
                      <a:pt x="12039" y="13797"/>
                      <a:pt x="12097" y="14246"/>
                    </a:cubicBezTo>
                    <a:cubicBezTo>
                      <a:pt x="12214" y="15070"/>
                      <a:pt x="12330" y="15893"/>
                      <a:pt x="12418" y="16679"/>
                    </a:cubicBezTo>
                    <a:cubicBezTo>
                      <a:pt x="12447" y="16829"/>
                      <a:pt x="12476" y="16979"/>
                      <a:pt x="12534" y="17129"/>
                    </a:cubicBezTo>
                    <a:cubicBezTo>
                      <a:pt x="12622" y="17278"/>
                      <a:pt x="12797" y="17391"/>
                      <a:pt x="12972" y="17353"/>
                    </a:cubicBezTo>
                    <a:cubicBezTo>
                      <a:pt x="13234" y="17278"/>
                      <a:pt x="13351" y="16941"/>
                      <a:pt x="13292" y="16642"/>
                    </a:cubicBezTo>
                    <a:cubicBezTo>
                      <a:pt x="13176" y="15556"/>
                      <a:pt x="13001" y="14096"/>
                      <a:pt x="13846" y="13423"/>
                    </a:cubicBezTo>
                    <a:cubicBezTo>
                      <a:pt x="14400" y="12973"/>
                      <a:pt x="15362" y="12973"/>
                      <a:pt x="15887" y="13610"/>
                    </a:cubicBezTo>
                    <a:cubicBezTo>
                      <a:pt x="16353" y="14284"/>
                      <a:pt x="16266" y="15182"/>
                      <a:pt x="16062" y="15968"/>
                    </a:cubicBezTo>
                    <a:cubicBezTo>
                      <a:pt x="15799" y="17204"/>
                      <a:pt x="15100" y="18139"/>
                      <a:pt x="15362" y="19450"/>
                    </a:cubicBezTo>
                    <a:cubicBezTo>
                      <a:pt x="15508" y="20123"/>
                      <a:pt x="15828" y="20685"/>
                      <a:pt x="16295" y="21022"/>
                    </a:cubicBezTo>
                    <a:cubicBezTo>
                      <a:pt x="16790" y="21359"/>
                      <a:pt x="17373" y="21471"/>
                      <a:pt x="17927" y="21509"/>
                    </a:cubicBezTo>
                    <a:cubicBezTo>
                      <a:pt x="18044" y="21509"/>
                      <a:pt x="18539" y="21546"/>
                      <a:pt x="18627" y="21434"/>
                    </a:cubicBezTo>
                    <a:cubicBezTo>
                      <a:pt x="21017" y="17353"/>
                      <a:pt x="21600" y="12824"/>
                      <a:pt x="20172" y="7845"/>
                    </a:cubicBezTo>
                    <a:close/>
                  </a:path>
                </a:pathLst>
              </a:custGeom>
              <a:solidFill>
                <a:srgbClr val="916B3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61" name="Freeform: Shape 450"/>
              <p:cNvSpPr/>
              <p:nvPr/>
            </p:nvSpPr>
            <p:spPr>
              <a:xfrm>
                <a:off x="937571" y="421898"/>
                <a:ext cx="232348" cy="121745"/>
              </a:xfrm>
              <a:custGeom>
                <a:avLst/>
                <a:gdLst/>
                <a:ahLst/>
                <a:cxnLst>
                  <a:cxn ang="0">
                    <a:pos x="wd2" y="hd2"/>
                  </a:cxn>
                  <a:cxn ang="5400000">
                    <a:pos x="wd2" y="hd2"/>
                  </a:cxn>
                  <a:cxn ang="10800000">
                    <a:pos x="wd2" y="hd2"/>
                  </a:cxn>
                  <a:cxn ang="16200000">
                    <a:pos x="wd2" y="hd2"/>
                  </a:cxn>
                </a:cxnLst>
                <a:rect l="0" t="0" r="r" b="b"/>
                <a:pathLst>
                  <a:path w="21482" h="20846" fill="norm" stroke="1" extrusionOk="0">
                    <a:moveTo>
                      <a:pt x="17752" y="480"/>
                    </a:moveTo>
                    <a:cubicBezTo>
                      <a:pt x="15080" y="2846"/>
                      <a:pt x="8344" y="8503"/>
                      <a:pt x="2164" y="11280"/>
                    </a:cubicBezTo>
                    <a:cubicBezTo>
                      <a:pt x="1274" y="11692"/>
                      <a:pt x="550" y="12926"/>
                      <a:pt x="272" y="14572"/>
                    </a:cubicBezTo>
                    <a:cubicBezTo>
                      <a:pt x="49" y="16115"/>
                      <a:pt x="-118" y="18275"/>
                      <a:pt x="105" y="20640"/>
                    </a:cubicBezTo>
                    <a:cubicBezTo>
                      <a:pt x="105" y="20846"/>
                      <a:pt x="160" y="20846"/>
                      <a:pt x="216" y="20846"/>
                    </a:cubicBezTo>
                    <a:cubicBezTo>
                      <a:pt x="1385" y="20537"/>
                      <a:pt x="12686" y="17246"/>
                      <a:pt x="20925" y="7269"/>
                    </a:cubicBezTo>
                    <a:cubicBezTo>
                      <a:pt x="21259" y="6755"/>
                      <a:pt x="21482" y="5932"/>
                      <a:pt x="21482" y="5109"/>
                    </a:cubicBezTo>
                    <a:cubicBezTo>
                      <a:pt x="21426" y="4595"/>
                      <a:pt x="21426" y="3875"/>
                      <a:pt x="21259" y="3155"/>
                    </a:cubicBezTo>
                    <a:cubicBezTo>
                      <a:pt x="20814" y="480"/>
                      <a:pt x="19144" y="-754"/>
                      <a:pt x="17752" y="48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62" name="Freeform: Shape 451"/>
              <p:cNvSpPr/>
              <p:nvPr/>
            </p:nvSpPr>
            <p:spPr>
              <a:xfrm>
                <a:off x="433555" y="626728"/>
                <a:ext cx="227642" cy="70721"/>
              </a:xfrm>
              <a:custGeom>
                <a:avLst/>
                <a:gdLst/>
                <a:ahLst/>
                <a:cxnLst>
                  <a:cxn ang="0">
                    <a:pos x="wd2" y="hd2"/>
                  </a:cxn>
                  <a:cxn ang="5400000">
                    <a:pos x="wd2" y="hd2"/>
                  </a:cxn>
                  <a:cxn ang="10800000">
                    <a:pos x="wd2" y="hd2"/>
                  </a:cxn>
                  <a:cxn ang="16200000">
                    <a:pos x="wd2" y="hd2"/>
                  </a:cxn>
                </a:cxnLst>
                <a:rect l="0" t="0" r="r" b="b"/>
                <a:pathLst>
                  <a:path w="15380" h="17972" fill="norm" stroke="1" extrusionOk="0">
                    <a:moveTo>
                      <a:pt x="13294" y="56"/>
                    </a:moveTo>
                    <a:cubicBezTo>
                      <a:pt x="13294" y="56"/>
                      <a:pt x="3531" y="-1313"/>
                      <a:pt x="440" y="9487"/>
                    </a:cubicBezTo>
                    <a:cubicBezTo>
                      <a:pt x="-2611" y="20287"/>
                      <a:pt x="11220" y="17701"/>
                      <a:pt x="11220" y="17701"/>
                    </a:cubicBezTo>
                    <a:cubicBezTo>
                      <a:pt x="11220" y="17701"/>
                      <a:pt x="18989" y="9183"/>
                      <a:pt x="13294" y="664"/>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63" name="Freeform: Shape 452"/>
              <p:cNvSpPr/>
              <p:nvPr/>
            </p:nvSpPr>
            <p:spPr>
              <a:xfrm>
                <a:off x="587969" y="503456"/>
                <a:ext cx="589990" cy="240638"/>
              </a:xfrm>
              <a:custGeom>
                <a:avLst/>
                <a:gdLst/>
                <a:ahLst/>
                <a:cxnLst>
                  <a:cxn ang="0">
                    <a:pos x="wd2" y="hd2"/>
                  </a:cxn>
                  <a:cxn ang="5400000">
                    <a:pos x="wd2" y="hd2"/>
                  </a:cxn>
                  <a:cxn ang="10800000">
                    <a:pos x="wd2" y="hd2"/>
                  </a:cxn>
                  <a:cxn ang="16200000">
                    <a:pos x="wd2" y="hd2"/>
                  </a:cxn>
                </a:cxnLst>
                <a:rect l="0" t="0" r="r" b="b"/>
                <a:pathLst>
                  <a:path w="20596" h="16992" fill="norm" stroke="1" extrusionOk="0">
                    <a:moveTo>
                      <a:pt x="1579" y="8698"/>
                    </a:moveTo>
                    <a:cubicBezTo>
                      <a:pt x="1579" y="8698"/>
                      <a:pt x="6042" y="10824"/>
                      <a:pt x="12295" y="6955"/>
                    </a:cubicBezTo>
                    <a:cubicBezTo>
                      <a:pt x="12969" y="6530"/>
                      <a:pt x="13579" y="5849"/>
                      <a:pt x="14126" y="4999"/>
                    </a:cubicBezTo>
                    <a:cubicBezTo>
                      <a:pt x="15621" y="2618"/>
                      <a:pt x="19074" y="-2357"/>
                      <a:pt x="20148" y="1300"/>
                    </a:cubicBezTo>
                    <a:cubicBezTo>
                      <a:pt x="21537" y="5977"/>
                      <a:pt x="19663" y="13035"/>
                      <a:pt x="15032" y="14821"/>
                    </a:cubicBezTo>
                    <a:cubicBezTo>
                      <a:pt x="10379" y="16607"/>
                      <a:pt x="2358" y="19243"/>
                      <a:pt x="0" y="13418"/>
                    </a:cubicBezTo>
                    <a:cubicBezTo>
                      <a:pt x="0" y="13418"/>
                      <a:pt x="-63" y="8953"/>
                      <a:pt x="1579" y="8698"/>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64" name="Freeform: Shape 453"/>
              <p:cNvSpPr/>
              <p:nvPr/>
            </p:nvSpPr>
            <p:spPr>
              <a:xfrm>
                <a:off x="898786" y="221627"/>
                <a:ext cx="71921" cy="23801"/>
              </a:xfrm>
              <a:custGeom>
                <a:avLst/>
                <a:gdLst/>
                <a:ahLst/>
                <a:cxnLst>
                  <a:cxn ang="0">
                    <a:pos x="wd2" y="hd2"/>
                  </a:cxn>
                  <a:cxn ang="5400000">
                    <a:pos x="wd2" y="hd2"/>
                  </a:cxn>
                  <a:cxn ang="10800000">
                    <a:pos x="wd2" y="hd2"/>
                  </a:cxn>
                  <a:cxn ang="16200000">
                    <a:pos x="wd2" y="hd2"/>
                  </a:cxn>
                </a:cxnLst>
                <a:rect l="0" t="0" r="r" b="b"/>
                <a:pathLst>
                  <a:path w="21446" h="17126" fill="norm" stroke="1" extrusionOk="0">
                    <a:moveTo>
                      <a:pt x="560" y="7385"/>
                    </a:moveTo>
                    <a:cubicBezTo>
                      <a:pt x="-154" y="8232"/>
                      <a:pt x="-154" y="10350"/>
                      <a:pt x="382" y="11620"/>
                    </a:cubicBezTo>
                    <a:cubicBezTo>
                      <a:pt x="739" y="12467"/>
                      <a:pt x="1274" y="12891"/>
                      <a:pt x="1631" y="12891"/>
                    </a:cubicBezTo>
                    <a:cubicBezTo>
                      <a:pt x="4487" y="15008"/>
                      <a:pt x="7165" y="12891"/>
                      <a:pt x="10021" y="12891"/>
                    </a:cubicBezTo>
                    <a:cubicBezTo>
                      <a:pt x="13413" y="12467"/>
                      <a:pt x="18947" y="12467"/>
                      <a:pt x="21446" y="17126"/>
                    </a:cubicBezTo>
                    <a:cubicBezTo>
                      <a:pt x="21267" y="16702"/>
                      <a:pt x="21089" y="15008"/>
                      <a:pt x="20910" y="14161"/>
                    </a:cubicBezTo>
                    <a:cubicBezTo>
                      <a:pt x="16983" y="-1933"/>
                      <a:pt x="6272" y="-4474"/>
                      <a:pt x="560" y="7385"/>
                    </a:cubicBezTo>
                    <a:close/>
                  </a:path>
                </a:pathLst>
              </a:custGeom>
              <a:solidFill>
                <a:srgbClr val="916B3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65" name="Freeform: Shape 454"/>
              <p:cNvSpPr/>
              <p:nvPr/>
            </p:nvSpPr>
            <p:spPr>
              <a:xfrm>
                <a:off x="1040734" y="1255977"/>
                <a:ext cx="93571" cy="379108"/>
              </a:xfrm>
              <a:prstGeom prst="rect">
                <a:avLst/>
              </a:pr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66" name="Freeform: Shape 455"/>
              <p:cNvSpPr/>
              <p:nvPr/>
            </p:nvSpPr>
            <p:spPr>
              <a:xfrm>
                <a:off x="1006324" y="1500605"/>
                <a:ext cx="166012" cy="203903"/>
              </a:xfrm>
              <a:custGeom>
                <a:avLst/>
                <a:gdLst/>
                <a:ahLst/>
                <a:cxnLst>
                  <a:cxn ang="0">
                    <a:pos x="wd2" y="hd2"/>
                  </a:cxn>
                  <a:cxn ang="5400000">
                    <a:pos x="wd2" y="hd2"/>
                  </a:cxn>
                  <a:cxn ang="10800000">
                    <a:pos x="wd2" y="hd2"/>
                  </a:cxn>
                  <a:cxn ang="16200000">
                    <a:pos x="wd2" y="hd2"/>
                  </a:cxn>
                </a:cxnLst>
                <a:rect l="0" t="0" r="r" b="b"/>
                <a:pathLst>
                  <a:path w="21600" h="21334" fill="norm" stroke="1" extrusionOk="0">
                    <a:moveTo>
                      <a:pt x="2974" y="112"/>
                    </a:moveTo>
                    <a:cubicBezTo>
                      <a:pt x="6417" y="931"/>
                      <a:pt x="12365" y="1812"/>
                      <a:pt x="18548" y="238"/>
                    </a:cubicBezTo>
                    <a:cubicBezTo>
                      <a:pt x="19957" y="-140"/>
                      <a:pt x="21600" y="427"/>
                      <a:pt x="21600" y="1371"/>
                    </a:cubicBezTo>
                    <a:lnTo>
                      <a:pt x="21600" y="21334"/>
                    </a:lnTo>
                    <a:lnTo>
                      <a:pt x="0" y="21334"/>
                    </a:lnTo>
                    <a:lnTo>
                      <a:pt x="0" y="1308"/>
                    </a:lnTo>
                    <a:cubicBezTo>
                      <a:pt x="0" y="364"/>
                      <a:pt x="1565" y="-266"/>
                      <a:pt x="2974" y="112"/>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67" name="Freeform: Shape 456"/>
              <p:cNvSpPr/>
              <p:nvPr/>
            </p:nvSpPr>
            <p:spPr>
              <a:xfrm>
                <a:off x="734671" y="1667682"/>
                <a:ext cx="333833" cy="1472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35" y="0"/>
                    </a:moveTo>
                    <a:lnTo>
                      <a:pt x="17935" y="4761"/>
                    </a:lnTo>
                    <a:lnTo>
                      <a:pt x="0" y="4761"/>
                    </a:lnTo>
                    <a:lnTo>
                      <a:pt x="0" y="21600"/>
                    </a:lnTo>
                    <a:lnTo>
                      <a:pt x="3431" y="21600"/>
                    </a:lnTo>
                    <a:lnTo>
                      <a:pt x="3431" y="13313"/>
                    </a:lnTo>
                    <a:lnTo>
                      <a:pt x="21366" y="13577"/>
                    </a:lnTo>
                    <a:lnTo>
                      <a:pt x="21600" y="0"/>
                    </a:ln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68" name="Freeform: Shape 457"/>
              <p:cNvSpPr/>
              <p:nvPr/>
            </p:nvSpPr>
            <p:spPr>
              <a:xfrm>
                <a:off x="705693" y="1798076"/>
                <a:ext cx="98400" cy="977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34"/>
                    </a:moveTo>
                    <a:cubicBezTo>
                      <a:pt x="21600" y="16697"/>
                      <a:pt x="16727" y="21600"/>
                      <a:pt x="10800" y="21600"/>
                    </a:cubicBezTo>
                    <a:cubicBezTo>
                      <a:pt x="4873" y="21600"/>
                      <a:pt x="0" y="16697"/>
                      <a:pt x="0" y="10734"/>
                    </a:cubicBezTo>
                    <a:cubicBezTo>
                      <a:pt x="0" y="4771"/>
                      <a:pt x="4873" y="0"/>
                      <a:pt x="10800" y="0"/>
                    </a:cubicBezTo>
                    <a:cubicBezTo>
                      <a:pt x="16727" y="0"/>
                      <a:pt x="21600" y="4771"/>
                      <a:pt x="21600" y="10734"/>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69" name="Freeform: Shape 458"/>
              <p:cNvSpPr/>
              <p:nvPr/>
            </p:nvSpPr>
            <p:spPr>
              <a:xfrm>
                <a:off x="713541" y="1805924"/>
                <a:ext cx="82704" cy="82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21"/>
                    </a:moveTo>
                    <a:cubicBezTo>
                      <a:pt x="21600" y="16712"/>
                      <a:pt x="16748" y="21600"/>
                      <a:pt x="10800" y="21600"/>
                    </a:cubicBezTo>
                    <a:cubicBezTo>
                      <a:pt x="4852" y="21600"/>
                      <a:pt x="0" y="16712"/>
                      <a:pt x="0" y="10721"/>
                    </a:cubicBezTo>
                    <a:cubicBezTo>
                      <a:pt x="0" y="4730"/>
                      <a:pt x="4852" y="0"/>
                      <a:pt x="10800" y="0"/>
                    </a:cubicBezTo>
                    <a:cubicBezTo>
                      <a:pt x="16748" y="0"/>
                      <a:pt x="21600" y="4730"/>
                      <a:pt x="21600" y="10721"/>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70" name="Freeform: Shape 459"/>
              <p:cNvSpPr/>
              <p:nvPr/>
            </p:nvSpPr>
            <p:spPr>
              <a:xfrm>
                <a:off x="1110157" y="1667682"/>
                <a:ext cx="333229" cy="1466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72" y="0"/>
                    </a:moveTo>
                    <a:lnTo>
                      <a:pt x="3672" y="4780"/>
                    </a:lnTo>
                    <a:lnTo>
                      <a:pt x="21600" y="4780"/>
                    </a:lnTo>
                    <a:lnTo>
                      <a:pt x="21600" y="21600"/>
                    </a:lnTo>
                    <a:lnTo>
                      <a:pt x="18163" y="21600"/>
                    </a:lnTo>
                    <a:lnTo>
                      <a:pt x="18163" y="13367"/>
                    </a:lnTo>
                    <a:lnTo>
                      <a:pt x="195" y="13633"/>
                    </a:lnTo>
                    <a:lnTo>
                      <a:pt x="0" y="0"/>
                    </a:ln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71" name="Freeform: Shape 460"/>
              <p:cNvSpPr/>
              <p:nvPr/>
            </p:nvSpPr>
            <p:spPr>
              <a:xfrm>
                <a:off x="1367321" y="1796869"/>
                <a:ext cx="98400" cy="97192"/>
              </a:xfrm>
              <a:prstGeom prst="ellipse">
                <a:avLst/>
              </a:pr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72" name="Freeform: Shape 461"/>
              <p:cNvSpPr/>
              <p:nvPr/>
            </p:nvSpPr>
            <p:spPr>
              <a:xfrm>
                <a:off x="1375169" y="1804113"/>
                <a:ext cx="82704" cy="827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48"/>
                      <a:pt x="16748" y="21600"/>
                      <a:pt x="10800" y="21600"/>
                    </a:cubicBezTo>
                    <a:cubicBezTo>
                      <a:pt x="4852" y="21600"/>
                      <a:pt x="0" y="16748"/>
                      <a:pt x="0" y="10800"/>
                    </a:cubicBezTo>
                    <a:cubicBezTo>
                      <a:pt x="0" y="4852"/>
                      <a:pt x="4852" y="0"/>
                      <a:pt x="10800" y="0"/>
                    </a:cubicBezTo>
                    <a:cubicBezTo>
                      <a:pt x="16748" y="0"/>
                      <a:pt x="21600" y="4852"/>
                      <a:pt x="21600" y="10800"/>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73" name="Freeform: Shape 462"/>
              <p:cNvSpPr/>
              <p:nvPr/>
            </p:nvSpPr>
            <p:spPr>
              <a:xfrm>
                <a:off x="1057033" y="1661042"/>
                <a:ext cx="73649" cy="234830"/>
              </a:xfrm>
              <a:prstGeom prst="rect">
                <a:avLst/>
              </a:pr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74" name="Freeform: Shape 463"/>
              <p:cNvSpPr/>
              <p:nvPr/>
            </p:nvSpPr>
            <p:spPr>
              <a:xfrm>
                <a:off x="1044960" y="1880176"/>
                <a:ext cx="97796" cy="977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34"/>
                    </a:moveTo>
                    <a:cubicBezTo>
                      <a:pt x="21600" y="16697"/>
                      <a:pt x="16697" y="21600"/>
                      <a:pt x="10866" y="21600"/>
                    </a:cubicBezTo>
                    <a:cubicBezTo>
                      <a:pt x="4903" y="21600"/>
                      <a:pt x="0" y="16697"/>
                      <a:pt x="0" y="10734"/>
                    </a:cubicBezTo>
                    <a:cubicBezTo>
                      <a:pt x="0" y="4903"/>
                      <a:pt x="4903" y="0"/>
                      <a:pt x="10866" y="0"/>
                    </a:cubicBezTo>
                    <a:cubicBezTo>
                      <a:pt x="16697" y="0"/>
                      <a:pt x="21600" y="4903"/>
                      <a:pt x="21600" y="10734"/>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75" name="Freeform: Shape 464"/>
              <p:cNvSpPr/>
              <p:nvPr/>
            </p:nvSpPr>
            <p:spPr>
              <a:xfrm>
                <a:off x="1052807" y="1888023"/>
                <a:ext cx="82101" cy="82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21"/>
                    </a:moveTo>
                    <a:cubicBezTo>
                      <a:pt x="21600" y="16712"/>
                      <a:pt x="16870" y="21600"/>
                      <a:pt x="10879" y="21600"/>
                    </a:cubicBezTo>
                    <a:cubicBezTo>
                      <a:pt x="4888" y="21600"/>
                      <a:pt x="0" y="16712"/>
                      <a:pt x="0" y="10721"/>
                    </a:cubicBezTo>
                    <a:cubicBezTo>
                      <a:pt x="0" y="4888"/>
                      <a:pt x="4888" y="0"/>
                      <a:pt x="10879" y="0"/>
                    </a:cubicBezTo>
                    <a:cubicBezTo>
                      <a:pt x="16870" y="0"/>
                      <a:pt x="21600" y="4888"/>
                      <a:pt x="21600" y="10721"/>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76" name="Freeform: Shape 465"/>
              <p:cNvSpPr/>
              <p:nvPr/>
            </p:nvSpPr>
            <p:spPr>
              <a:xfrm>
                <a:off x="796849" y="1227001"/>
                <a:ext cx="581340" cy="971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017" y="16267"/>
                    </a:lnTo>
                    <a:cubicBezTo>
                      <a:pt x="19852" y="6267"/>
                      <a:pt x="17679" y="0"/>
                      <a:pt x="15349" y="0"/>
                    </a:cubicBezTo>
                    <a:lnTo>
                      <a:pt x="6296" y="0"/>
                    </a:lnTo>
                    <a:cubicBezTo>
                      <a:pt x="4011" y="0"/>
                      <a:pt x="1882" y="5867"/>
                      <a:pt x="717" y="15600"/>
                    </a:cubicBezTo>
                    <a:close/>
                  </a:path>
                </a:pathLst>
              </a:custGeom>
              <a:solidFill>
                <a:srgbClr val="AAAAA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77" name="Freeform: Shape 466"/>
              <p:cNvSpPr/>
              <p:nvPr/>
            </p:nvSpPr>
            <p:spPr>
              <a:xfrm>
                <a:off x="776928" y="1289179"/>
                <a:ext cx="610314" cy="68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62" y="21600"/>
                    </a:moveTo>
                    <a:lnTo>
                      <a:pt x="1217" y="21600"/>
                    </a:lnTo>
                    <a:cubicBezTo>
                      <a:pt x="534" y="21600"/>
                      <a:pt x="0" y="16674"/>
                      <a:pt x="0" y="10800"/>
                    </a:cubicBezTo>
                    <a:cubicBezTo>
                      <a:pt x="0" y="4737"/>
                      <a:pt x="534" y="0"/>
                      <a:pt x="1217" y="0"/>
                    </a:cubicBezTo>
                    <a:lnTo>
                      <a:pt x="20362" y="0"/>
                    </a:lnTo>
                    <a:cubicBezTo>
                      <a:pt x="21045" y="0"/>
                      <a:pt x="21600" y="4737"/>
                      <a:pt x="21600" y="10800"/>
                    </a:cubicBezTo>
                    <a:cubicBezTo>
                      <a:pt x="21600" y="16674"/>
                      <a:pt x="21045" y="21600"/>
                      <a:pt x="20362" y="2160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78" name="Freeform: Shape 467"/>
              <p:cNvSpPr/>
              <p:nvPr/>
            </p:nvSpPr>
            <p:spPr>
              <a:xfrm>
                <a:off x="1237530" y="841856"/>
                <a:ext cx="121943" cy="446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7"/>
                    </a:moveTo>
                    <a:lnTo>
                      <a:pt x="0" y="21600"/>
                    </a:lnTo>
                    <a:lnTo>
                      <a:pt x="10640" y="21600"/>
                    </a:lnTo>
                    <a:lnTo>
                      <a:pt x="21600" y="0"/>
                    </a:ln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79" name="Freeform: Shape 468"/>
              <p:cNvSpPr/>
              <p:nvPr/>
            </p:nvSpPr>
            <p:spPr>
              <a:xfrm>
                <a:off x="1081568" y="460357"/>
                <a:ext cx="416158" cy="455752"/>
              </a:xfrm>
              <a:custGeom>
                <a:avLst/>
                <a:gdLst/>
                <a:ahLst/>
                <a:cxnLst>
                  <a:cxn ang="0">
                    <a:pos x="wd2" y="hd2"/>
                  </a:cxn>
                  <a:cxn ang="5400000">
                    <a:pos x="wd2" y="hd2"/>
                  </a:cxn>
                  <a:cxn ang="10800000">
                    <a:pos x="wd2" y="hd2"/>
                  </a:cxn>
                  <a:cxn ang="16200000">
                    <a:pos x="wd2" y="hd2"/>
                  </a:cxn>
                </a:cxnLst>
                <a:rect l="0" t="0" r="r" b="b"/>
                <a:pathLst>
                  <a:path w="21425" h="21514" fill="norm" stroke="1" extrusionOk="0">
                    <a:moveTo>
                      <a:pt x="15311" y="21514"/>
                    </a:moveTo>
                    <a:lnTo>
                      <a:pt x="6777" y="21514"/>
                    </a:lnTo>
                    <a:cubicBezTo>
                      <a:pt x="3953" y="21514"/>
                      <a:pt x="1656" y="20233"/>
                      <a:pt x="1501" y="18583"/>
                    </a:cubicBezTo>
                    <a:lnTo>
                      <a:pt x="11" y="3301"/>
                    </a:lnTo>
                    <a:cubicBezTo>
                      <a:pt x="-144" y="1991"/>
                      <a:pt x="1346" y="825"/>
                      <a:pt x="3487" y="512"/>
                    </a:cubicBezTo>
                    <a:cubicBezTo>
                      <a:pt x="5877" y="170"/>
                      <a:pt x="8825" y="-86"/>
                      <a:pt x="12208" y="28"/>
                    </a:cubicBezTo>
                    <a:cubicBezTo>
                      <a:pt x="14380" y="85"/>
                      <a:pt x="16273" y="284"/>
                      <a:pt x="17949" y="540"/>
                    </a:cubicBezTo>
                    <a:cubicBezTo>
                      <a:pt x="19997" y="825"/>
                      <a:pt x="21456" y="1963"/>
                      <a:pt x="21425" y="3187"/>
                    </a:cubicBezTo>
                    <a:cubicBezTo>
                      <a:pt x="21301" y="8281"/>
                      <a:pt x="20742" y="13375"/>
                      <a:pt x="20587" y="18469"/>
                    </a:cubicBezTo>
                    <a:cubicBezTo>
                      <a:pt x="20525" y="20176"/>
                      <a:pt x="18166" y="21514"/>
                      <a:pt x="15311" y="21514"/>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80" name="Freeform: Shape 469"/>
              <p:cNvSpPr/>
              <p:nvPr/>
            </p:nvSpPr>
            <p:spPr>
              <a:xfrm>
                <a:off x="1106995" y="460357"/>
                <a:ext cx="416085" cy="455752"/>
              </a:xfrm>
              <a:custGeom>
                <a:avLst/>
                <a:gdLst/>
                <a:ahLst/>
                <a:cxnLst>
                  <a:cxn ang="0">
                    <a:pos x="wd2" y="hd2"/>
                  </a:cxn>
                  <a:cxn ang="5400000">
                    <a:pos x="wd2" y="hd2"/>
                  </a:cxn>
                  <a:cxn ang="10800000">
                    <a:pos x="wd2" y="hd2"/>
                  </a:cxn>
                  <a:cxn ang="16200000">
                    <a:pos x="wd2" y="hd2"/>
                  </a:cxn>
                </a:cxnLst>
                <a:rect l="0" t="0" r="r" b="b"/>
                <a:pathLst>
                  <a:path w="21452" h="21514" fill="norm" stroke="1" extrusionOk="0">
                    <a:moveTo>
                      <a:pt x="15329" y="21514"/>
                    </a:moveTo>
                    <a:lnTo>
                      <a:pt x="6783" y="21514"/>
                    </a:lnTo>
                    <a:cubicBezTo>
                      <a:pt x="3985" y="21514"/>
                      <a:pt x="1686" y="20233"/>
                      <a:pt x="1499" y="18583"/>
                    </a:cubicBezTo>
                    <a:lnTo>
                      <a:pt x="7" y="3301"/>
                    </a:lnTo>
                    <a:cubicBezTo>
                      <a:pt x="-117" y="1991"/>
                      <a:pt x="1344" y="825"/>
                      <a:pt x="3519" y="512"/>
                    </a:cubicBezTo>
                    <a:cubicBezTo>
                      <a:pt x="5881" y="170"/>
                      <a:pt x="8834" y="-86"/>
                      <a:pt x="12221" y="28"/>
                    </a:cubicBezTo>
                    <a:cubicBezTo>
                      <a:pt x="14397" y="85"/>
                      <a:pt x="16324" y="284"/>
                      <a:pt x="17971" y="540"/>
                    </a:cubicBezTo>
                    <a:cubicBezTo>
                      <a:pt x="20053" y="825"/>
                      <a:pt x="21483" y="1963"/>
                      <a:pt x="21452" y="3187"/>
                    </a:cubicBezTo>
                    <a:cubicBezTo>
                      <a:pt x="21328" y="8281"/>
                      <a:pt x="20799" y="13375"/>
                      <a:pt x="20613" y="18469"/>
                    </a:cubicBezTo>
                    <a:cubicBezTo>
                      <a:pt x="20551" y="20176"/>
                      <a:pt x="18189" y="21514"/>
                      <a:pt x="15329" y="21514"/>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81" name="Freeform: Shape 470"/>
              <p:cNvSpPr/>
              <p:nvPr/>
            </p:nvSpPr>
            <p:spPr>
              <a:xfrm>
                <a:off x="0" y="500781"/>
                <a:ext cx="737085" cy="2227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666" y="0"/>
                    </a:moveTo>
                    <a:lnTo>
                      <a:pt x="14671" y="18915"/>
                    </a:lnTo>
                    <a:lnTo>
                      <a:pt x="21600" y="18915"/>
                    </a:lnTo>
                    <a:lnTo>
                      <a:pt x="21600" y="21600"/>
                    </a:lnTo>
                    <a:lnTo>
                      <a:pt x="3040" y="21600"/>
                    </a:lnTo>
                    <a:lnTo>
                      <a:pt x="0" y="0"/>
                    </a:lnTo>
                    <a:close/>
                  </a:path>
                </a:pathLst>
              </a:custGeom>
              <a:solidFill>
                <a:srgbClr val="D3D3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82" name="Freeform: Shape 471"/>
              <p:cNvSpPr/>
              <p:nvPr/>
            </p:nvSpPr>
            <p:spPr>
              <a:xfrm>
                <a:off x="223102" y="604922"/>
                <a:ext cx="39159" cy="33822"/>
              </a:xfrm>
              <a:custGeom>
                <a:avLst/>
                <a:gdLst/>
                <a:ahLst/>
                <a:cxnLst>
                  <a:cxn ang="0">
                    <a:pos x="wd2" y="hd2"/>
                  </a:cxn>
                  <a:cxn ang="5400000">
                    <a:pos x="wd2" y="hd2"/>
                  </a:cxn>
                  <a:cxn ang="10800000">
                    <a:pos x="wd2" y="hd2"/>
                  </a:cxn>
                  <a:cxn ang="16200000">
                    <a:pos x="wd2" y="hd2"/>
                  </a:cxn>
                </a:cxnLst>
                <a:rect l="0" t="0" r="r" b="b"/>
                <a:pathLst>
                  <a:path w="20037" h="19867" fill="norm" stroke="1" extrusionOk="0">
                    <a:moveTo>
                      <a:pt x="132" y="8185"/>
                    </a:moveTo>
                    <a:cubicBezTo>
                      <a:pt x="-781" y="13411"/>
                      <a:pt x="3174" y="18985"/>
                      <a:pt x="8650" y="19682"/>
                    </a:cubicBezTo>
                    <a:cubicBezTo>
                      <a:pt x="14126" y="20727"/>
                      <a:pt x="19298" y="17243"/>
                      <a:pt x="19906" y="11669"/>
                    </a:cubicBezTo>
                    <a:cubicBezTo>
                      <a:pt x="20819" y="6095"/>
                      <a:pt x="16864" y="1217"/>
                      <a:pt x="11388" y="172"/>
                    </a:cubicBezTo>
                    <a:cubicBezTo>
                      <a:pt x="5912" y="-873"/>
                      <a:pt x="740" y="2959"/>
                      <a:pt x="132" y="8185"/>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83" name="Freeform: Shape 472"/>
              <p:cNvSpPr/>
              <p:nvPr/>
            </p:nvSpPr>
            <p:spPr>
              <a:xfrm>
                <a:off x="385746" y="500781"/>
                <a:ext cx="351339" cy="202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06" y="21600"/>
                    </a:moveTo>
                    <a:lnTo>
                      <a:pt x="0" y="0"/>
                    </a:lnTo>
                    <a:lnTo>
                      <a:pt x="778" y="0"/>
                    </a:lnTo>
                    <a:lnTo>
                      <a:pt x="7077" y="20829"/>
                    </a:lnTo>
                    <a:lnTo>
                      <a:pt x="21600" y="20829"/>
                    </a:lnTo>
                    <a:lnTo>
                      <a:pt x="21600" y="21600"/>
                    </a:ln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2488" name="Group 1"/>
            <p:cNvGrpSpPr/>
            <p:nvPr/>
          </p:nvGrpSpPr>
          <p:grpSpPr>
            <a:xfrm>
              <a:off x="626009" y="1900365"/>
              <a:ext cx="3095037" cy="1121023"/>
              <a:chOff x="0" y="0"/>
              <a:chExt cx="3095035" cy="1121021"/>
            </a:xfrm>
          </p:grpSpPr>
          <p:sp>
            <p:nvSpPr>
              <p:cNvPr id="2485" name="Freeform: Shape 473"/>
              <p:cNvSpPr/>
              <p:nvPr/>
            </p:nvSpPr>
            <p:spPr>
              <a:xfrm>
                <a:off x="114696" y="33201"/>
                <a:ext cx="2865038" cy="10878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2" y="0"/>
                    </a:moveTo>
                    <a:lnTo>
                      <a:pt x="0" y="0"/>
                    </a:lnTo>
                    <a:lnTo>
                      <a:pt x="1706" y="21600"/>
                    </a:lnTo>
                    <a:lnTo>
                      <a:pt x="19894" y="21600"/>
                    </a:lnTo>
                    <a:lnTo>
                      <a:pt x="21600" y="0"/>
                    </a:lnTo>
                    <a:close/>
                  </a:path>
                </a:pathLst>
              </a:custGeom>
              <a:solidFill>
                <a:srgbClr val="B2595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86" name="Freeform: Shape 474"/>
              <p:cNvSpPr/>
              <p:nvPr/>
            </p:nvSpPr>
            <p:spPr>
              <a:xfrm>
                <a:off x="-1" y="-1"/>
                <a:ext cx="3095037" cy="65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68" y="21600"/>
                    </a:moveTo>
                    <a:lnTo>
                      <a:pt x="227" y="21600"/>
                    </a:lnTo>
                    <a:cubicBezTo>
                      <a:pt x="101" y="21600"/>
                      <a:pt x="0" y="16691"/>
                      <a:pt x="0" y="10800"/>
                    </a:cubicBezTo>
                    <a:cubicBezTo>
                      <a:pt x="0" y="4713"/>
                      <a:pt x="101" y="0"/>
                      <a:pt x="227" y="0"/>
                    </a:cubicBezTo>
                    <a:lnTo>
                      <a:pt x="21368" y="0"/>
                    </a:lnTo>
                    <a:cubicBezTo>
                      <a:pt x="21499" y="0"/>
                      <a:pt x="21600" y="4713"/>
                      <a:pt x="21600" y="10800"/>
                    </a:cubicBezTo>
                    <a:cubicBezTo>
                      <a:pt x="21600" y="16691"/>
                      <a:pt x="21499" y="21600"/>
                      <a:pt x="21368" y="21600"/>
                    </a:cubicBezTo>
                    <a:close/>
                  </a:path>
                </a:pathLst>
              </a:custGeom>
              <a:solidFill>
                <a:srgbClr val="9449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87" name="Freeform: Shape 475"/>
              <p:cNvSpPr/>
              <p:nvPr/>
            </p:nvSpPr>
            <p:spPr>
              <a:xfrm>
                <a:off x="200419" y="444303"/>
                <a:ext cx="2694199" cy="3507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5" y="21600"/>
                    </a:moveTo>
                    <a:lnTo>
                      <a:pt x="21015" y="21600"/>
                    </a:lnTo>
                    <a:lnTo>
                      <a:pt x="21600" y="0"/>
                    </a:lnTo>
                    <a:lnTo>
                      <a:pt x="0" y="0"/>
                    </a:lnTo>
                    <a:close/>
                  </a:path>
                </a:pathLst>
              </a:custGeom>
              <a:solidFill>
                <a:srgbClr val="9449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2545" name="Group 944"/>
            <p:cNvGrpSpPr/>
            <p:nvPr/>
          </p:nvGrpSpPr>
          <p:grpSpPr>
            <a:xfrm>
              <a:off x="411296" y="1235658"/>
              <a:ext cx="1224670" cy="1951740"/>
              <a:chOff x="0" y="0"/>
              <a:chExt cx="1224669" cy="1951739"/>
            </a:xfrm>
          </p:grpSpPr>
          <p:sp>
            <p:nvSpPr>
              <p:cNvPr id="2489" name="Freeform: Shape 164"/>
              <p:cNvSpPr/>
              <p:nvPr/>
            </p:nvSpPr>
            <p:spPr>
              <a:xfrm>
                <a:off x="745944" y="1697593"/>
                <a:ext cx="97796" cy="482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667"/>
                    </a:moveTo>
                    <a:cubicBezTo>
                      <a:pt x="21600" y="4800"/>
                      <a:pt x="16697" y="0"/>
                      <a:pt x="10866" y="0"/>
                    </a:cubicBezTo>
                    <a:cubicBezTo>
                      <a:pt x="4771" y="0"/>
                      <a:pt x="0" y="4800"/>
                      <a:pt x="0" y="10667"/>
                    </a:cubicBezTo>
                    <a:cubicBezTo>
                      <a:pt x="0" y="16800"/>
                      <a:pt x="4771" y="21600"/>
                      <a:pt x="10866" y="21600"/>
                    </a:cubicBezTo>
                    <a:cubicBezTo>
                      <a:pt x="16697" y="21600"/>
                      <a:pt x="21600" y="16800"/>
                      <a:pt x="21600" y="10667"/>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90" name="Freeform: Shape 165"/>
              <p:cNvSpPr/>
              <p:nvPr/>
            </p:nvSpPr>
            <p:spPr>
              <a:xfrm>
                <a:off x="753794" y="1701214"/>
                <a:ext cx="82100" cy="404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4765"/>
                      <a:pt x="16870" y="0"/>
                      <a:pt x="10879" y="0"/>
                    </a:cubicBezTo>
                    <a:cubicBezTo>
                      <a:pt x="4730" y="0"/>
                      <a:pt x="0" y="4765"/>
                      <a:pt x="0" y="10800"/>
                    </a:cubicBezTo>
                    <a:cubicBezTo>
                      <a:pt x="0" y="16835"/>
                      <a:pt x="4730" y="21600"/>
                      <a:pt x="10879" y="21600"/>
                    </a:cubicBezTo>
                    <a:cubicBezTo>
                      <a:pt x="16870" y="21600"/>
                      <a:pt x="21600" y="16835"/>
                      <a:pt x="21600" y="10800"/>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91" name="Freeform: Shape 480"/>
              <p:cNvSpPr/>
              <p:nvPr/>
            </p:nvSpPr>
            <p:spPr>
              <a:xfrm>
                <a:off x="683162" y="370717"/>
                <a:ext cx="116510" cy="91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788"/>
                    </a:moveTo>
                    <a:lnTo>
                      <a:pt x="1781" y="21600"/>
                    </a:lnTo>
                    <a:lnTo>
                      <a:pt x="21600" y="11576"/>
                    </a:lnTo>
                    <a:lnTo>
                      <a:pt x="18594" y="0"/>
                    </a:lnTo>
                    <a:close/>
                  </a:path>
                </a:pathLst>
              </a:custGeom>
              <a:solidFill>
                <a:srgbClr val="F2BBA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92" name="Freeform: Shape 481"/>
              <p:cNvSpPr/>
              <p:nvPr/>
            </p:nvSpPr>
            <p:spPr>
              <a:xfrm>
                <a:off x="-1" y="1789351"/>
                <a:ext cx="325674" cy="98400"/>
              </a:xfrm>
              <a:custGeom>
                <a:avLst/>
                <a:gdLst/>
                <a:ahLst/>
                <a:cxnLst>
                  <a:cxn ang="0">
                    <a:pos x="wd2" y="hd2"/>
                  </a:cxn>
                  <a:cxn ang="5400000">
                    <a:pos x="wd2" y="hd2"/>
                  </a:cxn>
                  <a:cxn ang="10800000">
                    <a:pos x="wd2" y="hd2"/>
                  </a:cxn>
                  <a:cxn ang="16200000">
                    <a:pos x="wd2" y="hd2"/>
                  </a:cxn>
                </a:cxnLst>
                <a:rect l="0" t="0" r="r" b="b"/>
                <a:pathLst>
                  <a:path w="21149" h="21600" fill="norm" stroke="1" extrusionOk="0">
                    <a:moveTo>
                      <a:pt x="12705" y="0"/>
                    </a:moveTo>
                    <a:cubicBezTo>
                      <a:pt x="12705" y="0"/>
                      <a:pt x="8205" y="8166"/>
                      <a:pt x="1318" y="8956"/>
                    </a:cubicBezTo>
                    <a:cubicBezTo>
                      <a:pt x="887" y="9088"/>
                      <a:pt x="496" y="10010"/>
                      <a:pt x="339" y="11327"/>
                    </a:cubicBezTo>
                    <a:lnTo>
                      <a:pt x="144" y="12776"/>
                    </a:lnTo>
                    <a:cubicBezTo>
                      <a:pt x="-365" y="16859"/>
                      <a:pt x="535" y="21600"/>
                      <a:pt x="1905" y="21600"/>
                    </a:cubicBezTo>
                    <a:lnTo>
                      <a:pt x="14622" y="21600"/>
                    </a:lnTo>
                    <a:lnTo>
                      <a:pt x="15835" y="16859"/>
                    </a:lnTo>
                    <a:lnTo>
                      <a:pt x="16226" y="19756"/>
                    </a:lnTo>
                    <a:cubicBezTo>
                      <a:pt x="16383" y="20941"/>
                      <a:pt x="16696" y="21600"/>
                      <a:pt x="17048" y="21600"/>
                    </a:cubicBezTo>
                    <a:lnTo>
                      <a:pt x="20218" y="21600"/>
                    </a:lnTo>
                    <a:cubicBezTo>
                      <a:pt x="20687" y="21600"/>
                      <a:pt x="21118" y="20283"/>
                      <a:pt x="21118" y="18702"/>
                    </a:cubicBezTo>
                    <a:cubicBezTo>
                      <a:pt x="21235" y="13829"/>
                      <a:pt x="21118" y="4478"/>
                      <a:pt x="19122" y="0"/>
                    </a:cubicBezTo>
                    <a:close/>
                  </a:path>
                </a:pathLst>
              </a:custGeom>
              <a:solidFill>
                <a:srgbClr val="11111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93" name="Freeform: Shape 482"/>
              <p:cNvSpPr/>
              <p:nvPr/>
            </p:nvSpPr>
            <p:spPr>
              <a:xfrm>
                <a:off x="64669" y="1812893"/>
                <a:ext cx="325974" cy="98399"/>
              </a:xfrm>
              <a:custGeom>
                <a:avLst/>
                <a:gdLst/>
                <a:ahLst/>
                <a:cxnLst>
                  <a:cxn ang="0">
                    <a:pos x="wd2" y="hd2"/>
                  </a:cxn>
                  <a:cxn ang="5400000">
                    <a:pos x="wd2" y="hd2"/>
                  </a:cxn>
                  <a:cxn ang="10800000">
                    <a:pos x="wd2" y="hd2"/>
                  </a:cxn>
                  <a:cxn ang="16200000">
                    <a:pos x="wd2" y="hd2"/>
                  </a:cxn>
                </a:cxnLst>
                <a:rect l="0" t="0" r="r" b="b"/>
                <a:pathLst>
                  <a:path w="21131" h="21600" fill="norm" stroke="1" extrusionOk="0">
                    <a:moveTo>
                      <a:pt x="12677" y="0"/>
                    </a:moveTo>
                    <a:cubicBezTo>
                      <a:pt x="12677" y="0"/>
                      <a:pt x="8185" y="8166"/>
                      <a:pt x="1311" y="9088"/>
                    </a:cubicBezTo>
                    <a:cubicBezTo>
                      <a:pt x="881" y="9088"/>
                      <a:pt x="529" y="10010"/>
                      <a:pt x="334" y="11327"/>
                    </a:cubicBezTo>
                    <a:lnTo>
                      <a:pt x="178" y="12776"/>
                    </a:lnTo>
                    <a:cubicBezTo>
                      <a:pt x="-408" y="16859"/>
                      <a:pt x="529" y="21600"/>
                      <a:pt x="1897" y="21600"/>
                    </a:cubicBezTo>
                    <a:lnTo>
                      <a:pt x="14591" y="21600"/>
                    </a:lnTo>
                    <a:lnTo>
                      <a:pt x="15802" y="16859"/>
                    </a:lnTo>
                    <a:lnTo>
                      <a:pt x="16192" y="19888"/>
                    </a:lnTo>
                    <a:cubicBezTo>
                      <a:pt x="16349" y="20941"/>
                      <a:pt x="16661" y="21600"/>
                      <a:pt x="17013" y="21600"/>
                    </a:cubicBezTo>
                    <a:lnTo>
                      <a:pt x="20176" y="21600"/>
                    </a:lnTo>
                    <a:cubicBezTo>
                      <a:pt x="20645" y="21600"/>
                      <a:pt x="21075" y="20283"/>
                      <a:pt x="21114" y="18702"/>
                    </a:cubicBezTo>
                    <a:cubicBezTo>
                      <a:pt x="21192" y="13829"/>
                      <a:pt x="21075" y="4478"/>
                      <a:pt x="19083" y="0"/>
                    </a:cubicBezTo>
                    <a:close/>
                  </a:path>
                </a:pathLst>
              </a:custGeom>
              <a:solidFill>
                <a:srgbClr val="11111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94" name="Freeform: Shape 483"/>
              <p:cNvSpPr/>
              <p:nvPr/>
            </p:nvSpPr>
            <p:spPr>
              <a:xfrm>
                <a:off x="188753" y="926701"/>
                <a:ext cx="758326" cy="870499"/>
              </a:xfrm>
              <a:custGeom>
                <a:avLst/>
                <a:gdLst/>
                <a:ahLst/>
                <a:cxnLst>
                  <a:cxn ang="0">
                    <a:pos x="wd2" y="hd2"/>
                  </a:cxn>
                  <a:cxn ang="5400000">
                    <a:pos x="wd2" y="hd2"/>
                  </a:cxn>
                  <a:cxn ang="10800000">
                    <a:pos x="wd2" y="hd2"/>
                  </a:cxn>
                  <a:cxn ang="16200000">
                    <a:pos x="wd2" y="hd2"/>
                  </a:cxn>
                </a:cxnLst>
                <a:rect l="0" t="0" r="r" b="b"/>
                <a:pathLst>
                  <a:path w="19692" h="21600" fill="norm" stroke="1" extrusionOk="0">
                    <a:moveTo>
                      <a:pt x="17982" y="0"/>
                    </a:moveTo>
                    <a:cubicBezTo>
                      <a:pt x="17982" y="0"/>
                      <a:pt x="21600" y="5568"/>
                      <a:pt x="18311" y="7140"/>
                    </a:cubicBezTo>
                    <a:cubicBezTo>
                      <a:pt x="15601" y="8442"/>
                      <a:pt x="8725" y="7963"/>
                      <a:pt x="6359" y="7754"/>
                    </a:cubicBezTo>
                    <a:cubicBezTo>
                      <a:pt x="5921" y="7724"/>
                      <a:pt x="5545" y="8053"/>
                      <a:pt x="5545" y="8472"/>
                    </a:cubicBezTo>
                    <a:cubicBezTo>
                      <a:pt x="5529" y="9610"/>
                      <a:pt x="5451" y="10912"/>
                      <a:pt x="5232" y="12319"/>
                    </a:cubicBezTo>
                    <a:cubicBezTo>
                      <a:pt x="4871" y="14580"/>
                      <a:pt x="4260" y="20118"/>
                      <a:pt x="3650" y="21600"/>
                    </a:cubicBezTo>
                    <a:lnTo>
                      <a:pt x="0" y="21600"/>
                    </a:lnTo>
                    <a:lnTo>
                      <a:pt x="2631" y="6272"/>
                    </a:lnTo>
                    <a:cubicBezTo>
                      <a:pt x="2741" y="5808"/>
                      <a:pt x="3007" y="5389"/>
                      <a:pt x="3383" y="5089"/>
                    </a:cubicBezTo>
                    <a:cubicBezTo>
                      <a:pt x="5012" y="3787"/>
                      <a:pt x="9899" y="464"/>
                      <a:pt x="17982" y="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95" name="Freeform: Shape 484"/>
              <p:cNvSpPr/>
              <p:nvPr/>
            </p:nvSpPr>
            <p:spPr>
              <a:xfrm>
                <a:off x="231615" y="950244"/>
                <a:ext cx="728417" cy="869894"/>
              </a:xfrm>
              <a:custGeom>
                <a:avLst/>
                <a:gdLst/>
                <a:ahLst/>
                <a:cxnLst>
                  <a:cxn ang="0">
                    <a:pos x="wd2" y="hd2"/>
                  </a:cxn>
                  <a:cxn ang="5400000">
                    <a:pos x="wd2" y="hd2"/>
                  </a:cxn>
                  <a:cxn ang="10800000">
                    <a:pos x="wd2" y="hd2"/>
                  </a:cxn>
                  <a:cxn ang="16200000">
                    <a:pos x="wd2" y="hd2"/>
                  </a:cxn>
                </a:cxnLst>
                <a:rect l="0" t="0" r="r" b="b"/>
                <a:pathLst>
                  <a:path w="19687" h="21600" fill="norm" stroke="1" extrusionOk="0">
                    <a:moveTo>
                      <a:pt x="17965" y="0"/>
                    </a:moveTo>
                    <a:cubicBezTo>
                      <a:pt x="17965" y="0"/>
                      <a:pt x="21600" y="5557"/>
                      <a:pt x="18307" y="7130"/>
                    </a:cubicBezTo>
                    <a:cubicBezTo>
                      <a:pt x="15601" y="8433"/>
                      <a:pt x="8738" y="7954"/>
                      <a:pt x="6358" y="7759"/>
                    </a:cubicBezTo>
                    <a:cubicBezTo>
                      <a:pt x="5934" y="7714"/>
                      <a:pt x="5543" y="8044"/>
                      <a:pt x="5543" y="8448"/>
                    </a:cubicBezTo>
                    <a:cubicBezTo>
                      <a:pt x="5543" y="9602"/>
                      <a:pt x="5461" y="10905"/>
                      <a:pt x="5233" y="12313"/>
                    </a:cubicBezTo>
                    <a:cubicBezTo>
                      <a:pt x="4874" y="14575"/>
                      <a:pt x="4271" y="20117"/>
                      <a:pt x="3652" y="21600"/>
                    </a:cubicBezTo>
                    <a:lnTo>
                      <a:pt x="0" y="21600"/>
                    </a:lnTo>
                    <a:lnTo>
                      <a:pt x="2641" y="6261"/>
                    </a:lnTo>
                    <a:cubicBezTo>
                      <a:pt x="2755" y="5797"/>
                      <a:pt x="3016" y="5393"/>
                      <a:pt x="3391" y="5078"/>
                    </a:cubicBezTo>
                    <a:cubicBezTo>
                      <a:pt x="5021" y="3775"/>
                      <a:pt x="9895" y="449"/>
                      <a:pt x="17965" y="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96" name="Freeform: Shape 485"/>
              <p:cNvSpPr/>
              <p:nvPr/>
            </p:nvSpPr>
            <p:spPr>
              <a:xfrm>
                <a:off x="205656" y="314574"/>
                <a:ext cx="223360" cy="2245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934"/>
                    </a:moveTo>
                    <a:lnTo>
                      <a:pt x="13333" y="21600"/>
                    </a:lnTo>
                    <a:lnTo>
                      <a:pt x="21600" y="12740"/>
                    </a:lnTo>
                    <a:lnTo>
                      <a:pt x="8733" y="0"/>
                    </a:lnTo>
                    <a:close/>
                  </a:path>
                </a:pathLst>
              </a:custGeom>
              <a:solidFill>
                <a:srgbClr val="E9E8E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97" name="Freeform: Shape 486"/>
              <p:cNvSpPr/>
              <p:nvPr/>
            </p:nvSpPr>
            <p:spPr>
              <a:xfrm>
                <a:off x="296812" y="217988"/>
                <a:ext cx="218531" cy="22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17" y="0"/>
                    </a:moveTo>
                    <a:lnTo>
                      <a:pt x="21600" y="12983"/>
                    </a:lnTo>
                    <a:lnTo>
                      <a:pt x="13091" y="21600"/>
                    </a:lnTo>
                    <a:lnTo>
                      <a:pt x="0" y="9071"/>
                    </a:lnTo>
                    <a:close/>
                  </a:path>
                </a:pathLst>
              </a:custGeom>
              <a:solidFill>
                <a:srgbClr val="D3D3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98" name="Freeform: Shape 487"/>
              <p:cNvSpPr/>
              <p:nvPr/>
            </p:nvSpPr>
            <p:spPr>
              <a:xfrm>
                <a:off x="233764" y="345512"/>
                <a:ext cx="66068" cy="61427"/>
              </a:xfrm>
              <a:custGeom>
                <a:avLst/>
                <a:gdLst/>
                <a:ahLst/>
                <a:cxnLst>
                  <a:cxn ang="0">
                    <a:pos x="wd2" y="hd2"/>
                  </a:cxn>
                  <a:cxn ang="5400000">
                    <a:pos x="wd2" y="hd2"/>
                  </a:cxn>
                  <a:cxn ang="10800000">
                    <a:pos x="wd2" y="hd2"/>
                  </a:cxn>
                  <a:cxn ang="16200000">
                    <a:pos x="wd2" y="hd2"/>
                  </a:cxn>
                </a:cxnLst>
                <a:rect l="0" t="0" r="r" b="b"/>
                <a:pathLst>
                  <a:path w="21492" h="21548" fill="norm" stroke="1" extrusionOk="0">
                    <a:moveTo>
                      <a:pt x="281" y="21548"/>
                    </a:moveTo>
                    <a:lnTo>
                      <a:pt x="87" y="21548"/>
                    </a:lnTo>
                    <a:cubicBezTo>
                      <a:pt x="-108" y="21338"/>
                      <a:pt x="87" y="21129"/>
                      <a:pt x="87" y="20919"/>
                    </a:cubicBezTo>
                    <a:lnTo>
                      <a:pt x="20908" y="158"/>
                    </a:lnTo>
                    <a:cubicBezTo>
                      <a:pt x="21103" y="-52"/>
                      <a:pt x="21297" y="-52"/>
                      <a:pt x="21492" y="158"/>
                    </a:cubicBezTo>
                    <a:cubicBezTo>
                      <a:pt x="21492" y="367"/>
                      <a:pt x="21492" y="577"/>
                      <a:pt x="21492" y="577"/>
                    </a:cubicBezTo>
                    <a:lnTo>
                      <a:pt x="670" y="21548"/>
                    </a:lnTo>
                    <a:cubicBezTo>
                      <a:pt x="670" y="21548"/>
                      <a:pt x="476" y="21548"/>
                      <a:pt x="281" y="21548"/>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99" name="Freeform: Shape 488"/>
              <p:cNvSpPr/>
              <p:nvPr/>
            </p:nvSpPr>
            <p:spPr>
              <a:xfrm>
                <a:off x="245046" y="356229"/>
                <a:ext cx="65048" cy="60368"/>
              </a:xfrm>
              <a:custGeom>
                <a:avLst/>
                <a:gdLst/>
                <a:ahLst/>
                <a:cxnLst>
                  <a:cxn ang="0">
                    <a:pos x="wd2" y="hd2"/>
                  </a:cxn>
                  <a:cxn ang="5400000">
                    <a:pos x="wd2" y="hd2"/>
                  </a:cxn>
                  <a:cxn ang="10800000">
                    <a:pos x="wd2" y="hd2"/>
                  </a:cxn>
                  <a:cxn ang="16200000">
                    <a:pos x="wd2" y="hd2"/>
                  </a:cxn>
                </a:cxnLst>
                <a:rect l="0" t="0" r="r" b="b"/>
                <a:pathLst>
                  <a:path w="21550" h="21600" fill="norm" stroke="1" extrusionOk="0">
                    <a:moveTo>
                      <a:pt x="346" y="21600"/>
                    </a:moveTo>
                    <a:lnTo>
                      <a:pt x="148" y="21600"/>
                    </a:lnTo>
                    <a:cubicBezTo>
                      <a:pt x="-50" y="21386"/>
                      <a:pt x="-50" y="21172"/>
                      <a:pt x="148" y="20958"/>
                    </a:cubicBezTo>
                    <a:lnTo>
                      <a:pt x="20956" y="0"/>
                    </a:lnTo>
                    <a:cubicBezTo>
                      <a:pt x="20956" y="0"/>
                      <a:pt x="21154" y="0"/>
                      <a:pt x="21550" y="214"/>
                    </a:cubicBezTo>
                    <a:cubicBezTo>
                      <a:pt x="21550" y="428"/>
                      <a:pt x="21550" y="642"/>
                      <a:pt x="21352" y="855"/>
                    </a:cubicBezTo>
                    <a:lnTo>
                      <a:pt x="743" y="21600"/>
                    </a:lnTo>
                    <a:cubicBezTo>
                      <a:pt x="743" y="21600"/>
                      <a:pt x="544" y="21600"/>
                      <a:pt x="346" y="2160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00" name="Freeform: Shape 489"/>
              <p:cNvSpPr/>
              <p:nvPr/>
            </p:nvSpPr>
            <p:spPr>
              <a:xfrm>
                <a:off x="258327" y="370114"/>
                <a:ext cx="63685" cy="62179"/>
              </a:xfrm>
              <a:custGeom>
                <a:avLst/>
                <a:gdLst/>
                <a:ahLst/>
                <a:cxnLst>
                  <a:cxn ang="0">
                    <a:pos x="wd2" y="hd2"/>
                  </a:cxn>
                  <a:cxn ang="5400000">
                    <a:pos x="wd2" y="hd2"/>
                  </a:cxn>
                  <a:cxn ang="10800000">
                    <a:pos x="wd2" y="hd2"/>
                  </a:cxn>
                  <a:cxn ang="16200000">
                    <a:pos x="wd2" y="hd2"/>
                  </a:cxn>
                </a:cxnLst>
                <a:rect l="0" t="0" r="r" b="b"/>
                <a:pathLst>
                  <a:path w="21499" h="21600" fill="norm" stroke="1" extrusionOk="0">
                    <a:moveTo>
                      <a:pt x="556" y="21600"/>
                    </a:moveTo>
                    <a:cubicBezTo>
                      <a:pt x="354" y="21600"/>
                      <a:pt x="152" y="21600"/>
                      <a:pt x="152" y="21392"/>
                    </a:cubicBezTo>
                    <a:cubicBezTo>
                      <a:pt x="-50" y="21185"/>
                      <a:pt x="-50" y="20977"/>
                      <a:pt x="152" y="20769"/>
                    </a:cubicBezTo>
                    <a:lnTo>
                      <a:pt x="20743" y="0"/>
                    </a:lnTo>
                    <a:cubicBezTo>
                      <a:pt x="20944" y="0"/>
                      <a:pt x="21146" y="0"/>
                      <a:pt x="21348" y="0"/>
                    </a:cubicBezTo>
                    <a:cubicBezTo>
                      <a:pt x="21550" y="208"/>
                      <a:pt x="21550" y="415"/>
                      <a:pt x="21348" y="623"/>
                    </a:cubicBezTo>
                    <a:lnTo>
                      <a:pt x="757" y="21392"/>
                    </a:lnTo>
                    <a:cubicBezTo>
                      <a:pt x="757" y="21600"/>
                      <a:pt x="757" y="21600"/>
                      <a:pt x="556" y="2160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01" name="Freeform: Shape 490"/>
              <p:cNvSpPr/>
              <p:nvPr/>
            </p:nvSpPr>
            <p:spPr>
              <a:xfrm>
                <a:off x="317941" y="422179"/>
                <a:ext cx="60822" cy="66859"/>
              </a:xfrm>
              <a:custGeom>
                <a:avLst/>
                <a:gdLst/>
                <a:ahLst/>
                <a:cxnLst>
                  <a:cxn ang="0">
                    <a:pos x="wd2" y="hd2"/>
                  </a:cxn>
                  <a:cxn ang="5400000">
                    <a:pos x="wd2" y="hd2"/>
                  </a:cxn>
                  <a:cxn ang="10800000">
                    <a:pos x="wd2" y="hd2"/>
                  </a:cxn>
                  <a:cxn ang="16200000">
                    <a:pos x="wd2" y="hd2"/>
                  </a:cxn>
                </a:cxnLst>
                <a:rect l="0" t="0" r="r" b="b"/>
                <a:pathLst>
                  <a:path w="21547" h="21552" fill="norm" stroke="1" extrusionOk="0">
                    <a:moveTo>
                      <a:pt x="424" y="21552"/>
                    </a:moveTo>
                    <a:lnTo>
                      <a:pt x="212" y="21552"/>
                    </a:lnTo>
                    <a:cubicBezTo>
                      <a:pt x="0" y="21359"/>
                      <a:pt x="0" y="21166"/>
                      <a:pt x="0" y="20973"/>
                    </a:cubicBezTo>
                    <a:lnTo>
                      <a:pt x="20753" y="145"/>
                    </a:lnTo>
                    <a:cubicBezTo>
                      <a:pt x="20965" y="-48"/>
                      <a:pt x="21176" y="-48"/>
                      <a:pt x="21388" y="145"/>
                    </a:cubicBezTo>
                    <a:cubicBezTo>
                      <a:pt x="21600" y="145"/>
                      <a:pt x="21600" y="338"/>
                      <a:pt x="21388" y="723"/>
                    </a:cubicBezTo>
                    <a:lnTo>
                      <a:pt x="847" y="21359"/>
                    </a:lnTo>
                    <a:cubicBezTo>
                      <a:pt x="847" y="21552"/>
                      <a:pt x="635" y="21552"/>
                      <a:pt x="424" y="21552"/>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02" name="Freeform: Shape 491"/>
              <p:cNvSpPr/>
              <p:nvPr/>
            </p:nvSpPr>
            <p:spPr>
              <a:xfrm>
                <a:off x="329559" y="432442"/>
                <a:ext cx="59615" cy="65651"/>
              </a:xfrm>
              <a:custGeom>
                <a:avLst/>
                <a:gdLst/>
                <a:ahLst/>
                <a:cxnLst>
                  <a:cxn ang="0">
                    <a:pos x="wd2" y="hd2"/>
                  </a:cxn>
                  <a:cxn ang="5400000">
                    <a:pos x="wd2" y="hd2"/>
                  </a:cxn>
                  <a:cxn ang="10800000">
                    <a:pos x="wd2" y="hd2"/>
                  </a:cxn>
                  <a:cxn ang="16200000">
                    <a:pos x="wd2" y="hd2"/>
                  </a:cxn>
                </a:cxnLst>
                <a:rect l="0" t="0" r="r" b="b"/>
                <a:pathLst>
                  <a:path w="21546" h="21551" fill="norm" stroke="1" extrusionOk="0">
                    <a:moveTo>
                      <a:pt x="378" y="21551"/>
                    </a:moveTo>
                    <a:cubicBezTo>
                      <a:pt x="378" y="21551"/>
                      <a:pt x="378" y="21355"/>
                      <a:pt x="162" y="21355"/>
                    </a:cubicBezTo>
                    <a:cubicBezTo>
                      <a:pt x="-54" y="21355"/>
                      <a:pt x="-54" y="21158"/>
                      <a:pt x="162" y="20766"/>
                    </a:cubicBezTo>
                    <a:lnTo>
                      <a:pt x="20682" y="147"/>
                    </a:lnTo>
                    <a:cubicBezTo>
                      <a:pt x="21114" y="-49"/>
                      <a:pt x="21330" y="-49"/>
                      <a:pt x="21546" y="147"/>
                    </a:cubicBezTo>
                    <a:cubicBezTo>
                      <a:pt x="21546" y="147"/>
                      <a:pt x="21546" y="344"/>
                      <a:pt x="21546" y="540"/>
                    </a:cubicBezTo>
                    <a:lnTo>
                      <a:pt x="810" y="21355"/>
                    </a:lnTo>
                    <a:cubicBezTo>
                      <a:pt x="594" y="21355"/>
                      <a:pt x="594" y="21551"/>
                      <a:pt x="378" y="21551"/>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03" name="Freeform: Shape 492"/>
              <p:cNvSpPr/>
              <p:nvPr/>
            </p:nvSpPr>
            <p:spPr>
              <a:xfrm>
                <a:off x="344501" y="445119"/>
                <a:ext cx="57953" cy="67463"/>
              </a:xfrm>
              <a:custGeom>
                <a:avLst/>
                <a:gdLst/>
                <a:ahLst/>
                <a:cxnLst>
                  <a:cxn ang="0">
                    <a:pos x="wd2" y="hd2"/>
                  </a:cxn>
                  <a:cxn ang="5400000">
                    <a:pos x="wd2" y="hd2"/>
                  </a:cxn>
                  <a:cxn ang="10800000">
                    <a:pos x="wd2" y="hd2"/>
                  </a:cxn>
                  <a:cxn ang="16200000">
                    <a:pos x="wd2" y="hd2"/>
                  </a:cxn>
                </a:cxnLst>
                <a:rect l="0" t="0" r="r" b="b"/>
                <a:pathLst>
                  <a:path w="21600" h="21552" fill="norm" stroke="1" extrusionOk="0">
                    <a:moveTo>
                      <a:pt x="445" y="21552"/>
                    </a:moveTo>
                    <a:cubicBezTo>
                      <a:pt x="445" y="21552"/>
                      <a:pt x="223" y="21552"/>
                      <a:pt x="0" y="21552"/>
                    </a:cubicBezTo>
                    <a:cubicBezTo>
                      <a:pt x="0" y="21170"/>
                      <a:pt x="0" y="20979"/>
                      <a:pt x="0" y="20787"/>
                    </a:cubicBezTo>
                    <a:lnTo>
                      <a:pt x="20709" y="143"/>
                    </a:lnTo>
                    <a:cubicBezTo>
                      <a:pt x="20932" y="-48"/>
                      <a:pt x="21155" y="-48"/>
                      <a:pt x="21377" y="143"/>
                    </a:cubicBezTo>
                    <a:cubicBezTo>
                      <a:pt x="21600" y="143"/>
                      <a:pt x="21600" y="525"/>
                      <a:pt x="21600" y="717"/>
                    </a:cubicBezTo>
                    <a:lnTo>
                      <a:pt x="891" y="21361"/>
                    </a:lnTo>
                    <a:cubicBezTo>
                      <a:pt x="668" y="21552"/>
                      <a:pt x="445" y="21552"/>
                      <a:pt x="445" y="21552"/>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04" name="Freeform: Shape 493"/>
              <p:cNvSpPr/>
              <p:nvPr/>
            </p:nvSpPr>
            <p:spPr>
              <a:xfrm>
                <a:off x="281720" y="417201"/>
                <a:ext cx="43466" cy="422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427" y="8823"/>
                    </a:moveTo>
                    <a:lnTo>
                      <a:pt x="3551" y="0"/>
                    </a:lnTo>
                    <a:cubicBezTo>
                      <a:pt x="1479" y="2130"/>
                      <a:pt x="0" y="5476"/>
                      <a:pt x="0" y="8823"/>
                    </a:cubicBezTo>
                    <a:cubicBezTo>
                      <a:pt x="0" y="16124"/>
                      <a:pt x="5622" y="21600"/>
                      <a:pt x="12427" y="21600"/>
                    </a:cubicBezTo>
                    <a:cubicBezTo>
                      <a:pt x="15978" y="21600"/>
                      <a:pt x="19233" y="20079"/>
                      <a:pt x="21600" y="17645"/>
                    </a:cubicBezTo>
                    <a:close/>
                  </a:path>
                </a:pathLst>
              </a:custGeom>
              <a:solidFill>
                <a:srgbClr val="83BE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05" name="Freeform: Shape 494"/>
              <p:cNvSpPr/>
              <p:nvPr/>
            </p:nvSpPr>
            <p:spPr>
              <a:xfrm>
                <a:off x="288965" y="409353"/>
                <a:ext cx="35618" cy="247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686"/>
                    </a:moveTo>
                    <a:cubicBezTo>
                      <a:pt x="19080" y="2571"/>
                      <a:pt x="15120" y="0"/>
                      <a:pt x="10800" y="0"/>
                    </a:cubicBezTo>
                    <a:cubicBezTo>
                      <a:pt x="6480" y="0"/>
                      <a:pt x="2880" y="2571"/>
                      <a:pt x="0" y="6686"/>
                    </a:cubicBezTo>
                    <a:lnTo>
                      <a:pt x="10800" y="21600"/>
                    </a:lnTo>
                    <a:close/>
                  </a:path>
                </a:pathLst>
              </a:custGeom>
              <a:solidFill>
                <a:srgbClr val="FF996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06" name="Freeform: Shape 495"/>
              <p:cNvSpPr/>
              <p:nvPr/>
            </p:nvSpPr>
            <p:spPr>
              <a:xfrm>
                <a:off x="307075" y="417201"/>
                <a:ext cx="24751" cy="344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429" y="0"/>
                    </a:moveTo>
                    <a:lnTo>
                      <a:pt x="0" y="10800"/>
                    </a:lnTo>
                    <a:lnTo>
                      <a:pt x="15943" y="21600"/>
                    </a:lnTo>
                    <a:cubicBezTo>
                      <a:pt x="19543" y="18621"/>
                      <a:pt x="21600" y="14897"/>
                      <a:pt x="21600" y="10800"/>
                    </a:cubicBezTo>
                    <a:cubicBezTo>
                      <a:pt x="21600" y="6703"/>
                      <a:pt x="19543" y="2607"/>
                      <a:pt x="15429" y="0"/>
                    </a:cubicBezTo>
                    <a:close/>
                  </a:path>
                </a:pathLst>
              </a:custGeom>
              <a:solidFill>
                <a:srgbClr val="FFE780"/>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07" name="Freeform: Shape 496"/>
              <p:cNvSpPr/>
              <p:nvPr/>
            </p:nvSpPr>
            <p:spPr>
              <a:xfrm>
                <a:off x="320354" y="248171"/>
                <a:ext cx="58408" cy="69424"/>
              </a:xfrm>
              <a:custGeom>
                <a:avLst/>
                <a:gdLst/>
                <a:ahLst/>
                <a:cxnLst>
                  <a:cxn ang="0">
                    <a:pos x="wd2" y="hd2"/>
                  </a:cxn>
                  <a:cxn ang="5400000">
                    <a:pos x="wd2" y="hd2"/>
                  </a:cxn>
                  <a:cxn ang="10800000">
                    <a:pos x="wd2" y="hd2"/>
                  </a:cxn>
                  <a:cxn ang="16200000">
                    <a:pos x="wd2" y="hd2"/>
                  </a:cxn>
                </a:cxnLst>
                <a:rect l="0" t="0" r="r" b="b"/>
                <a:pathLst>
                  <a:path w="21545" h="21600" fill="norm" stroke="1" extrusionOk="0">
                    <a:moveTo>
                      <a:pt x="220" y="21600"/>
                    </a:moveTo>
                    <a:lnTo>
                      <a:pt x="0" y="21600"/>
                    </a:lnTo>
                    <a:lnTo>
                      <a:pt x="0" y="21228"/>
                    </a:lnTo>
                    <a:lnTo>
                      <a:pt x="20718" y="186"/>
                    </a:lnTo>
                    <a:cubicBezTo>
                      <a:pt x="20939" y="0"/>
                      <a:pt x="21159" y="0"/>
                      <a:pt x="21380" y="0"/>
                    </a:cubicBezTo>
                    <a:cubicBezTo>
                      <a:pt x="21600" y="186"/>
                      <a:pt x="21600" y="559"/>
                      <a:pt x="21380" y="559"/>
                    </a:cubicBezTo>
                    <a:lnTo>
                      <a:pt x="661" y="21600"/>
                    </a:lnTo>
                    <a:cubicBezTo>
                      <a:pt x="441" y="21600"/>
                      <a:pt x="441" y="21600"/>
                      <a:pt x="220" y="2160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08" name="Freeform: Shape 497"/>
              <p:cNvSpPr/>
              <p:nvPr/>
            </p:nvSpPr>
            <p:spPr>
              <a:xfrm>
                <a:off x="329559" y="259791"/>
                <a:ext cx="59615" cy="68670"/>
              </a:xfrm>
              <a:custGeom>
                <a:avLst/>
                <a:gdLst/>
                <a:ahLst/>
                <a:cxnLst>
                  <a:cxn ang="0">
                    <a:pos x="wd2" y="hd2"/>
                  </a:cxn>
                  <a:cxn ang="5400000">
                    <a:pos x="wd2" y="hd2"/>
                  </a:cxn>
                  <a:cxn ang="10800000">
                    <a:pos x="wd2" y="hd2"/>
                  </a:cxn>
                  <a:cxn ang="16200000">
                    <a:pos x="wd2" y="hd2"/>
                  </a:cxn>
                </a:cxnLst>
                <a:rect l="0" t="0" r="r" b="b"/>
                <a:pathLst>
                  <a:path w="21546" h="21553" fill="norm" stroke="1" extrusionOk="0">
                    <a:moveTo>
                      <a:pt x="378" y="21553"/>
                    </a:moveTo>
                    <a:cubicBezTo>
                      <a:pt x="378" y="21553"/>
                      <a:pt x="378" y="21365"/>
                      <a:pt x="162" y="21365"/>
                    </a:cubicBezTo>
                    <a:cubicBezTo>
                      <a:pt x="-54" y="21177"/>
                      <a:pt x="-54" y="20990"/>
                      <a:pt x="162" y="20802"/>
                    </a:cubicBezTo>
                    <a:lnTo>
                      <a:pt x="20682" y="141"/>
                    </a:lnTo>
                    <a:cubicBezTo>
                      <a:pt x="21114" y="-47"/>
                      <a:pt x="21330" y="-47"/>
                      <a:pt x="21546" y="141"/>
                    </a:cubicBezTo>
                    <a:cubicBezTo>
                      <a:pt x="21546" y="141"/>
                      <a:pt x="21546" y="329"/>
                      <a:pt x="21546" y="516"/>
                    </a:cubicBezTo>
                    <a:lnTo>
                      <a:pt x="810" y="21365"/>
                    </a:lnTo>
                    <a:cubicBezTo>
                      <a:pt x="594" y="21365"/>
                      <a:pt x="594" y="21553"/>
                      <a:pt x="378" y="21553"/>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09" name="Freeform: Shape 498"/>
              <p:cNvSpPr/>
              <p:nvPr/>
            </p:nvSpPr>
            <p:spPr>
              <a:xfrm>
                <a:off x="342841" y="271111"/>
                <a:ext cx="58856" cy="70028"/>
              </a:xfrm>
              <a:custGeom>
                <a:avLst/>
                <a:gdLst/>
                <a:ahLst/>
                <a:cxnLst>
                  <a:cxn ang="0">
                    <a:pos x="wd2" y="hd2"/>
                  </a:cxn>
                  <a:cxn ang="5400000">
                    <a:pos x="wd2" y="hd2"/>
                  </a:cxn>
                  <a:cxn ang="10800000">
                    <a:pos x="wd2" y="hd2"/>
                  </a:cxn>
                  <a:cxn ang="16200000">
                    <a:pos x="wd2" y="hd2"/>
                  </a:cxn>
                </a:cxnLst>
                <a:rect l="0" t="0" r="r" b="b"/>
                <a:pathLst>
                  <a:path w="21491" h="21600" fill="norm" stroke="1" extrusionOk="0">
                    <a:moveTo>
                      <a:pt x="600" y="21600"/>
                    </a:moveTo>
                    <a:cubicBezTo>
                      <a:pt x="381" y="21600"/>
                      <a:pt x="381" y="21600"/>
                      <a:pt x="163" y="21600"/>
                    </a:cubicBezTo>
                    <a:cubicBezTo>
                      <a:pt x="-55" y="21415"/>
                      <a:pt x="-55" y="21231"/>
                      <a:pt x="163" y="20862"/>
                    </a:cubicBezTo>
                    <a:lnTo>
                      <a:pt x="20672" y="185"/>
                    </a:lnTo>
                    <a:cubicBezTo>
                      <a:pt x="20890" y="0"/>
                      <a:pt x="21109" y="0"/>
                      <a:pt x="21327" y="0"/>
                    </a:cubicBezTo>
                    <a:cubicBezTo>
                      <a:pt x="21545" y="369"/>
                      <a:pt x="21545" y="554"/>
                      <a:pt x="21327" y="554"/>
                    </a:cubicBezTo>
                    <a:lnTo>
                      <a:pt x="818" y="21415"/>
                    </a:lnTo>
                    <a:cubicBezTo>
                      <a:pt x="600" y="21600"/>
                      <a:pt x="600" y="21600"/>
                      <a:pt x="600" y="2160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10" name="Freeform: Shape 499"/>
              <p:cNvSpPr/>
              <p:nvPr/>
            </p:nvSpPr>
            <p:spPr>
              <a:xfrm>
                <a:off x="352498" y="282730"/>
                <a:ext cx="59708" cy="68067"/>
              </a:xfrm>
              <a:custGeom>
                <a:avLst/>
                <a:gdLst/>
                <a:ahLst/>
                <a:cxnLst>
                  <a:cxn ang="0">
                    <a:pos x="wd2" y="hd2"/>
                  </a:cxn>
                  <a:cxn ang="5400000">
                    <a:pos x="wd2" y="hd2"/>
                  </a:cxn>
                  <a:cxn ang="10800000">
                    <a:pos x="wd2" y="hd2"/>
                  </a:cxn>
                  <a:cxn ang="16200000">
                    <a:pos x="wd2" y="hd2"/>
                  </a:cxn>
                </a:cxnLst>
                <a:rect l="0" t="0" r="r" b="b"/>
                <a:pathLst>
                  <a:path w="21366" h="21553" fill="norm" stroke="1" extrusionOk="0">
                    <a:moveTo>
                      <a:pt x="375" y="21553"/>
                    </a:moveTo>
                    <a:lnTo>
                      <a:pt x="161" y="21553"/>
                    </a:lnTo>
                    <a:cubicBezTo>
                      <a:pt x="-53" y="21364"/>
                      <a:pt x="-53" y="21174"/>
                      <a:pt x="161" y="20985"/>
                    </a:cubicBezTo>
                    <a:lnTo>
                      <a:pt x="20478" y="142"/>
                    </a:lnTo>
                    <a:cubicBezTo>
                      <a:pt x="20692" y="-47"/>
                      <a:pt x="21119" y="-47"/>
                      <a:pt x="21119" y="142"/>
                    </a:cubicBezTo>
                    <a:cubicBezTo>
                      <a:pt x="21333" y="142"/>
                      <a:pt x="21547" y="332"/>
                      <a:pt x="21119" y="521"/>
                    </a:cubicBezTo>
                    <a:lnTo>
                      <a:pt x="802" y="21553"/>
                    </a:lnTo>
                    <a:cubicBezTo>
                      <a:pt x="589" y="21553"/>
                      <a:pt x="589" y="21553"/>
                      <a:pt x="375" y="21553"/>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11" name="Freeform: Shape 500"/>
              <p:cNvSpPr/>
              <p:nvPr/>
            </p:nvSpPr>
            <p:spPr>
              <a:xfrm>
                <a:off x="365779" y="294804"/>
                <a:ext cx="58856" cy="69878"/>
              </a:xfrm>
              <a:custGeom>
                <a:avLst/>
                <a:gdLst/>
                <a:ahLst/>
                <a:cxnLst>
                  <a:cxn ang="0">
                    <a:pos x="wd2" y="hd2"/>
                  </a:cxn>
                  <a:cxn ang="5400000">
                    <a:pos x="wd2" y="hd2"/>
                  </a:cxn>
                  <a:cxn ang="10800000">
                    <a:pos x="wd2" y="hd2"/>
                  </a:cxn>
                  <a:cxn ang="16200000">
                    <a:pos x="wd2" y="hd2"/>
                  </a:cxn>
                </a:cxnLst>
                <a:rect l="0" t="0" r="r" b="b"/>
                <a:pathLst>
                  <a:path w="21491" h="21554" fill="norm" stroke="1" extrusionOk="0">
                    <a:moveTo>
                      <a:pt x="600" y="21554"/>
                    </a:moveTo>
                    <a:cubicBezTo>
                      <a:pt x="381" y="21554"/>
                      <a:pt x="163" y="21554"/>
                      <a:pt x="163" y="21369"/>
                    </a:cubicBezTo>
                    <a:cubicBezTo>
                      <a:pt x="-55" y="21369"/>
                      <a:pt x="-55" y="21185"/>
                      <a:pt x="163" y="20816"/>
                    </a:cubicBezTo>
                    <a:lnTo>
                      <a:pt x="20672" y="139"/>
                    </a:lnTo>
                    <a:cubicBezTo>
                      <a:pt x="20890" y="-46"/>
                      <a:pt x="21327" y="-46"/>
                      <a:pt x="21327" y="139"/>
                    </a:cubicBezTo>
                    <a:cubicBezTo>
                      <a:pt x="21545" y="139"/>
                      <a:pt x="21545" y="508"/>
                      <a:pt x="21327" y="508"/>
                    </a:cubicBezTo>
                    <a:lnTo>
                      <a:pt x="818" y="21369"/>
                    </a:ln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12" name="Freeform: Shape 501"/>
              <p:cNvSpPr/>
              <p:nvPr/>
            </p:nvSpPr>
            <p:spPr>
              <a:xfrm>
                <a:off x="375439" y="304915"/>
                <a:ext cx="59616" cy="68216"/>
              </a:xfrm>
              <a:custGeom>
                <a:avLst/>
                <a:gdLst/>
                <a:ahLst/>
                <a:cxnLst>
                  <a:cxn ang="0">
                    <a:pos x="wd2" y="hd2"/>
                  </a:cxn>
                  <a:cxn ang="5400000">
                    <a:pos x="wd2" y="hd2"/>
                  </a:cxn>
                  <a:cxn ang="10800000">
                    <a:pos x="wd2" y="hd2"/>
                  </a:cxn>
                  <a:cxn ang="16200000">
                    <a:pos x="wd2" y="hd2"/>
                  </a:cxn>
                </a:cxnLst>
                <a:rect l="0" t="0" r="r" b="b"/>
                <a:pathLst>
                  <a:path w="21546" h="21600" fill="norm" stroke="1" extrusionOk="0">
                    <a:moveTo>
                      <a:pt x="594" y="21600"/>
                    </a:moveTo>
                    <a:cubicBezTo>
                      <a:pt x="378" y="21600"/>
                      <a:pt x="162" y="21600"/>
                      <a:pt x="162" y="21600"/>
                    </a:cubicBezTo>
                    <a:cubicBezTo>
                      <a:pt x="-54" y="21411"/>
                      <a:pt x="-54" y="21221"/>
                      <a:pt x="162" y="21032"/>
                    </a:cubicBezTo>
                    <a:lnTo>
                      <a:pt x="20898" y="0"/>
                    </a:lnTo>
                    <a:cubicBezTo>
                      <a:pt x="21114" y="0"/>
                      <a:pt x="21330" y="0"/>
                      <a:pt x="21330" y="0"/>
                    </a:cubicBezTo>
                    <a:cubicBezTo>
                      <a:pt x="21546" y="189"/>
                      <a:pt x="21546" y="379"/>
                      <a:pt x="21546" y="758"/>
                    </a:cubicBezTo>
                    <a:lnTo>
                      <a:pt x="810" y="21600"/>
                    </a:lnTo>
                    <a:cubicBezTo>
                      <a:pt x="594" y="21600"/>
                      <a:pt x="594" y="21600"/>
                      <a:pt x="594" y="21600"/>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13" name="Freeform: Shape 502"/>
              <p:cNvSpPr/>
              <p:nvPr/>
            </p:nvSpPr>
            <p:spPr>
              <a:xfrm>
                <a:off x="388774" y="317742"/>
                <a:ext cx="58800" cy="69878"/>
              </a:xfrm>
              <a:custGeom>
                <a:avLst/>
                <a:gdLst/>
                <a:ahLst/>
                <a:cxnLst>
                  <a:cxn ang="0">
                    <a:pos x="wd2" y="hd2"/>
                  </a:cxn>
                  <a:cxn ang="5400000">
                    <a:pos x="wd2" y="hd2"/>
                  </a:cxn>
                  <a:cxn ang="10800000">
                    <a:pos x="wd2" y="hd2"/>
                  </a:cxn>
                  <a:cxn ang="16200000">
                    <a:pos x="wd2" y="hd2"/>
                  </a:cxn>
                </a:cxnLst>
                <a:rect l="0" t="0" r="r" b="b"/>
                <a:pathLst>
                  <a:path w="21471" h="21554" fill="norm" stroke="1" extrusionOk="0">
                    <a:moveTo>
                      <a:pt x="580" y="21554"/>
                    </a:moveTo>
                    <a:cubicBezTo>
                      <a:pt x="361" y="21554"/>
                      <a:pt x="361" y="21554"/>
                      <a:pt x="361" y="21369"/>
                    </a:cubicBezTo>
                    <a:cubicBezTo>
                      <a:pt x="-75" y="21369"/>
                      <a:pt x="-75" y="21000"/>
                      <a:pt x="143" y="21000"/>
                    </a:cubicBezTo>
                    <a:lnTo>
                      <a:pt x="20652" y="139"/>
                    </a:lnTo>
                    <a:cubicBezTo>
                      <a:pt x="20870" y="-46"/>
                      <a:pt x="21307" y="-46"/>
                      <a:pt x="21307" y="139"/>
                    </a:cubicBezTo>
                    <a:cubicBezTo>
                      <a:pt x="21525" y="139"/>
                      <a:pt x="21525" y="323"/>
                      <a:pt x="21307" y="508"/>
                    </a:cubicBezTo>
                    <a:lnTo>
                      <a:pt x="798" y="21369"/>
                    </a:lnTo>
                    <a:cubicBezTo>
                      <a:pt x="798" y="21554"/>
                      <a:pt x="580" y="21554"/>
                      <a:pt x="580" y="21554"/>
                    </a:cubicBez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14" name="Freeform: Shape 503"/>
              <p:cNvSpPr/>
              <p:nvPr/>
            </p:nvSpPr>
            <p:spPr>
              <a:xfrm>
                <a:off x="398379" y="328610"/>
                <a:ext cx="59615" cy="68066"/>
              </a:xfrm>
              <a:custGeom>
                <a:avLst/>
                <a:gdLst/>
                <a:ahLst/>
                <a:cxnLst>
                  <a:cxn ang="0">
                    <a:pos x="wd2" y="hd2"/>
                  </a:cxn>
                  <a:cxn ang="5400000">
                    <a:pos x="wd2" y="hd2"/>
                  </a:cxn>
                  <a:cxn ang="10800000">
                    <a:pos x="wd2" y="hd2"/>
                  </a:cxn>
                  <a:cxn ang="16200000">
                    <a:pos x="wd2" y="hd2"/>
                  </a:cxn>
                </a:cxnLst>
                <a:rect l="0" t="0" r="r" b="b"/>
                <a:pathLst>
                  <a:path w="21546" h="21553" fill="norm" stroke="1" extrusionOk="0">
                    <a:moveTo>
                      <a:pt x="594" y="21553"/>
                    </a:moveTo>
                    <a:cubicBezTo>
                      <a:pt x="378" y="21553"/>
                      <a:pt x="162" y="21553"/>
                      <a:pt x="162" y="21553"/>
                    </a:cubicBezTo>
                    <a:cubicBezTo>
                      <a:pt x="-54" y="21364"/>
                      <a:pt x="-54" y="21174"/>
                      <a:pt x="162" y="20985"/>
                    </a:cubicBezTo>
                    <a:lnTo>
                      <a:pt x="20898" y="142"/>
                    </a:lnTo>
                    <a:cubicBezTo>
                      <a:pt x="20898" y="-47"/>
                      <a:pt x="21330" y="-47"/>
                      <a:pt x="21330" y="142"/>
                    </a:cubicBezTo>
                    <a:cubicBezTo>
                      <a:pt x="21546" y="142"/>
                      <a:pt x="21546" y="332"/>
                      <a:pt x="21546" y="521"/>
                    </a:cubicBezTo>
                    <a:lnTo>
                      <a:pt x="810" y="21553"/>
                    </a:lnTo>
                    <a:close/>
                  </a:path>
                </a:pathLst>
              </a:custGeom>
              <a:solidFill>
                <a:srgbClr val="45495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15" name="Freeform: Shape 504"/>
              <p:cNvSpPr/>
              <p:nvPr/>
            </p:nvSpPr>
            <p:spPr>
              <a:xfrm>
                <a:off x="398205" y="269300"/>
                <a:ext cx="161848" cy="124476"/>
              </a:xfrm>
              <a:custGeom>
                <a:avLst/>
                <a:gdLst/>
                <a:ahLst/>
                <a:cxnLst>
                  <a:cxn ang="0">
                    <a:pos x="wd2" y="hd2"/>
                  </a:cxn>
                  <a:cxn ang="5400000">
                    <a:pos x="wd2" y="hd2"/>
                  </a:cxn>
                  <a:cxn ang="10800000">
                    <a:pos x="wd2" y="hd2"/>
                  </a:cxn>
                  <a:cxn ang="16200000">
                    <a:pos x="wd2" y="hd2"/>
                  </a:cxn>
                </a:cxnLst>
                <a:rect l="0" t="0" r="r" b="b"/>
                <a:pathLst>
                  <a:path w="21449" h="21414" fill="norm" stroke="1" extrusionOk="0">
                    <a:moveTo>
                      <a:pt x="8612" y="17156"/>
                    </a:moveTo>
                    <a:cubicBezTo>
                      <a:pt x="6858" y="17776"/>
                      <a:pt x="7097" y="21083"/>
                      <a:pt x="8931" y="21290"/>
                    </a:cubicBezTo>
                    <a:cubicBezTo>
                      <a:pt x="12677" y="21600"/>
                      <a:pt x="16503" y="21290"/>
                      <a:pt x="20249" y="20773"/>
                    </a:cubicBezTo>
                    <a:cubicBezTo>
                      <a:pt x="20568" y="20773"/>
                      <a:pt x="20966" y="20670"/>
                      <a:pt x="21205" y="20360"/>
                    </a:cubicBezTo>
                    <a:cubicBezTo>
                      <a:pt x="21285" y="20153"/>
                      <a:pt x="21365" y="19843"/>
                      <a:pt x="21444" y="19636"/>
                    </a:cubicBezTo>
                    <a:cubicBezTo>
                      <a:pt x="21524" y="17879"/>
                      <a:pt x="20647" y="16329"/>
                      <a:pt x="19850" y="14882"/>
                    </a:cubicBezTo>
                    <a:cubicBezTo>
                      <a:pt x="17618" y="11368"/>
                      <a:pt x="15307" y="7751"/>
                      <a:pt x="12517" y="4961"/>
                    </a:cubicBezTo>
                    <a:cubicBezTo>
                      <a:pt x="9648" y="2170"/>
                      <a:pt x="6300" y="103"/>
                      <a:pt x="2714" y="0"/>
                    </a:cubicBezTo>
                    <a:cubicBezTo>
                      <a:pt x="1678" y="0"/>
                      <a:pt x="482" y="310"/>
                      <a:pt x="83" y="1757"/>
                    </a:cubicBezTo>
                    <a:cubicBezTo>
                      <a:pt x="-76" y="2377"/>
                      <a:pt x="4" y="2997"/>
                      <a:pt x="243" y="3514"/>
                    </a:cubicBezTo>
                    <a:cubicBezTo>
                      <a:pt x="721" y="4961"/>
                      <a:pt x="1837" y="5581"/>
                      <a:pt x="2793" y="6304"/>
                    </a:cubicBezTo>
                    <a:cubicBezTo>
                      <a:pt x="4866" y="7648"/>
                      <a:pt x="10844" y="11162"/>
                      <a:pt x="10764" y="14882"/>
                    </a:cubicBezTo>
                    <a:cubicBezTo>
                      <a:pt x="10764" y="16122"/>
                      <a:pt x="9887" y="16743"/>
                      <a:pt x="8612" y="17156"/>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16" name="Freeform: Shape 505"/>
              <p:cNvSpPr/>
              <p:nvPr/>
            </p:nvSpPr>
            <p:spPr>
              <a:xfrm>
                <a:off x="519894" y="363218"/>
                <a:ext cx="348885" cy="266795"/>
              </a:xfrm>
              <a:custGeom>
                <a:avLst/>
                <a:gdLst/>
                <a:ahLst/>
                <a:cxnLst>
                  <a:cxn ang="0">
                    <a:pos x="wd2" y="hd2"/>
                  </a:cxn>
                  <a:cxn ang="5400000">
                    <a:pos x="wd2" y="hd2"/>
                  </a:cxn>
                  <a:cxn ang="10800000">
                    <a:pos x="wd2" y="hd2"/>
                  </a:cxn>
                  <a:cxn ang="16200000">
                    <a:pos x="wd2" y="hd2"/>
                  </a:cxn>
                </a:cxnLst>
                <a:rect l="0" t="0" r="r" b="b"/>
                <a:pathLst>
                  <a:path w="21376" h="21215" fill="norm" stroke="1" extrusionOk="0">
                    <a:moveTo>
                      <a:pt x="8730" y="16592"/>
                    </a:moveTo>
                    <a:cubicBezTo>
                      <a:pt x="11241" y="19274"/>
                      <a:pt x="14269" y="21477"/>
                      <a:pt x="17481" y="21190"/>
                    </a:cubicBezTo>
                    <a:cubicBezTo>
                      <a:pt x="18847" y="20998"/>
                      <a:pt x="20287" y="20232"/>
                      <a:pt x="20915" y="18651"/>
                    </a:cubicBezTo>
                    <a:cubicBezTo>
                      <a:pt x="21284" y="17741"/>
                      <a:pt x="21321" y="16688"/>
                      <a:pt x="21358" y="15634"/>
                    </a:cubicBezTo>
                    <a:cubicBezTo>
                      <a:pt x="21395" y="14916"/>
                      <a:pt x="21395" y="14101"/>
                      <a:pt x="21137" y="13431"/>
                    </a:cubicBezTo>
                    <a:cubicBezTo>
                      <a:pt x="20620" y="12138"/>
                      <a:pt x="19290" y="11898"/>
                      <a:pt x="18146" y="11755"/>
                    </a:cubicBezTo>
                    <a:cubicBezTo>
                      <a:pt x="12017" y="10797"/>
                      <a:pt x="6220" y="6582"/>
                      <a:pt x="2343" y="356"/>
                    </a:cubicBezTo>
                    <a:cubicBezTo>
                      <a:pt x="2121" y="-75"/>
                      <a:pt x="1641" y="-123"/>
                      <a:pt x="1346" y="260"/>
                    </a:cubicBezTo>
                    <a:cubicBezTo>
                      <a:pt x="903" y="835"/>
                      <a:pt x="238" y="1457"/>
                      <a:pt x="53" y="1984"/>
                    </a:cubicBezTo>
                    <a:cubicBezTo>
                      <a:pt x="-205" y="2751"/>
                      <a:pt x="533" y="2799"/>
                      <a:pt x="829" y="3613"/>
                    </a:cubicBezTo>
                    <a:cubicBezTo>
                      <a:pt x="1493" y="5289"/>
                      <a:pt x="2195" y="6917"/>
                      <a:pt x="3044" y="8450"/>
                    </a:cubicBezTo>
                    <a:cubicBezTo>
                      <a:pt x="4669" y="11467"/>
                      <a:pt x="6589" y="14245"/>
                      <a:pt x="8730" y="16592"/>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17" name="Freeform: Shape 506"/>
              <p:cNvSpPr/>
              <p:nvPr/>
            </p:nvSpPr>
            <p:spPr>
              <a:xfrm>
                <a:off x="709724" y="300691"/>
                <a:ext cx="105643" cy="977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427" y="0"/>
                    </a:moveTo>
                    <a:lnTo>
                      <a:pt x="21600" y="13649"/>
                    </a:lnTo>
                    <a:lnTo>
                      <a:pt x="2577" y="21600"/>
                    </a:lnTo>
                    <a:lnTo>
                      <a:pt x="0" y="6096"/>
                    </a:ln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18" name="Freeform: Shape 507"/>
              <p:cNvSpPr/>
              <p:nvPr/>
            </p:nvSpPr>
            <p:spPr>
              <a:xfrm>
                <a:off x="627138" y="465349"/>
                <a:ext cx="177850" cy="595384"/>
              </a:xfrm>
              <a:custGeom>
                <a:avLst/>
                <a:gdLst/>
                <a:ahLst/>
                <a:cxnLst>
                  <a:cxn ang="0">
                    <a:pos x="wd2" y="hd2"/>
                  </a:cxn>
                  <a:cxn ang="5400000">
                    <a:pos x="wd2" y="hd2"/>
                  </a:cxn>
                  <a:cxn ang="10800000">
                    <a:pos x="wd2" y="hd2"/>
                  </a:cxn>
                  <a:cxn ang="16200000">
                    <a:pos x="wd2" y="hd2"/>
                  </a:cxn>
                </a:cxnLst>
                <a:rect l="0" t="0" r="r" b="b"/>
                <a:pathLst>
                  <a:path w="17936" h="21346" fill="norm" stroke="1" extrusionOk="0">
                    <a:moveTo>
                      <a:pt x="49" y="6276"/>
                    </a:moveTo>
                    <a:cubicBezTo>
                      <a:pt x="49" y="6276"/>
                      <a:pt x="1323" y="16827"/>
                      <a:pt x="2355" y="20330"/>
                    </a:cubicBezTo>
                    <a:cubicBezTo>
                      <a:pt x="2597" y="21000"/>
                      <a:pt x="4357" y="21454"/>
                      <a:pt x="6177" y="21324"/>
                    </a:cubicBezTo>
                    <a:cubicBezTo>
                      <a:pt x="8422" y="21173"/>
                      <a:pt x="11638" y="20697"/>
                      <a:pt x="15278" y="19551"/>
                    </a:cubicBezTo>
                    <a:cubicBezTo>
                      <a:pt x="21285" y="17713"/>
                      <a:pt x="15521" y="5022"/>
                      <a:pt x="13458" y="935"/>
                    </a:cubicBezTo>
                    <a:cubicBezTo>
                      <a:pt x="13155" y="265"/>
                      <a:pt x="11213" y="-146"/>
                      <a:pt x="9393" y="49"/>
                    </a:cubicBezTo>
                    <a:lnTo>
                      <a:pt x="4357" y="632"/>
                    </a:lnTo>
                    <a:cubicBezTo>
                      <a:pt x="3568" y="719"/>
                      <a:pt x="2901" y="935"/>
                      <a:pt x="2476" y="1195"/>
                    </a:cubicBezTo>
                    <a:cubicBezTo>
                      <a:pt x="1445" y="1930"/>
                      <a:pt x="-315" y="3551"/>
                      <a:pt x="49" y="6276"/>
                    </a:cubicBezTo>
                    <a:close/>
                  </a:path>
                </a:pathLst>
              </a:custGeom>
              <a:solidFill>
                <a:srgbClr val="D1D1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19" name="Freeform: Shape 508"/>
              <p:cNvSpPr/>
              <p:nvPr/>
            </p:nvSpPr>
            <p:spPr>
              <a:xfrm>
                <a:off x="668674" y="429597"/>
                <a:ext cx="291576" cy="689813"/>
              </a:xfrm>
              <a:custGeom>
                <a:avLst/>
                <a:gdLst/>
                <a:ahLst/>
                <a:cxnLst>
                  <a:cxn ang="0">
                    <a:pos x="wd2" y="hd2"/>
                  </a:cxn>
                  <a:cxn ang="5400000">
                    <a:pos x="wd2" y="hd2"/>
                  </a:cxn>
                  <a:cxn ang="10800000">
                    <a:pos x="wd2" y="hd2"/>
                  </a:cxn>
                  <a:cxn ang="16200000">
                    <a:pos x="wd2" y="hd2"/>
                  </a:cxn>
                </a:cxnLst>
                <a:rect l="0" t="0" r="r" b="b"/>
                <a:pathLst>
                  <a:path w="21600" h="19330" fill="norm" stroke="1" extrusionOk="0">
                    <a:moveTo>
                      <a:pt x="12808" y="8"/>
                    </a:moveTo>
                    <a:cubicBezTo>
                      <a:pt x="12808" y="8"/>
                      <a:pt x="17003" y="-178"/>
                      <a:pt x="18253" y="1259"/>
                    </a:cubicBezTo>
                    <a:cubicBezTo>
                      <a:pt x="19502" y="2661"/>
                      <a:pt x="21600" y="18414"/>
                      <a:pt x="21600" y="18414"/>
                    </a:cubicBezTo>
                    <a:cubicBezTo>
                      <a:pt x="21600" y="18414"/>
                      <a:pt x="13790" y="21422"/>
                      <a:pt x="4731" y="16537"/>
                    </a:cubicBezTo>
                    <a:cubicBezTo>
                      <a:pt x="4150" y="16216"/>
                      <a:pt x="3749" y="15828"/>
                      <a:pt x="3660" y="15439"/>
                    </a:cubicBezTo>
                    <a:cubicBezTo>
                      <a:pt x="2901" y="12971"/>
                      <a:pt x="0" y="3219"/>
                      <a:pt x="0" y="1901"/>
                    </a:cubicBezTo>
                    <a:cubicBezTo>
                      <a:pt x="89" y="397"/>
                      <a:pt x="12808" y="8"/>
                      <a:pt x="12808" y="8"/>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20" name="Freeform: Shape 509"/>
              <p:cNvSpPr/>
              <p:nvPr/>
            </p:nvSpPr>
            <p:spPr>
              <a:xfrm>
                <a:off x="627137" y="494469"/>
                <a:ext cx="44556" cy="477507"/>
              </a:xfrm>
              <a:custGeom>
                <a:avLst/>
                <a:gdLst/>
                <a:ahLst/>
                <a:cxnLst>
                  <a:cxn ang="0">
                    <a:pos x="wd2" y="hd2"/>
                  </a:cxn>
                  <a:cxn ang="5400000">
                    <a:pos x="wd2" y="hd2"/>
                  </a:cxn>
                  <a:cxn ang="10800000">
                    <a:pos x="wd2" y="hd2"/>
                  </a:cxn>
                  <a:cxn ang="16200000">
                    <a:pos x="wd2" y="hd2"/>
                  </a:cxn>
                </a:cxnLst>
                <a:rect l="0" t="0" r="r" b="b"/>
                <a:pathLst>
                  <a:path w="20197" h="21600" fill="norm" stroke="1" extrusionOk="0">
                    <a:moveTo>
                      <a:pt x="20197" y="18709"/>
                    </a:moveTo>
                    <a:lnTo>
                      <a:pt x="12367" y="0"/>
                    </a:lnTo>
                    <a:cubicBezTo>
                      <a:pt x="11827" y="55"/>
                      <a:pt x="11287" y="136"/>
                      <a:pt x="11017" y="191"/>
                    </a:cubicBezTo>
                    <a:cubicBezTo>
                      <a:pt x="6427" y="1118"/>
                      <a:pt x="-1403" y="3164"/>
                      <a:pt x="217" y="6600"/>
                    </a:cubicBezTo>
                    <a:cubicBezTo>
                      <a:pt x="217" y="6600"/>
                      <a:pt x="4267" y="15982"/>
                      <a:pt x="8317" y="21600"/>
                    </a:cubicBezTo>
                    <a:close/>
                  </a:path>
                </a:pathLst>
              </a:custGeom>
              <a:solidFill>
                <a:srgbClr val="9449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21" name="Freeform: Shape 510"/>
              <p:cNvSpPr/>
              <p:nvPr/>
            </p:nvSpPr>
            <p:spPr>
              <a:xfrm>
                <a:off x="559536" y="73200"/>
                <a:ext cx="306078" cy="332161"/>
              </a:xfrm>
              <a:custGeom>
                <a:avLst/>
                <a:gdLst/>
                <a:ahLst/>
                <a:cxnLst>
                  <a:cxn ang="0">
                    <a:pos x="wd2" y="hd2"/>
                  </a:cxn>
                  <a:cxn ang="5400000">
                    <a:pos x="wd2" y="hd2"/>
                  </a:cxn>
                  <a:cxn ang="10800000">
                    <a:pos x="wd2" y="hd2"/>
                  </a:cxn>
                  <a:cxn ang="16200000">
                    <a:pos x="wd2" y="hd2"/>
                  </a:cxn>
                </a:cxnLst>
                <a:rect l="0" t="0" r="r" b="b"/>
                <a:pathLst>
                  <a:path w="19915" h="21148" fill="norm" stroke="1" extrusionOk="0">
                    <a:moveTo>
                      <a:pt x="1442" y="2334"/>
                    </a:moveTo>
                    <a:cubicBezTo>
                      <a:pt x="1717" y="2027"/>
                      <a:pt x="2030" y="1835"/>
                      <a:pt x="2344" y="1682"/>
                    </a:cubicBezTo>
                    <a:cubicBezTo>
                      <a:pt x="5010" y="377"/>
                      <a:pt x="7911" y="-275"/>
                      <a:pt x="10537" y="109"/>
                    </a:cubicBezTo>
                    <a:cubicBezTo>
                      <a:pt x="13712" y="531"/>
                      <a:pt x="15359" y="3024"/>
                      <a:pt x="16692" y="4713"/>
                    </a:cubicBezTo>
                    <a:cubicBezTo>
                      <a:pt x="18181" y="6554"/>
                      <a:pt x="20259" y="9125"/>
                      <a:pt x="19867" y="12616"/>
                    </a:cubicBezTo>
                    <a:cubicBezTo>
                      <a:pt x="19475" y="16337"/>
                      <a:pt x="16535" y="18678"/>
                      <a:pt x="15790" y="19177"/>
                    </a:cubicBezTo>
                    <a:cubicBezTo>
                      <a:pt x="15241" y="19599"/>
                      <a:pt x="12968" y="21325"/>
                      <a:pt x="9596" y="21133"/>
                    </a:cubicBezTo>
                    <a:cubicBezTo>
                      <a:pt x="8107" y="21018"/>
                      <a:pt x="6578" y="20519"/>
                      <a:pt x="5284" y="19752"/>
                    </a:cubicBezTo>
                    <a:cubicBezTo>
                      <a:pt x="4030" y="19023"/>
                      <a:pt x="2658" y="17987"/>
                      <a:pt x="2344" y="16491"/>
                    </a:cubicBezTo>
                    <a:cubicBezTo>
                      <a:pt x="2305" y="16414"/>
                      <a:pt x="2187" y="15455"/>
                      <a:pt x="2187" y="15493"/>
                    </a:cubicBezTo>
                    <a:cubicBezTo>
                      <a:pt x="2187" y="15493"/>
                      <a:pt x="-1027" y="14803"/>
                      <a:pt x="1560" y="13460"/>
                    </a:cubicBezTo>
                    <a:cubicBezTo>
                      <a:pt x="1560" y="13460"/>
                      <a:pt x="3520" y="12309"/>
                      <a:pt x="1991" y="10161"/>
                    </a:cubicBezTo>
                    <a:cubicBezTo>
                      <a:pt x="501" y="8012"/>
                      <a:pt x="-1341" y="5710"/>
                      <a:pt x="1442" y="2334"/>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22" name="Freeform: Shape 511"/>
              <p:cNvSpPr/>
              <p:nvPr/>
            </p:nvSpPr>
            <p:spPr>
              <a:xfrm>
                <a:off x="754367" y="208329"/>
                <a:ext cx="28569" cy="60368"/>
              </a:xfrm>
              <a:custGeom>
                <a:avLst/>
                <a:gdLst/>
                <a:ahLst/>
                <a:cxnLst>
                  <a:cxn ang="0">
                    <a:pos x="wd2" y="hd2"/>
                  </a:cxn>
                  <a:cxn ang="5400000">
                    <a:pos x="wd2" y="hd2"/>
                  </a:cxn>
                  <a:cxn ang="10800000">
                    <a:pos x="wd2" y="hd2"/>
                  </a:cxn>
                  <a:cxn ang="16200000">
                    <a:pos x="wd2" y="hd2"/>
                  </a:cxn>
                </a:cxnLst>
                <a:rect l="0" t="0" r="r" b="b"/>
                <a:pathLst>
                  <a:path w="20075" h="21600" fill="norm" stroke="1" extrusionOk="0">
                    <a:moveTo>
                      <a:pt x="9159" y="642"/>
                    </a:moveTo>
                    <a:cubicBezTo>
                      <a:pt x="10405" y="214"/>
                      <a:pt x="12067" y="0"/>
                      <a:pt x="13728" y="0"/>
                    </a:cubicBezTo>
                    <a:cubicBezTo>
                      <a:pt x="15390" y="0"/>
                      <a:pt x="17052" y="642"/>
                      <a:pt x="18298" y="1283"/>
                    </a:cubicBezTo>
                    <a:cubicBezTo>
                      <a:pt x="19544" y="2352"/>
                      <a:pt x="19544" y="3208"/>
                      <a:pt x="19959" y="4277"/>
                    </a:cubicBezTo>
                    <a:cubicBezTo>
                      <a:pt x="20790" y="9196"/>
                      <a:pt x="17052" y="14115"/>
                      <a:pt x="11652" y="18178"/>
                    </a:cubicBezTo>
                    <a:cubicBezTo>
                      <a:pt x="9575" y="19461"/>
                      <a:pt x="7913" y="20745"/>
                      <a:pt x="4590" y="21600"/>
                    </a:cubicBezTo>
                    <a:cubicBezTo>
                      <a:pt x="4175" y="21600"/>
                      <a:pt x="4175" y="21600"/>
                      <a:pt x="3344" y="21600"/>
                    </a:cubicBezTo>
                    <a:cubicBezTo>
                      <a:pt x="2928" y="21600"/>
                      <a:pt x="2513" y="21172"/>
                      <a:pt x="2098" y="20958"/>
                    </a:cubicBezTo>
                    <a:cubicBezTo>
                      <a:pt x="-810" y="17964"/>
                      <a:pt x="-395" y="15826"/>
                      <a:pt x="2098" y="12832"/>
                    </a:cubicBezTo>
                    <a:cubicBezTo>
                      <a:pt x="3344" y="11335"/>
                      <a:pt x="852" y="9624"/>
                      <a:pt x="21" y="7913"/>
                    </a:cubicBezTo>
                    <a:cubicBezTo>
                      <a:pt x="-395" y="5347"/>
                      <a:pt x="5421" y="1925"/>
                      <a:pt x="9159" y="642"/>
                    </a:cubicBezTo>
                    <a:close/>
                  </a:path>
                </a:pathLst>
              </a:custGeom>
              <a:solidFill>
                <a:srgbClr val="EFAB9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23" name="Freeform: Shape 512"/>
              <p:cNvSpPr/>
              <p:nvPr/>
            </p:nvSpPr>
            <p:spPr>
              <a:xfrm>
                <a:off x="617000" y="236236"/>
                <a:ext cx="18921" cy="19009"/>
              </a:xfrm>
              <a:custGeom>
                <a:avLst/>
                <a:gdLst/>
                <a:ahLst/>
                <a:cxnLst>
                  <a:cxn ang="0">
                    <a:pos x="wd2" y="hd2"/>
                  </a:cxn>
                  <a:cxn ang="5400000">
                    <a:pos x="wd2" y="hd2"/>
                  </a:cxn>
                  <a:cxn ang="10800000">
                    <a:pos x="wd2" y="hd2"/>
                  </a:cxn>
                  <a:cxn ang="16200000">
                    <a:pos x="wd2" y="hd2"/>
                  </a:cxn>
                </a:cxnLst>
                <a:rect l="0" t="0" r="r" b="b"/>
                <a:pathLst>
                  <a:path w="18887" h="18974" fill="norm" stroke="1" extrusionOk="0">
                    <a:moveTo>
                      <a:pt x="928" y="13290"/>
                    </a:moveTo>
                    <a:cubicBezTo>
                      <a:pt x="3263" y="18544"/>
                      <a:pt x="9101" y="20295"/>
                      <a:pt x="13771" y="17960"/>
                    </a:cubicBezTo>
                    <a:cubicBezTo>
                      <a:pt x="18442" y="15625"/>
                      <a:pt x="20193" y="9787"/>
                      <a:pt x="17858" y="5117"/>
                    </a:cubicBezTo>
                    <a:cubicBezTo>
                      <a:pt x="16107" y="446"/>
                      <a:pt x="10269" y="-1305"/>
                      <a:pt x="5015" y="1030"/>
                    </a:cubicBezTo>
                    <a:cubicBezTo>
                      <a:pt x="928" y="2781"/>
                      <a:pt x="-1407" y="8619"/>
                      <a:pt x="928" y="1329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24" name="Freeform: Shape 513"/>
              <p:cNvSpPr/>
              <p:nvPr/>
            </p:nvSpPr>
            <p:spPr>
              <a:xfrm>
                <a:off x="594331" y="198818"/>
                <a:ext cx="72516" cy="24604"/>
              </a:xfrm>
              <a:custGeom>
                <a:avLst/>
                <a:gdLst/>
                <a:ahLst/>
                <a:cxnLst>
                  <a:cxn ang="0">
                    <a:pos x="wd2" y="hd2"/>
                  </a:cxn>
                  <a:cxn ang="5400000">
                    <a:pos x="wd2" y="hd2"/>
                  </a:cxn>
                  <a:cxn ang="10800000">
                    <a:pos x="wd2" y="hd2"/>
                  </a:cxn>
                  <a:cxn ang="16200000">
                    <a:pos x="wd2" y="hd2"/>
                  </a:cxn>
                </a:cxnLst>
                <a:rect l="0" t="0" r="r" b="b"/>
                <a:pathLst>
                  <a:path w="20930" h="18404" fill="norm" stroke="1" extrusionOk="0">
                    <a:moveTo>
                      <a:pt x="1236" y="7824"/>
                    </a:moveTo>
                    <a:cubicBezTo>
                      <a:pt x="545" y="9588"/>
                      <a:pt x="-146" y="11351"/>
                      <a:pt x="27" y="13996"/>
                    </a:cubicBezTo>
                    <a:cubicBezTo>
                      <a:pt x="27" y="16641"/>
                      <a:pt x="891" y="17963"/>
                      <a:pt x="1928" y="18404"/>
                    </a:cubicBezTo>
                    <a:cubicBezTo>
                      <a:pt x="2792" y="18404"/>
                      <a:pt x="3656" y="17522"/>
                      <a:pt x="4520" y="17082"/>
                    </a:cubicBezTo>
                    <a:cubicBezTo>
                      <a:pt x="9876" y="11351"/>
                      <a:pt x="14196" y="10028"/>
                      <a:pt x="19726" y="11351"/>
                    </a:cubicBezTo>
                    <a:cubicBezTo>
                      <a:pt x="20763" y="11351"/>
                      <a:pt x="21454" y="7384"/>
                      <a:pt x="20417" y="6061"/>
                    </a:cubicBezTo>
                    <a:lnTo>
                      <a:pt x="20244" y="6061"/>
                    </a:lnTo>
                    <a:cubicBezTo>
                      <a:pt x="14888" y="-1433"/>
                      <a:pt x="6420" y="-3196"/>
                      <a:pt x="1236" y="7824"/>
                    </a:cubicBezTo>
                    <a:close/>
                  </a:path>
                </a:pathLst>
              </a:custGeom>
              <a:solidFill>
                <a:srgbClr val="3F42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25" name="Freeform: Shape 514"/>
              <p:cNvSpPr/>
              <p:nvPr/>
            </p:nvSpPr>
            <p:spPr>
              <a:xfrm>
                <a:off x="524133" y="-1"/>
                <a:ext cx="375258" cy="322820"/>
              </a:xfrm>
              <a:custGeom>
                <a:avLst/>
                <a:gdLst/>
                <a:ahLst/>
                <a:cxnLst>
                  <a:cxn ang="0">
                    <a:pos x="wd2" y="hd2"/>
                  </a:cxn>
                  <a:cxn ang="5400000">
                    <a:pos x="wd2" y="hd2"/>
                  </a:cxn>
                  <a:cxn ang="10800000">
                    <a:pos x="wd2" y="hd2"/>
                  </a:cxn>
                  <a:cxn ang="16200000">
                    <a:pos x="wd2" y="hd2"/>
                  </a:cxn>
                </a:cxnLst>
                <a:rect l="0" t="0" r="r" b="b"/>
                <a:pathLst>
                  <a:path w="20722" h="20091" fill="norm" stroke="1" extrusionOk="0">
                    <a:moveTo>
                      <a:pt x="18053" y="20028"/>
                    </a:moveTo>
                    <a:cubicBezTo>
                      <a:pt x="17987" y="20141"/>
                      <a:pt x="17388" y="20066"/>
                      <a:pt x="17254" y="20066"/>
                    </a:cubicBezTo>
                    <a:cubicBezTo>
                      <a:pt x="16689" y="20066"/>
                      <a:pt x="16123" y="19991"/>
                      <a:pt x="15590" y="19728"/>
                    </a:cubicBezTo>
                    <a:cubicBezTo>
                      <a:pt x="14991" y="19391"/>
                      <a:pt x="14559" y="18828"/>
                      <a:pt x="14359" y="18078"/>
                    </a:cubicBezTo>
                    <a:cubicBezTo>
                      <a:pt x="14026" y="16729"/>
                      <a:pt x="14858" y="15791"/>
                      <a:pt x="15158" y="14553"/>
                    </a:cubicBezTo>
                    <a:cubicBezTo>
                      <a:pt x="15391" y="13766"/>
                      <a:pt x="15491" y="12866"/>
                      <a:pt x="14925" y="12191"/>
                    </a:cubicBezTo>
                    <a:cubicBezTo>
                      <a:pt x="14359" y="11553"/>
                      <a:pt x="13261" y="11553"/>
                      <a:pt x="12628" y="12003"/>
                    </a:cubicBezTo>
                    <a:cubicBezTo>
                      <a:pt x="11663" y="12678"/>
                      <a:pt x="11863" y="14141"/>
                      <a:pt x="11996" y="15228"/>
                    </a:cubicBezTo>
                    <a:cubicBezTo>
                      <a:pt x="12029" y="15528"/>
                      <a:pt x="11929" y="15903"/>
                      <a:pt x="11630" y="15941"/>
                    </a:cubicBezTo>
                    <a:cubicBezTo>
                      <a:pt x="11430" y="15978"/>
                      <a:pt x="11230" y="15903"/>
                      <a:pt x="11097" y="15716"/>
                    </a:cubicBezTo>
                    <a:cubicBezTo>
                      <a:pt x="11064" y="15566"/>
                      <a:pt x="11031" y="15416"/>
                      <a:pt x="10997" y="15266"/>
                    </a:cubicBezTo>
                    <a:cubicBezTo>
                      <a:pt x="10898" y="14478"/>
                      <a:pt x="10764" y="13653"/>
                      <a:pt x="10631" y="12828"/>
                    </a:cubicBezTo>
                    <a:cubicBezTo>
                      <a:pt x="10565" y="12416"/>
                      <a:pt x="10565" y="11741"/>
                      <a:pt x="10398" y="11366"/>
                    </a:cubicBezTo>
                    <a:cubicBezTo>
                      <a:pt x="10332" y="10803"/>
                      <a:pt x="9833" y="10428"/>
                      <a:pt x="9367" y="10578"/>
                    </a:cubicBezTo>
                    <a:cubicBezTo>
                      <a:pt x="7769" y="11066"/>
                      <a:pt x="4374" y="11853"/>
                      <a:pt x="1146" y="11291"/>
                    </a:cubicBezTo>
                    <a:cubicBezTo>
                      <a:pt x="580" y="11216"/>
                      <a:pt x="114" y="10653"/>
                      <a:pt x="48" y="10016"/>
                    </a:cubicBezTo>
                    <a:cubicBezTo>
                      <a:pt x="-152" y="7728"/>
                      <a:pt x="14" y="2479"/>
                      <a:pt x="5839" y="754"/>
                    </a:cubicBezTo>
                    <a:cubicBezTo>
                      <a:pt x="13394" y="-1459"/>
                      <a:pt x="18220" y="1429"/>
                      <a:pt x="19850" y="6416"/>
                    </a:cubicBezTo>
                    <a:cubicBezTo>
                      <a:pt x="21448" y="11404"/>
                      <a:pt x="20849" y="15941"/>
                      <a:pt x="18053" y="20028"/>
                    </a:cubicBezTo>
                    <a:close/>
                  </a:path>
                </a:pathLst>
              </a:custGeom>
              <a:solidFill>
                <a:srgbClr val="3F424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26" name="Freeform: Shape 516"/>
              <p:cNvSpPr/>
              <p:nvPr/>
            </p:nvSpPr>
            <p:spPr>
              <a:xfrm>
                <a:off x="637687" y="395666"/>
                <a:ext cx="232616" cy="121745"/>
              </a:xfrm>
              <a:custGeom>
                <a:avLst/>
                <a:gdLst/>
                <a:ahLst/>
                <a:cxnLst>
                  <a:cxn ang="0">
                    <a:pos x="wd2" y="hd2"/>
                  </a:cxn>
                  <a:cxn ang="5400000">
                    <a:pos x="wd2" y="hd2"/>
                  </a:cxn>
                  <a:cxn ang="10800000">
                    <a:pos x="wd2" y="hd2"/>
                  </a:cxn>
                  <a:cxn ang="16200000">
                    <a:pos x="wd2" y="hd2"/>
                  </a:cxn>
                </a:cxnLst>
                <a:rect l="0" t="0" r="r" b="b"/>
                <a:pathLst>
                  <a:path w="21452" h="20846" fill="norm" stroke="1" extrusionOk="0">
                    <a:moveTo>
                      <a:pt x="17732" y="480"/>
                    </a:moveTo>
                    <a:cubicBezTo>
                      <a:pt x="15066" y="2846"/>
                      <a:pt x="8348" y="8503"/>
                      <a:pt x="2184" y="11280"/>
                    </a:cubicBezTo>
                    <a:cubicBezTo>
                      <a:pt x="1240" y="11692"/>
                      <a:pt x="574" y="12926"/>
                      <a:pt x="296" y="14572"/>
                    </a:cubicBezTo>
                    <a:cubicBezTo>
                      <a:pt x="74" y="16115"/>
                      <a:pt x="-148" y="18275"/>
                      <a:pt x="130" y="20640"/>
                    </a:cubicBezTo>
                    <a:cubicBezTo>
                      <a:pt x="130" y="20743"/>
                      <a:pt x="185" y="20846"/>
                      <a:pt x="185" y="20846"/>
                    </a:cubicBezTo>
                    <a:cubicBezTo>
                      <a:pt x="1407" y="20537"/>
                      <a:pt x="12679" y="17246"/>
                      <a:pt x="20841" y="7166"/>
                    </a:cubicBezTo>
                    <a:cubicBezTo>
                      <a:pt x="21230" y="6755"/>
                      <a:pt x="21452" y="5932"/>
                      <a:pt x="21452" y="5109"/>
                    </a:cubicBezTo>
                    <a:cubicBezTo>
                      <a:pt x="21396" y="4595"/>
                      <a:pt x="21341" y="3772"/>
                      <a:pt x="21230" y="3155"/>
                    </a:cubicBezTo>
                    <a:cubicBezTo>
                      <a:pt x="20730" y="480"/>
                      <a:pt x="19064" y="-754"/>
                      <a:pt x="17732" y="48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27" name="Freeform: Shape 517"/>
              <p:cNvSpPr/>
              <p:nvPr/>
            </p:nvSpPr>
            <p:spPr>
              <a:xfrm>
                <a:off x="209280" y="401451"/>
                <a:ext cx="125522" cy="159568"/>
              </a:xfrm>
              <a:custGeom>
                <a:avLst/>
                <a:gdLst/>
                <a:ahLst/>
                <a:cxnLst>
                  <a:cxn ang="0">
                    <a:pos x="wd2" y="hd2"/>
                  </a:cxn>
                  <a:cxn ang="5400000">
                    <a:pos x="wd2" y="hd2"/>
                  </a:cxn>
                  <a:cxn ang="10800000">
                    <a:pos x="wd2" y="hd2"/>
                  </a:cxn>
                  <a:cxn ang="16200000">
                    <a:pos x="wd2" y="hd2"/>
                  </a:cxn>
                </a:cxnLst>
                <a:rect l="0" t="0" r="r" b="b"/>
                <a:pathLst>
                  <a:path w="21388" h="21385" fill="norm" stroke="1" extrusionOk="0">
                    <a:moveTo>
                      <a:pt x="17096" y="8470"/>
                    </a:moveTo>
                    <a:cubicBezTo>
                      <a:pt x="17710" y="6697"/>
                      <a:pt x="20986" y="6939"/>
                      <a:pt x="21191" y="8712"/>
                    </a:cubicBezTo>
                    <a:cubicBezTo>
                      <a:pt x="21600" y="12500"/>
                      <a:pt x="21293" y="16369"/>
                      <a:pt x="20986" y="20157"/>
                    </a:cubicBezTo>
                    <a:cubicBezTo>
                      <a:pt x="20883" y="20479"/>
                      <a:pt x="20883" y="20882"/>
                      <a:pt x="20576" y="21205"/>
                    </a:cubicBezTo>
                    <a:cubicBezTo>
                      <a:pt x="20372" y="21285"/>
                      <a:pt x="20064" y="21366"/>
                      <a:pt x="19757" y="21366"/>
                    </a:cubicBezTo>
                    <a:cubicBezTo>
                      <a:pt x="18017" y="21527"/>
                      <a:pt x="16482" y="20640"/>
                      <a:pt x="15151" y="19834"/>
                    </a:cubicBezTo>
                    <a:cubicBezTo>
                      <a:pt x="11568" y="17658"/>
                      <a:pt x="7985" y="15321"/>
                      <a:pt x="5118" y="12500"/>
                    </a:cubicBezTo>
                    <a:cubicBezTo>
                      <a:pt x="2355" y="9760"/>
                      <a:pt x="205" y="6375"/>
                      <a:pt x="0" y="2748"/>
                    </a:cubicBezTo>
                    <a:cubicBezTo>
                      <a:pt x="0" y="1700"/>
                      <a:pt x="205" y="411"/>
                      <a:pt x="1740" y="88"/>
                    </a:cubicBezTo>
                    <a:cubicBezTo>
                      <a:pt x="2252" y="-73"/>
                      <a:pt x="2866" y="8"/>
                      <a:pt x="3481" y="169"/>
                    </a:cubicBezTo>
                    <a:cubicBezTo>
                      <a:pt x="4811" y="733"/>
                      <a:pt x="5528" y="1781"/>
                      <a:pt x="6245" y="2748"/>
                    </a:cubicBezTo>
                    <a:cubicBezTo>
                      <a:pt x="7678" y="4843"/>
                      <a:pt x="11261" y="10808"/>
                      <a:pt x="14844" y="10727"/>
                    </a:cubicBezTo>
                    <a:cubicBezTo>
                      <a:pt x="16072" y="10727"/>
                      <a:pt x="16686" y="9760"/>
                      <a:pt x="17096" y="8470"/>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28" name="Freeform: Shape 518"/>
              <p:cNvSpPr/>
              <p:nvPr/>
            </p:nvSpPr>
            <p:spPr>
              <a:xfrm>
                <a:off x="286548" y="498502"/>
                <a:ext cx="589824" cy="229660"/>
              </a:xfrm>
              <a:custGeom>
                <a:avLst/>
                <a:gdLst/>
                <a:ahLst/>
                <a:cxnLst>
                  <a:cxn ang="0">
                    <a:pos x="wd2" y="hd2"/>
                  </a:cxn>
                  <a:cxn ang="5400000">
                    <a:pos x="wd2" y="hd2"/>
                  </a:cxn>
                  <a:cxn ang="10800000">
                    <a:pos x="wd2" y="hd2"/>
                  </a:cxn>
                  <a:cxn ang="16200000">
                    <a:pos x="wd2" y="hd2"/>
                  </a:cxn>
                </a:cxnLst>
                <a:rect l="0" t="0" r="r" b="b"/>
                <a:pathLst>
                  <a:path w="20958" h="20194" fill="norm" stroke="1" extrusionOk="0">
                    <a:moveTo>
                      <a:pt x="2143" y="70"/>
                    </a:moveTo>
                    <a:cubicBezTo>
                      <a:pt x="2143" y="70"/>
                      <a:pt x="5721" y="9653"/>
                      <a:pt x="12386" y="8858"/>
                    </a:cubicBezTo>
                    <a:cubicBezTo>
                      <a:pt x="13093" y="8805"/>
                      <a:pt x="13779" y="8382"/>
                      <a:pt x="14421" y="7694"/>
                    </a:cubicBezTo>
                    <a:cubicBezTo>
                      <a:pt x="16200" y="5735"/>
                      <a:pt x="20229" y="1976"/>
                      <a:pt x="20829" y="7058"/>
                    </a:cubicBezTo>
                    <a:cubicBezTo>
                      <a:pt x="21600" y="13570"/>
                      <a:pt x="18879" y="20929"/>
                      <a:pt x="14079" y="20135"/>
                    </a:cubicBezTo>
                    <a:cubicBezTo>
                      <a:pt x="9279" y="19341"/>
                      <a:pt x="1564" y="13253"/>
                      <a:pt x="0" y="4729"/>
                    </a:cubicBezTo>
                    <a:cubicBezTo>
                      <a:pt x="0" y="4729"/>
                      <a:pt x="493" y="-671"/>
                      <a:pt x="2143" y="7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29" name="Freeform: Shape 519"/>
              <p:cNvSpPr/>
              <p:nvPr/>
            </p:nvSpPr>
            <p:spPr>
              <a:xfrm>
                <a:off x="741720" y="1229142"/>
                <a:ext cx="92967" cy="379108"/>
              </a:xfrm>
              <a:prstGeom prst="rect">
                <a:avLst/>
              </a:pr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30" name="Freeform: Shape 520"/>
              <p:cNvSpPr/>
              <p:nvPr/>
            </p:nvSpPr>
            <p:spPr>
              <a:xfrm>
                <a:off x="706705" y="1474373"/>
                <a:ext cx="166012" cy="203299"/>
              </a:xfrm>
              <a:custGeom>
                <a:avLst/>
                <a:gdLst/>
                <a:ahLst/>
                <a:cxnLst>
                  <a:cxn ang="0">
                    <a:pos x="wd2" y="hd2"/>
                  </a:cxn>
                  <a:cxn ang="5400000">
                    <a:pos x="wd2" y="hd2"/>
                  </a:cxn>
                  <a:cxn ang="10800000">
                    <a:pos x="wd2" y="hd2"/>
                  </a:cxn>
                  <a:cxn ang="16200000">
                    <a:pos x="wd2" y="hd2"/>
                  </a:cxn>
                </a:cxnLst>
                <a:rect l="0" t="0" r="r" b="b"/>
                <a:pathLst>
                  <a:path w="21600" h="21333" fill="norm" stroke="1" extrusionOk="0">
                    <a:moveTo>
                      <a:pt x="3052" y="112"/>
                    </a:moveTo>
                    <a:cubicBezTo>
                      <a:pt x="6417" y="933"/>
                      <a:pt x="12365" y="1817"/>
                      <a:pt x="18626" y="175"/>
                    </a:cubicBezTo>
                    <a:cubicBezTo>
                      <a:pt x="20035" y="-141"/>
                      <a:pt x="21600" y="428"/>
                      <a:pt x="21600" y="1375"/>
                    </a:cubicBezTo>
                    <a:lnTo>
                      <a:pt x="21600" y="21333"/>
                    </a:lnTo>
                    <a:lnTo>
                      <a:pt x="0" y="21333"/>
                    </a:lnTo>
                    <a:lnTo>
                      <a:pt x="0" y="1312"/>
                    </a:lnTo>
                    <a:cubicBezTo>
                      <a:pt x="0" y="365"/>
                      <a:pt x="1643" y="-267"/>
                      <a:pt x="3052" y="112"/>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31" name="Freeform: Shape 521"/>
              <p:cNvSpPr/>
              <p:nvPr/>
            </p:nvSpPr>
            <p:spPr>
              <a:xfrm>
                <a:off x="435658" y="1641451"/>
                <a:ext cx="333229" cy="1472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67" y="0"/>
                    </a:moveTo>
                    <a:lnTo>
                      <a:pt x="17967" y="4761"/>
                    </a:lnTo>
                    <a:lnTo>
                      <a:pt x="0" y="4761"/>
                    </a:lnTo>
                    <a:lnTo>
                      <a:pt x="0" y="21600"/>
                    </a:lnTo>
                    <a:lnTo>
                      <a:pt x="3437" y="21600"/>
                    </a:lnTo>
                    <a:lnTo>
                      <a:pt x="3437" y="13313"/>
                    </a:lnTo>
                    <a:lnTo>
                      <a:pt x="21405" y="13577"/>
                    </a:lnTo>
                    <a:lnTo>
                      <a:pt x="21600" y="0"/>
                    </a:ln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32" name="Freeform: Shape 522"/>
              <p:cNvSpPr/>
              <p:nvPr/>
            </p:nvSpPr>
            <p:spPr>
              <a:xfrm>
                <a:off x="406679" y="1771844"/>
                <a:ext cx="97796" cy="977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34"/>
                    </a:moveTo>
                    <a:cubicBezTo>
                      <a:pt x="21600" y="16697"/>
                      <a:pt x="16829" y="21600"/>
                      <a:pt x="10866" y="21600"/>
                    </a:cubicBezTo>
                    <a:cubicBezTo>
                      <a:pt x="4903" y="21600"/>
                      <a:pt x="0" y="16697"/>
                      <a:pt x="0" y="10734"/>
                    </a:cubicBezTo>
                    <a:cubicBezTo>
                      <a:pt x="0" y="4771"/>
                      <a:pt x="4903" y="0"/>
                      <a:pt x="10866" y="0"/>
                    </a:cubicBezTo>
                    <a:cubicBezTo>
                      <a:pt x="16829" y="0"/>
                      <a:pt x="21600" y="4771"/>
                      <a:pt x="21600" y="10734"/>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33" name="Freeform: Shape 523"/>
              <p:cNvSpPr/>
              <p:nvPr/>
            </p:nvSpPr>
            <p:spPr>
              <a:xfrm>
                <a:off x="414529" y="1779089"/>
                <a:ext cx="82704" cy="827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48"/>
                      <a:pt x="16748" y="21600"/>
                      <a:pt x="10800" y="21600"/>
                    </a:cubicBezTo>
                    <a:cubicBezTo>
                      <a:pt x="4852" y="21600"/>
                      <a:pt x="0" y="16748"/>
                      <a:pt x="0" y="10800"/>
                    </a:cubicBezTo>
                    <a:cubicBezTo>
                      <a:pt x="0" y="4852"/>
                      <a:pt x="4852" y="0"/>
                      <a:pt x="10800" y="0"/>
                    </a:cubicBezTo>
                    <a:cubicBezTo>
                      <a:pt x="16748" y="0"/>
                      <a:pt x="21600" y="4852"/>
                      <a:pt x="21600" y="10800"/>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34" name="Freeform: Shape 524"/>
              <p:cNvSpPr/>
              <p:nvPr/>
            </p:nvSpPr>
            <p:spPr>
              <a:xfrm>
                <a:off x="810537" y="1641451"/>
                <a:ext cx="333833" cy="1466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704" y="0"/>
                    </a:moveTo>
                    <a:lnTo>
                      <a:pt x="3704" y="4780"/>
                    </a:lnTo>
                    <a:lnTo>
                      <a:pt x="21600" y="4780"/>
                    </a:lnTo>
                    <a:lnTo>
                      <a:pt x="21600" y="21600"/>
                    </a:lnTo>
                    <a:lnTo>
                      <a:pt x="18169" y="21600"/>
                    </a:lnTo>
                    <a:lnTo>
                      <a:pt x="18169" y="13367"/>
                    </a:lnTo>
                    <a:lnTo>
                      <a:pt x="234" y="13633"/>
                    </a:lnTo>
                    <a:lnTo>
                      <a:pt x="0" y="0"/>
                    </a:ln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35" name="Freeform: Shape 525"/>
              <p:cNvSpPr/>
              <p:nvPr/>
            </p:nvSpPr>
            <p:spPr>
              <a:xfrm>
                <a:off x="1068308" y="1770637"/>
                <a:ext cx="97796" cy="971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933"/>
                      <a:pt x="16829" y="21600"/>
                      <a:pt x="10866" y="21600"/>
                    </a:cubicBezTo>
                    <a:cubicBezTo>
                      <a:pt x="4903" y="21600"/>
                      <a:pt x="0" y="16933"/>
                      <a:pt x="0" y="10800"/>
                    </a:cubicBezTo>
                    <a:cubicBezTo>
                      <a:pt x="0" y="4800"/>
                      <a:pt x="4903" y="0"/>
                      <a:pt x="10866" y="0"/>
                    </a:cubicBezTo>
                    <a:cubicBezTo>
                      <a:pt x="16829" y="0"/>
                      <a:pt x="21600" y="4800"/>
                      <a:pt x="21600" y="1080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36" name="Freeform: Shape 526"/>
              <p:cNvSpPr/>
              <p:nvPr/>
            </p:nvSpPr>
            <p:spPr>
              <a:xfrm>
                <a:off x="1076154" y="1777882"/>
                <a:ext cx="82704" cy="827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48"/>
                      <a:pt x="16748" y="21600"/>
                      <a:pt x="10800" y="21600"/>
                    </a:cubicBezTo>
                    <a:cubicBezTo>
                      <a:pt x="4696" y="21600"/>
                      <a:pt x="0" y="16748"/>
                      <a:pt x="0" y="10800"/>
                    </a:cubicBezTo>
                    <a:cubicBezTo>
                      <a:pt x="0" y="4852"/>
                      <a:pt x="4696" y="0"/>
                      <a:pt x="10800" y="0"/>
                    </a:cubicBezTo>
                    <a:cubicBezTo>
                      <a:pt x="16748" y="0"/>
                      <a:pt x="21600" y="4852"/>
                      <a:pt x="21600" y="10800"/>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37" name="Freeform: Shape 527"/>
              <p:cNvSpPr/>
              <p:nvPr/>
            </p:nvSpPr>
            <p:spPr>
              <a:xfrm>
                <a:off x="758019" y="1634811"/>
                <a:ext cx="74253" cy="234226"/>
              </a:xfrm>
              <a:prstGeom prst="rect">
                <a:avLst/>
              </a:pr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38" name="Freeform: Shape 528"/>
              <p:cNvSpPr/>
              <p:nvPr/>
            </p:nvSpPr>
            <p:spPr>
              <a:xfrm>
                <a:off x="745944" y="1853944"/>
                <a:ext cx="97796" cy="977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34"/>
                    </a:moveTo>
                    <a:cubicBezTo>
                      <a:pt x="21600" y="16829"/>
                      <a:pt x="16697" y="21600"/>
                      <a:pt x="10866" y="21600"/>
                    </a:cubicBezTo>
                    <a:cubicBezTo>
                      <a:pt x="4771" y="21600"/>
                      <a:pt x="0" y="16829"/>
                      <a:pt x="0" y="10734"/>
                    </a:cubicBezTo>
                    <a:cubicBezTo>
                      <a:pt x="0" y="4771"/>
                      <a:pt x="4771" y="0"/>
                      <a:pt x="10866" y="0"/>
                    </a:cubicBezTo>
                    <a:cubicBezTo>
                      <a:pt x="16697" y="0"/>
                      <a:pt x="21600" y="4771"/>
                      <a:pt x="21600" y="10734"/>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39" name="Freeform: Shape 529"/>
              <p:cNvSpPr/>
              <p:nvPr/>
            </p:nvSpPr>
            <p:spPr>
              <a:xfrm>
                <a:off x="753794" y="1861188"/>
                <a:ext cx="82100" cy="827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48"/>
                      <a:pt x="16870" y="21600"/>
                      <a:pt x="10879" y="21600"/>
                    </a:cubicBezTo>
                    <a:cubicBezTo>
                      <a:pt x="4730" y="21600"/>
                      <a:pt x="0" y="16748"/>
                      <a:pt x="0" y="10800"/>
                    </a:cubicBezTo>
                    <a:cubicBezTo>
                      <a:pt x="0" y="4852"/>
                      <a:pt x="4730" y="0"/>
                      <a:pt x="10879" y="0"/>
                    </a:cubicBezTo>
                    <a:cubicBezTo>
                      <a:pt x="16870" y="0"/>
                      <a:pt x="21600" y="4852"/>
                      <a:pt x="21600" y="10800"/>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40" name="Freeform: Shape 530"/>
              <p:cNvSpPr/>
              <p:nvPr/>
            </p:nvSpPr>
            <p:spPr>
              <a:xfrm>
                <a:off x="497836" y="1200165"/>
                <a:ext cx="581339" cy="971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0995" y="16533"/>
                    </a:lnTo>
                    <a:cubicBezTo>
                      <a:pt x="19830" y="6400"/>
                      <a:pt x="17679" y="0"/>
                      <a:pt x="15349" y="0"/>
                    </a:cubicBezTo>
                    <a:lnTo>
                      <a:pt x="6274" y="0"/>
                    </a:lnTo>
                    <a:cubicBezTo>
                      <a:pt x="4011" y="0"/>
                      <a:pt x="1905" y="6000"/>
                      <a:pt x="717" y="15867"/>
                    </a:cubicBezTo>
                    <a:close/>
                  </a:path>
                </a:pathLst>
              </a:custGeom>
              <a:solidFill>
                <a:srgbClr val="AAAAA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41" name="Freeform: Shape 531"/>
              <p:cNvSpPr/>
              <p:nvPr/>
            </p:nvSpPr>
            <p:spPr>
              <a:xfrm>
                <a:off x="477309" y="1262344"/>
                <a:ext cx="610314" cy="688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83" y="21600"/>
                    </a:moveTo>
                    <a:lnTo>
                      <a:pt x="1217" y="21600"/>
                    </a:lnTo>
                    <a:cubicBezTo>
                      <a:pt x="555" y="21600"/>
                      <a:pt x="0" y="16717"/>
                      <a:pt x="0" y="10894"/>
                    </a:cubicBezTo>
                    <a:cubicBezTo>
                      <a:pt x="0" y="4883"/>
                      <a:pt x="555" y="0"/>
                      <a:pt x="1217" y="0"/>
                    </a:cubicBezTo>
                    <a:lnTo>
                      <a:pt x="20383" y="0"/>
                    </a:lnTo>
                    <a:cubicBezTo>
                      <a:pt x="21045" y="0"/>
                      <a:pt x="21600" y="4883"/>
                      <a:pt x="21600" y="10894"/>
                    </a:cubicBezTo>
                    <a:cubicBezTo>
                      <a:pt x="21600" y="16717"/>
                      <a:pt x="21045" y="21600"/>
                      <a:pt x="20383" y="2160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42" name="Freeform: Shape 532"/>
              <p:cNvSpPr/>
              <p:nvPr/>
            </p:nvSpPr>
            <p:spPr>
              <a:xfrm>
                <a:off x="938518" y="815625"/>
                <a:ext cx="121339" cy="4461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8"/>
                    </a:moveTo>
                    <a:lnTo>
                      <a:pt x="0" y="21600"/>
                    </a:lnTo>
                    <a:lnTo>
                      <a:pt x="10693" y="21600"/>
                    </a:lnTo>
                    <a:lnTo>
                      <a:pt x="21600" y="0"/>
                    </a:ln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43" name="Freeform: Shape 533"/>
              <p:cNvSpPr/>
              <p:nvPr/>
            </p:nvSpPr>
            <p:spPr>
              <a:xfrm>
                <a:off x="782628" y="434082"/>
                <a:ext cx="416110" cy="455796"/>
              </a:xfrm>
              <a:custGeom>
                <a:avLst/>
                <a:gdLst/>
                <a:ahLst/>
                <a:cxnLst>
                  <a:cxn ang="0">
                    <a:pos x="wd2" y="hd2"/>
                  </a:cxn>
                  <a:cxn ang="5400000">
                    <a:pos x="wd2" y="hd2"/>
                  </a:cxn>
                  <a:cxn ang="10800000">
                    <a:pos x="wd2" y="hd2"/>
                  </a:cxn>
                  <a:cxn ang="16200000">
                    <a:pos x="wd2" y="hd2"/>
                  </a:cxn>
                </a:cxnLst>
                <a:rect l="0" t="0" r="r" b="b"/>
                <a:pathLst>
                  <a:path w="21423" h="21516" fill="norm" stroke="1" extrusionOk="0">
                    <a:moveTo>
                      <a:pt x="15307" y="21516"/>
                    </a:moveTo>
                    <a:lnTo>
                      <a:pt x="6804" y="21516"/>
                    </a:lnTo>
                    <a:cubicBezTo>
                      <a:pt x="3980" y="21516"/>
                      <a:pt x="1683" y="20235"/>
                      <a:pt x="1528" y="18556"/>
                    </a:cubicBezTo>
                    <a:lnTo>
                      <a:pt x="7" y="3303"/>
                    </a:lnTo>
                    <a:cubicBezTo>
                      <a:pt x="-117" y="1993"/>
                      <a:pt x="1373" y="827"/>
                      <a:pt x="3514" y="514"/>
                    </a:cubicBezTo>
                    <a:cubicBezTo>
                      <a:pt x="5873" y="144"/>
                      <a:pt x="8852" y="-84"/>
                      <a:pt x="12235" y="30"/>
                    </a:cubicBezTo>
                    <a:cubicBezTo>
                      <a:pt x="14376" y="87"/>
                      <a:pt x="16300" y="286"/>
                      <a:pt x="17976" y="542"/>
                    </a:cubicBezTo>
                    <a:cubicBezTo>
                      <a:pt x="20024" y="827"/>
                      <a:pt x="21483" y="1937"/>
                      <a:pt x="21421" y="3189"/>
                    </a:cubicBezTo>
                    <a:cubicBezTo>
                      <a:pt x="21328" y="8283"/>
                      <a:pt x="20769" y="13377"/>
                      <a:pt x="20583" y="18471"/>
                    </a:cubicBezTo>
                    <a:cubicBezTo>
                      <a:pt x="20552" y="20178"/>
                      <a:pt x="18193" y="21516"/>
                      <a:pt x="15307" y="21516"/>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44" name="Freeform: Shape 534"/>
              <p:cNvSpPr/>
              <p:nvPr/>
            </p:nvSpPr>
            <p:spPr>
              <a:xfrm>
                <a:off x="808585" y="434082"/>
                <a:ext cx="416085" cy="455796"/>
              </a:xfrm>
              <a:custGeom>
                <a:avLst/>
                <a:gdLst/>
                <a:ahLst/>
                <a:cxnLst>
                  <a:cxn ang="0">
                    <a:pos x="wd2" y="hd2"/>
                  </a:cxn>
                  <a:cxn ang="5400000">
                    <a:pos x="wd2" y="hd2"/>
                  </a:cxn>
                  <a:cxn ang="10800000">
                    <a:pos x="wd2" y="hd2"/>
                  </a:cxn>
                  <a:cxn ang="16200000">
                    <a:pos x="wd2" y="hd2"/>
                  </a:cxn>
                </a:cxnLst>
                <a:rect l="0" t="0" r="r" b="b"/>
                <a:pathLst>
                  <a:path w="21452" h="21516" fill="norm" stroke="1" extrusionOk="0">
                    <a:moveTo>
                      <a:pt x="15329" y="21516"/>
                    </a:moveTo>
                    <a:lnTo>
                      <a:pt x="6783" y="21516"/>
                    </a:lnTo>
                    <a:cubicBezTo>
                      <a:pt x="3985" y="21516"/>
                      <a:pt x="1655" y="20235"/>
                      <a:pt x="1499" y="18556"/>
                    </a:cubicBezTo>
                    <a:lnTo>
                      <a:pt x="7" y="3303"/>
                    </a:lnTo>
                    <a:cubicBezTo>
                      <a:pt x="-117" y="1993"/>
                      <a:pt x="1344" y="827"/>
                      <a:pt x="3519" y="514"/>
                    </a:cubicBezTo>
                    <a:cubicBezTo>
                      <a:pt x="5881" y="144"/>
                      <a:pt x="8865" y="-84"/>
                      <a:pt x="12221" y="30"/>
                    </a:cubicBezTo>
                    <a:cubicBezTo>
                      <a:pt x="14397" y="87"/>
                      <a:pt x="16324" y="286"/>
                      <a:pt x="17971" y="542"/>
                    </a:cubicBezTo>
                    <a:cubicBezTo>
                      <a:pt x="20053" y="827"/>
                      <a:pt x="21483" y="1937"/>
                      <a:pt x="21452" y="3189"/>
                    </a:cubicBezTo>
                    <a:cubicBezTo>
                      <a:pt x="21328" y="8283"/>
                      <a:pt x="20799" y="13377"/>
                      <a:pt x="20582" y="18471"/>
                    </a:cubicBezTo>
                    <a:cubicBezTo>
                      <a:pt x="20551" y="20178"/>
                      <a:pt x="18189" y="21516"/>
                      <a:pt x="15329" y="21516"/>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nvGrpSpPr>
            <p:cNvPr id="2586" name="Group 946"/>
            <p:cNvGrpSpPr/>
            <p:nvPr/>
          </p:nvGrpSpPr>
          <p:grpSpPr>
            <a:xfrm>
              <a:off x="1775614" y="1210649"/>
              <a:ext cx="1134709" cy="2020685"/>
              <a:chOff x="0" y="0"/>
              <a:chExt cx="1134708" cy="2020684"/>
            </a:xfrm>
          </p:grpSpPr>
          <p:sp>
            <p:nvSpPr>
              <p:cNvPr id="2546" name="Freeform: Shape 199"/>
              <p:cNvSpPr/>
              <p:nvPr/>
            </p:nvSpPr>
            <p:spPr>
              <a:xfrm>
                <a:off x="656588" y="1722602"/>
                <a:ext cx="97796" cy="488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4741"/>
                      <a:pt x="16829" y="0"/>
                      <a:pt x="10734" y="0"/>
                    </a:cubicBezTo>
                    <a:cubicBezTo>
                      <a:pt x="4903" y="0"/>
                      <a:pt x="0" y="4741"/>
                      <a:pt x="0" y="10800"/>
                    </a:cubicBezTo>
                    <a:cubicBezTo>
                      <a:pt x="0" y="16595"/>
                      <a:pt x="4903" y="21600"/>
                      <a:pt x="10734" y="21600"/>
                    </a:cubicBezTo>
                    <a:cubicBezTo>
                      <a:pt x="16829" y="21600"/>
                      <a:pt x="21600" y="16595"/>
                      <a:pt x="21600" y="1080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47" name="Freeform: Shape 200"/>
              <p:cNvSpPr/>
              <p:nvPr/>
            </p:nvSpPr>
            <p:spPr>
              <a:xfrm>
                <a:off x="664436" y="1726827"/>
                <a:ext cx="82704" cy="404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4765"/>
                      <a:pt x="16591" y="0"/>
                      <a:pt x="10643" y="0"/>
                    </a:cubicBezTo>
                    <a:cubicBezTo>
                      <a:pt x="4696" y="0"/>
                      <a:pt x="0" y="4765"/>
                      <a:pt x="0" y="10800"/>
                    </a:cubicBezTo>
                    <a:cubicBezTo>
                      <a:pt x="0" y="16835"/>
                      <a:pt x="4696" y="21600"/>
                      <a:pt x="10643" y="21600"/>
                    </a:cubicBezTo>
                    <a:cubicBezTo>
                      <a:pt x="16591" y="21600"/>
                      <a:pt x="21600" y="16835"/>
                      <a:pt x="21600" y="10800"/>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48" name="Freeform: Shape 476"/>
              <p:cNvSpPr/>
              <p:nvPr/>
            </p:nvSpPr>
            <p:spPr>
              <a:xfrm>
                <a:off x="31182" y="630555"/>
                <a:ext cx="396615" cy="58558"/>
              </a:xfrm>
              <a:prstGeom prst="rect">
                <a:avLst/>
              </a:prstGeom>
              <a:solidFill>
                <a:srgbClr val="F2F2F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49" name="Freeform: Shape 477"/>
              <p:cNvSpPr/>
              <p:nvPr/>
            </p:nvSpPr>
            <p:spPr>
              <a:xfrm>
                <a:off x="31182" y="640760"/>
                <a:ext cx="396615" cy="6153"/>
              </a:xfrm>
              <a:prstGeom prst="rect">
                <a:avLst/>
              </a:prstGeom>
              <a:solidFill>
                <a:srgbClr val="BABAB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50" name="Freeform: Shape 478"/>
              <p:cNvSpPr/>
              <p:nvPr/>
            </p:nvSpPr>
            <p:spPr>
              <a:xfrm>
                <a:off x="31182" y="656456"/>
                <a:ext cx="396615" cy="6153"/>
              </a:xfrm>
              <a:prstGeom prst="rect">
                <a:avLst/>
              </a:prstGeom>
              <a:solidFill>
                <a:srgbClr val="BABAB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51" name="Freeform: Shape 479"/>
              <p:cNvSpPr/>
              <p:nvPr/>
            </p:nvSpPr>
            <p:spPr>
              <a:xfrm>
                <a:off x="31182" y="672152"/>
                <a:ext cx="396615" cy="6152"/>
              </a:xfrm>
              <a:prstGeom prst="rect">
                <a:avLst/>
              </a:prstGeom>
              <a:solidFill>
                <a:srgbClr val="BABAB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52" name="Freeform: Shape 535"/>
              <p:cNvSpPr/>
              <p:nvPr/>
            </p:nvSpPr>
            <p:spPr>
              <a:xfrm>
                <a:off x="220314" y="223075"/>
                <a:ext cx="102927" cy="234433"/>
              </a:xfrm>
              <a:custGeom>
                <a:avLst/>
                <a:gdLst/>
                <a:ahLst/>
                <a:cxnLst>
                  <a:cxn ang="0">
                    <a:pos x="wd2" y="hd2"/>
                  </a:cxn>
                  <a:cxn ang="5400000">
                    <a:pos x="wd2" y="hd2"/>
                  </a:cxn>
                  <a:cxn ang="10800000">
                    <a:pos x="wd2" y="hd2"/>
                  </a:cxn>
                  <a:cxn ang="16200000">
                    <a:pos x="wd2" y="hd2"/>
                  </a:cxn>
                </a:cxnLst>
                <a:rect l="0" t="0" r="r" b="b"/>
                <a:pathLst>
                  <a:path w="21290" h="20412" fill="norm" stroke="1" extrusionOk="0">
                    <a:moveTo>
                      <a:pt x="9521" y="18926"/>
                    </a:moveTo>
                    <a:cubicBezTo>
                      <a:pt x="7286" y="18035"/>
                      <a:pt x="5424" y="17091"/>
                      <a:pt x="3935" y="16043"/>
                    </a:cubicBezTo>
                    <a:cubicBezTo>
                      <a:pt x="2569" y="15151"/>
                      <a:pt x="707" y="13998"/>
                      <a:pt x="86" y="13002"/>
                    </a:cubicBezTo>
                    <a:cubicBezTo>
                      <a:pt x="-162" y="12373"/>
                      <a:pt x="86" y="11586"/>
                      <a:pt x="1328" y="11167"/>
                    </a:cubicBezTo>
                    <a:cubicBezTo>
                      <a:pt x="3066" y="10538"/>
                      <a:pt x="6169" y="10748"/>
                      <a:pt x="7162" y="9909"/>
                    </a:cubicBezTo>
                    <a:cubicBezTo>
                      <a:pt x="7783" y="9489"/>
                      <a:pt x="7535" y="8965"/>
                      <a:pt x="7286" y="8546"/>
                    </a:cubicBezTo>
                    <a:cubicBezTo>
                      <a:pt x="6666" y="7078"/>
                      <a:pt x="5921" y="5662"/>
                      <a:pt x="5300" y="4247"/>
                    </a:cubicBezTo>
                    <a:cubicBezTo>
                      <a:pt x="5052" y="3513"/>
                      <a:pt x="4555" y="2779"/>
                      <a:pt x="4307" y="2045"/>
                    </a:cubicBezTo>
                    <a:cubicBezTo>
                      <a:pt x="3935" y="1520"/>
                      <a:pt x="3190" y="786"/>
                      <a:pt x="3562" y="262"/>
                    </a:cubicBezTo>
                    <a:cubicBezTo>
                      <a:pt x="3686" y="157"/>
                      <a:pt x="3810" y="0"/>
                      <a:pt x="4307" y="0"/>
                    </a:cubicBezTo>
                    <a:cubicBezTo>
                      <a:pt x="5052" y="0"/>
                      <a:pt x="5424" y="682"/>
                      <a:pt x="5797" y="891"/>
                    </a:cubicBezTo>
                    <a:cubicBezTo>
                      <a:pt x="6666" y="1468"/>
                      <a:pt x="7410" y="1992"/>
                      <a:pt x="8155" y="2569"/>
                    </a:cubicBezTo>
                    <a:cubicBezTo>
                      <a:pt x="9645" y="3670"/>
                      <a:pt x="11135" y="4771"/>
                      <a:pt x="12376" y="5924"/>
                    </a:cubicBezTo>
                    <a:cubicBezTo>
                      <a:pt x="15107" y="8231"/>
                      <a:pt x="17217" y="10643"/>
                      <a:pt x="18955" y="13107"/>
                    </a:cubicBezTo>
                    <a:cubicBezTo>
                      <a:pt x="19700" y="14155"/>
                      <a:pt x="20321" y="15309"/>
                      <a:pt x="20817" y="16410"/>
                    </a:cubicBezTo>
                    <a:cubicBezTo>
                      <a:pt x="21190" y="17091"/>
                      <a:pt x="21438" y="17825"/>
                      <a:pt x="21190" y="18507"/>
                    </a:cubicBezTo>
                    <a:cubicBezTo>
                      <a:pt x="19824" y="21600"/>
                      <a:pt x="8528" y="20604"/>
                      <a:pt x="8155" y="17825"/>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53" name="Freeform: Shape 536"/>
              <p:cNvSpPr/>
              <p:nvPr/>
            </p:nvSpPr>
            <p:spPr>
              <a:xfrm>
                <a:off x="0" y="1837300"/>
                <a:ext cx="269635" cy="167184"/>
              </a:xfrm>
              <a:custGeom>
                <a:avLst/>
                <a:gdLst/>
                <a:ahLst/>
                <a:cxnLst>
                  <a:cxn ang="0">
                    <a:pos x="wd2" y="hd2"/>
                  </a:cxn>
                  <a:cxn ang="5400000">
                    <a:pos x="wd2" y="hd2"/>
                  </a:cxn>
                  <a:cxn ang="10800000">
                    <a:pos x="wd2" y="hd2"/>
                  </a:cxn>
                  <a:cxn ang="16200000">
                    <a:pos x="wd2" y="hd2"/>
                  </a:cxn>
                </a:cxnLst>
                <a:rect l="0" t="0" r="r" b="b"/>
                <a:pathLst>
                  <a:path w="20705" h="18587" fill="norm" stroke="1" extrusionOk="0">
                    <a:moveTo>
                      <a:pt x="4748" y="9162"/>
                    </a:moveTo>
                    <a:cubicBezTo>
                      <a:pt x="4748" y="9162"/>
                      <a:pt x="-895" y="11636"/>
                      <a:pt x="123" y="16651"/>
                    </a:cubicBezTo>
                    <a:cubicBezTo>
                      <a:pt x="1094" y="21600"/>
                      <a:pt x="14646" y="16183"/>
                      <a:pt x="16542" y="10232"/>
                    </a:cubicBezTo>
                    <a:cubicBezTo>
                      <a:pt x="16635" y="10165"/>
                      <a:pt x="16681" y="10165"/>
                      <a:pt x="16727" y="10232"/>
                    </a:cubicBezTo>
                    <a:lnTo>
                      <a:pt x="17375" y="18123"/>
                    </a:lnTo>
                    <a:lnTo>
                      <a:pt x="19179" y="18123"/>
                    </a:lnTo>
                    <a:lnTo>
                      <a:pt x="20612" y="8560"/>
                    </a:lnTo>
                    <a:cubicBezTo>
                      <a:pt x="20705" y="7958"/>
                      <a:pt x="20705" y="7356"/>
                      <a:pt x="20705" y="6754"/>
                    </a:cubicBezTo>
                    <a:cubicBezTo>
                      <a:pt x="20659" y="4681"/>
                      <a:pt x="20196" y="401"/>
                      <a:pt x="17560" y="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54" name="Freeform: Shape 537"/>
              <p:cNvSpPr/>
              <p:nvPr/>
            </p:nvSpPr>
            <p:spPr>
              <a:xfrm>
                <a:off x="58845" y="1817378"/>
                <a:ext cx="175173" cy="128748"/>
              </a:xfrm>
              <a:custGeom>
                <a:avLst/>
                <a:gdLst/>
                <a:ahLst/>
                <a:cxnLst>
                  <a:cxn ang="0">
                    <a:pos x="wd2" y="hd2"/>
                  </a:cxn>
                  <a:cxn ang="5400000">
                    <a:pos x="wd2" y="hd2"/>
                  </a:cxn>
                  <a:cxn ang="10800000">
                    <a:pos x="wd2" y="hd2"/>
                  </a:cxn>
                  <a:cxn ang="16200000">
                    <a:pos x="wd2" y="hd2"/>
                  </a:cxn>
                </a:cxnLst>
                <a:rect l="0" t="0" r="r" b="b"/>
                <a:pathLst>
                  <a:path w="18336" h="17665" fill="norm" stroke="1" extrusionOk="0">
                    <a:moveTo>
                      <a:pt x="10338" y="0"/>
                    </a:moveTo>
                    <a:cubicBezTo>
                      <a:pt x="10338" y="0"/>
                      <a:pt x="10338" y="7255"/>
                      <a:pt x="3537" y="11542"/>
                    </a:cubicBezTo>
                    <a:cubicBezTo>
                      <a:pt x="-3264" y="15747"/>
                      <a:pt x="326" y="21600"/>
                      <a:pt x="9331" y="13933"/>
                    </a:cubicBezTo>
                    <a:cubicBezTo>
                      <a:pt x="18336" y="6266"/>
                      <a:pt x="18336" y="0"/>
                      <a:pt x="18336" y="0"/>
                    </a:cubicBezTo>
                    <a:close/>
                  </a:path>
                </a:pathLst>
              </a:custGeom>
              <a:solidFill>
                <a:srgbClr val="F2BBA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55" name="Freeform: Shape 538"/>
              <p:cNvSpPr/>
              <p:nvPr/>
            </p:nvSpPr>
            <p:spPr>
              <a:xfrm>
                <a:off x="35628" y="1853599"/>
                <a:ext cx="270227" cy="167086"/>
              </a:xfrm>
              <a:custGeom>
                <a:avLst/>
                <a:gdLst/>
                <a:ahLst/>
                <a:cxnLst>
                  <a:cxn ang="0">
                    <a:pos x="wd2" y="hd2"/>
                  </a:cxn>
                  <a:cxn ang="5400000">
                    <a:pos x="wd2" y="hd2"/>
                  </a:cxn>
                  <a:cxn ang="10800000">
                    <a:pos x="wd2" y="hd2"/>
                  </a:cxn>
                  <a:cxn ang="16200000">
                    <a:pos x="wd2" y="hd2"/>
                  </a:cxn>
                </a:cxnLst>
                <a:rect l="0" t="0" r="r" b="b"/>
                <a:pathLst>
                  <a:path w="20706" h="18576" fill="norm" stroke="1" extrusionOk="0">
                    <a:moveTo>
                      <a:pt x="4783" y="9095"/>
                    </a:moveTo>
                    <a:cubicBezTo>
                      <a:pt x="4783" y="9095"/>
                      <a:pt x="-894" y="11636"/>
                      <a:pt x="121" y="16651"/>
                    </a:cubicBezTo>
                    <a:cubicBezTo>
                      <a:pt x="1183" y="21600"/>
                      <a:pt x="14660" y="16116"/>
                      <a:pt x="16552" y="10232"/>
                    </a:cubicBezTo>
                    <a:cubicBezTo>
                      <a:pt x="16598" y="10098"/>
                      <a:pt x="16691" y="10165"/>
                      <a:pt x="16737" y="10232"/>
                    </a:cubicBezTo>
                    <a:lnTo>
                      <a:pt x="17337" y="18056"/>
                    </a:lnTo>
                    <a:lnTo>
                      <a:pt x="19183" y="18056"/>
                    </a:lnTo>
                    <a:lnTo>
                      <a:pt x="20614" y="8560"/>
                    </a:lnTo>
                    <a:cubicBezTo>
                      <a:pt x="20706" y="7958"/>
                      <a:pt x="20706" y="7289"/>
                      <a:pt x="20706" y="6687"/>
                    </a:cubicBezTo>
                    <a:cubicBezTo>
                      <a:pt x="20614" y="4614"/>
                      <a:pt x="20198" y="334"/>
                      <a:pt x="17568" y="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56" name="Freeform: Shape 539"/>
              <p:cNvSpPr/>
              <p:nvPr/>
            </p:nvSpPr>
            <p:spPr>
              <a:xfrm>
                <a:off x="95332" y="1833677"/>
                <a:ext cx="174906" cy="128748"/>
              </a:xfrm>
              <a:custGeom>
                <a:avLst/>
                <a:gdLst/>
                <a:ahLst/>
                <a:cxnLst>
                  <a:cxn ang="0">
                    <a:pos x="wd2" y="hd2"/>
                  </a:cxn>
                  <a:cxn ang="5400000">
                    <a:pos x="wd2" y="hd2"/>
                  </a:cxn>
                  <a:cxn ang="10800000">
                    <a:pos x="wd2" y="hd2"/>
                  </a:cxn>
                  <a:cxn ang="16200000">
                    <a:pos x="wd2" y="hd2"/>
                  </a:cxn>
                </a:cxnLst>
                <a:rect l="0" t="0" r="r" b="b"/>
                <a:pathLst>
                  <a:path w="18362" h="17665" fill="norm" stroke="1" extrusionOk="0">
                    <a:moveTo>
                      <a:pt x="10341" y="0"/>
                    </a:moveTo>
                    <a:cubicBezTo>
                      <a:pt x="10341" y="0"/>
                      <a:pt x="10341" y="7255"/>
                      <a:pt x="3520" y="11542"/>
                    </a:cubicBezTo>
                    <a:cubicBezTo>
                      <a:pt x="-3238" y="15747"/>
                      <a:pt x="299" y="21600"/>
                      <a:pt x="9330" y="13933"/>
                    </a:cubicBezTo>
                    <a:cubicBezTo>
                      <a:pt x="18362" y="6266"/>
                      <a:pt x="18362" y="0"/>
                      <a:pt x="18362" y="0"/>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57" name="Freeform: Shape 540"/>
              <p:cNvSpPr/>
              <p:nvPr/>
            </p:nvSpPr>
            <p:spPr>
              <a:xfrm>
                <a:off x="594410" y="395123"/>
                <a:ext cx="115907" cy="911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826"/>
                    </a:moveTo>
                    <a:lnTo>
                      <a:pt x="1679" y="21600"/>
                    </a:lnTo>
                    <a:lnTo>
                      <a:pt x="21600" y="11653"/>
                    </a:lnTo>
                    <a:lnTo>
                      <a:pt x="18466" y="0"/>
                    </a:lnTo>
                    <a:close/>
                  </a:path>
                </a:pathLst>
              </a:custGeom>
              <a:solidFill>
                <a:srgbClr val="F2BBA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58" name="Freeform: Shape 541"/>
              <p:cNvSpPr/>
              <p:nvPr/>
            </p:nvSpPr>
            <p:spPr>
              <a:xfrm>
                <a:off x="146482" y="951106"/>
                <a:ext cx="711508" cy="870499"/>
              </a:xfrm>
              <a:custGeom>
                <a:avLst/>
                <a:gdLst/>
                <a:ahLst/>
                <a:cxnLst>
                  <a:cxn ang="0">
                    <a:pos x="wd2" y="hd2"/>
                  </a:cxn>
                  <a:cxn ang="5400000">
                    <a:pos x="wd2" y="hd2"/>
                  </a:cxn>
                  <a:cxn ang="10800000">
                    <a:pos x="wd2" y="hd2"/>
                  </a:cxn>
                  <a:cxn ang="16200000">
                    <a:pos x="wd2" y="hd2"/>
                  </a:cxn>
                </a:cxnLst>
                <a:rect l="0" t="0" r="r" b="b"/>
                <a:pathLst>
                  <a:path w="19570" h="21600" fill="norm" stroke="1" extrusionOk="0">
                    <a:moveTo>
                      <a:pt x="17751" y="0"/>
                    </a:moveTo>
                    <a:cubicBezTo>
                      <a:pt x="17751" y="0"/>
                      <a:pt x="21600" y="5553"/>
                      <a:pt x="18100" y="7125"/>
                    </a:cubicBezTo>
                    <a:cubicBezTo>
                      <a:pt x="15229" y="8427"/>
                      <a:pt x="7947" y="7963"/>
                      <a:pt x="5441" y="7754"/>
                    </a:cubicBezTo>
                    <a:cubicBezTo>
                      <a:pt x="4977" y="7724"/>
                      <a:pt x="4579" y="8038"/>
                      <a:pt x="4579" y="8457"/>
                    </a:cubicBezTo>
                    <a:cubicBezTo>
                      <a:pt x="4579" y="9610"/>
                      <a:pt x="4479" y="10912"/>
                      <a:pt x="4247" y="12319"/>
                    </a:cubicBezTo>
                    <a:cubicBezTo>
                      <a:pt x="3865" y="14580"/>
                      <a:pt x="3218" y="20103"/>
                      <a:pt x="2571" y="21600"/>
                    </a:cubicBezTo>
                    <a:lnTo>
                      <a:pt x="0" y="21600"/>
                    </a:lnTo>
                    <a:lnTo>
                      <a:pt x="1493" y="6272"/>
                    </a:lnTo>
                    <a:cubicBezTo>
                      <a:pt x="1609" y="5808"/>
                      <a:pt x="1891" y="5389"/>
                      <a:pt x="2306" y="5074"/>
                    </a:cubicBezTo>
                    <a:cubicBezTo>
                      <a:pt x="4015" y="3772"/>
                      <a:pt x="9174" y="464"/>
                      <a:pt x="17751" y="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59" name="Freeform: Shape 542"/>
              <p:cNvSpPr/>
              <p:nvPr/>
            </p:nvSpPr>
            <p:spPr>
              <a:xfrm>
                <a:off x="173045" y="974046"/>
                <a:ext cx="697770" cy="870499"/>
              </a:xfrm>
              <a:custGeom>
                <a:avLst/>
                <a:gdLst/>
                <a:ahLst/>
                <a:cxnLst>
                  <a:cxn ang="0">
                    <a:pos x="wd2" y="hd2"/>
                  </a:cxn>
                  <a:cxn ang="5400000">
                    <a:pos x="wd2" y="hd2"/>
                  </a:cxn>
                  <a:cxn ang="10800000">
                    <a:pos x="wd2" y="hd2"/>
                  </a:cxn>
                  <a:cxn ang="16200000">
                    <a:pos x="wd2" y="hd2"/>
                  </a:cxn>
                </a:cxnLst>
                <a:rect l="0" t="0" r="r" b="b"/>
                <a:pathLst>
                  <a:path w="19614" h="21600" fill="norm" stroke="1" extrusionOk="0">
                    <a:moveTo>
                      <a:pt x="17836" y="0"/>
                    </a:moveTo>
                    <a:cubicBezTo>
                      <a:pt x="17836" y="0"/>
                      <a:pt x="21600" y="5553"/>
                      <a:pt x="18175" y="7140"/>
                    </a:cubicBezTo>
                    <a:cubicBezTo>
                      <a:pt x="15361" y="8442"/>
                      <a:pt x="8206" y="7963"/>
                      <a:pt x="5748" y="7754"/>
                    </a:cubicBezTo>
                    <a:cubicBezTo>
                      <a:pt x="5307" y="7724"/>
                      <a:pt x="4917" y="8038"/>
                      <a:pt x="4917" y="8457"/>
                    </a:cubicBezTo>
                    <a:cubicBezTo>
                      <a:pt x="4900" y="9610"/>
                      <a:pt x="4815" y="10912"/>
                      <a:pt x="4578" y="12319"/>
                    </a:cubicBezTo>
                    <a:cubicBezTo>
                      <a:pt x="4205" y="14580"/>
                      <a:pt x="3577" y="20103"/>
                      <a:pt x="2933" y="21600"/>
                    </a:cubicBezTo>
                    <a:lnTo>
                      <a:pt x="0" y="21600"/>
                    </a:lnTo>
                    <a:lnTo>
                      <a:pt x="1882" y="6272"/>
                    </a:lnTo>
                    <a:cubicBezTo>
                      <a:pt x="2001" y="5808"/>
                      <a:pt x="2272" y="5389"/>
                      <a:pt x="2679" y="5089"/>
                    </a:cubicBezTo>
                    <a:cubicBezTo>
                      <a:pt x="4357" y="3787"/>
                      <a:pt x="9427" y="464"/>
                      <a:pt x="17836" y="0"/>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60" name="Freeform: Shape 543"/>
              <p:cNvSpPr/>
              <p:nvPr/>
            </p:nvSpPr>
            <p:spPr>
              <a:xfrm>
                <a:off x="537783" y="489754"/>
                <a:ext cx="178056" cy="595384"/>
              </a:xfrm>
              <a:custGeom>
                <a:avLst/>
                <a:gdLst/>
                <a:ahLst/>
                <a:cxnLst>
                  <a:cxn ang="0">
                    <a:pos x="wd2" y="hd2"/>
                  </a:cxn>
                  <a:cxn ang="5400000">
                    <a:pos x="wd2" y="hd2"/>
                  </a:cxn>
                  <a:cxn ang="10800000">
                    <a:pos x="wd2" y="hd2"/>
                  </a:cxn>
                  <a:cxn ang="16200000">
                    <a:pos x="wd2" y="hd2"/>
                  </a:cxn>
                </a:cxnLst>
                <a:rect l="0" t="0" r="r" b="b"/>
                <a:pathLst>
                  <a:path w="17957" h="21346" fill="norm" stroke="1" extrusionOk="0">
                    <a:moveTo>
                      <a:pt x="49" y="6276"/>
                    </a:moveTo>
                    <a:cubicBezTo>
                      <a:pt x="49" y="6276"/>
                      <a:pt x="1323" y="16827"/>
                      <a:pt x="2415" y="20330"/>
                    </a:cubicBezTo>
                    <a:cubicBezTo>
                      <a:pt x="2597" y="21000"/>
                      <a:pt x="4357" y="21454"/>
                      <a:pt x="6238" y="21324"/>
                    </a:cubicBezTo>
                    <a:cubicBezTo>
                      <a:pt x="8483" y="21151"/>
                      <a:pt x="11638" y="20697"/>
                      <a:pt x="15339" y="19551"/>
                    </a:cubicBezTo>
                    <a:cubicBezTo>
                      <a:pt x="21285" y="17692"/>
                      <a:pt x="15521" y="5022"/>
                      <a:pt x="13519" y="935"/>
                    </a:cubicBezTo>
                    <a:cubicBezTo>
                      <a:pt x="13155" y="265"/>
                      <a:pt x="11213" y="-146"/>
                      <a:pt x="9393" y="49"/>
                    </a:cubicBezTo>
                    <a:lnTo>
                      <a:pt x="4357" y="611"/>
                    </a:lnTo>
                    <a:cubicBezTo>
                      <a:pt x="3507" y="719"/>
                      <a:pt x="2840" y="913"/>
                      <a:pt x="2476" y="1195"/>
                    </a:cubicBezTo>
                    <a:cubicBezTo>
                      <a:pt x="1445" y="1908"/>
                      <a:pt x="-315" y="3551"/>
                      <a:pt x="49" y="6276"/>
                    </a:cubicBezTo>
                    <a:close/>
                  </a:path>
                </a:pathLst>
              </a:custGeom>
              <a:solidFill>
                <a:srgbClr val="D1D1D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61" name="Freeform: Shape 544"/>
              <p:cNvSpPr/>
              <p:nvPr/>
            </p:nvSpPr>
            <p:spPr>
              <a:xfrm>
                <a:off x="568252" y="453997"/>
                <a:ext cx="302038" cy="690167"/>
              </a:xfrm>
              <a:custGeom>
                <a:avLst/>
                <a:gdLst/>
                <a:ahLst/>
                <a:cxnLst>
                  <a:cxn ang="0">
                    <a:pos x="wd2" y="hd2"/>
                  </a:cxn>
                  <a:cxn ang="5400000">
                    <a:pos x="wd2" y="hd2"/>
                  </a:cxn>
                  <a:cxn ang="10800000">
                    <a:pos x="wd2" y="hd2"/>
                  </a:cxn>
                  <a:cxn ang="16200000">
                    <a:pos x="wd2" y="hd2"/>
                  </a:cxn>
                </a:cxnLst>
                <a:rect l="0" t="0" r="r" b="b"/>
                <a:pathLst>
                  <a:path w="21109" h="19325" fill="norm" stroke="1" extrusionOk="0">
                    <a:moveTo>
                      <a:pt x="12814" y="8"/>
                    </a:moveTo>
                    <a:cubicBezTo>
                      <a:pt x="12814" y="8"/>
                      <a:pt x="16772" y="-178"/>
                      <a:pt x="17951" y="1241"/>
                    </a:cubicBezTo>
                    <a:cubicBezTo>
                      <a:pt x="19130" y="2642"/>
                      <a:pt x="21109" y="18399"/>
                      <a:pt x="21109" y="18399"/>
                    </a:cubicBezTo>
                    <a:cubicBezTo>
                      <a:pt x="21109" y="18399"/>
                      <a:pt x="9825" y="21422"/>
                      <a:pt x="1277" y="16541"/>
                    </a:cubicBezTo>
                    <a:cubicBezTo>
                      <a:pt x="688" y="16220"/>
                      <a:pt x="351" y="15832"/>
                      <a:pt x="225" y="15444"/>
                    </a:cubicBezTo>
                    <a:cubicBezTo>
                      <a:pt x="-491" y="12995"/>
                      <a:pt x="730" y="3217"/>
                      <a:pt x="772" y="1899"/>
                    </a:cubicBezTo>
                    <a:cubicBezTo>
                      <a:pt x="772" y="396"/>
                      <a:pt x="12814" y="8"/>
                      <a:pt x="12814" y="8"/>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62" name="Freeform: Shape 545"/>
              <p:cNvSpPr/>
              <p:nvPr/>
            </p:nvSpPr>
            <p:spPr>
              <a:xfrm>
                <a:off x="465261" y="90721"/>
                <a:ext cx="301881" cy="334026"/>
              </a:xfrm>
              <a:custGeom>
                <a:avLst/>
                <a:gdLst/>
                <a:ahLst/>
                <a:cxnLst>
                  <a:cxn ang="0">
                    <a:pos x="wd2" y="hd2"/>
                  </a:cxn>
                  <a:cxn ang="5400000">
                    <a:pos x="wd2" y="hd2"/>
                  </a:cxn>
                  <a:cxn ang="10800000">
                    <a:pos x="wd2" y="hd2"/>
                  </a:cxn>
                  <a:cxn ang="16200000">
                    <a:pos x="wd2" y="hd2"/>
                  </a:cxn>
                </a:cxnLst>
                <a:rect l="0" t="0" r="r" b="b"/>
                <a:pathLst>
                  <a:path w="19396" h="20823" fill="norm" stroke="1" extrusionOk="0">
                    <a:moveTo>
                      <a:pt x="2668" y="1362"/>
                    </a:moveTo>
                    <a:cubicBezTo>
                      <a:pt x="2939" y="1061"/>
                      <a:pt x="3287" y="911"/>
                      <a:pt x="3636" y="836"/>
                    </a:cubicBezTo>
                    <a:cubicBezTo>
                      <a:pt x="6384" y="-66"/>
                      <a:pt x="9365" y="-291"/>
                      <a:pt x="11842" y="423"/>
                    </a:cubicBezTo>
                    <a:cubicBezTo>
                      <a:pt x="14862" y="1287"/>
                      <a:pt x="16139" y="3879"/>
                      <a:pt x="17223" y="5719"/>
                    </a:cubicBezTo>
                    <a:cubicBezTo>
                      <a:pt x="18384" y="7748"/>
                      <a:pt x="20010" y="10490"/>
                      <a:pt x="19158" y="13834"/>
                    </a:cubicBezTo>
                    <a:cubicBezTo>
                      <a:pt x="18191" y="17402"/>
                      <a:pt x="15016" y="19205"/>
                      <a:pt x="14204" y="19656"/>
                    </a:cubicBezTo>
                    <a:cubicBezTo>
                      <a:pt x="13623" y="19994"/>
                      <a:pt x="11107" y="21309"/>
                      <a:pt x="7894" y="20633"/>
                    </a:cubicBezTo>
                    <a:cubicBezTo>
                      <a:pt x="6384" y="20332"/>
                      <a:pt x="5029" y="19656"/>
                      <a:pt x="3868" y="18755"/>
                    </a:cubicBezTo>
                    <a:cubicBezTo>
                      <a:pt x="2745" y="17853"/>
                      <a:pt x="1545" y="16613"/>
                      <a:pt x="1468" y="15186"/>
                    </a:cubicBezTo>
                    <a:cubicBezTo>
                      <a:pt x="1468" y="15111"/>
                      <a:pt x="1429" y="14134"/>
                      <a:pt x="1468" y="14172"/>
                    </a:cubicBezTo>
                    <a:cubicBezTo>
                      <a:pt x="1468" y="14172"/>
                      <a:pt x="-1590" y="13082"/>
                      <a:pt x="1120" y="12106"/>
                    </a:cubicBezTo>
                    <a:cubicBezTo>
                      <a:pt x="1120" y="12106"/>
                      <a:pt x="3210" y="11242"/>
                      <a:pt x="2087" y="8988"/>
                    </a:cubicBezTo>
                    <a:cubicBezTo>
                      <a:pt x="887" y="6696"/>
                      <a:pt x="-545" y="4217"/>
                      <a:pt x="2668" y="1362"/>
                    </a:cubicBezTo>
                    <a:close/>
                  </a:path>
                </a:pathLst>
              </a:custGeom>
              <a:solidFill>
                <a:srgbClr val="FBD2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63" name="Freeform: Shape 546"/>
              <p:cNvSpPr/>
              <p:nvPr/>
            </p:nvSpPr>
            <p:spPr>
              <a:xfrm>
                <a:off x="655885" y="237401"/>
                <a:ext cx="33906" cy="58116"/>
              </a:xfrm>
              <a:custGeom>
                <a:avLst/>
                <a:gdLst/>
                <a:ahLst/>
                <a:cxnLst>
                  <a:cxn ang="0">
                    <a:pos x="wd2" y="hd2"/>
                  </a:cxn>
                  <a:cxn ang="5400000">
                    <a:pos x="wd2" y="hd2"/>
                  </a:cxn>
                  <a:cxn ang="10800000">
                    <a:pos x="wd2" y="hd2"/>
                  </a:cxn>
                  <a:cxn ang="16200000">
                    <a:pos x="wd2" y="hd2"/>
                  </a:cxn>
                </a:cxnLst>
                <a:rect l="0" t="0" r="r" b="b"/>
                <a:pathLst>
                  <a:path w="20580" h="21440" fill="norm" stroke="1" extrusionOk="0">
                    <a:moveTo>
                      <a:pt x="11940" y="501"/>
                    </a:moveTo>
                    <a:cubicBezTo>
                      <a:pt x="13380" y="281"/>
                      <a:pt x="14460" y="-160"/>
                      <a:pt x="15900" y="60"/>
                    </a:cubicBezTo>
                    <a:cubicBezTo>
                      <a:pt x="17700" y="281"/>
                      <a:pt x="18780" y="942"/>
                      <a:pt x="19500" y="2044"/>
                    </a:cubicBezTo>
                    <a:cubicBezTo>
                      <a:pt x="20220" y="2926"/>
                      <a:pt x="20580" y="4028"/>
                      <a:pt x="20580" y="4909"/>
                    </a:cubicBezTo>
                    <a:cubicBezTo>
                      <a:pt x="19860" y="9979"/>
                      <a:pt x="15540" y="14828"/>
                      <a:pt x="9780" y="18575"/>
                    </a:cubicBezTo>
                    <a:cubicBezTo>
                      <a:pt x="7980" y="19677"/>
                      <a:pt x="5820" y="20999"/>
                      <a:pt x="2940" y="21440"/>
                    </a:cubicBezTo>
                    <a:cubicBezTo>
                      <a:pt x="2580" y="21440"/>
                      <a:pt x="2220" y="21440"/>
                      <a:pt x="1860" y="21440"/>
                    </a:cubicBezTo>
                    <a:cubicBezTo>
                      <a:pt x="1500" y="21440"/>
                      <a:pt x="1140" y="20999"/>
                      <a:pt x="1140" y="20779"/>
                    </a:cubicBezTo>
                    <a:cubicBezTo>
                      <a:pt x="-1020" y="17252"/>
                      <a:pt x="60" y="15269"/>
                      <a:pt x="2940" y="12403"/>
                    </a:cubicBezTo>
                    <a:cubicBezTo>
                      <a:pt x="4380" y="10860"/>
                      <a:pt x="2580" y="8877"/>
                      <a:pt x="2580" y="7113"/>
                    </a:cubicBezTo>
                    <a:cubicBezTo>
                      <a:pt x="2580" y="4469"/>
                      <a:pt x="8700" y="1603"/>
                      <a:pt x="11940" y="501"/>
                    </a:cubicBezTo>
                    <a:close/>
                  </a:path>
                </a:pathLst>
              </a:custGeom>
              <a:solidFill>
                <a:srgbClr val="EFAB9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64" name="Freeform: Shape 547"/>
              <p:cNvSpPr/>
              <p:nvPr/>
            </p:nvSpPr>
            <p:spPr>
              <a:xfrm>
                <a:off x="521440" y="243675"/>
                <a:ext cx="19169" cy="19174"/>
              </a:xfrm>
              <a:custGeom>
                <a:avLst/>
                <a:gdLst/>
                <a:ahLst/>
                <a:cxnLst>
                  <a:cxn ang="0">
                    <a:pos x="wd2" y="hd2"/>
                  </a:cxn>
                  <a:cxn ang="5400000">
                    <a:pos x="wd2" y="hd2"/>
                  </a:cxn>
                  <a:cxn ang="10800000">
                    <a:pos x="wd2" y="hd2"/>
                  </a:cxn>
                  <a:cxn ang="16200000">
                    <a:pos x="wd2" y="hd2"/>
                  </a:cxn>
                </a:cxnLst>
                <a:rect l="0" t="0" r="r" b="b"/>
                <a:pathLst>
                  <a:path w="19116" h="19120" fill="norm" stroke="1" extrusionOk="0">
                    <a:moveTo>
                      <a:pt x="509" y="12769"/>
                    </a:moveTo>
                    <a:cubicBezTo>
                      <a:pt x="2261" y="17439"/>
                      <a:pt x="7515" y="20358"/>
                      <a:pt x="12185" y="18607"/>
                    </a:cubicBezTo>
                    <a:cubicBezTo>
                      <a:pt x="17439" y="16855"/>
                      <a:pt x="20358" y="11601"/>
                      <a:pt x="18607" y="6931"/>
                    </a:cubicBezTo>
                    <a:cubicBezTo>
                      <a:pt x="17439" y="1677"/>
                      <a:pt x="11601" y="-1242"/>
                      <a:pt x="6931" y="509"/>
                    </a:cubicBezTo>
                    <a:cubicBezTo>
                      <a:pt x="1677" y="2261"/>
                      <a:pt x="-1242" y="7515"/>
                      <a:pt x="509" y="12769"/>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65" name="Freeform: Shape 548"/>
              <p:cNvSpPr/>
              <p:nvPr/>
            </p:nvSpPr>
            <p:spPr>
              <a:xfrm>
                <a:off x="506128" y="200550"/>
                <a:ext cx="75604" cy="30978"/>
              </a:xfrm>
              <a:custGeom>
                <a:avLst/>
                <a:gdLst/>
                <a:ahLst/>
                <a:cxnLst>
                  <a:cxn ang="0">
                    <a:pos x="wd2" y="hd2"/>
                  </a:cxn>
                  <a:cxn ang="5400000">
                    <a:pos x="wd2" y="hd2"/>
                  </a:cxn>
                  <a:cxn ang="10800000">
                    <a:pos x="wd2" y="hd2"/>
                  </a:cxn>
                  <a:cxn ang="16200000">
                    <a:pos x="wd2" y="hd2"/>
                  </a:cxn>
                </a:cxnLst>
                <a:rect l="0" t="0" r="r" b="b"/>
                <a:pathLst>
                  <a:path w="21303" h="21323" fill="norm" stroke="1" extrusionOk="0">
                    <a:moveTo>
                      <a:pt x="547" y="3391"/>
                    </a:moveTo>
                    <a:cubicBezTo>
                      <a:pt x="40" y="5021"/>
                      <a:pt x="-297" y="7466"/>
                      <a:pt x="378" y="8689"/>
                    </a:cubicBezTo>
                    <a:cubicBezTo>
                      <a:pt x="547" y="9504"/>
                      <a:pt x="884" y="9504"/>
                      <a:pt x="1222" y="9912"/>
                    </a:cubicBezTo>
                    <a:cubicBezTo>
                      <a:pt x="4597" y="12765"/>
                      <a:pt x="8140" y="11949"/>
                      <a:pt x="11516" y="13172"/>
                    </a:cubicBezTo>
                    <a:cubicBezTo>
                      <a:pt x="14891" y="13987"/>
                      <a:pt x="18266" y="16840"/>
                      <a:pt x="21303" y="21323"/>
                    </a:cubicBezTo>
                    <a:cubicBezTo>
                      <a:pt x="20628" y="15210"/>
                      <a:pt x="18772" y="9912"/>
                      <a:pt x="16241" y="6651"/>
                    </a:cubicBezTo>
                    <a:cubicBezTo>
                      <a:pt x="13878" y="2983"/>
                      <a:pt x="10672" y="946"/>
                      <a:pt x="7972" y="131"/>
                    </a:cubicBezTo>
                    <a:cubicBezTo>
                      <a:pt x="6622" y="-277"/>
                      <a:pt x="1053" y="131"/>
                      <a:pt x="547" y="3391"/>
                    </a:cubicBezTo>
                    <a:close/>
                  </a:path>
                </a:pathLst>
              </a:custGeom>
              <a:solidFill>
                <a:srgbClr val="D76E3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66" name="Freeform: Shape 549"/>
              <p:cNvSpPr/>
              <p:nvPr/>
            </p:nvSpPr>
            <p:spPr>
              <a:xfrm>
                <a:off x="428365" y="-1"/>
                <a:ext cx="395578" cy="368622"/>
              </a:xfrm>
              <a:custGeom>
                <a:avLst/>
                <a:gdLst/>
                <a:ahLst/>
                <a:cxnLst>
                  <a:cxn ang="0">
                    <a:pos x="wd2" y="hd2"/>
                  </a:cxn>
                  <a:cxn ang="5400000">
                    <a:pos x="wd2" y="hd2"/>
                  </a:cxn>
                  <a:cxn ang="10800000">
                    <a:pos x="wd2" y="hd2"/>
                  </a:cxn>
                  <a:cxn ang="16200000">
                    <a:pos x="wd2" y="hd2"/>
                  </a:cxn>
                </a:cxnLst>
                <a:rect l="0" t="0" r="r" b="b"/>
                <a:pathLst>
                  <a:path w="20908" h="20740" fill="norm" stroke="1" extrusionOk="0">
                    <a:moveTo>
                      <a:pt x="16982" y="20702"/>
                    </a:moveTo>
                    <a:cubicBezTo>
                      <a:pt x="16887" y="20804"/>
                      <a:pt x="16282" y="20668"/>
                      <a:pt x="16154" y="20634"/>
                    </a:cubicBezTo>
                    <a:cubicBezTo>
                      <a:pt x="15581" y="20533"/>
                      <a:pt x="14975" y="20363"/>
                      <a:pt x="14497" y="20024"/>
                    </a:cubicBezTo>
                    <a:cubicBezTo>
                      <a:pt x="13924" y="19617"/>
                      <a:pt x="13542" y="18973"/>
                      <a:pt x="13478" y="18227"/>
                    </a:cubicBezTo>
                    <a:cubicBezTo>
                      <a:pt x="13319" y="16904"/>
                      <a:pt x="14243" y="16091"/>
                      <a:pt x="14720" y="14972"/>
                    </a:cubicBezTo>
                    <a:cubicBezTo>
                      <a:pt x="15071" y="14226"/>
                      <a:pt x="15294" y="13344"/>
                      <a:pt x="14816" y="12632"/>
                    </a:cubicBezTo>
                    <a:cubicBezTo>
                      <a:pt x="14338" y="11920"/>
                      <a:pt x="13223" y="11750"/>
                      <a:pt x="12490" y="12089"/>
                    </a:cubicBezTo>
                    <a:cubicBezTo>
                      <a:pt x="11407" y="12598"/>
                      <a:pt x="11439" y="14022"/>
                      <a:pt x="11439" y="15073"/>
                    </a:cubicBezTo>
                    <a:cubicBezTo>
                      <a:pt x="11407" y="15412"/>
                      <a:pt x="11248" y="15718"/>
                      <a:pt x="10929" y="15718"/>
                    </a:cubicBezTo>
                    <a:cubicBezTo>
                      <a:pt x="10738" y="15718"/>
                      <a:pt x="10547" y="15616"/>
                      <a:pt x="10451" y="15412"/>
                    </a:cubicBezTo>
                    <a:cubicBezTo>
                      <a:pt x="10420" y="15311"/>
                      <a:pt x="10420" y="15141"/>
                      <a:pt x="10420" y="14972"/>
                    </a:cubicBezTo>
                    <a:cubicBezTo>
                      <a:pt x="10388" y="14192"/>
                      <a:pt x="10356" y="13378"/>
                      <a:pt x="10356" y="12564"/>
                    </a:cubicBezTo>
                    <a:cubicBezTo>
                      <a:pt x="10356" y="12123"/>
                      <a:pt x="10451" y="11513"/>
                      <a:pt x="10324" y="11072"/>
                    </a:cubicBezTo>
                    <a:cubicBezTo>
                      <a:pt x="10324" y="10563"/>
                      <a:pt x="9878" y="10157"/>
                      <a:pt x="9368" y="10190"/>
                    </a:cubicBezTo>
                    <a:cubicBezTo>
                      <a:pt x="7680" y="10394"/>
                      <a:pt x="4112" y="10699"/>
                      <a:pt x="926" y="9614"/>
                    </a:cubicBezTo>
                    <a:cubicBezTo>
                      <a:pt x="352" y="9411"/>
                      <a:pt x="-30" y="8834"/>
                      <a:pt x="2" y="8190"/>
                    </a:cubicBezTo>
                    <a:cubicBezTo>
                      <a:pt x="66" y="5952"/>
                      <a:pt x="958" y="899"/>
                      <a:pt x="7106" y="153"/>
                    </a:cubicBezTo>
                    <a:cubicBezTo>
                      <a:pt x="15039" y="-796"/>
                      <a:pt x="19595" y="2764"/>
                      <a:pt x="20582" y="7851"/>
                    </a:cubicBezTo>
                    <a:cubicBezTo>
                      <a:pt x="21570" y="12869"/>
                      <a:pt x="20296" y="17210"/>
                      <a:pt x="16982" y="20702"/>
                    </a:cubicBezTo>
                    <a:close/>
                  </a:path>
                </a:pathLst>
              </a:custGeom>
              <a:solidFill>
                <a:srgbClr val="D76E3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67" name="Freeform: Shape 550"/>
              <p:cNvSpPr/>
              <p:nvPr/>
            </p:nvSpPr>
            <p:spPr>
              <a:xfrm>
                <a:off x="781295" y="111077"/>
                <a:ext cx="179345" cy="214929"/>
              </a:xfrm>
              <a:custGeom>
                <a:avLst/>
                <a:gdLst/>
                <a:ahLst/>
                <a:cxnLst>
                  <a:cxn ang="0">
                    <a:pos x="wd2" y="hd2"/>
                  </a:cxn>
                  <a:cxn ang="5400000">
                    <a:pos x="wd2" y="hd2"/>
                  </a:cxn>
                  <a:cxn ang="10800000">
                    <a:pos x="wd2" y="hd2"/>
                  </a:cxn>
                  <a:cxn ang="16200000">
                    <a:pos x="wd2" y="hd2"/>
                  </a:cxn>
                </a:cxnLst>
                <a:rect l="0" t="0" r="r" b="b"/>
                <a:pathLst>
                  <a:path w="20121" h="20787" fill="norm" stroke="1" extrusionOk="0">
                    <a:moveTo>
                      <a:pt x="6779" y="1195"/>
                    </a:moveTo>
                    <a:cubicBezTo>
                      <a:pt x="9344" y="-261"/>
                      <a:pt x="12381" y="-552"/>
                      <a:pt x="15554" y="1253"/>
                    </a:cubicBezTo>
                    <a:cubicBezTo>
                      <a:pt x="19469" y="3465"/>
                      <a:pt x="20346" y="7541"/>
                      <a:pt x="20076" y="11267"/>
                    </a:cubicBezTo>
                    <a:cubicBezTo>
                      <a:pt x="19806" y="13770"/>
                      <a:pt x="19536" y="16973"/>
                      <a:pt x="17376" y="18836"/>
                    </a:cubicBezTo>
                    <a:cubicBezTo>
                      <a:pt x="15149" y="20815"/>
                      <a:pt x="11234" y="21048"/>
                      <a:pt x="7858" y="20582"/>
                    </a:cubicBezTo>
                    <a:cubicBezTo>
                      <a:pt x="6306" y="20349"/>
                      <a:pt x="4821" y="20000"/>
                      <a:pt x="3606" y="19243"/>
                    </a:cubicBezTo>
                    <a:cubicBezTo>
                      <a:pt x="1986" y="18312"/>
                      <a:pt x="1108" y="16973"/>
                      <a:pt x="501" y="15517"/>
                    </a:cubicBezTo>
                    <a:cubicBezTo>
                      <a:pt x="-1254" y="11034"/>
                      <a:pt x="1783" y="3989"/>
                      <a:pt x="6779" y="1195"/>
                    </a:cubicBezTo>
                    <a:close/>
                  </a:path>
                </a:pathLst>
              </a:custGeom>
              <a:solidFill>
                <a:srgbClr val="D76E35"/>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68" name="Freeform: Shape 551"/>
              <p:cNvSpPr/>
              <p:nvPr/>
            </p:nvSpPr>
            <p:spPr>
              <a:xfrm>
                <a:off x="548351" y="420060"/>
                <a:ext cx="232084" cy="121756"/>
              </a:xfrm>
              <a:custGeom>
                <a:avLst/>
                <a:gdLst/>
                <a:ahLst/>
                <a:cxnLst>
                  <a:cxn ang="0">
                    <a:pos x="wd2" y="hd2"/>
                  </a:cxn>
                  <a:cxn ang="5400000">
                    <a:pos x="wd2" y="hd2"/>
                  </a:cxn>
                  <a:cxn ang="10800000">
                    <a:pos x="wd2" y="hd2"/>
                  </a:cxn>
                  <a:cxn ang="16200000">
                    <a:pos x="wd2" y="hd2"/>
                  </a:cxn>
                </a:cxnLst>
                <a:rect l="0" t="0" r="r" b="b"/>
                <a:pathLst>
                  <a:path w="21403" h="20848" fill="norm" stroke="1" extrusionOk="0">
                    <a:moveTo>
                      <a:pt x="17730" y="482"/>
                    </a:moveTo>
                    <a:cubicBezTo>
                      <a:pt x="15064" y="2848"/>
                      <a:pt x="8346" y="8505"/>
                      <a:pt x="2127" y="11282"/>
                    </a:cubicBezTo>
                    <a:cubicBezTo>
                      <a:pt x="1294" y="11694"/>
                      <a:pt x="572" y="12928"/>
                      <a:pt x="350" y="14574"/>
                    </a:cubicBezTo>
                    <a:cubicBezTo>
                      <a:pt x="72" y="16117"/>
                      <a:pt x="-150" y="18277"/>
                      <a:pt x="128" y="20642"/>
                    </a:cubicBezTo>
                    <a:cubicBezTo>
                      <a:pt x="128" y="20745"/>
                      <a:pt x="128" y="20848"/>
                      <a:pt x="239" y="20848"/>
                    </a:cubicBezTo>
                    <a:cubicBezTo>
                      <a:pt x="1405" y="20437"/>
                      <a:pt x="12677" y="17145"/>
                      <a:pt x="20895" y="7168"/>
                    </a:cubicBezTo>
                    <a:cubicBezTo>
                      <a:pt x="21228" y="6757"/>
                      <a:pt x="21450" y="5934"/>
                      <a:pt x="21394" y="5111"/>
                    </a:cubicBezTo>
                    <a:cubicBezTo>
                      <a:pt x="21394" y="4494"/>
                      <a:pt x="21339" y="3774"/>
                      <a:pt x="21228" y="3054"/>
                    </a:cubicBezTo>
                    <a:cubicBezTo>
                      <a:pt x="20784" y="482"/>
                      <a:pt x="19118" y="-752"/>
                      <a:pt x="17730" y="482"/>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69" name="Freeform: Shape 552"/>
              <p:cNvSpPr/>
              <p:nvPr/>
            </p:nvSpPr>
            <p:spPr>
              <a:xfrm>
                <a:off x="246090" y="378559"/>
                <a:ext cx="548157" cy="349013"/>
              </a:xfrm>
              <a:custGeom>
                <a:avLst/>
                <a:gdLst/>
                <a:ahLst/>
                <a:cxnLst>
                  <a:cxn ang="0">
                    <a:pos x="wd2" y="hd2"/>
                  </a:cxn>
                  <a:cxn ang="5400000">
                    <a:pos x="wd2" y="hd2"/>
                  </a:cxn>
                  <a:cxn ang="10800000">
                    <a:pos x="wd2" y="hd2"/>
                  </a:cxn>
                  <a:cxn ang="16200000">
                    <a:pos x="wd2" y="hd2"/>
                  </a:cxn>
                </a:cxnLst>
                <a:rect l="0" t="0" r="r" b="b"/>
                <a:pathLst>
                  <a:path w="21530" h="18954" fill="norm" stroke="1" extrusionOk="0">
                    <a:moveTo>
                      <a:pt x="2937" y="309"/>
                    </a:moveTo>
                    <a:cubicBezTo>
                      <a:pt x="2937" y="309"/>
                      <a:pt x="5305" y="7672"/>
                      <a:pt x="12387" y="10487"/>
                    </a:cubicBezTo>
                    <a:cubicBezTo>
                      <a:pt x="13145" y="10781"/>
                      <a:pt x="13926" y="10847"/>
                      <a:pt x="14708" y="10749"/>
                    </a:cubicBezTo>
                    <a:cubicBezTo>
                      <a:pt x="16839" y="10487"/>
                      <a:pt x="21600" y="10225"/>
                      <a:pt x="21529" y="13498"/>
                    </a:cubicBezTo>
                    <a:cubicBezTo>
                      <a:pt x="21387" y="17687"/>
                      <a:pt x="17503" y="20665"/>
                      <a:pt x="12576" y="17850"/>
                    </a:cubicBezTo>
                    <a:cubicBezTo>
                      <a:pt x="7650" y="15069"/>
                      <a:pt x="450" y="7770"/>
                      <a:pt x="0" y="1978"/>
                    </a:cubicBezTo>
                    <a:cubicBezTo>
                      <a:pt x="0" y="1978"/>
                      <a:pt x="1303" y="-935"/>
                      <a:pt x="2937" y="309"/>
                    </a:cubicBezTo>
                    <a:close/>
                  </a:path>
                </a:pathLst>
              </a:custGeom>
              <a:solidFill>
                <a:srgbClr val="383A37"/>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70" name="Freeform: Shape 553"/>
              <p:cNvSpPr/>
              <p:nvPr/>
            </p:nvSpPr>
            <p:spPr>
              <a:xfrm>
                <a:off x="652361" y="1253547"/>
                <a:ext cx="93571" cy="379108"/>
              </a:xfrm>
              <a:prstGeom prst="rect">
                <a:avLst/>
              </a:pr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71" name="Freeform: Shape 554"/>
              <p:cNvSpPr/>
              <p:nvPr/>
            </p:nvSpPr>
            <p:spPr>
              <a:xfrm>
                <a:off x="617953" y="1498778"/>
                <a:ext cx="166012" cy="203300"/>
              </a:xfrm>
              <a:custGeom>
                <a:avLst/>
                <a:gdLst/>
                <a:ahLst/>
                <a:cxnLst>
                  <a:cxn ang="0">
                    <a:pos x="wd2" y="hd2"/>
                  </a:cxn>
                  <a:cxn ang="5400000">
                    <a:pos x="wd2" y="hd2"/>
                  </a:cxn>
                  <a:cxn ang="10800000">
                    <a:pos x="wd2" y="hd2"/>
                  </a:cxn>
                  <a:cxn ang="16200000">
                    <a:pos x="wd2" y="hd2"/>
                  </a:cxn>
                </a:cxnLst>
                <a:rect l="0" t="0" r="r" b="b"/>
                <a:pathLst>
                  <a:path w="21600" h="21333" fill="norm" stroke="1" extrusionOk="0">
                    <a:moveTo>
                      <a:pt x="2974" y="112"/>
                    </a:moveTo>
                    <a:cubicBezTo>
                      <a:pt x="6417" y="933"/>
                      <a:pt x="12365" y="1817"/>
                      <a:pt x="18548" y="175"/>
                    </a:cubicBezTo>
                    <a:cubicBezTo>
                      <a:pt x="19957" y="-204"/>
                      <a:pt x="21600" y="428"/>
                      <a:pt x="21600" y="1375"/>
                    </a:cubicBezTo>
                    <a:lnTo>
                      <a:pt x="21600" y="21333"/>
                    </a:lnTo>
                    <a:lnTo>
                      <a:pt x="0" y="21333"/>
                    </a:lnTo>
                    <a:lnTo>
                      <a:pt x="0" y="1312"/>
                    </a:lnTo>
                    <a:cubicBezTo>
                      <a:pt x="0" y="365"/>
                      <a:pt x="1565" y="-267"/>
                      <a:pt x="2974" y="112"/>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72" name="Freeform: Shape 555"/>
              <p:cNvSpPr/>
              <p:nvPr/>
            </p:nvSpPr>
            <p:spPr>
              <a:xfrm>
                <a:off x="346300" y="1665855"/>
                <a:ext cx="333833" cy="1466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896" y="0"/>
                    </a:moveTo>
                    <a:lnTo>
                      <a:pt x="17896" y="4780"/>
                    </a:lnTo>
                    <a:lnTo>
                      <a:pt x="0" y="4780"/>
                    </a:lnTo>
                    <a:lnTo>
                      <a:pt x="0" y="21600"/>
                    </a:lnTo>
                    <a:lnTo>
                      <a:pt x="3431" y="21600"/>
                    </a:lnTo>
                    <a:lnTo>
                      <a:pt x="3431" y="13367"/>
                    </a:lnTo>
                    <a:lnTo>
                      <a:pt x="21366" y="13633"/>
                    </a:lnTo>
                    <a:lnTo>
                      <a:pt x="21600" y="0"/>
                    </a:ln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73" name="Freeform: Shape 556"/>
              <p:cNvSpPr/>
              <p:nvPr/>
            </p:nvSpPr>
            <p:spPr>
              <a:xfrm>
                <a:off x="317927" y="1796250"/>
                <a:ext cx="97193" cy="971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800" y="21600"/>
                      <a:pt x="10800" y="21600"/>
                    </a:cubicBezTo>
                    <a:cubicBezTo>
                      <a:pt x="4800" y="21600"/>
                      <a:pt x="0" y="16800"/>
                      <a:pt x="0" y="10800"/>
                    </a:cubicBezTo>
                    <a:cubicBezTo>
                      <a:pt x="0" y="4667"/>
                      <a:pt x="4800" y="0"/>
                      <a:pt x="10800" y="0"/>
                    </a:cubicBezTo>
                    <a:cubicBezTo>
                      <a:pt x="16800" y="0"/>
                      <a:pt x="21600" y="4667"/>
                      <a:pt x="21600" y="1080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74" name="Freeform: Shape 557"/>
              <p:cNvSpPr/>
              <p:nvPr/>
            </p:nvSpPr>
            <p:spPr>
              <a:xfrm>
                <a:off x="325171" y="1803494"/>
                <a:ext cx="82101" cy="82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79"/>
                    </a:moveTo>
                    <a:cubicBezTo>
                      <a:pt x="21600" y="16870"/>
                      <a:pt x="16870" y="21600"/>
                      <a:pt x="10879" y="21600"/>
                    </a:cubicBezTo>
                    <a:cubicBezTo>
                      <a:pt x="4888" y="21600"/>
                      <a:pt x="0" y="16870"/>
                      <a:pt x="0" y="10879"/>
                    </a:cubicBezTo>
                    <a:cubicBezTo>
                      <a:pt x="0" y="4888"/>
                      <a:pt x="4888" y="0"/>
                      <a:pt x="10879" y="0"/>
                    </a:cubicBezTo>
                    <a:cubicBezTo>
                      <a:pt x="16870" y="0"/>
                      <a:pt x="21600" y="4888"/>
                      <a:pt x="21600" y="10879"/>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75" name="Freeform: Shape 558"/>
              <p:cNvSpPr/>
              <p:nvPr/>
            </p:nvSpPr>
            <p:spPr>
              <a:xfrm>
                <a:off x="721785" y="1665253"/>
                <a:ext cx="333229" cy="1472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33" y="0"/>
                    </a:moveTo>
                    <a:lnTo>
                      <a:pt x="3633" y="4761"/>
                    </a:lnTo>
                    <a:lnTo>
                      <a:pt x="21600" y="4761"/>
                    </a:lnTo>
                    <a:lnTo>
                      <a:pt x="21600" y="21600"/>
                    </a:lnTo>
                    <a:lnTo>
                      <a:pt x="18163" y="21600"/>
                    </a:lnTo>
                    <a:lnTo>
                      <a:pt x="18163" y="13401"/>
                    </a:lnTo>
                    <a:lnTo>
                      <a:pt x="195" y="13577"/>
                    </a:lnTo>
                    <a:lnTo>
                      <a:pt x="0" y="0"/>
                    </a:ln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76" name="Freeform: Shape 559"/>
              <p:cNvSpPr/>
              <p:nvPr/>
            </p:nvSpPr>
            <p:spPr>
              <a:xfrm>
                <a:off x="979554" y="1794438"/>
                <a:ext cx="97192" cy="977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66"/>
                    </a:moveTo>
                    <a:cubicBezTo>
                      <a:pt x="21600" y="16697"/>
                      <a:pt x="16800" y="21600"/>
                      <a:pt x="10800" y="21600"/>
                    </a:cubicBezTo>
                    <a:cubicBezTo>
                      <a:pt x="4800" y="21600"/>
                      <a:pt x="0" y="16697"/>
                      <a:pt x="0" y="10866"/>
                    </a:cubicBezTo>
                    <a:cubicBezTo>
                      <a:pt x="0" y="4903"/>
                      <a:pt x="4800" y="0"/>
                      <a:pt x="10800" y="0"/>
                    </a:cubicBezTo>
                    <a:cubicBezTo>
                      <a:pt x="16800" y="0"/>
                      <a:pt x="21600" y="4903"/>
                      <a:pt x="21600" y="10866"/>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77" name="Freeform: Shape 560"/>
              <p:cNvSpPr/>
              <p:nvPr/>
            </p:nvSpPr>
            <p:spPr>
              <a:xfrm>
                <a:off x="986798" y="1802286"/>
                <a:ext cx="82704" cy="82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79"/>
                    </a:moveTo>
                    <a:cubicBezTo>
                      <a:pt x="21600" y="16870"/>
                      <a:pt x="16748" y="21600"/>
                      <a:pt x="10800" y="21600"/>
                    </a:cubicBezTo>
                    <a:cubicBezTo>
                      <a:pt x="4852" y="21600"/>
                      <a:pt x="0" y="16870"/>
                      <a:pt x="0" y="10879"/>
                    </a:cubicBezTo>
                    <a:cubicBezTo>
                      <a:pt x="0" y="4888"/>
                      <a:pt x="4852" y="0"/>
                      <a:pt x="10800" y="0"/>
                    </a:cubicBezTo>
                    <a:cubicBezTo>
                      <a:pt x="16748" y="0"/>
                      <a:pt x="21600" y="4888"/>
                      <a:pt x="21600" y="10879"/>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78" name="Freeform: Shape 561"/>
              <p:cNvSpPr/>
              <p:nvPr/>
            </p:nvSpPr>
            <p:spPr>
              <a:xfrm>
                <a:off x="668662" y="1658610"/>
                <a:ext cx="73649" cy="234830"/>
              </a:xfrm>
              <a:prstGeom prst="rect">
                <a:avLst/>
              </a:pr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79" name="Freeform: Shape 562"/>
              <p:cNvSpPr/>
              <p:nvPr/>
            </p:nvSpPr>
            <p:spPr>
              <a:xfrm>
                <a:off x="656588" y="1877746"/>
                <a:ext cx="97796" cy="983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27"/>
                      <a:pt x="16829" y="21600"/>
                      <a:pt x="10734" y="21600"/>
                    </a:cubicBezTo>
                    <a:cubicBezTo>
                      <a:pt x="4903" y="21600"/>
                      <a:pt x="0" y="16727"/>
                      <a:pt x="0" y="10800"/>
                    </a:cubicBezTo>
                    <a:cubicBezTo>
                      <a:pt x="0" y="4873"/>
                      <a:pt x="4903" y="0"/>
                      <a:pt x="10734" y="0"/>
                    </a:cubicBezTo>
                    <a:cubicBezTo>
                      <a:pt x="16829" y="0"/>
                      <a:pt x="21600" y="4873"/>
                      <a:pt x="21600" y="1080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80" name="Freeform: Shape 563"/>
              <p:cNvSpPr/>
              <p:nvPr/>
            </p:nvSpPr>
            <p:spPr>
              <a:xfrm>
                <a:off x="664436" y="1885594"/>
                <a:ext cx="82704" cy="827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48"/>
                      <a:pt x="16591" y="21600"/>
                      <a:pt x="10643" y="21600"/>
                    </a:cubicBezTo>
                    <a:cubicBezTo>
                      <a:pt x="4696" y="21600"/>
                      <a:pt x="0" y="16748"/>
                      <a:pt x="0" y="10800"/>
                    </a:cubicBezTo>
                    <a:cubicBezTo>
                      <a:pt x="0" y="4852"/>
                      <a:pt x="4696" y="0"/>
                      <a:pt x="10643" y="0"/>
                    </a:cubicBezTo>
                    <a:cubicBezTo>
                      <a:pt x="16591" y="0"/>
                      <a:pt x="21600" y="4852"/>
                      <a:pt x="21600" y="10800"/>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81" name="Freeform: Shape 564"/>
              <p:cNvSpPr/>
              <p:nvPr/>
            </p:nvSpPr>
            <p:spPr>
              <a:xfrm>
                <a:off x="408478" y="1224571"/>
                <a:ext cx="581340" cy="971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0995" y="16400"/>
                    </a:lnTo>
                    <a:cubicBezTo>
                      <a:pt x="19830" y="6267"/>
                      <a:pt x="17679" y="0"/>
                      <a:pt x="15349" y="0"/>
                    </a:cubicBezTo>
                    <a:lnTo>
                      <a:pt x="6296" y="0"/>
                    </a:lnTo>
                    <a:cubicBezTo>
                      <a:pt x="4011" y="0"/>
                      <a:pt x="1905" y="6000"/>
                      <a:pt x="717" y="15733"/>
                    </a:cubicBezTo>
                    <a:close/>
                  </a:path>
                </a:pathLst>
              </a:custGeom>
              <a:solidFill>
                <a:srgbClr val="AAAAAA"/>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82" name="Freeform: Shape 565"/>
              <p:cNvSpPr/>
              <p:nvPr/>
            </p:nvSpPr>
            <p:spPr>
              <a:xfrm>
                <a:off x="387953" y="1286749"/>
                <a:ext cx="610314" cy="68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83" y="21600"/>
                    </a:moveTo>
                    <a:lnTo>
                      <a:pt x="1217" y="21600"/>
                    </a:lnTo>
                    <a:cubicBezTo>
                      <a:pt x="555" y="21600"/>
                      <a:pt x="0" y="16863"/>
                      <a:pt x="0" y="10800"/>
                    </a:cubicBezTo>
                    <a:cubicBezTo>
                      <a:pt x="0" y="4926"/>
                      <a:pt x="555" y="0"/>
                      <a:pt x="1217" y="0"/>
                    </a:cubicBezTo>
                    <a:lnTo>
                      <a:pt x="20383" y="0"/>
                    </a:lnTo>
                    <a:cubicBezTo>
                      <a:pt x="21066" y="0"/>
                      <a:pt x="21600" y="4926"/>
                      <a:pt x="21600" y="10800"/>
                    </a:cubicBezTo>
                    <a:cubicBezTo>
                      <a:pt x="21600" y="16863"/>
                      <a:pt x="21066" y="21600"/>
                      <a:pt x="20383" y="21600"/>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83" name="Freeform: Shape 566"/>
              <p:cNvSpPr/>
              <p:nvPr/>
            </p:nvSpPr>
            <p:spPr>
              <a:xfrm>
                <a:off x="849161" y="839426"/>
                <a:ext cx="121943" cy="446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
                    </a:moveTo>
                    <a:lnTo>
                      <a:pt x="0" y="21600"/>
                    </a:lnTo>
                    <a:lnTo>
                      <a:pt x="10747" y="21600"/>
                    </a:lnTo>
                    <a:lnTo>
                      <a:pt x="21600" y="0"/>
                    </a:ln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84" name="Freeform: Shape 567"/>
              <p:cNvSpPr/>
              <p:nvPr/>
            </p:nvSpPr>
            <p:spPr>
              <a:xfrm>
                <a:off x="693269" y="458730"/>
                <a:ext cx="416076" cy="456157"/>
              </a:xfrm>
              <a:custGeom>
                <a:avLst/>
                <a:gdLst/>
                <a:ahLst/>
                <a:cxnLst>
                  <a:cxn ang="0">
                    <a:pos x="wd2" y="hd2"/>
                  </a:cxn>
                  <a:cxn ang="5400000">
                    <a:pos x="wd2" y="hd2"/>
                  </a:cxn>
                  <a:cxn ang="10800000">
                    <a:pos x="wd2" y="hd2"/>
                  </a:cxn>
                  <a:cxn ang="16200000">
                    <a:pos x="wd2" y="hd2"/>
                  </a:cxn>
                </a:cxnLst>
                <a:rect l="0" t="0" r="r" b="b"/>
                <a:pathLst>
                  <a:path w="21483" h="21533" fill="norm" stroke="1" extrusionOk="0">
                    <a:moveTo>
                      <a:pt x="15320" y="21533"/>
                    </a:moveTo>
                    <a:lnTo>
                      <a:pt x="6761" y="21533"/>
                    </a:lnTo>
                    <a:cubicBezTo>
                      <a:pt x="3991" y="21533"/>
                      <a:pt x="1657" y="20224"/>
                      <a:pt x="1501" y="18573"/>
                    </a:cubicBezTo>
                    <a:lnTo>
                      <a:pt x="7" y="3320"/>
                    </a:lnTo>
                    <a:cubicBezTo>
                      <a:pt x="-117" y="1982"/>
                      <a:pt x="1346" y="815"/>
                      <a:pt x="3493" y="502"/>
                    </a:cubicBezTo>
                    <a:cubicBezTo>
                      <a:pt x="5890" y="161"/>
                      <a:pt x="8847" y="-67"/>
                      <a:pt x="12239" y="18"/>
                    </a:cubicBezTo>
                    <a:cubicBezTo>
                      <a:pt x="14387" y="104"/>
                      <a:pt x="16348" y="303"/>
                      <a:pt x="17997" y="531"/>
                    </a:cubicBezTo>
                    <a:cubicBezTo>
                      <a:pt x="20051" y="844"/>
                      <a:pt x="21483" y="1954"/>
                      <a:pt x="21483" y="3206"/>
                    </a:cubicBezTo>
                    <a:cubicBezTo>
                      <a:pt x="21327" y="8300"/>
                      <a:pt x="20798" y="13365"/>
                      <a:pt x="20643" y="18488"/>
                    </a:cubicBezTo>
                    <a:cubicBezTo>
                      <a:pt x="20580" y="20167"/>
                      <a:pt x="18215" y="21533"/>
                      <a:pt x="15320" y="21533"/>
                    </a:cubicBezTo>
                    <a:close/>
                  </a:path>
                </a:pathLst>
              </a:custGeom>
              <a:solidFill>
                <a:srgbClr val="848484"/>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85" name="Freeform: Shape 568"/>
              <p:cNvSpPr/>
              <p:nvPr/>
            </p:nvSpPr>
            <p:spPr>
              <a:xfrm>
                <a:off x="718624" y="458730"/>
                <a:ext cx="416085" cy="456157"/>
              </a:xfrm>
              <a:custGeom>
                <a:avLst/>
                <a:gdLst/>
                <a:ahLst/>
                <a:cxnLst>
                  <a:cxn ang="0">
                    <a:pos x="wd2" y="hd2"/>
                  </a:cxn>
                  <a:cxn ang="5400000">
                    <a:pos x="wd2" y="hd2"/>
                  </a:cxn>
                  <a:cxn ang="10800000">
                    <a:pos x="wd2" y="hd2"/>
                  </a:cxn>
                  <a:cxn ang="16200000">
                    <a:pos x="wd2" y="hd2"/>
                  </a:cxn>
                </a:cxnLst>
                <a:rect l="0" t="0" r="r" b="b"/>
                <a:pathLst>
                  <a:path w="21452" h="21533" fill="norm" stroke="1" extrusionOk="0">
                    <a:moveTo>
                      <a:pt x="15329" y="21533"/>
                    </a:moveTo>
                    <a:lnTo>
                      <a:pt x="6783" y="21533"/>
                    </a:lnTo>
                    <a:cubicBezTo>
                      <a:pt x="3985" y="21533"/>
                      <a:pt x="1655" y="20224"/>
                      <a:pt x="1499" y="18573"/>
                    </a:cubicBezTo>
                    <a:lnTo>
                      <a:pt x="7" y="3320"/>
                    </a:lnTo>
                    <a:cubicBezTo>
                      <a:pt x="-117" y="1982"/>
                      <a:pt x="1344" y="815"/>
                      <a:pt x="3488" y="502"/>
                    </a:cubicBezTo>
                    <a:cubicBezTo>
                      <a:pt x="5881" y="161"/>
                      <a:pt x="8834" y="-67"/>
                      <a:pt x="12221" y="18"/>
                    </a:cubicBezTo>
                    <a:cubicBezTo>
                      <a:pt x="14397" y="104"/>
                      <a:pt x="16324" y="303"/>
                      <a:pt x="18002" y="531"/>
                    </a:cubicBezTo>
                    <a:cubicBezTo>
                      <a:pt x="20053" y="844"/>
                      <a:pt x="21483" y="1954"/>
                      <a:pt x="21452" y="3206"/>
                    </a:cubicBezTo>
                    <a:cubicBezTo>
                      <a:pt x="21328" y="8300"/>
                      <a:pt x="20768" y="13365"/>
                      <a:pt x="20613" y="18488"/>
                    </a:cubicBezTo>
                    <a:cubicBezTo>
                      <a:pt x="20551" y="20167"/>
                      <a:pt x="18189" y="21533"/>
                      <a:pt x="15329" y="21533"/>
                    </a:cubicBezTo>
                    <a:close/>
                  </a:path>
                </a:pathLst>
              </a:custGeom>
              <a:solidFill>
                <a:srgbClr val="26262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grpSp>
      <p:sp>
        <p:nvSpPr>
          <p:cNvPr id="2588" name="Freeform: Shape 570"/>
          <p:cNvSpPr/>
          <p:nvPr/>
        </p:nvSpPr>
        <p:spPr>
          <a:xfrm>
            <a:off x="10931471" y="7455608"/>
            <a:ext cx="1881497" cy="2089846"/>
          </a:xfrm>
          <a:custGeom>
            <a:avLst/>
            <a:gdLst/>
            <a:ahLst/>
            <a:cxnLst>
              <a:cxn ang="0">
                <a:pos x="wd2" y="hd2"/>
              </a:cxn>
              <a:cxn ang="5400000">
                <a:pos x="wd2" y="hd2"/>
              </a:cxn>
              <a:cxn ang="10800000">
                <a:pos x="wd2" y="hd2"/>
              </a:cxn>
              <a:cxn ang="16200000">
                <a:pos x="wd2" y="hd2"/>
              </a:cxn>
            </a:cxnLst>
            <a:rect l="0" t="0" r="r" b="b"/>
            <a:pathLst>
              <a:path w="21094" h="20304" fill="norm" stroke="1" extrusionOk="0">
                <a:moveTo>
                  <a:pt x="0" y="17689"/>
                </a:moveTo>
                <a:cubicBezTo>
                  <a:pt x="0" y="19698"/>
                  <a:pt x="2513" y="20956"/>
                  <a:pt x="4524" y="19952"/>
                </a:cubicBezTo>
                <a:lnTo>
                  <a:pt x="19575" y="12413"/>
                </a:lnTo>
                <a:cubicBezTo>
                  <a:pt x="21600" y="11408"/>
                  <a:pt x="21600" y="8904"/>
                  <a:pt x="19575" y="7887"/>
                </a:cubicBezTo>
                <a:lnTo>
                  <a:pt x="4524" y="348"/>
                </a:lnTo>
                <a:cubicBezTo>
                  <a:pt x="2513" y="-644"/>
                  <a:pt x="0" y="602"/>
                  <a:pt x="0" y="2611"/>
                </a:cubicBezTo>
                <a:cubicBezTo>
                  <a:pt x="0" y="3555"/>
                  <a:pt x="572" y="4402"/>
                  <a:pt x="1508" y="4874"/>
                </a:cubicBezTo>
                <a:lnTo>
                  <a:pt x="10402" y="9327"/>
                </a:lnTo>
                <a:cubicBezTo>
                  <a:pt x="11142" y="9690"/>
                  <a:pt x="11142" y="10622"/>
                  <a:pt x="10402" y="10985"/>
                </a:cubicBezTo>
                <a:lnTo>
                  <a:pt x="1508" y="15426"/>
                </a:lnTo>
                <a:cubicBezTo>
                  <a:pt x="572" y="15898"/>
                  <a:pt x="0" y="16757"/>
                  <a:pt x="0" y="17689"/>
                </a:cubicBezTo>
                <a:close/>
              </a:path>
            </a:pathLst>
          </a:custGeom>
          <a:solidFill>
            <a:srgbClr val="E1574A"/>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589" name="ระยะที่ 3 การประเมินความพึงพอใจต่อระบบการจัดการเทคโนโลยีสารสนเทศ…"/>
          <p:cNvSpPr txBox="1"/>
          <p:nvPr/>
        </p:nvSpPr>
        <p:spPr>
          <a:xfrm>
            <a:off x="4317127" y="650608"/>
            <a:ext cx="17396715" cy="20604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defTabSz="1828433">
              <a:lnSpc>
                <a:spcPct val="80000"/>
              </a:lnSpc>
              <a:defRPr b="1" sz="6500">
                <a:solidFill>
                  <a:srgbClr val="2E3A8E"/>
                </a:solidFill>
                <a:latin typeface="TH Sarabun New"/>
                <a:ea typeface="TH Sarabun New"/>
                <a:cs typeface="TH Sarabun New"/>
                <a:sym typeface="TH Sarabun New"/>
              </a:defRPr>
            </a:pPr>
            <a:r>
              <a:t>ระยะที่ 3 การประเมินความพึงพอใจต่อระบบการจัดการเทคโนโลยีสารสนเทศ</a:t>
            </a:r>
          </a:p>
          <a:p>
            <a:pPr algn="l" defTabSz="1828433">
              <a:lnSpc>
                <a:spcPct val="80000"/>
              </a:lnSpc>
              <a:defRPr b="1" sz="6500">
                <a:solidFill>
                  <a:srgbClr val="2E3A8E"/>
                </a:solidFill>
                <a:latin typeface="TH Sarabun New"/>
                <a:ea typeface="TH Sarabun New"/>
                <a:cs typeface="TH Sarabun New"/>
                <a:sym typeface="TH Sarabun New"/>
              </a:defRPr>
            </a:pPr>
            <a:r>
              <a:t>เพื่อบริหารงานวิชาการของสถานศึกษา</a:t>
            </a:r>
          </a:p>
        </p:txBody>
      </p:sp>
      <p:pic>
        <p:nvPicPr>
          <p:cNvPr id="2590" name="Image" descr="Image"/>
          <p:cNvPicPr>
            <a:picLocks noChangeAspect="1"/>
          </p:cNvPicPr>
          <p:nvPr/>
        </p:nvPicPr>
        <p:blipFill>
          <a:blip r:embed="rId3">
            <a:extLst/>
          </a:blip>
          <a:stretch>
            <a:fillRect/>
          </a:stretch>
        </p:blipFill>
        <p:spPr>
          <a:xfrm>
            <a:off x="-40319" y="157994"/>
            <a:ext cx="3860764" cy="2643785"/>
          </a:xfrm>
          <a:prstGeom prst="rect">
            <a:avLst/>
          </a:prstGeom>
          <a:ln w="12700">
            <a:miter lim="400000"/>
          </a:ln>
        </p:spPr>
      </p:pic>
      <p:grpSp>
        <p:nvGrpSpPr>
          <p:cNvPr id="2594" name="Group"/>
          <p:cNvGrpSpPr/>
          <p:nvPr/>
        </p:nvGrpSpPr>
        <p:grpSpPr>
          <a:xfrm>
            <a:off x="14398471" y="5658586"/>
            <a:ext cx="9181078" cy="5683889"/>
            <a:chOff x="0" y="0"/>
            <a:chExt cx="9181076" cy="5683888"/>
          </a:xfrm>
        </p:grpSpPr>
        <p:sp>
          <p:nvSpPr>
            <p:cNvPr id="2591" name="Freeform: Shape 569"/>
            <p:cNvSpPr/>
            <p:nvPr/>
          </p:nvSpPr>
          <p:spPr>
            <a:xfrm>
              <a:off x="0" y="-1"/>
              <a:ext cx="9181077" cy="56838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878" y="21600"/>
                  </a:lnTo>
                  <a:cubicBezTo>
                    <a:pt x="840" y="21600"/>
                    <a:pt x="0" y="18817"/>
                    <a:pt x="0" y="15379"/>
                  </a:cubicBezTo>
                  <a:lnTo>
                    <a:pt x="0" y="0"/>
                  </a:lnTo>
                  <a:lnTo>
                    <a:pt x="19722" y="0"/>
                  </a:lnTo>
                  <a:cubicBezTo>
                    <a:pt x="20760" y="0"/>
                    <a:pt x="21600" y="2783"/>
                    <a:pt x="21600" y="6221"/>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92" name="TextBox 939"/>
            <p:cNvSpPr txBox="1"/>
            <p:nvPr/>
          </p:nvSpPr>
          <p:spPr>
            <a:xfrm>
              <a:off x="1312347" y="636124"/>
              <a:ext cx="5913441" cy="8855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defTabSz="1828433">
                <a:defRPr b="1" spc="-43" sz="4900">
                  <a:solidFill>
                    <a:srgbClr val="944944"/>
                  </a:solidFill>
                  <a:latin typeface="TH Sarabun New"/>
                  <a:ea typeface="TH Sarabun New"/>
                  <a:cs typeface="TH Sarabun New"/>
                  <a:sym typeface="TH Sarabun New"/>
                </a:defRPr>
              </a:lvl1pPr>
            </a:lstStyle>
            <a:p>
              <a:pPr/>
              <a:r>
                <a:t>ผลลัพธ์ที่ได้</a:t>
              </a:r>
            </a:p>
          </p:txBody>
        </p:sp>
        <p:pic>
          <p:nvPicPr>
            <p:cNvPr id="2593" name="Image" descr="Image"/>
            <p:cNvPicPr>
              <a:picLocks noChangeAspect="1"/>
            </p:cNvPicPr>
            <p:nvPr/>
          </p:nvPicPr>
          <p:blipFill>
            <a:blip r:embed="rId4">
              <a:extLst/>
            </a:blip>
            <a:stretch>
              <a:fillRect/>
            </a:stretch>
          </p:blipFill>
          <p:spPr>
            <a:xfrm>
              <a:off x="532674" y="1628954"/>
              <a:ext cx="8500364" cy="2876064"/>
            </a:xfrm>
            <a:prstGeom prst="rect">
              <a:avLst/>
            </a:prstGeom>
            <a:ln w="12700" cap="flat">
              <a:noFill/>
              <a:miter lim="400000"/>
            </a:ln>
            <a:effectLst/>
          </p:spPr>
        </p:pic>
      </p:grpSp>
      <p:grpSp>
        <p:nvGrpSpPr>
          <p:cNvPr id="2598" name="Group"/>
          <p:cNvGrpSpPr/>
          <p:nvPr/>
        </p:nvGrpSpPr>
        <p:grpSpPr>
          <a:xfrm>
            <a:off x="437881" y="5507267"/>
            <a:ext cx="8908086" cy="5257957"/>
            <a:chOff x="0" y="0"/>
            <a:chExt cx="8908084" cy="5257956"/>
          </a:xfrm>
        </p:grpSpPr>
        <p:sp>
          <p:nvSpPr>
            <p:cNvPr id="2595" name="Freeform: Shape 569"/>
            <p:cNvSpPr/>
            <p:nvPr/>
          </p:nvSpPr>
          <p:spPr>
            <a:xfrm>
              <a:off x="0" y="0"/>
              <a:ext cx="8908085" cy="52579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878" y="21600"/>
                  </a:lnTo>
                  <a:cubicBezTo>
                    <a:pt x="840" y="21600"/>
                    <a:pt x="0" y="18817"/>
                    <a:pt x="0" y="15379"/>
                  </a:cubicBezTo>
                  <a:lnTo>
                    <a:pt x="0" y="0"/>
                  </a:lnTo>
                  <a:lnTo>
                    <a:pt x="19722" y="0"/>
                  </a:lnTo>
                  <a:cubicBezTo>
                    <a:pt x="20760" y="0"/>
                    <a:pt x="21600" y="2783"/>
                    <a:pt x="21600" y="6221"/>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596" name="TextBox 935"/>
            <p:cNvSpPr txBox="1"/>
            <p:nvPr/>
          </p:nvSpPr>
          <p:spPr>
            <a:xfrm>
              <a:off x="1263865" y="817418"/>
              <a:ext cx="5913441" cy="8855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defTabSz="1828433">
                <a:defRPr b="1" spc="-43" sz="4900">
                  <a:solidFill>
                    <a:srgbClr val="D16051"/>
                  </a:solidFill>
                  <a:latin typeface="TH Sarabun New"/>
                  <a:ea typeface="TH Sarabun New"/>
                  <a:cs typeface="TH Sarabun New"/>
                  <a:sym typeface="TH Sarabun New"/>
                </a:defRPr>
              </a:lvl1pPr>
            </a:lstStyle>
            <a:p>
              <a:pPr/>
              <a:r>
                <a:t>ขั้นตอนการดำเนินการ</a:t>
              </a:r>
            </a:p>
          </p:txBody>
        </p:sp>
        <p:pic>
          <p:nvPicPr>
            <p:cNvPr id="2597" name="Image" descr="Image"/>
            <p:cNvPicPr>
              <a:picLocks noChangeAspect="1"/>
            </p:cNvPicPr>
            <p:nvPr/>
          </p:nvPicPr>
          <p:blipFill>
            <a:blip r:embed="rId5">
              <a:extLst/>
            </a:blip>
            <a:stretch>
              <a:fillRect/>
            </a:stretch>
          </p:blipFill>
          <p:spPr>
            <a:xfrm>
              <a:off x="663357" y="1877947"/>
              <a:ext cx="7581371" cy="2609403"/>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2" name="Rectangle"/>
          <p:cNvSpPr/>
          <p:nvPr/>
        </p:nvSpPr>
        <p:spPr>
          <a:xfrm>
            <a:off x="-474193" y="386240"/>
            <a:ext cx="25171150" cy="2907072"/>
          </a:xfrm>
          <a:prstGeom prst="rect">
            <a:avLst/>
          </a:prstGeom>
          <a:solidFill>
            <a:srgbClr val="AB727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603" name="Freeform 1"/>
          <p:cNvSpPr/>
          <p:nvPr/>
        </p:nvSpPr>
        <p:spPr>
          <a:xfrm>
            <a:off x="6106" y="2678"/>
            <a:ext cx="24376892" cy="13709397"/>
          </a:xfrm>
          <a:prstGeom prst="rect">
            <a:avLst/>
          </a:prstGeom>
          <a:solidFill>
            <a:srgbClr val="F9BAC2">
              <a:alpha val="20000"/>
            </a:srgbClr>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2604" name="Freeform 2"/>
          <p:cNvSpPr/>
          <p:nvPr/>
        </p:nvSpPr>
        <p:spPr>
          <a:xfrm>
            <a:off x="6106" y="12367528"/>
            <a:ext cx="24376892" cy="1344548"/>
          </a:xfrm>
          <a:prstGeom prst="rect">
            <a:avLst/>
          </a:prstGeom>
          <a:solidFill>
            <a:srgbClr val="F9BAC2">
              <a:alpha val="20000"/>
            </a:srgbClr>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grpSp>
        <p:nvGrpSpPr>
          <p:cNvPr id="2711" name="Group 15"/>
          <p:cNvGrpSpPr/>
          <p:nvPr/>
        </p:nvGrpSpPr>
        <p:grpSpPr>
          <a:xfrm>
            <a:off x="14480874" y="4607556"/>
            <a:ext cx="7832506" cy="6836661"/>
            <a:chOff x="0" y="0"/>
            <a:chExt cx="7832505" cy="6836660"/>
          </a:xfrm>
        </p:grpSpPr>
        <p:sp>
          <p:nvSpPr>
            <p:cNvPr id="2605" name="Freeform 68"/>
            <p:cNvSpPr/>
            <p:nvPr/>
          </p:nvSpPr>
          <p:spPr>
            <a:xfrm>
              <a:off x="175088" y="576818"/>
              <a:ext cx="2271336" cy="1634773"/>
            </a:xfrm>
            <a:custGeom>
              <a:avLst/>
              <a:gdLst/>
              <a:ahLst/>
              <a:cxnLst>
                <a:cxn ang="0">
                  <a:pos x="wd2" y="hd2"/>
                </a:cxn>
                <a:cxn ang="5400000">
                  <a:pos x="wd2" y="hd2"/>
                </a:cxn>
                <a:cxn ang="10800000">
                  <a:pos x="wd2" y="hd2"/>
                </a:cxn>
                <a:cxn ang="16200000">
                  <a:pos x="wd2" y="hd2"/>
                </a:cxn>
              </a:cxnLst>
              <a:rect l="0" t="0" r="r" b="b"/>
              <a:pathLst>
                <a:path w="20379" h="20581" fill="norm" stroke="1" extrusionOk="0">
                  <a:moveTo>
                    <a:pt x="11463" y="347"/>
                  </a:moveTo>
                  <a:cubicBezTo>
                    <a:pt x="5881" y="-1019"/>
                    <a:pt x="782" y="1773"/>
                    <a:pt x="79" y="6573"/>
                  </a:cubicBezTo>
                  <a:cubicBezTo>
                    <a:pt x="-599" y="11290"/>
                    <a:pt x="3170" y="16185"/>
                    <a:pt x="8575" y="17670"/>
                  </a:cubicBezTo>
                  <a:cubicBezTo>
                    <a:pt x="8244" y="17979"/>
                    <a:pt x="8033" y="18395"/>
                    <a:pt x="8033" y="18858"/>
                  </a:cubicBezTo>
                  <a:cubicBezTo>
                    <a:pt x="8033" y="19821"/>
                    <a:pt x="8922" y="20581"/>
                    <a:pt x="10015" y="20581"/>
                  </a:cubicBezTo>
                  <a:cubicBezTo>
                    <a:pt x="11107" y="20581"/>
                    <a:pt x="11997" y="19821"/>
                    <a:pt x="11997" y="18858"/>
                  </a:cubicBezTo>
                  <a:cubicBezTo>
                    <a:pt x="11997" y="18585"/>
                    <a:pt x="11921" y="18324"/>
                    <a:pt x="11793" y="18098"/>
                  </a:cubicBezTo>
                  <a:cubicBezTo>
                    <a:pt x="16156" y="18074"/>
                    <a:pt x="19713" y="15472"/>
                    <a:pt x="20298" y="11516"/>
                  </a:cubicBezTo>
                  <a:cubicBezTo>
                    <a:pt x="21001" y="6716"/>
                    <a:pt x="17045" y="1714"/>
                    <a:pt x="11463" y="347"/>
                  </a:cubicBezTo>
                </a:path>
              </a:pathLst>
            </a:custGeom>
            <a:solidFill>
              <a:srgbClr val="AACBFB">
                <a:alpha val="5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06" name="Freeform 69"/>
            <p:cNvSpPr/>
            <p:nvPr/>
          </p:nvSpPr>
          <p:spPr>
            <a:xfrm>
              <a:off x="1750026" y="70836"/>
              <a:ext cx="399063" cy="3990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89"/>
                    <a:pt x="16749" y="21600"/>
                    <a:pt x="10774" y="21600"/>
                  </a:cubicBezTo>
                  <a:cubicBezTo>
                    <a:pt x="4851" y="21600"/>
                    <a:pt x="0" y="16789"/>
                    <a:pt x="0" y="10800"/>
                  </a:cubicBezTo>
                  <a:cubicBezTo>
                    <a:pt x="0" y="4863"/>
                    <a:pt x="4851" y="0"/>
                    <a:pt x="10774" y="0"/>
                  </a:cubicBezTo>
                  <a:cubicBezTo>
                    <a:pt x="16749" y="0"/>
                    <a:pt x="21600" y="4863"/>
                    <a:pt x="21600" y="10800"/>
                  </a:cubicBezTo>
                </a:path>
              </a:pathLst>
            </a:custGeom>
            <a:solidFill>
              <a:srgbClr val="AACBFB">
                <a:alpha val="5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07" name="Freeform 70"/>
            <p:cNvSpPr/>
            <p:nvPr/>
          </p:nvSpPr>
          <p:spPr>
            <a:xfrm>
              <a:off x="0" y="658344"/>
              <a:ext cx="832401" cy="594899"/>
            </a:xfrm>
            <a:prstGeom prst="rect">
              <a:avLst/>
            </a:prstGeom>
            <a:solidFill>
              <a:srgbClr val="B56F7C"/>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08" name="Freeform 19"/>
            <p:cNvSpPr/>
            <p:nvPr/>
          </p:nvSpPr>
          <p:spPr>
            <a:xfrm>
              <a:off x="58334" y="712512"/>
              <a:ext cx="707402" cy="47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78" y="12233"/>
                  </a:moveTo>
                  <a:lnTo>
                    <a:pt x="21600" y="12233"/>
                  </a:lnTo>
                  <a:lnTo>
                    <a:pt x="21600" y="21600"/>
                  </a:lnTo>
                  <a:lnTo>
                    <a:pt x="11578" y="21600"/>
                  </a:lnTo>
                  <a:close/>
                  <a:moveTo>
                    <a:pt x="0" y="12233"/>
                  </a:moveTo>
                  <a:lnTo>
                    <a:pt x="10022" y="12233"/>
                  </a:lnTo>
                  <a:lnTo>
                    <a:pt x="10022" y="21600"/>
                  </a:lnTo>
                  <a:lnTo>
                    <a:pt x="0" y="21600"/>
                  </a:lnTo>
                  <a:close/>
                  <a:moveTo>
                    <a:pt x="11578" y="0"/>
                  </a:moveTo>
                  <a:lnTo>
                    <a:pt x="21600" y="0"/>
                  </a:lnTo>
                  <a:lnTo>
                    <a:pt x="21600" y="9555"/>
                  </a:lnTo>
                  <a:lnTo>
                    <a:pt x="11578" y="9555"/>
                  </a:lnTo>
                  <a:close/>
                  <a:moveTo>
                    <a:pt x="0" y="0"/>
                  </a:moveTo>
                  <a:lnTo>
                    <a:pt x="10022" y="0"/>
                  </a:lnTo>
                  <a:lnTo>
                    <a:pt x="10022" y="9555"/>
                  </a:lnTo>
                  <a:lnTo>
                    <a:pt x="0" y="9555"/>
                  </a:lnTo>
                  <a:close/>
                </a:path>
              </a:pathLst>
            </a:custGeom>
            <a:solidFill>
              <a:srgbClr val="F9BAC2"/>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09" name="Freeform 75"/>
            <p:cNvSpPr/>
            <p:nvPr/>
          </p:nvSpPr>
          <p:spPr>
            <a:xfrm>
              <a:off x="1291685" y="733345"/>
              <a:ext cx="199052" cy="228233"/>
            </a:xfrm>
            <a:prstGeom prst="rect">
              <a:avLst/>
            </a:prstGeom>
            <a:solidFill>
              <a:srgbClr val="F9BAC2"/>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10" name="Freeform 76"/>
            <p:cNvSpPr/>
            <p:nvPr/>
          </p:nvSpPr>
          <p:spPr>
            <a:xfrm>
              <a:off x="1823983" y="254172"/>
              <a:ext cx="281649" cy="428230"/>
            </a:xfrm>
            <a:custGeom>
              <a:avLst/>
              <a:gdLst/>
              <a:ahLst/>
              <a:cxnLst>
                <a:cxn ang="0">
                  <a:pos x="wd2" y="hd2"/>
                </a:cxn>
                <a:cxn ang="5400000">
                  <a:pos x="wd2" y="hd2"/>
                </a:cxn>
                <a:cxn ang="10800000">
                  <a:pos x="wd2" y="hd2"/>
                </a:cxn>
                <a:cxn ang="16200000">
                  <a:pos x="wd2" y="hd2"/>
                </a:cxn>
              </a:cxnLst>
              <a:rect l="0" t="0" r="r" b="b"/>
              <a:pathLst>
                <a:path w="20926" h="21600" fill="norm" stroke="1" extrusionOk="0">
                  <a:moveTo>
                    <a:pt x="4780" y="21600"/>
                  </a:moveTo>
                  <a:lnTo>
                    <a:pt x="4780" y="18799"/>
                  </a:lnTo>
                  <a:lnTo>
                    <a:pt x="2380" y="17327"/>
                  </a:lnTo>
                  <a:cubicBezTo>
                    <a:pt x="686" y="16331"/>
                    <a:pt x="-232" y="14859"/>
                    <a:pt x="50" y="13292"/>
                  </a:cubicBezTo>
                  <a:lnTo>
                    <a:pt x="1039" y="5982"/>
                  </a:lnTo>
                  <a:cubicBezTo>
                    <a:pt x="1039" y="5982"/>
                    <a:pt x="4144" y="6978"/>
                    <a:pt x="4780" y="10966"/>
                  </a:cubicBezTo>
                  <a:cubicBezTo>
                    <a:pt x="4780" y="10966"/>
                    <a:pt x="4497" y="0"/>
                    <a:pt x="10356" y="0"/>
                  </a:cubicBezTo>
                  <a:lnTo>
                    <a:pt x="10356" y="8260"/>
                  </a:lnTo>
                  <a:lnTo>
                    <a:pt x="11274" y="8070"/>
                  </a:lnTo>
                  <a:cubicBezTo>
                    <a:pt x="12050" y="7880"/>
                    <a:pt x="12968" y="8023"/>
                    <a:pt x="13533" y="8403"/>
                  </a:cubicBezTo>
                  <a:lnTo>
                    <a:pt x="14168" y="8877"/>
                  </a:lnTo>
                  <a:lnTo>
                    <a:pt x="15227" y="8593"/>
                  </a:lnTo>
                  <a:cubicBezTo>
                    <a:pt x="16286" y="8260"/>
                    <a:pt x="17556" y="8593"/>
                    <a:pt x="17980" y="9352"/>
                  </a:cubicBezTo>
                  <a:lnTo>
                    <a:pt x="18262" y="9779"/>
                  </a:lnTo>
                  <a:cubicBezTo>
                    <a:pt x="19886" y="9447"/>
                    <a:pt x="21368" y="10444"/>
                    <a:pt x="20803" y="11536"/>
                  </a:cubicBezTo>
                  <a:lnTo>
                    <a:pt x="17697" y="18372"/>
                  </a:lnTo>
                  <a:lnTo>
                    <a:pt x="17697" y="21600"/>
                  </a:lnTo>
                  <a:lnTo>
                    <a:pt x="4780" y="21600"/>
                  </a:lnTo>
                </a:path>
              </a:pathLst>
            </a:custGeom>
            <a:solidFill>
              <a:srgbClr val="F9BAC2"/>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11" name="Freeform 77"/>
            <p:cNvSpPr/>
            <p:nvPr/>
          </p:nvSpPr>
          <p:spPr>
            <a:xfrm>
              <a:off x="1854198" y="687511"/>
              <a:ext cx="224058" cy="65730"/>
            </a:xfrm>
            <a:prstGeom prst="rect">
              <a:avLst/>
            </a:prstGeom>
            <a:solidFill>
              <a:srgbClr val="AACBF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12" name="Freeform 78"/>
            <p:cNvSpPr/>
            <p:nvPr/>
          </p:nvSpPr>
          <p:spPr>
            <a:xfrm>
              <a:off x="841679" y="750011"/>
              <a:ext cx="1236575" cy="8365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83" y="0"/>
                  </a:moveTo>
                  <a:lnTo>
                    <a:pt x="17683" y="8762"/>
                  </a:lnTo>
                  <a:lnTo>
                    <a:pt x="16146" y="6736"/>
                  </a:lnTo>
                  <a:cubicBezTo>
                    <a:pt x="15122" y="5345"/>
                    <a:pt x="13783" y="4613"/>
                    <a:pt x="12411" y="4613"/>
                  </a:cubicBezTo>
                  <a:lnTo>
                    <a:pt x="6082" y="4613"/>
                  </a:lnTo>
                  <a:cubicBezTo>
                    <a:pt x="4198" y="4613"/>
                    <a:pt x="2545" y="6492"/>
                    <a:pt x="2082" y="9226"/>
                  </a:cubicBezTo>
                  <a:lnTo>
                    <a:pt x="0" y="21600"/>
                  </a:lnTo>
                  <a:lnTo>
                    <a:pt x="14543" y="21600"/>
                  </a:lnTo>
                  <a:lnTo>
                    <a:pt x="14543" y="13228"/>
                  </a:lnTo>
                  <a:lnTo>
                    <a:pt x="16080" y="15279"/>
                  </a:lnTo>
                  <a:cubicBezTo>
                    <a:pt x="16692" y="16108"/>
                    <a:pt x="17485" y="16572"/>
                    <a:pt x="18311" y="16572"/>
                  </a:cubicBezTo>
                  <a:cubicBezTo>
                    <a:pt x="18857" y="16572"/>
                    <a:pt x="19435" y="16353"/>
                    <a:pt x="19947" y="15913"/>
                  </a:cubicBezTo>
                  <a:cubicBezTo>
                    <a:pt x="20989" y="15035"/>
                    <a:pt x="21600" y="13351"/>
                    <a:pt x="21600" y="11593"/>
                  </a:cubicBezTo>
                  <a:lnTo>
                    <a:pt x="21600" y="0"/>
                  </a:lnTo>
                  <a:lnTo>
                    <a:pt x="17683" y="0"/>
                  </a:lnTo>
                </a:path>
              </a:pathLst>
            </a:custGeom>
            <a:solidFill>
              <a:srgbClr val="43478A"/>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13" name="Freeform 79"/>
            <p:cNvSpPr/>
            <p:nvPr/>
          </p:nvSpPr>
          <p:spPr>
            <a:xfrm>
              <a:off x="770846" y="1312521"/>
              <a:ext cx="1015738" cy="5657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91" y="21600"/>
                  </a:moveTo>
                  <a:lnTo>
                    <a:pt x="5289" y="21600"/>
                  </a:lnTo>
                  <a:cubicBezTo>
                    <a:pt x="2373" y="21600"/>
                    <a:pt x="0" y="17331"/>
                    <a:pt x="0" y="12048"/>
                  </a:cubicBezTo>
                  <a:lnTo>
                    <a:pt x="0" y="0"/>
                  </a:lnTo>
                  <a:lnTo>
                    <a:pt x="21600" y="0"/>
                  </a:lnTo>
                  <a:lnTo>
                    <a:pt x="21600" y="12048"/>
                  </a:lnTo>
                  <a:cubicBezTo>
                    <a:pt x="21600" y="17331"/>
                    <a:pt x="19227" y="21600"/>
                    <a:pt x="16291" y="21600"/>
                  </a:cubicBezTo>
                </a:path>
              </a:pathLst>
            </a:custGeom>
            <a:solidFill>
              <a:srgbClr val="FB6591"/>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14" name="Freeform 80"/>
            <p:cNvSpPr/>
            <p:nvPr/>
          </p:nvSpPr>
          <p:spPr>
            <a:xfrm>
              <a:off x="1037516" y="1500023"/>
              <a:ext cx="515731" cy="2282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80"/>
                    <a:pt x="16774" y="21600"/>
                    <a:pt x="10800" y="21600"/>
                  </a:cubicBezTo>
                  <a:cubicBezTo>
                    <a:pt x="4826" y="21600"/>
                    <a:pt x="0" y="16780"/>
                    <a:pt x="0" y="10800"/>
                  </a:cubicBezTo>
                  <a:cubicBezTo>
                    <a:pt x="0" y="4909"/>
                    <a:pt x="4826" y="0"/>
                    <a:pt x="10800" y="0"/>
                  </a:cubicBezTo>
                  <a:cubicBezTo>
                    <a:pt x="16774" y="0"/>
                    <a:pt x="21600" y="4909"/>
                    <a:pt x="21600" y="10800"/>
                  </a:cubicBezTo>
                </a:path>
              </a:pathLst>
            </a:custGeom>
            <a:solidFill>
              <a:srgbClr val="000000">
                <a:alpha val="5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15" name="Freeform 81"/>
            <p:cNvSpPr/>
            <p:nvPr/>
          </p:nvSpPr>
          <p:spPr>
            <a:xfrm>
              <a:off x="95836" y="0"/>
              <a:ext cx="944902" cy="4490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484"/>
                  </a:moveTo>
                  <a:lnTo>
                    <a:pt x="21600" y="5491"/>
                  </a:lnTo>
                  <a:cubicBezTo>
                    <a:pt x="21600" y="2450"/>
                    <a:pt x="20411" y="0"/>
                    <a:pt x="18984" y="0"/>
                  </a:cubicBezTo>
                  <a:lnTo>
                    <a:pt x="2573" y="0"/>
                  </a:lnTo>
                  <a:cubicBezTo>
                    <a:pt x="1124" y="0"/>
                    <a:pt x="0" y="2450"/>
                    <a:pt x="0" y="5491"/>
                  </a:cubicBezTo>
                  <a:lnTo>
                    <a:pt x="0" y="9484"/>
                  </a:lnTo>
                  <a:cubicBezTo>
                    <a:pt x="0" y="12570"/>
                    <a:pt x="1124" y="14975"/>
                    <a:pt x="2573" y="14975"/>
                  </a:cubicBezTo>
                  <a:lnTo>
                    <a:pt x="14811" y="14975"/>
                  </a:lnTo>
                  <a:cubicBezTo>
                    <a:pt x="15351" y="18197"/>
                    <a:pt x="16649" y="20692"/>
                    <a:pt x="18335" y="21373"/>
                  </a:cubicBezTo>
                  <a:lnTo>
                    <a:pt x="18811" y="21600"/>
                  </a:lnTo>
                  <a:lnTo>
                    <a:pt x="18789" y="21509"/>
                  </a:lnTo>
                  <a:cubicBezTo>
                    <a:pt x="18270" y="19513"/>
                    <a:pt x="18097" y="17198"/>
                    <a:pt x="18292" y="14975"/>
                  </a:cubicBezTo>
                  <a:lnTo>
                    <a:pt x="18984" y="14975"/>
                  </a:lnTo>
                  <a:cubicBezTo>
                    <a:pt x="20411" y="14975"/>
                    <a:pt x="21600" y="12570"/>
                    <a:pt x="21600" y="9484"/>
                  </a:cubicBezTo>
                </a:path>
              </a:pathLst>
            </a:custGeom>
            <a:solidFill>
              <a:srgbClr val="FB6591"/>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16" name="Freeform 82"/>
            <p:cNvSpPr/>
            <p:nvPr/>
          </p:nvSpPr>
          <p:spPr>
            <a:xfrm>
              <a:off x="1883361" y="1333353"/>
              <a:ext cx="1053240" cy="369898"/>
            </a:xfrm>
            <a:prstGeom prst="rect">
              <a:avLst/>
            </a:prstGeom>
            <a:solidFill>
              <a:srgbClr val="B56F7C"/>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17" name="Freeform 28"/>
            <p:cNvSpPr/>
            <p:nvPr/>
          </p:nvSpPr>
          <p:spPr>
            <a:xfrm>
              <a:off x="1966696" y="1420856"/>
              <a:ext cx="315732" cy="198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543"/>
                  </a:moveTo>
                  <a:lnTo>
                    <a:pt x="21600" y="18543"/>
                  </a:lnTo>
                  <a:lnTo>
                    <a:pt x="21600" y="21600"/>
                  </a:lnTo>
                  <a:lnTo>
                    <a:pt x="0" y="21600"/>
                  </a:lnTo>
                  <a:close/>
                  <a:moveTo>
                    <a:pt x="0" y="9045"/>
                  </a:moveTo>
                  <a:lnTo>
                    <a:pt x="21600" y="9045"/>
                  </a:lnTo>
                  <a:lnTo>
                    <a:pt x="21600" y="12102"/>
                  </a:lnTo>
                  <a:lnTo>
                    <a:pt x="0" y="12102"/>
                  </a:lnTo>
                  <a:close/>
                  <a:moveTo>
                    <a:pt x="0" y="0"/>
                  </a:moveTo>
                  <a:lnTo>
                    <a:pt x="21600" y="0"/>
                  </a:lnTo>
                  <a:lnTo>
                    <a:pt x="21600" y="3057"/>
                  </a:lnTo>
                  <a:lnTo>
                    <a:pt x="0" y="3057"/>
                  </a:lnTo>
                  <a:close/>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18" name="Freeform 29"/>
            <p:cNvSpPr/>
            <p:nvPr/>
          </p:nvSpPr>
          <p:spPr>
            <a:xfrm>
              <a:off x="2379204" y="1408354"/>
              <a:ext cx="490726" cy="524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57" y="7728"/>
                  </a:moveTo>
                  <a:lnTo>
                    <a:pt x="11164" y="11255"/>
                  </a:lnTo>
                  <a:lnTo>
                    <a:pt x="19216" y="18857"/>
                  </a:lnTo>
                  <a:cubicBezTo>
                    <a:pt x="17141" y="20542"/>
                    <a:pt x="14485" y="21600"/>
                    <a:pt x="11538" y="21600"/>
                  </a:cubicBezTo>
                  <a:cubicBezTo>
                    <a:pt x="5146" y="21600"/>
                    <a:pt x="0" y="16741"/>
                    <a:pt x="0" y="10746"/>
                  </a:cubicBezTo>
                  <a:cubicBezTo>
                    <a:pt x="0" y="9688"/>
                    <a:pt x="166" y="8669"/>
                    <a:pt x="457" y="7728"/>
                  </a:cubicBezTo>
                  <a:close/>
                  <a:moveTo>
                    <a:pt x="12288" y="0"/>
                  </a:moveTo>
                  <a:cubicBezTo>
                    <a:pt x="16297" y="194"/>
                    <a:pt x="19679" y="2292"/>
                    <a:pt x="21600" y="5244"/>
                  </a:cubicBezTo>
                  <a:lnTo>
                    <a:pt x="12288" y="9750"/>
                  </a:lnTo>
                  <a:close/>
                </a:path>
              </a:pathLst>
            </a:custGeom>
            <a:solidFill>
              <a:srgbClr val="F9BAC2"/>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19" name="Freeform 30"/>
            <p:cNvSpPr/>
            <p:nvPr/>
          </p:nvSpPr>
          <p:spPr>
            <a:xfrm>
              <a:off x="2400037" y="1408355"/>
              <a:ext cx="503236" cy="4365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33" y="7628"/>
                  </a:moveTo>
                  <a:cubicBezTo>
                    <a:pt x="21237" y="9222"/>
                    <a:pt x="21600" y="11051"/>
                    <a:pt x="21600" y="12926"/>
                  </a:cubicBezTo>
                  <a:cubicBezTo>
                    <a:pt x="21600" y="16255"/>
                    <a:pt x="20512" y="19256"/>
                    <a:pt x="18779" y="21600"/>
                  </a:cubicBezTo>
                  <a:lnTo>
                    <a:pt x="11446" y="13114"/>
                  </a:lnTo>
                  <a:close/>
                  <a:moveTo>
                    <a:pt x="9796" y="0"/>
                  </a:moveTo>
                  <a:lnTo>
                    <a:pt x="9796" y="11911"/>
                  </a:lnTo>
                  <a:lnTo>
                    <a:pt x="0" y="7940"/>
                  </a:lnTo>
                  <a:cubicBezTo>
                    <a:pt x="1592" y="3456"/>
                    <a:pt x="5347" y="280"/>
                    <a:pt x="9796" y="0"/>
                  </a:cubicBezTo>
                  <a:close/>
                </a:path>
              </a:pathLst>
            </a:custGeom>
            <a:solidFill>
              <a:srgbClr val="00000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20" name="Freeform 90"/>
            <p:cNvSpPr/>
            <p:nvPr/>
          </p:nvSpPr>
          <p:spPr>
            <a:xfrm>
              <a:off x="1291685" y="733345"/>
              <a:ext cx="199052" cy="132384"/>
            </a:xfrm>
            <a:prstGeom prst="rect">
              <a:avLst/>
            </a:prstGeom>
            <a:solidFill>
              <a:srgbClr val="B56F7C">
                <a:alpha val="5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21" name="Freeform 91"/>
            <p:cNvSpPr/>
            <p:nvPr/>
          </p:nvSpPr>
          <p:spPr>
            <a:xfrm>
              <a:off x="1887531" y="629179"/>
              <a:ext cx="174053" cy="57362"/>
            </a:xfrm>
            <a:prstGeom prst="rect">
              <a:avLst/>
            </a:prstGeom>
            <a:solidFill>
              <a:srgbClr val="B56F7C">
                <a:alpha val="5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22" name="Freeform 92"/>
            <p:cNvSpPr/>
            <p:nvPr/>
          </p:nvSpPr>
          <p:spPr>
            <a:xfrm>
              <a:off x="1204186" y="1562525"/>
              <a:ext cx="182386" cy="5157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2" y="0"/>
                    <a:pt x="21600" y="9495"/>
                    <a:pt x="21600" y="15429"/>
                  </a:cubicBezTo>
                  <a:cubicBezTo>
                    <a:pt x="21600" y="21402"/>
                    <a:pt x="16762" y="21600"/>
                    <a:pt x="10800" y="21600"/>
                  </a:cubicBezTo>
                  <a:cubicBezTo>
                    <a:pt x="4838" y="21600"/>
                    <a:pt x="0" y="21402"/>
                    <a:pt x="0" y="15429"/>
                  </a:cubicBezTo>
                  <a:cubicBezTo>
                    <a:pt x="0" y="9495"/>
                    <a:pt x="4838" y="0"/>
                    <a:pt x="10800" y="0"/>
                  </a:cubicBezTo>
                </a:path>
              </a:pathLst>
            </a:custGeom>
            <a:solidFill>
              <a:srgbClr val="00000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23" name="Freeform 93"/>
            <p:cNvSpPr/>
            <p:nvPr/>
          </p:nvSpPr>
          <p:spPr>
            <a:xfrm>
              <a:off x="1154647" y="358530"/>
              <a:ext cx="448605" cy="447133"/>
            </a:xfrm>
            <a:custGeom>
              <a:avLst/>
              <a:gdLst/>
              <a:ahLst/>
              <a:cxnLst>
                <a:cxn ang="0">
                  <a:pos x="wd2" y="hd2"/>
                </a:cxn>
                <a:cxn ang="5400000">
                  <a:pos x="wd2" y="hd2"/>
                </a:cxn>
                <a:cxn ang="10800000">
                  <a:pos x="wd2" y="hd2"/>
                </a:cxn>
                <a:cxn ang="16200000">
                  <a:pos x="wd2" y="hd2"/>
                </a:cxn>
              </a:cxnLst>
              <a:rect l="0" t="0" r="r" b="b"/>
              <a:pathLst>
                <a:path w="21185" h="19352" fill="norm" stroke="1" extrusionOk="0">
                  <a:moveTo>
                    <a:pt x="21185" y="11107"/>
                  </a:moveTo>
                  <a:lnTo>
                    <a:pt x="18874" y="8213"/>
                  </a:lnTo>
                  <a:cubicBezTo>
                    <a:pt x="18207" y="3404"/>
                    <a:pt x="16385" y="755"/>
                    <a:pt x="11452" y="144"/>
                  </a:cubicBezTo>
                  <a:cubicBezTo>
                    <a:pt x="5896" y="-549"/>
                    <a:pt x="963" y="1163"/>
                    <a:pt x="74" y="7520"/>
                  </a:cubicBezTo>
                  <a:cubicBezTo>
                    <a:pt x="-415" y="11311"/>
                    <a:pt x="1496" y="16813"/>
                    <a:pt x="6874" y="18320"/>
                  </a:cubicBezTo>
                  <a:cubicBezTo>
                    <a:pt x="11807" y="19665"/>
                    <a:pt x="19452" y="21051"/>
                    <a:pt x="19452" y="13022"/>
                  </a:cubicBezTo>
                  <a:cubicBezTo>
                    <a:pt x="19452" y="12574"/>
                    <a:pt x="19452" y="12574"/>
                    <a:pt x="19452" y="12126"/>
                  </a:cubicBezTo>
                  <a:lnTo>
                    <a:pt x="21185" y="11107"/>
                  </a:lnTo>
                </a:path>
              </a:pathLst>
            </a:custGeom>
            <a:solidFill>
              <a:srgbClr val="F9BAC2"/>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24" name="Freeform 94"/>
            <p:cNvSpPr/>
            <p:nvPr/>
          </p:nvSpPr>
          <p:spPr>
            <a:xfrm>
              <a:off x="891681" y="270840"/>
              <a:ext cx="740733" cy="10907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956"/>
                  </a:moveTo>
                  <a:cubicBezTo>
                    <a:pt x="21269" y="1833"/>
                    <a:pt x="18703" y="916"/>
                    <a:pt x="18703" y="916"/>
                  </a:cubicBezTo>
                  <a:cubicBezTo>
                    <a:pt x="18455" y="767"/>
                    <a:pt x="18179" y="655"/>
                    <a:pt x="17903" y="561"/>
                  </a:cubicBezTo>
                  <a:cubicBezTo>
                    <a:pt x="16966" y="243"/>
                    <a:pt x="15834" y="0"/>
                    <a:pt x="14566" y="0"/>
                  </a:cubicBezTo>
                  <a:cubicBezTo>
                    <a:pt x="2648" y="0"/>
                    <a:pt x="1766" y="9986"/>
                    <a:pt x="1766" y="9986"/>
                  </a:cubicBezTo>
                  <a:lnTo>
                    <a:pt x="3421" y="9706"/>
                  </a:lnTo>
                  <a:cubicBezTo>
                    <a:pt x="3255" y="11389"/>
                    <a:pt x="0" y="14924"/>
                    <a:pt x="0" y="14924"/>
                  </a:cubicBezTo>
                  <a:cubicBezTo>
                    <a:pt x="1738" y="14793"/>
                    <a:pt x="3172" y="14811"/>
                    <a:pt x="3172" y="14811"/>
                  </a:cubicBezTo>
                  <a:cubicBezTo>
                    <a:pt x="1407" y="19431"/>
                    <a:pt x="10345" y="21600"/>
                    <a:pt x="10345" y="21600"/>
                  </a:cubicBezTo>
                  <a:cubicBezTo>
                    <a:pt x="17379" y="13446"/>
                    <a:pt x="12083" y="7424"/>
                    <a:pt x="12083" y="7424"/>
                  </a:cubicBezTo>
                  <a:cubicBezTo>
                    <a:pt x="10290" y="7611"/>
                    <a:pt x="10069" y="5910"/>
                    <a:pt x="10069" y="5910"/>
                  </a:cubicBezTo>
                  <a:lnTo>
                    <a:pt x="12138" y="5891"/>
                  </a:lnTo>
                  <a:cubicBezTo>
                    <a:pt x="15724" y="5984"/>
                    <a:pt x="16910" y="4414"/>
                    <a:pt x="16910" y="4414"/>
                  </a:cubicBezTo>
                  <a:lnTo>
                    <a:pt x="16000" y="6545"/>
                  </a:lnTo>
                  <a:cubicBezTo>
                    <a:pt x="17572" y="6115"/>
                    <a:pt x="18566" y="5872"/>
                    <a:pt x="19448" y="5049"/>
                  </a:cubicBezTo>
                  <a:cubicBezTo>
                    <a:pt x="19559" y="4956"/>
                    <a:pt x="19669" y="4844"/>
                    <a:pt x="19752" y="4750"/>
                  </a:cubicBezTo>
                  <a:cubicBezTo>
                    <a:pt x="20552" y="5068"/>
                    <a:pt x="21600" y="4956"/>
                    <a:pt x="21600" y="4956"/>
                  </a:cubicBezTo>
                </a:path>
              </a:pathLst>
            </a:custGeom>
            <a:solidFill>
              <a:srgbClr val="00000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25" name="Freeform 95"/>
            <p:cNvSpPr/>
            <p:nvPr/>
          </p:nvSpPr>
          <p:spPr>
            <a:xfrm>
              <a:off x="579176" y="4350064"/>
              <a:ext cx="5444970" cy="20324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789" y="0"/>
                  </a:moveTo>
                  <a:lnTo>
                    <a:pt x="18789" y="6550"/>
                  </a:lnTo>
                  <a:lnTo>
                    <a:pt x="2953" y="6550"/>
                  </a:lnTo>
                  <a:lnTo>
                    <a:pt x="2953" y="0"/>
                  </a:lnTo>
                  <a:lnTo>
                    <a:pt x="0" y="0"/>
                  </a:lnTo>
                  <a:lnTo>
                    <a:pt x="0" y="21600"/>
                  </a:lnTo>
                  <a:lnTo>
                    <a:pt x="21600" y="21600"/>
                  </a:lnTo>
                  <a:lnTo>
                    <a:pt x="21600" y="0"/>
                  </a:lnTo>
                  <a:lnTo>
                    <a:pt x="18789" y="0"/>
                  </a:lnTo>
                </a:path>
              </a:pathLst>
            </a:custGeom>
            <a:solidFill>
              <a:srgbClr val="43478A"/>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26" name="Freeform 96"/>
            <p:cNvSpPr/>
            <p:nvPr/>
          </p:nvSpPr>
          <p:spPr>
            <a:xfrm>
              <a:off x="2862546" y="6183426"/>
              <a:ext cx="457396" cy="574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6334" y="15764"/>
                  </a:lnTo>
                  <a:lnTo>
                    <a:pt x="9997" y="21600"/>
                  </a:lnTo>
                  <a:lnTo>
                    <a:pt x="0" y="21600"/>
                  </a:lnTo>
                  <a:lnTo>
                    <a:pt x="0" y="0"/>
                  </a:lnTo>
                  <a:lnTo>
                    <a:pt x="21600" y="0"/>
                  </a:lnTo>
                  <a:lnTo>
                    <a:pt x="21600" y="21600"/>
                  </a:lnTo>
                </a:path>
              </a:pathLst>
            </a:custGeom>
            <a:solidFill>
              <a:srgbClr val="B56F7C"/>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27" name="Freeform 97"/>
            <p:cNvSpPr/>
            <p:nvPr/>
          </p:nvSpPr>
          <p:spPr>
            <a:xfrm>
              <a:off x="2045866" y="6183426"/>
              <a:ext cx="457393" cy="574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6368" y="15764"/>
                  </a:lnTo>
                  <a:lnTo>
                    <a:pt x="9973" y="21600"/>
                  </a:lnTo>
                  <a:lnTo>
                    <a:pt x="0" y="21600"/>
                  </a:lnTo>
                  <a:lnTo>
                    <a:pt x="0" y="0"/>
                  </a:lnTo>
                  <a:lnTo>
                    <a:pt x="21600" y="0"/>
                  </a:lnTo>
                  <a:lnTo>
                    <a:pt x="21600" y="21600"/>
                  </a:lnTo>
                </a:path>
              </a:pathLst>
            </a:custGeom>
            <a:solidFill>
              <a:srgbClr val="B56F7C"/>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28" name="Freeform 98"/>
            <p:cNvSpPr/>
            <p:nvPr/>
          </p:nvSpPr>
          <p:spPr>
            <a:xfrm>
              <a:off x="1566690" y="6425097"/>
              <a:ext cx="974070" cy="4115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0865" y="21600"/>
                  </a:lnTo>
                  <a:cubicBezTo>
                    <a:pt x="20005" y="21600"/>
                    <a:pt x="19270" y="20210"/>
                    <a:pt x="19081" y="18223"/>
                  </a:cubicBezTo>
                  <a:lnTo>
                    <a:pt x="18556" y="12712"/>
                  </a:lnTo>
                  <a:lnTo>
                    <a:pt x="16583" y="21600"/>
                  </a:lnTo>
                  <a:lnTo>
                    <a:pt x="0" y="21600"/>
                  </a:lnTo>
                  <a:cubicBezTo>
                    <a:pt x="1931" y="14251"/>
                    <a:pt x="4954" y="8839"/>
                    <a:pt x="8501" y="6604"/>
                  </a:cubicBezTo>
                  <a:lnTo>
                    <a:pt x="10727" y="5164"/>
                  </a:lnTo>
                  <a:lnTo>
                    <a:pt x="12973" y="15592"/>
                  </a:lnTo>
                  <a:lnTo>
                    <a:pt x="21600" y="0"/>
                  </a:lnTo>
                  <a:lnTo>
                    <a:pt x="21600" y="21600"/>
                  </a:lnTo>
                </a:path>
              </a:pathLst>
            </a:custGeom>
            <a:solidFill>
              <a:srgbClr val="FCC92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29" name="Freeform 99"/>
            <p:cNvSpPr/>
            <p:nvPr/>
          </p:nvSpPr>
          <p:spPr>
            <a:xfrm>
              <a:off x="1325020" y="3629223"/>
              <a:ext cx="3990784" cy="1340741"/>
            </a:xfrm>
            <a:prstGeom prst="rect">
              <a:avLst/>
            </a:prstGeom>
            <a:solidFill>
              <a:srgbClr val="F9BAC2">
                <a:alpha val="5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30" name="Freeform 100"/>
            <p:cNvSpPr/>
            <p:nvPr/>
          </p:nvSpPr>
          <p:spPr>
            <a:xfrm>
              <a:off x="2083364" y="3250047"/>
              <a:ext cx="1303244" cy="864802"/>
            </a:xfrm>
            <a:custGeom>
              <a:avLst/>
              <a:gdLst/>
              <a:ahLst/>
              <a:cxnLst>
                <a:cxn ang="0">
                  <a:pos x="wd2" y="hd2"/>
                </a:cxn>
                <a:cxn ang="5400000">
                  <a:pos x="wd2" y="hd2"/>
                </a:cxn>
                <a:cxn ang="10800000">
                  <a:pos x="wd2" y="hd2"/>
                </a:cxn>
                <a:cxn ang="16200000">
                  <a:pos x="wd2" y="hd2"/>
                </a:cxn>
              </a:cxnLst>
              <a:rect l="0" t="0" r="r" b="b"/>
              <a:pathLst>
                <a:path w="21600" h="21577" fill="norm" stroke="1" extrusionOk="0">
                  <a:moveTo>
                    <a:pt x="9060" y="21105"/>
                  </a:moveTo>
                  <a:cubicBezTo>
                    <a:pt x="7806" y="20468"/>
                    <a:pt x="6693" y="19218"/>
                    <a:pt x="5941" y="17497"/>
                  </a:cubicBezTo>
                  <a:lnTo>
                    <a:pt x="0" y="4763"/>
                  </a:lnTo>
                  <a:lnTo>
                    <a:pt x="4844" y="0"/>
                  </a:lnTo>
                  <a:lnTo>
                    <a:pt x="10314" y="13158"/>
                  </a:lnTo>
                  <a:cubicBezTo>
                    <a:pt x="10518" y="13606"/>
                    <a:pt x="10816" y="13677"/>
                    <a:pt x="10957" y="13677"/>
                  </a:cubicBezTo>
                  <a:cubicBezTo>
                    <a:pt x="11113" y="13677"/>
                    <a:pt x="11396" y="13630"/>
                    <a:pt x="11599" y="13205"/>
                  </a:cubicBezTo>
                  <a:lnTo>
                    <a:pt x="17164" y="0"/>
                  </a:lnTo>
                  <a:lnTo>
                    <a:pt x="21600" y="4221"/>
                  </a:lnTo>
                  <a:lnTo>
                    <a:pt x="15957" y="17591"/>
                  </a:lnTo>
                  <a:cubicBezTo>
                    <a:pt x="14828" y="20091"/>
                    <a:pt x="12947" y="21600"/>
                    <a:pt x="10941" y="21576"/>
                  </a:cubicBezTo>
                  <a:cubicBezTo>
                    <a:pt x="10283" y="21576"/>
                    <a:pt x="9656" y="21411"/>
                    <a:pt x="9060" y="21105"/>
                  </a:cubicBezTo>
                </a:path>
              </a:pathLst>
            </a:custGeom>
            <a:solidFill>
              <a:srgbClr val="FCC92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31" name="Freeform 101"/>
            <p:cNvSpPr/>
            <p:nvPr/>
          </p:nvSpPr>
          <p:spPr>
            <a:xfrm>
              <a:off x="2083364" y="3250047"/>
              <a:ext cx="1303244" cy="864802"/>
            </a:xfrm>
            <a:custGeom>
              <a:avLst/>
              <a:gdLst/>
              <a:ahLst/>
              <a:cxnLst>
                <a:cxn ang="0">
                  <a:pos x="wd2" y="hd2"/>
                </a:cxn>
                <a:cxn ang="5400000">
                  <a:pos x="wd2" y="hd2"/>
                </a:cxn>
                <a:cxn ang="10800000">
                  <a:pos x="wd2" y="hd2"/>
                </a:cxn>
                <a:cxn ang="16200000">
                  <a:pos x="wd2" y="hd2"/>
                </a:cxn>
              </a:cxnLst>
              <a:rect l="0" t="0" r="r" b="b"/>
              <a:pathLst>
                <a:path w="21600" h="21577" fill="norm" stroke="1" extrusionOk="0">
                  <a:moveTo>
                    <a:pt x="9060" y="21105"/>
                  </a:moveTo>
                  <a:cubicBezTo>
                    <a:pt x="7806" y="20468"/>
                    <a:pt x="6693" y="19218"/>
                    <a:pt x="5941" y="17497"/>
                  </a:cubicBezTo>
                  <a:lnTo>
                    <a:pt x="0" y="4763"/>
                  </a:lnTo>
                  <a:lnTo>
                    <a:pt x="4844" y="0"/>
                  </a:lnTo>
                  <a:lnTo>
                    <a:pt x="10314" y="13158"/>
                  </a:lnTo>
                  <a:cubicBezTo>
                    <a:pt x="10518" y="13606"/>
                    <a:pt x="10816" y="13677"/>
                    <a:pt x="10957" y="13677"/>
                  </a:cubicBezTo>
                  <a:cubicBezTo>
                    <a:pt x="11113" y="13677"/>
                    <a:pt x="11396" y="13630"/>
                    <a:pt x="11599" y="13205"/>
                  </a:cubicBezTo>
                  <a:lnTo>
                    <a:pt x="17164" y="0"/>
                  </a:lnTo>
                  <a:lnTo>
                    <a:pt x="21600" y="4221"/>
                  </a:lnTo>
                  <a:lnTo>
                    <a:pt x="15957" y="17591"/>
                  </a:lnTo>
                  <a:cubicBezTo>
                    <a:pt x="14828" y="20091"/>
                    <a:pt x="12947" y="21600"/>
                    <a:pt x="10941" y="21576"/>
                  </a:cubicBezTo>
                  <a:cubicBezTo>
                    <a:pt x="10283" y="21576"/>
                    <a:pt x="9656" y="21411"/>
                    <a:pt x="9060" y="21105"/>
                  </a:cubicBezTo>
                </a:path>
              </a:pathLst>
            </a:custGeom>
            <a:solidFill>
              <a:srgbClr val="B56F7C">
                <a:alpha val="3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32" name="Freeform 102"/>
            <p:cNvSpPr/>
            <p:nvPr/>
          </p:nvSpPr>
          <p:spPr>
            <a:xfrm>
              <a:off x="2971330" y="3229218"/>
              <a:ext cx="1252789" cy="1253239"/>
            </a:xfrm>
            <a:custGeom>
              <a:avLst/>
              <a:gdLst/>
              <a:ahLst/>
              <a:cxnLst>
                <a:cxn ang="0">
                  <a:pos x="wd2" y="hd2"/>
                </a:cxn>
                <a:cxn ang="5400000">
                  <a:pos x="wd2" y="hd2"/>
                </a:cxn>
                <a:cxn ang="10800000">
                  <a:pos x="wd2" y="hd2"/>
                </a:cxn>
                <a:cxn ang="16200000">
                  <a:pos x="wd2" y="hd2"/>
                </a:cxn>
              </a:cxnLst>
              <a:rect l="0" t="0" r="r" b="b"/>
              <a:pathLst>
                <a:path w="21170" h="21600" fill="norm" stroke="1" extrusionOk="0">
                  <a:moveTo>
                    <a:pt x="21170" y="21600"/>
                  </a:moveTo>
                  <a:lnTo>
                    <a:pt x="2781" y="21600"/>
                  </a:lnTo>
                  <a:lnTo>
                    <a:pt x="2781" y="11924"/>
                  </a:lnTo>
                  <a:cubicBezTo>
                    <a:pt x="896" y="11908"/>
                    <a:pt x="-430" y="10051"/>
                    <a:pt x="129" y="8226"/>
                  </a:cubicBezTo>
                  <a:lnTo>
                    <a:pt x="2526" y="293"/>
                  </a:lnTo>
                  <a:lnTo>
                    <a:pt x="19349" y="0"/>
                  </a:lnTo>
                  <a:lnTo>
                    <a:pt x="18326" y="12413"/>
                  </a:lnTo>
                  <a:lnTo>
                    <a:pt x="21170" y="21600"/>
                  </a:lnTo>
                </a:path>
              </a:pathLst>
            </a:custGeom>
            <a:solidFill>
              <a:srgbClr val="FCC92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33" name="Freeform 103"/>
            <p:cNvSpPr/>
            <p:nvPr/>
          </p:nvSpPr>
          <p:spPr>
            <a:xfrm>
              <a:off x="2891710" y="2666707"/>
              <a:ext cx="686566" cy="4573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329" y="0"/>
                  </a:moveTo>
                  <a:lnTo>
                    <a:pt x="0" y="21600"/>
                  </a:lnTo>
                  <a:lnTo>
                    <a:pt x="7329" y="21600"/>
                  </a:lnTo>
                  <a:lnTo>
                    <a:pt x="9236" y="17717"/>
                  </a:lnTo>
                  <a:lnTo>
                    <a:pt x="8640" y="21600"/>
                  </a:lnTo>
                  <a:lnTo>
                    <a:pt x="17876" y="21600"/>
                  </a:lnTo>
                  <a:lnTo>
                    <a:pt x="21600" y="10800"/>
                  </a:lnTo>
                  <a:lnTo>
                    <a:pt x="7329" y="0"/>
                  </a:lnTo>
                </a:path>
              </a:pathLst>
            </a:custGeom>
            <a:solidFill>
              <a:srgbClr val="00000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34" name="Freeform 104"/>
            <p:cNvSpPr/>
            <p:nvPr/>
          </p:nvSpPr>
          <p:spPr>
            <a:xfrm>
              <a:off x="3237549" y="2970879"/>
              <a:ext cx="549061" cy="607697"/>
            </a:xfrm>
            <a:custGeom>
              <a:avLst/>
              <a:gdLst/>
              <a:ahLst/>
              <a:cxnLst>
                <a:cxn ang="0">
                  <a:pos x="wd2" y="hd2"/>
                </a:cxn>
                <a:cxn ang="5400000">
                  <a:pos x="wd2" y="hd2"/>
                </a:cxn>
                <a:cxn ang="10800000">
                  <a:pos x="wd2" y="hd2"/>
                </a:cxn>
                <a:cxn ang="16200000">
                  <a:pos x="wd2" y="hd2"/>
                </a:cxn>
              </a:cxnLst>
              <a:rect l="0" t="0" r="r" b="b"/>
              <a:pathLst>
                <a:path w="21600" h="20486" fill="norm" stroke="1" extrusionOk="0">
                  <a:moveTo>
                    <a:pt x="21600" y="9003"/>
                  </a:moveTo>
                  <a:lnTo>
                    <a:pt x="14213" y="18292"/>
                  </a:lnTo>
                  <a:cubicBezTo>
                    <a:pt x="11602" y="21600"/>
                    <a:pt x="5745" y="21059"/>
                    <a:pt x="3954" y="17401"/>
                  </a:cubicBezTo>
                  <a:lnTo>
                    <a:pt x="0" y="9321"/>
                  </a:lnTo>
                  <a:lnTo>
                    <a:pt x="5894" y="9225"/>
                  </a:lnTo>
                  <a:lnTo>
                    <a:pt x="5894" y="0"/>
                  </a:lnTo>
                  <a:lnTo>
                    <a:pt x="16526" y="0"/>
                  </a:lnTo>
                  <a:lnTo>
                    <a:pt x="16526" y="9066"/>
                  </a:lnTo>
                  <a:lnTo>
                    <a:pt x="21600" y="9003"/>
                  </a:lnTo>
                </a:path>
              </a:pathLst>
            </a:custGeom>
            <a:solidFill>
              <a:srgbClr val="B56F7C"/>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35" name="Freeform 105"/>
            <p:cNvSpPr/>
            <p:nvPr/>
          </p:nvSpPr>
          <p:spPr>
            <a:xfrm>
              <a:off x="3383384" y="2970879"/>
              <a:ext cx="182387" cy="257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cubicBezTo>
                    <a:pt x="18338" y="19528"/>
                    <a:pt x="21600" y="7891"/>
                    <a:pt x="21600" y="0"/>
                  </a:cubicBezTo>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36" name="Freeform 106"/>
            <p:cNvSpPr/>
            <p:nvPr/>
          </p:nvSpPr>
          <p:spPr>
            <a:xfrm>
              <a:off x="1325020" y="4966742"/>
              <a:ext cx="3990784" cy="694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95" y="21600"/>
                  </a:moveTo>
                  <a:lnTo>
                    <a:pt x="2500" y="21600"/>
                  </a:lnTo>
                  <a:cubicBezTo>
                    <a:pt x="1120" y="21600"/>
                    <a:pt x="0" y="15173"/>
                    <a:pt x="0" y="7249"/>
                  </a:cubicBezTo>
                  <a:lnTo>
                    <a:pt x="0" y="0"/>
                  </a:lnTo>
                  <a:lnTo>
                    <a:pt x="21600" y="0"/>
                  </a:lnTo>
                  <a:lnTo>
                    <a:pt x="21600" y="7249"/>
                  </a:lnTo>
                  <a:cubicBezTo>
                    <a:pt x="21600" y="15173"/>
                    <a:pt x="20480" y="21600"/>
                    <a:pt x="19095" y="21600"/>
                  </a:cubicBezTo>
                </a:path>
              </a:pathLst>
            </a:custGeom>
            <a:solidFill>
              <a:srgbClr val="F9BAC2"/>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37" name="Freeform 107"/>
            <p:cNvSpPr/>
            <p:nvPr/>
          </p:nvSpPr>
          <p:spPr>
            <a:xfrm>
              <a:off x="1090549" y="4004229"/>
              <a:ext cx="1434676" cy="1053236"/>
            </a:xfrm>
            <a:custGeom>
              <a:avLst/>
              <a:gdLst/>
              <a:ahLst/>
              <a:cxnLst>
                <a:cxn ang="0">
                  <a:pos x="wd2" y="hd2"/>
                </a:cxn>
                <a:cxn ang="5400000">
                  <a:pos x="wd2" y="hd2"/>
                </a:cxn>
                <a:cxn ang="10800000">
                  <a:pos x="wd2" y="hd2"/>
                </a:cxn>
                <a:cxn ang="16200000">
                  <a:pos x="wd2" y="hd2"/>
                </a:cxn>
              </a:cxnLst>
              <a:rect l="0" t="0" r="r" b="b"/>
              <a:pathLst>
                <a:path w="21263" h="21600" fill="norm" stroke="1" extrusionOk="0">
                  <a:moveTo>
                    <a:pt x="19485" y="18013"/>
                  </a:moveTo>
                  <a:cubicBezTo>
                    <a:pt x="19471" y="18013"/>
                    <a:pt x="19457" y="18013"/>
                    <a:pt x="19443" y="18013"/>
                  </a:cubicBezTo>
                  <a:lnTo>
                    <a:pt x="19485" y="16946"/>
                  </a:lnTo>
                  <a:cubicBezTo>
                    <a:pt x="19695" y="12022"/>
                    <a:pt x="18462" y="7232"/>
                    <a:pt x="16081" y="3587"/>
                  </a:cubicBezTo>
                  <a:cubicBezTo>
                    <a:pt x="16095" y="3587"/>
                    <a:pt x="16109" y="3587"/>
                    <a:pt x="16123" y="3587"/>
                  </a:cubicBezTo>
                  <a:cubicBezTo>
                    <a:pt x="16837" y="3587"/>
                    <a:pt x="17230" y="2792"/>
                    <a:pt x="17006" y="1803"/>
                  </a:cubicBezTo>
                  <a:cubicBezTo>
                    <a:pt x="16767" y="814"/>
                    <a:pt x="16011" y="0"/>
                    <a:pt x="15297" y="0"/>
                  </a:cubicBezTo>
                  <a:cubicBezTo>
                    <a:pt x="14582" y="0"/>
                    <a:pt x="14190" y="814"/>
                    <a:pt x="14414" y="1803"/>
                  </a:cubicBezTo>
                  <a:lnTo>
                    <a:pt x="2662" y="1803"/>
                  </a:lnTo>
                  <a:cubicBezTo>
                    <a:pt x="2423" y="814"/>
                    <a:pt x="1653" y="0"/>
                    <a:pt x="939" y="0"/>
                  </a:cubicBezTo>
                  <a:cubicBezTo>
                    <a:pt x="224" y="0"/>
                    <a:pt x="-168" y="814"/>
                    <a:pt x="70" y="1803"/>
                  </a:cubicBezTo>
                  <a:cubicBezTo>
                    <a:pt x="294" y="2792"/>
                    <a:pt x="1065" y="3587"/>
                    <a:pt x="1779" y="3587"/>
                  </a:cubicBezTo>
                  <a:cubicBezTo>
                    <a:pt x="1149" y="8822"/>
                    <a:pt x="2381" y="14174"/>
                    <a:pt x="5085" y="17935"/>
                  </a:cubicBezTo>
                  <a:lnTo>
                    <a:pt x="5141" y="18013"/>
                  </a:lnTo>
                  <a:cubicBezTo>
                    <a:pt x="4413" y="18013"/>
                    <a:pt x="4034" y="18827"/>
                    <a:pt x="4258" y="19797"/>
                  </a:cubicBezTo>
                  <a:cubicBezTo>
                    <a:pt x="4483" y="20805"/>
                    <a:pt x="5253" y="21600"/>
                    <a:pt x="5967" y="21600"/>
                  </a:cubicBezTo>
                  <a:cubicBezTo>
                    <a:pt x="6696" y="21600"/>
                    <a:pt x="7074" y="20805"/>
                    <a:pt x="6850" y="19797"/>
                  </a:cubicBezTo>
                  <a:lnTo>
                    <a:pt x="18602" y="19797"/>
                  </a:lnTo>
                  <a:cubicBezTo>
                    <a:pt x="18841" y="20805"/>
                    <a:pt x="19611" y="21600"/>
                    <a:pt x="20311" y="21600"/>
                  </a:cubicBezTo>
                  <a:cubicBezTo>
                    <a:pt x="21040" y="21600"/>
                    <a:pt x="21432" y="20805"/>
                    <a:pt x="21194" y="19797"/>
                  </a:cubicBezTo>
                  <a:cubicBezTo>
                    <a:pt x="20970" y="18827"/>
                    <a:pt x="20199" y="18013"/>
                    <a:pt x="19485" y="18013"/>
                  </a:cubicBezTo>
                </a:path>
              </a:pathLst>
            </a:custGeom>
            <a:solidFill>
              <a:srgbClr val="FB6591"/>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38" name="Freeform 108"/>
            <p:cNvSpPr/>
            <p:nvPr/>
          </p:nvSpPr>
          <p:spPr>
            <a:xfrm>
              <a:off x="1634924" y="4364304"/>
              <a:ext cx="362425" cy="359822"/>
            </a:xfrm>
            <a:custGeom>
              <a:avLst/>
              <a:gdLst/>
              <a:ahLst/>
              <a:cxnLst>
                <a:cxn ang="0">
                  <a:pos x="wd2" y="hd2"/>
                </a:cxn>
                <a:cxn ang="5400000">
                  <a:pos x="wd2" y="hd2"/>
                </a:cxn>
                <a:cxn ang="10800000">
                  <a:pos x="wd2" y="hd2"/>
                </a:cxn>
                <a:cxn ang="16200000">
                  <a:pos x="wd2" y="hd2"/>
                </a:cxn>
              </a:cxnLst>
              <a:rect l="0" t="0" r="r" b="b"/>
              <a:pathLst>
                <a:path w="21405" h="21496" fill="norm" stroke="1" extrusionOk="0">
                  <a:moveTo>
                    <a:pt x="21002" y="19860"/>
                  </a:moveTo>
                  <a:cubicBezTo>
                    <a:pt x="19599" y="19184"/>
                    <a:pt x="16233" y="17210"/>
                    <a:pt x="15055" y="15405"/>
                  </a:cubicBezTo>
                  <a:cubicBezTo>
                    <a:pt x="15167" y="15292"/>
                    <a:pt x="15279" y="15180"/>
                    <a:pt x="15448" y="15067"/>
                  </a:cubicBezTo>
                  <a:cubicBezTo>
                    <a:pt x="17524" y="12924"/>
                    <a:pt x="17972" y="9822"/>
                    <a:pt x="16850" y="7228"/>
                  </a:cubicBezTo>
                  <a:cubicBezTo>
                    <a:pt x="19207" y="5366"/>
                    <a:pt x="21058" y="1588"/>
                    <a:pt x="21339" y="1080"/>
                  </a:cubicBezTo>
                  <a:cubicBezTo>
                    <a:pt x="21507" y="686"/>
                    <a:pt x="21339" y="234"/>
                    <a:pt x="21002" y="65"/>
                  </a:cubicBezTo>
                  <a:cubicBezTo>
                    <a:pt x="20665" y="-104"/>
                    <a:pt x="20273" y="65"/>
                    <a:pt x="20104" y="460"/>
                  </a:cubicBezTo>
                  <a:cubicBezTo>
                    <a:pt x="19487" y="1701"/>
                    <a:pt x="17804" y="4577"/>
                    <a:pt x="16121" y="5987"/>
                  </a:cubicBezTo>
                  <a:cubicBezTo>
                    <a:pt x="15953" y="5648"/>
                    <a:pt x="15728" y="5366"/>
                    <a:pt x="15448" y="5141"/>
                  </a:cubicBezTo>
                  <a:cubicBezTo>
                    <a:pt x="13035" y="2716"/>
                    <a:pt x="9332" y="2434"/>
                    <a:pt x="6639" y="4295"/>
                  </a:cubicBezTo>
                  <a:cubicBezTo>
                    <a:pt x="4676" y="2208"/>
                    <a:pt x="1534" y="629"/>
                    <a:pt x="1085" y="404"/>
                  </a:cubicBezTo>
                  <a:cubicBezTo>
                    <a:pt x="749" y="234"/>
                    <a:pt x="300" y="347"/>
                    <a:pt x="131" y="742"/>
                  </a:cubicBezTo>
                  <a:cubicBezTo>
                    <a:pt x="-37" y="1080"/>
                    <a:pt x="131" y="1475"/>
                    <a:pt x="468" y="1701"/>
                  </a:cubicBezTo>
                  <a:cubicBezTo>
                    <a:pt x="1590" y="2208"/>
                    <a:pt x="4003" y="3618"/>
                    <a:pt x="5517" y="5141"/>
                  </a:cubicBezTo>
                  <a:cubicBezTo>
                    <a:pt x="3105" y="7622"/>
                    <a:pt x="2881" y="11401"/>
                    <a:pt x="4844" y="14108"/>
                  </a:cubicBezTo>
                  <a:cubicBezTo>
                    <a:pt x="2376" y="15913"/>
                    <a:pt x="356" y="19973"/>
                    <a:pt x="75" y="20537"/>
                  </a:cubicBezTo>
                  <a:cubicBezTo>
                    <a:pt x="-93" y="20876"/>
                    <a:pt x="19" y="21270"/>
                    <a:pt x="412" y="21440"/>
                  </a:cubicBezTo>
                  <a:cubicBezTo>
                    <a:pt x="468" y="21496"/>
                    <a:pt x="580" y="21496"/>
                    <a:pt x="692" y="21496"/>
                  </a:cubicBezTo>
                  <a:cubicBezTo>
                    <a:pt x="973" y="21496"/>
                    <a:pt x="1197" y="21383"/>
                    <a:pt x="1366" y="21158"/>
                  </a:cubicBezTo>
                  <a:cubicBezTo>
                    <a:pt x="1983" y="19804"/>
                    <a:pt x="3946" y="16420"/>
                    <a:pt x="5742" y="15180"/>
                  </a:cubicBezTo>
                  <a:cubicBezTo>
                    <a:pt x="7986" y="17323"/>
                    <a:pt x="11296" y="17661"/>
                    <a:pt x="13933" y="16195"/>
                  </a:cubicBezTo>
                  <a:cubicBezTo>
                    <a:pt x="15560" y="18733"/>
                    <a:pt x="19824" y="20876"/>
                    <a:pt x="20329" y="21158"/>
                  </a:cubicBezTo>
                  <a:cubicBezTo>
                    <a:pt x="20441" y="21214"/>
                    <a:pt x="20553" y="21214"/>
                    <a:pt x="20665" y="21214"/>
                  </a:cubicBezTo>
                  <a:cubicBezTo>
                    <a:pt x="20890" y="21214"/>
                    <a:pt x="21170" y="21045"/>
                    <a:pt x="21283" y="20819"/>
                  </a:cubicBezTo>
                  <a:cubicBezTo>
                    <a:pt x="21451" y="20481"/>
                    <a:pt x="21339" y="20030"/>
                    <a:pt x="21002" y="19860"/>
                  </a:cubicBez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39" name="Freeform 50"/>
            <p:cNvSpPr/>
            <p:nvPr/>
          </p:nvSpPr>
          <p:spPr>
            <a:xfrm>
              <a:off x="725011" y="6383428"/>
              <a:ext cx="5190806" cy="453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85" y="0"/>
                  </a:moveTo>
                  <a:lnTo>
                    <a:pt x="21600" y="0"/>
                  </a:lnTo>
                  <a:lnTo>
                    <a:pt x="21600" y="21600"/>
                  </a:lnTo>
                  <a:lnTo>
                    <a:pt x="20685" y="21600"/>
                  </a:lnTo>
                  <a:close/>
                  <a:moveTo>
                    <a:pt x="0" y="0"/>
                  </a:moveTo>
                  <a:lnTo>
                    <a:pt x="915" y="0"/>
                  </a:lnTo>
                  <a:lnTo>
                    <a:pt x="915" y="21600"/>
                  </a:lnTo>
                  <a:lnTo>
                    <a:pt x="0" y="21600"/>
                  </a:lnTo>
                  <a:close/>
                </a:path>
              </a:pathLst>
            </a:custGeom>
            <a:solidFill>
              <a:srgbClr val="00000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40" name="Freeform 111"/>
            <p:cNvSpPr/>
            <p:nvPr/>
          </p:nvSpPr>
          <p:spPr>
            <a:xfrm>
              <a:off x="3204215" y="2466702"/>
              <a:ext cx="561565" cy="603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512"/>
                  </a:moveTo>
                  <a:cubicBezTo>
                    <a:pt x="21600" y="16344"/>
                    <a:pt x="17462" y="21600"/>
                    <a:pt x="11254" y="21600"/>
                  </a:cubicBezTo>
                  <a:cubicBezTo>
                    <a:pt x="5010" y="21600"/>
                    <a:pt x="0" y="16887"/>
                    <a:pt x="0" y="11088"/>
                  </a:cubicBezTo>
                  <a:cubicBezTo>
                    <a:pt x="0" y="5290"/>
                    <a:pt x="4102" y="0"/>
                    <a:pt x="10346" y="0"/>
                  </a:cubicBezTo>
                  <a:cubicBezTo>
                    <a:pt x="16554" y="0"/>
                    <a:pt x="21600" y="4713"/>
                    <a:pt x="21600" y="10512"/>
                  </a:cubicBezTo>
                </a:path>
              </a:pathLst>
            </a:custGeom>
            <a:solidFill>
              <a:srgbClr val="B56F7C"/>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41" name="Freeform 112"/>
            <p:cNvSpPr/>
            <p:nvPr/>
          </p:nvSpPr>
          <p:spPr>
            <a:xfrm>
              <a:off x="3059396" y="2362538"/>
              <a:ext cx="897508" cy="840736"/>
            </a:xfrm>
            <a:custGeom>
              <a:avLst/>
              <a:gdLst/>
              <a:ahLst/>
              <a:cxnLst>
                <a:cxn ang="0">
                  <a:pos x="wd2" y="hd2"/>
                </a:cxn>
                <a:cxn ang="5400000">
                  <a:pos x="wd2" y="hd2"/>
                </a:cxn>
                <a:cxn ang="10800000">
                  <a:pos x="wd2" y="hd2"/>
                </a:cxn>
                <a:cxn ang="16200000">
                  <a:pos x="wd2" y="hd2"/>
                </a:cxn>
              </a:cxnLst>
              <a:rect l="0" t="0" r="r" b="b"/>
              <a:pathLst>
                <a:path w="14734" h="21600" fill="norm" stroke="1" extrusionOk="0">
                  <a:moveTo>
                    <a:pt x="4848" y="5891"/>
                  </a:moveTo>
                  <a:cubicBezTo>
                    <a:pt x="4848" y="5891"/>
                    <a:pt x="4538" y="10473"/>
                    <a:pt x="8319" y="11515"/>
                  </a:cubicBezTo>
                  <a:lnTo>
                    <a:pt x="9590" y="8703"/>
                  </a:lnTo>
                  <a:cubicBezTo>
                    <a:pt x="9590" y="8703"/>
                    <a:pt x="11186" y="11370"/>
                    <a:pt x="9729" y="12485"/>
                  </a:cubicBezTo>
                  <a:lnTo>
                    <a:pt x="7699" y="21600"/>
                  </a:lnTo>
                  <a:lnTo>
                    <a:pt x="10271" y="21600"/>
                  </a:lnTo>
                  <a:lnTo>
                    <a:pt x="10969" y="19321"/>
                  </a:lnTo>
                  <a:lnTo>
                    <a:pt x="10721" y="21600"/>
                  </a:lnTo>
                  <a:lnTo>
                    <a:pt x="14300" y="21600"/>
                  </a:lnTo>
                  <a:cubicBezTo>
                    <a:pt x="14300" y="21600"/>
                    <a:pt x="17616" y="0"/>
                    <a:pt x="5917" y="0"/>
                  </a:cubicBezTo>
                  <a:cubicBezTo>
                    <a:pt x="-3984" y="0"/>
                    <a:pt x="1532" y="13745"/>
                    <a:pt x="1532" y="13745"/>
                  </a:cubicBezTo>
                  <a:cubicBezTo>
                    <a:pt x="1532" y="13745"/>
                    <a:pt x="3051" y="12170"/>
                    <a:pt x="3051" y="10473"/>
                  </a:cubicBezTo>
                  <a:lnTo>
                    <a:pt x="3686" y="11976"/>
                  </a:lnTo>
                  <a:lnTo>
                    <a:pt x="4848" y="5891"/>
                  </a:lnTo>
                </a:path>
              </a:pathLst>
            </a:custGeom>
            <a:solidFill>
              <a:srgbClr val="00000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42" name="Freeform 113"/>
            <p:cNvSpPr/>
            <p:nvPr/>
          </p:nvSpPr>
          <p:spPr>
            <a:xfrm>
              <a:off x="1795862" y="2802805"/>
              <a:ext cx="557396" cy="612971"/>
            </a:xfrm>
            <a:custGeom>
              <a:avLst/>
              <a:gdLst/>
              <a:ahLst/>
              <a:cxnLst>
                <a:cxn ang="0">
                  <a:pos x="wd2" y="hd2"/>
                </a:cxn>
                <a:cxn ang="5400000">
                  <a:pos x="wd2" y="hd2"/>
                </a:cxn>
                <a:cxn ang="10800000">
                  <a:pos x="wd2" y="hd2"/>
                </a:cxn>
                <a:cxn ang="16200000">
                  <a:pos x="wd2" y="hd2"/>
                </a:cxn>
              </a:cxnLst>
              <a:rect l="0" t="0" r="r" b="b"/>
              <a:pathLst>
                <a:path w="21600" h="21075" fill="norm" stroke="1" extrusionOk="0">
                  <a:moveTo>
                    <a:pt x="12416" y="21075"/>
                  </a:moveTo>
                  <a:lnTo>
                    <a:pt x="10469" y="18480"/>
                  </a:lnTo>
                  <a:lnTo>
                    <a:pt x="4592" y="16145"/>
                  </a:lnTo>
                  <a:lnTo>
                    <a:pt x="0" y="8783"/>
                  </a:lnTo>
                  <a:cubicBezTo>
                    <a:pt x="0" y="8783"/>
                    <a:pt x="2351" y="6967"/>
                    <a:pt x="4224" y="9432"/>
                  </a:cubicBezTo>
                  <a:lnTo>
                    <a:pt x="845" y="4924"/>
                  </a:lnTo>
                  <a:cubicBezTo>
                    <a:pt x="2314" y="3853"/>
                    <a:pt x="5106" y="4372"/>
                    <a:pt x="6135" y="6740"/>
                  </a:cubicBezTo>
                  <a:lnTo>
                    <a:pt x="3269" y="1843"/>
                  </a:lnTo>
                  <a:cubicBezTo>
                    <a:pt x="5143" y="837"/>
                    <a:pt x="7531" y="1875"/>
                    <a:pt x="8669" y="4956"/>
                  </a:cubicBezTo>
                  <a:lnTo>
                    <a:pt x="7200" y="156"/>
                  </a:lnTo>
                  <a:cubicBezTo>
                    <a:pt x="8780" y="-525"/>
                    <a:pt x="11571" y="999"/>
                    <a:pt x="12159" y="5118"/>
                  </a:cubicBezTo>
                  <a:lnTo>
                    <a:pt x="13335" y="7843"/>
                  </a:lnTo>
                  <a:lnTo>
                    <a:pt x="15833" y="9334"/>
                  </a:lnTo>
                  <a:lnTo>
                    <a:pt x="16824" y="7583"/>
                  </a:lnTo>
                  <a:cubicBezTo>
                    <a:pt x="16824" y="7583"/>
                    <a:pt x="14327" y="4891"/>
                    <a:pt x="17302" y="3010"/>
                  </a:cubicBezTo>
                  <a:lnTo>
                    <a:pt x="21600" y="8816"/>
                  </a:lnTo>
                  <a:lnTo>
                    <a:pt x="19322" y="12675"/>
                  </a:lnTo>
                  <a:lnTo>
                    <a:pt x="21490" y="15789"/>
                  </a:lnTo>
                  <a:lnTo>
                    <a:pt x="12416" y="21075"/>
                  </a:lnTo>
                </a:path>
              </a:pathLst>
            </a:custGeom>
            <a:solidFill>
              <a:srgbClr val="B56F7C"/>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43" name="Freeform 54"/>
            <p:cNvSpPr/>
            <p:nvPr/>
          </p:nvSpPr>
          <p:spPr>
            <a:xfrm>
              <a:off x="1989411" y="4483400"/>
              <a:ext cx="2234707" cy="1803252"/>
            </a:xfrm>
            <a:custGeom>
              <a:avLst/>
              <a:gdLst/>
              <a:ahLst/>
              <a:cxnLst>
                <a:cxn ang="0">
                  <a:pos x="wd2" y="hd2"/>
                </a:cxn>
                <a:cxn ang="5400000">
                  <a:pos x="wd2" y="hd2"/>
                </a:cxn>
                <a:cxn ang="10800000">
                  <a:pos x="wd2" y="hd2"/>
                </a:cxn>
                <a:cxn ang="16200000">
                  <a:pos x="wd2" y="hd2"/>
                </a:cxn>
              </a:cxnLst>
              <a:rect l="0" t="0" r="r" b="b"/>
              <a:pathLst>
                <a:path w="21582" h="21600" fill="norm" stroke="1" extrusionOk="0">
                  <a:moveTo>
                    <a:pt x="4396" y="0"/>
                  </a:moveTo>
                  <a:lnTo>
                    <a:pt x="21582" y="0"/>
                  </a:lnTo>
                  <a:lnTo>
                    <a:pt x="21582" y="2964"/>
                  </a:lnTo>
                  <a:cubicBezTo>
                    <a:pt x="21582" y="4526"/>
                    <a:pt x="20568" y="5782"/>
                    <a:pt x="19307" y="5782"/>
                  </a:cubicBezTo>
                  <a:lnTo>
                    <a:pt x="13294" y="5782"/>
                  </a:lnTo>
                  <a:lnTo>
                    <a:pt x="13330" y="21600"/>
                  </a:lnTo>
                  <a:lnTo>
                    <a:pt x="7948" y="21600"/>
                  </a:lnTo>
                  <a:lnTo>
                    <a:pt x="7849" y="5782"/>
                  </a:lnTo>
                  <a:lnTo>
                    <a:pt x="5447" y="5782"/>
                  </a:lnTo>
                  <a:lnTo>
                    <a:pt x="5483" y="21600"/>
                  </a:lnTo>
                  <a:lnTo>
                    <a:pt x="101" y="21600"/>
                  </a:lnTo>
                  <a:lnTo>
                    <a:pt x="0" y="5488"/>
                  </a:lnTo>
                  <a:cubicBezTo>
                    <a:pt x="-18" y="2455"/>
                    <a:pt x="1956" y="0"/>
                    <a:pt x="4396" y="0"/>
                  </a:cubicBezTo>
                  <a:close/>
                </a:path>
              </a:pathLst>
            </a:custGeom>
            <a:solidFill>
              <a:srgbClr val="00000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44" name="Freeform 116"/>
            <p:cNvSpPr/>
            <p:nvPr/>
          </p:nvSpPr>
          <p:spPr>
            <a:xfrm>
              <a:off x="2962547" y="4254231"/>
              <a:ext cx="724068" cy="2323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080" y="0"/>
                  </a:moveTo>
                  <a:lnTo>
                    <a:pt x="14447" y="5666"/>
                  </a:lnTo>
                  <a:lnTo>
                    <a:pt x="11546" y="2213"/>
                  </a:lnTo>
                  <a:lnTo>
                    <a:pt x="6111" y="2213"/>
                  </a:lnTo>
                  <a:lnTo>
                    <a:pt x="0" y="21600"/>
                  </a:lnTo>
                  <a:lnTo>
                    <a:pt x="21600" y="21600"/>
                  </a:lnTo>
                  <a:lnTo>
                    <a:pt x="18080" y="0"/>
                  </a:lnTo>
                </a:path>
              </a:pathLst>
            </a:custGeom>
            <a:solidFill>
              <a:srgbClr val="B56F7C"/>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45" name="Freeform 117"/>
            <p:cNvSpPr/>
            <p:nvPr/>
          </p:nvSpPr>
          <p:spPr>
            <a:xfrm>
              <a:off x="4153101" y="4004229"/>
              <a:ext cx="1435246" cy="1053236"/>
            </a:xfrm>
            <a:custGeom>
              <a:avLst/>
              <a:gdLst/>
              <a:ahLst/>
              <a:cxnLst>
                <a:cxn ang="0">
                  <a:pos x="wd2" y="hd2"/>
                </a:cxn>
                <a:cxn ang="5400000">
                  <a:pos x="wd2" y="hd2"/>
                </a:cxn>
                <a:cxn ang="10800000">
                  <a:pos x="wd2" y="hd2"/>
                </a:cxn>
                <a:cxn ang="16200000">
                  <a:pos x="wd2" y="hd2"/>
                </a:cxn>
              </a:cxnLst>
              <a:rect l="0" t="0" r="r" b="b"/>
              <a:pathLst>
                <a:path w="21272" h="21600" fill="norm" stroke="1" extrusionOk="0">
                  <a:moveTo>
                    <a:pt x="1779" y="18013"/>
                  </a:moveTo>
                  <a:cubicBezTo>
                    <a:pt x="1793" y="18013"/>
                    <a:pt x="1807" y="18013"/>
                    <a:pt x="1821" y="18013"/>
                  </a:cubicBezTo>
                  <a:lnTo>
                    <a:pt x="1779" y="16946"/>
                  </a:lnTo>
                  <a:cubicBezTo>
                    <a:pt x="1569" y="12022"/>
                    <a:pt x="2803" y="7232"/>
                    <a:pt x="5185" y="3587"/>
                  </a:cubicBezTo>
                  <a:cubicBezTo>
                    <a:pt x="5171" y="3587"/>
                    <a:pt x="5157" y="3587"/>
                    <a:pt x="5143" y="3587"/>
                  </a:cubicBezTo>
                  <a:cubicBezTo>
                    <a:pt x="4429" y="3587"/>
                    <a:pt x="4036" y="2792"/>
                    <a:pt x="4260" y="1803"/>
                  </a:cubicBezTo>
                  <a:cubicBezTo>
                    <a:pt x="4485" y="814"/>
                    <a:pt x="5256" y="0"/>
                    <a:pt x="5970" y="0"/>
                  </a:cubicBezTo>
                  <a:cubicBezTo>
                    <a:pt x="6699" y="0"/>
                    <a:pt x="7078" y="814"/>
                    <a:pt x="6853" y="1803"/>
                  </a:cubicBezTo>
                  <a:lnTo>
                    <a:pt x="18614" y="1803"/>
                  </a:lnTo>
                  <a:cubicBezTo>
                    <a:pt x="18852" y="814"/>
                    <a:pt x="19623" y="0"/>
                    <a:pt x="20324" y="0"/>
                  </a:cubicBezTo>
                  <a:cubicBezTo>
                    <a:pt x="21053" y="0"/>
                    <a:pt x="21431" y="814"/>
                    <a:pt x="21207" y="1803"/>
                  </a:cubicBezTo>
                  <a:cubicBezTo>
                    <a:pt x="20982" y="2792"/>
                    <a:pt x="20212" y="3587"/>
                    <a:pt x="19497" y="3587"/>
                  </a:cubicBezTo>
                  <a:cubicBezTo>
                    <a:pt x="20127" y="8822"/>
                    <a:pt x="18894" y="14174"/>
                    <a:pt x="16189" y="17935"/>
                  </a:cubicBezTo>
                  <a:lnTo>
                    <a:pt x="16133" y="18013"/>
                  </a:lnTo>
                  <a:cubicBezTo>
                    <a:pt x="16847" y="18013"/>
                    <a:pt x="17240" y="18827"/>
                    <a:pt x="17016" y="19797"/>
                  </a:cubicBezTo>
                  <a:cubicBezTo>
                    <a:pt x="16777" y="20805"/>
                    <a:pt x="16020" y="21600"/>
                    <a:pt x="15306" y="21600"/>
                  </a:cubicBezTo>
                  <a:cubicBezTo>
                    <a:pt x="14591" y="21600"/>
                    <a:pt x="14198" y="20805"/>
                    <a:pt x="14423" y="19797"/>
                  </a:cubicBezTo>
                  <a:lnTo>
                    <a:pt x="2662" y="19797"/>
                  </a:lnTo>
                  <a:cubicBezTo>
                    <a:pt x="2424" y="20805"/>
                    <a:pt x="1653" y="21600"/>
                    <a:pt x="938" y="21600"/>
                  </a:cubicBezTo>
                  <a:cubicBezTo>
                    <a:pt x="223" y="21600"/>
                    <a:pt x="-169" y="20805"/>
                    <a:pt x="69" y="19797"/>
                  </a:cubicBezTo>
                  <a:cubicBezTo>
                    <a:pt x="294" y="18827"/>
                    <a:pt x="1064" y="18013"/>
                    <a:pt x="1779" y="18013"/>
                  </a:cubicBezTo>
                </a:path>
              </a:pathLst>
            </a:custGeom>
            <a:solidFill>
              <a:srgbClr val="FB6591"/>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46" name="Freeform 118"/>
            <p:cNvSpPr/>
            <p:nvPr/>
          </p:nvSpPr>
          <p:spPr>
            <a:xfrm>
              <a:off x="4684944" y="4364304"/>
              <a:ext cx="362451" cy="359822"/>
            </a:xfrm>
            <a:custGeom>
              <a:avLst/>
              <a:gdLst/>
              <a:ahLst/>
              <a:cxnLst>
                <a:cxn ang="0">
                  <a:pos x="wd2" y="hd2"/>
                </a:cxn>
                <a:cxn ang="5400000">
                  <a:pos x="wd2" y="hd2"/>
                </a:cxn>
                <a:cxn ang="10800000">
                  <a:pos x="wd2" y="hd2"/>
                </a:cxn>
                <a:cxn ang="16200000">
                  <a:pos x="wd2" y="hd2"/>
                </a:cxn>
              </a:cxnLst>
              <a:rect l="0" t="0" r="r" b="b"/>
              <a:pathLst>
                <a:path w="21407" h="21496" fill="norm" stroke="1" extrusionOk="0">
                  <a:moveTo>
                    <a:pt x="21341" y="20537"/>
                  </a:moveTo>
                  <a:cubicBezTo>
                    <a:pt x="21060" y="19973"/>
                    <a:pt x="19040" y="15913"/>
                    <a:pt x="16628" y="14108"/>
                  </a:cubicBezTo>
                  <a:cubicBezTo>
                    <a:pt x="18535" y="11401"/>
                    <a:pt x="18311" y="7622"/>
                    <a:pt x="15843" y="5141"/>
                  </a:cubicBezTo>
                  <a:cubicBezTo>
                    <a:pt x="17357" y="3618"/>
                    <a:pt x="19826" y="2208"/>
                    <a:pt x="20948" y="1701"/>
                  </a:cubicBezTo>
                  <a:cubicBezTo>
                    <a:pt x="21341" y="1475"/>
                    <a:pt x="21453" y="1080"/>
                    <a:pt x="21285" y="742"/>
                  </a:cubicBezTo>
                  <a:cubicBezTo>
                    <a:pt x="21116" y="347"/>
                    <a:pt x="20724" y="234"/>
                    <a:pt x="20331" y="404"/>
                  </a:cubicBezTo>
                  <a:cubicBezTo>
                    <a:pt x="19882" y="629"/>
                    <a:pt x="16740" y="2208"/>
                    <a:pt x="14777" y="4295"/>
                  </a:cubicBezTo>
                  <a:cubicBezTo>
                    <a:pt x="12084" y="2434"/>
                    <a:pt x="8381" y="2716"/>
                    <a:pt x="5968" y="5141"/>
                  </a:cubicBezTo>
                  <a:cubicBezTo>
                    <a:pt x="5744" y="5366"/>
                    <a:pt x="5519" y="5648"/>
                    <a:pt x="5295" y="5987"/>
                  </a:cubicBezTo>
                  <a:cubicBezTo>
                    <a:pt x="3612" y="4577"/>
                    <a:pt x="1929" y="1701"/>
                    <a:pt x="1368" y="460"/>
                  </a:cubicBezTo>
                  <a:cubicBezTo>
                    <a:pt x="1199" y="65"/>
                    <a:pt x="751" y="-104"/>
                    <a:pt x="358" y="65"/>
                  </a:cubicBezTo>
                  <a:cubicBezTo>
                    <a:pt x="21" y="234"/>
                    <a:pt x="-91" y="686"/>
                    <a:pt x="77" y="1080"/>
                  </a:cubicBezTo>
                  <a:cubicBezTo>
                    <a:pt x="302" y="1588"/>
                    <a:pt x="2209" y="5366"/>
                    <a:pt x="4566" y="7228"/>
                  </a:cubicBezTo>
                  <a:cubicBezTo>
                    <a:pt x="3387" y="9822"/>
                    <a:pt x="3892" y="12924"/>
                    <a:pt x="5968" y="15067"/>
                  </a:cubicBezTo>
                  <a:cubicBezTo>
                    <a:pt x="6137" y="15180"/>
                    <a:pt x="6249" y="15292"/>
                    <a:pt x="6361" y="15405"/>
                  </a:cubicBezTo>
                  <a:cubicBezTo>
                    <a:pt x="5127" y="17210"/>
                    <a:pt x="1817" y="19184"/>
                    <a:pt x="470" y="19860"/>
                  </a:cubicBezTo>
                  <a:cubicBezTo>
                    <a:pt x="77" y="20030"/>
                    <a:pt x="-35" y="20481"/>
                    <a:pt x="133" y="20819"/>
                  </a:cubicBezTo>
                  <a:cubicBezTo>
                    <a:pt x="246" y="21045"/>
                    <a:pt x="470" y="21214"/>
                    <a:pt x="751" y="21214"/>
                  </a:cubicBezTo>
                  <a:cubicBezTo>
                    <a:pt x="863" y="21214"/>
                    <a:pt x="975" y="21214"/>
                    <a:pt x="1087" y="21158"/>
                  </a:cubicBezTo>
                  <a:cubicBezTo>
                    <a:pt x="1592" y="20876"/>
                    <a:pt x="5856" y="18733"/>
                    <a:pt x="7539" y="16195"/>
                  </a:cubicBezTo>
                  <a:cubicBezTo>
                    <a:pt x="10120" y="17661"/>
                    <a:pt x="13430" y="17323"/>
                    <a:pt x="15674" y="15180"/>
                  </a:cubicBezTo>
                  <a:cubicBezTo>
                    <a:pt x="17526" y="16420"/>
                    <a:pt x="19377" y="19804"/>
                    <a:pt x="20106" y="21158"/>
                  </a:cubicBezTo>
                  <a:cubicBezTo>
                    <a:pt x="20163" y="21383"/>
                    <a:pt x="20443" y="21496"/>
                    <a:pt x="20724" y="21496"/>
                  </a:cubicBezTo>
                  <a:cubicBezTo>
                    <a:pt x="20780" y="21496"/>
                    <a:pt x="20892" y="21496"/>
                    <a:pt x="21004" y="21440"/>
                  </a:cubicBezTo>
                  <a:cubicBezTo>
                    <a:pt x="21341" y="21270"/>
                    <a:pt x="21509" y="20876"/>
                    <a:pt x="21341" y="20537"/>
                  </a:cubicBez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47" name="Freeform 119"/>
            <p:cNvSpPr/>
            <p:nvPr/>
          </p:nvSpPr>
          <p:spPr>
            <a:xfrm>
              <a:off x="1725027" y="2312537"/>
              <a:ext cx="1190738" cy="5865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859"/>
                  </a:moveTo>
                  <a:lnTo>
                    <a:pt x="21600" y="3484"/>
                  </a:lnTo>
                  <a:cubicBezTo>
                    <a:pt x="21600" y="1568"/>
                    <a:pt x="20845" y="0"/>
                    <a:pt x="19900" y="0"/>
                  </a:cubicBezTo>
                  <a:lnTo>
                    <a:pt x="1700" y="0"/>
                  </a:lnTo>
                  <a:cubicBezTo>
                    <a:pt x="755" y="0"/>
                    <a:pt x="0" y="1568"/>
                    <a:pt x="0" y="3484"/>
                  </a:cubicBezTo>
                  <a:lnTo>
                    <a:pt x="0" y="9859"/>
                  </a:lnTo>
                  <a:cubicBezTo>
                    <a:pt x="0" y="11775"/>
                    <a:pt x="755" y="13343"/>
                    <a:pt x="1700" y="13343"/>
                  </a:cubicBezTo>
                  <a:lnTo>
                    <a:pt x="14200" y="13343"/>
                  </a:lnTo>
                  <a:cubicBezTo>
                    <a:pt x="14217" y="15677"/>
                    <a:pt x="14698" y="21600"/>
                    <a:pt x="19128" y="21600"/>
                  </a:cubicBezTo>
                  <a:cubicBezTo>
                    <a:pt x="19128" y="21600"/>
                    <a:pt x="16621" y="17315"/>
                    <a:pt x="18441" y="13343"/>
                  </a:cubicBezTo>
                  <a:lnTo>
                    <a:pt x="19900" y="13343"/>
                  </a:lnTo>
                  <a:cubicBezTo>
                    <a:pt x="20845" y="13343"/>
                    <a:pt x="21600" y="11775"/>
                    <a:pt x="21600" y="9859"/>
                  </a:cubicBezTo>
                </a:path>
              </a:pathLst>
            </a:custGeom>
            <a:solidFill>
              <a:srgbClr val="AACBF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48" name="Freeform 59"/>
            <p:cNvSpPr/>
            <p:nvPr/>
          </p:nvSpPr>
          <p:spPr>
            <a:xfrm>
              <a:off x="6279262" y="4312564"/>
              <a:ext cx="811559" cy="6698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95" y="16256"/>
                  </a:moveTo>
                  <a:cubicBezTo>
                    <a:pt x="20611" y="16256"/>
                    <a:pt x="21600" y="17478"/>
                    <a:pt x="21600" y="18943"/>
                  </a:cubicBezTo>
                  <a:cubicBezTo>
                    <a:pt x="21600" y="20409"/>
                    <a:pt x="20611" y="21600"/>
                    <a:pt x="19395" y="21600"/>
                  </a:cubicBezTo>
                  <a:cubicBezTo>
                    <a:pt x="18178" y="21600"/>
                    <a:pt x="17189" y="20409"/>
                    <a:pt x="17189" y="18943"/>
                  </a:cubicBezTo>
                  <a:cubicBezTo>
                    <a:pt x="17189" y="17478"/>
                    <a:pt x="18178" y="16256"/>
                    <a:pt x="19395" y="16256"/>
                  </a:cubicBezTo>
                  <a:close/>
                  <a:moveTo>
                    <a:pt x="2231" y="16256"/>
                  </a:moveTo>
                  <a:cubicBezTo>
                    <a:pt x="3447" y="16256"/>
                    <a:pt x="4411" y="17478"/>
                    <a:pt x="4411" y="18943"/>
                  </a:cubicBezTo>
                  <a:cubicBezTo>
                    <a:pt x="4411" y="20409"/>
                    <a:pt x="3447" y="21600"/>
                    <a:pt x="2231" y="21600"/>
                  </a:cubicBezTo>
                  <a:cubicBezTo>
                    <a:pt x="989" y="21600"/>
                    <a:pt x="0" y="20409"/>
                    <a:pt x="0" y="18943"/>
                  </a:cubicBezTo>
                  <a:cubicBezTo>
                    <a:pt x="0" y="17478"/>
                    <a:pt x="989" y="16256"/>
                    <a:pt x="2231" y="16256"/>
                  </a:cubicBezTo>
                  <a:close/>
                  <a:moveTo>
                    <a:pt x="8804" y="0"/>
                  </a:moveTo>
                  <a:cubicBezTo>
                    <a:pt x="10116" y="0"/>
                    <a:pt x="11176" y="1284"/>
                    <a:pt x="11176" y="2873"/>
                  </a:cubicBezTo>
                  <a:cubicBezTo>
                    <a:pt x="11176" y="4463"/>
                    <a:pt x="10116" y="5746"/>
                    <a:pt x="8804" y="5746"/>
                  </a:cubicBezTo>
                  <a:cubicBezTo>
                    <a:pt x="7492" y="5746"/>
                    <a:pt x="6432" y="4463"/>
                    <a:pt x="6432" y="2873"/>
                  </a:cubicBezTo>
                  <a:cubicBezTo>
                    <a:pt x="6432" y="1284"/>
                    <a:pt x="7492" y="0"/>
                    <a:pt x="8804" y="0"/>
                  </a:cubicBezTo>
                  <a:close/>
                </a:path>
              </a:pathLst>
            </a:custGeom>
            <a:solidFill>
              <a:srgbClr val="FB6591"/>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49" name="Freeform 60"/>
            <p:cNvSpPr/>
            <p:nvPr/>
          </p:nvSpPr>
          <p:spPr>
            <a:xfrm>
              <a:off x="6363650" y="4414266"/>
              <a:ext cx="642793" cy="1180707"/>
            </a:xfrm>
            <a:custGeom>
              <a:avLst/>
              <a:gdLst/>
              <a:ahLst/>
              <a:cxnLst>
                <a:cxn ang="0">
                  <a:pos x="wd2" y="hd2"/>
                </a:cxn>
                <a:cxn ang="5400000">
                  <a:pos x="wd2" y="hd2"/>
                </a:cxn>
                <a:cxn ang="10800000">
                  <a:pos x="wd2" y="hd2"/>
                </a:cxn>
                <a:cxn ang="16200000">
                  <a:pos x="wd2" y="hd2"/>
                </a:cxn>
              </a:cxnLst>
              <a:rect l="0" t="0" r="r" b="b"/>
              <a:pathLst>
                <a:path w="21530" h="21595" fill="norm" stroke="1" extrusionOk="0">
                  <a:moveTo>
                    <a:pt x="21122" y="8907"/>
                  </a:moveTo>
                  <a:cubicBezTo>
                    <a:pt x="21225" y="8907"/>
                    <a:pt x="21328" y="8929"/>
                    <a:pt x="21407" y="8972"/>
                  </a:cubicBezTo>
                  <a:cubicBezTo>
                    <a:pt x="21565" y="9041"/>
                    <a:pt x="21565" y="9179"/>
                    <a:pt x="21439" y="9265"/>
                  </a:cubicBezTo>
                  <a:cubicBezTo>
                    <a:pt x="19889" y="10215"/>
                    <a:pt x="12110" y="15344"/>
                    <a:pt x="11920" y="21388"/>
                  </a:cubicBezTo>
                  <a:cubicBezTo>
                    <a:pt x="11920" y="21491"/>
                    <a:pt x="11731" y="21595"/>
                    <a:pt x="11509" y="21595"/>
                  </a:cubicBezTo>
                  <a:cubicBezTo>
                    <a:pt x="11288" y="21595"/>
                    <a:pt x="11130" y="21491"/>
                    <a:pt x="11130" y="21388"/>
                  </a:cubicBezTo>
                  <a:cubicBezTo>
                    <a:pt x="11319" y="15188"/>
                    <a:pt x="19257" y="9956"/>
                    <a:pt x="20838" y="8972"/>
                  </a:cubicBezTo>
                  <a:cubicBezTo>
                    <a:pt x="20917" y="8929"/>
                    <a:pt x="21020" y="8907"/>
                    <a:pt x="21122" y="8907"/>
                  </a:cubicBezTo>
                  <a:close/>
                  <a:moveTo>
                    <a:pt x="420" y="8907"/>
                  </a:moveTo>
                  <a:cubicBezTo>
                    <a:pt x="526" y="8907"/>
                    <a:pt x="629" y="8929"/>
                    <a:pt x="692" y="8972"/>
                  </a:cubicBezTo>
                  <a:cubicBezTo>
                    <a:pt x="2273" y="9956"/>
                    <a:pt x="10211" y="15188"/>
                    <a:pt x="10400" y="21388"/>
                  </a:cubicBezTo>
                  <a:cubicBezTo>
                    <a:pt x="10400" y="21491"/>
                    <a:pt x="10242" y="21595"/>
                    <a:pt x="10021" y="21595"/>
                  </a:cubicBezTo>
                  <a:cubicBezTo>
                    <a:pt x="9799" y="21595"/>
                    <a:pt x="9610" y="21491"/>
                    <a:pt x="9610" y="21388"/>
                  </a:cubicBezTo>
                  <a:cubicBezTo>
                    <a:pt x="9420" y="15327"/>
                    <a:pt x="1641" y="10215"/>
                    <a:pt x="91" y="9265"/>
                  </a:cubicBezTo>
                  <a:cubicBezTo>
                    <a:pt x="-35" y="9179"/>
                    <a:pt x="-35" y="9041"/>
                    <a:pt x="123" y="8972"/>
                  </a:cubicBezTo>
                  <a:cubicBezTo>
                    <a:pt x="202" y="8929"/>
                    <a:pt x="313" y="8907"/>
                    <a:pt x="420" y="8907"/>
                  </a:cubicBezTo>
                  <a:close/>
                  <a:moveTo>
                    <a:pt x="7575" y="1"/>
                  </a:moveTo>
                  <a:cubicBezTo>
                    <a:pt x="7681" y="-5"/>
                    <a:pt x="7792" y="12"/>
                    <a:pt x="7871" y="56"/>
                  </a:cubicBezTo>
                  <a:cubicBezTo>
                    <a:pt x="8029" y="125"/>
                    <a:pt x="8060" y="263"/>
                    <a:pt x="7966" y="349"/>
                  </a:cubicBezTo>
                  <a:cubicBezTo>
                    <a:pt x="7555" y="643"/>
                    <a:pt x="6703" y="1352"/>
                    <a:pt x="6166" y="2251"/>
                  </a:cubicBezTo>
                  <a:cubicBezTo>
                    <a:pt x="5219" y="3859"/>
                    <a:pt x="5661" y="5328"/>
                    <a:pt x="7460" y="6625"/>
                  </a:cubicBezTo>
                  <a:cubicBezTo>
                    <a:pt x="12354" y="10134"/>
                    <a:pt x="11628" y="14905"/>
                    <a:pt x="11407" y="15994"/>
                  </a:cubicBezTo>
                  <a:cubicBezTo>
                    <a:pt x="11375" y="16115"/>
                    <a:pt x="11186" y="16184"/>
                    <a:pt x="10933" y="16184"/>
                  </a:cubicBezTo>
                  <a:cubicBezTo>
                    <a:pt x="10744" y="16150"/>
                    <a:pt x="10586" y="16046"/>
                    <a:pt x="10618" y="15942"/>
                  </a:cubicBezTo>
                  <a:cubicBezTo>
                    <a:pt x="10839" y="14905"/>
                    <a:pt x="11470" y="10237"/>
                    <a:pt x="6829" y="6884"/>
                  </a:cubicBezTo>
                  <a:cubicBezTo>
                    <a:pt x="2756" y="3945"/>
                    <a:pt x="6261" y="868"/>
                    <a:pt x="7303" y="90"/>
                  </a:cubicBezTo>
                  <a:cubicBezTo>
                    <a:pt x="7366" y="38"/>
                    <a:pt x="7468" y="8"/>
                    <a:pt x="7575" y="1"/>
                  </a:cubicBezTo>
                  <a:close/>
                </a:path>
              </a:pathLst>
            </a:custGeom>
            <a:solidFill>
              <a:srgbClr val="00000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50" name="Freeform 127"/>
            <p:cNvSpPr/>
            <p:nvPr/>
          </p:nvSpPr>
          <p:spPr>
            <a:xfrm>
              <a:off x="2070865" y="3183379"/>
              <a:ext cx="278230" cy="2323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190"/>
                  </a:moveTo>
                  <a:lnTo>
                    <a:pt x="3576" y="21600"/>
                  </a:lnTo>
                  <a:lnTo>
                    <a:pt x="21600" y="7288"/>
                  </a:lnTo>
                  <a:lnTo>
                    <a:pt x="17878" y="0"/>
                  </a:lnTo>
                  <a:lnTo>
                    <a:pt x="0" y="15190"/>
                  </a:lnTo>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51" name="Freeform 128"/>
            <p:cNvSpPr/>
            <p:nvPr/>
          </p:nvSpPr>
          <p:spPr>
            <a:xfrm>
              <a:off x="3133380" y="3820891"/>
              <a:ext cx="1086575" cy="6657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8260" y="4295"/>
                  </a:lnTo>
                  <a:lnTo>
                    <a:pt x="18466" y="0"/>
                  </a:lnTo>
                  <a:cubicBezTo>
                    <a:pt x="16589" y="2025"/>
                    <a:pt x="9327" y="9143"/>
                    <a:pt x="0" y="12365"/>
                  </a:cubicBezTo>
                  <a:lnTo>
                    <a:pt x="0" y="21600"/>
                  </a:lnTo>
                  <a:lnTo>
                    <a:pt x="21600" y="21600"/>
                  </a:lnTo>
                </a:path>
              </a:pathLst>
            </a:custGeom>
            <a:solidFill>
              <a:srgbClr val="B56F7C">
                <a:alpha val="3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52" name="Freeform 129"/>
            <p:cNvSpPr/>
            <p:nvPr/>
          </p:nvSpPr>
          <p:spPr>
            <a:xfrm>
              <a:off x="3529222" y="3233681"/>
              <a:ext cx="1153238" cy="1240440"/>
            </a:xfrm>
            <a:custGeom>
              <a:avLst/>
              <a:gdLst/>
              <a:ahLst/>
              <a:cxnLst>
                <a:cxn ang="0">
                  <a:pos x="wd2" y="hd2"/>
                </a:cxn>
                <a:cxn ang="5400000">
                  <a:pos x="wd2" y="hd2"/>
                </a:cxn>
                <a:cxn ang="10800000">
                  <a:pos x="wd2" y="hd2"/>
                </a:cxn>
                <a:cxn ang="16200000">
                  <a:pos x="wd2" y="hd2"/>
                </a:cxn>
              </a:cxnLst>
              <a:rect l="0" t="0" r="r" b="b"/>
              <a:pathLst>
                <a:path w="21600" h="21168" fill="norm" stroke="1" extrusionOk="0">
                  <a:moveTo>
                    <a:pt x="2904" y="21168"/>
                  </a:moveTo>
                  <a:lnTo>
                    <a:pt x="0" y="16038"/>
                  </a:lnTo>
                  <a:lnTo>
                    <a:pt x="11721" y="10312"/>
                  </a:lnTo>
                  <a:lnTo>
                    <a:pt x="6533" y="2068"/>
                  </a:lnTo>
                  <a:lnTo>
                    <a:pt x="9224" y="455"/>
                  </a:lnTo>
                  <a:cubicBezTo>
                    <a:pt x="10782" y="-432"/>
                    <a:pt x="12854" y="20"/>
                    <a:pt x="13828" y="1439"/>
                  </a:cubicBezTo>
                  <a:lnTo>
                    <a:pt x="21600" y="12844"/>
                  </a:lnTo>
                  <a:lnTo>
                    <a:pt x="2904" y="21168"/>
                  </a:lnTo>
                </a:path>
              </a:pathLst>
            </a:custGeom>
            <a:solidFill>
              <a:srgbClr val="FCC92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53" name="Freeform 130"/>
            <p:cNvSpPr/>
            <p:nvPr/>
          </p:nvSpPr>
          <p:spPr>
            <a:xfrm>
              <a:off x="3462554" y="4254231"/>
              <a:ext cx="224067" cy="2323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303" y="0"/>
                  </a:moveTo>
                  <a:lnTo>
                    <a:pt x="0" y="4957"/>
                  </a:lnTo>
                  <a:lnTo>
                    <a:pt x="7772" y="21600"/>
                  </a:lnTo>
                  <a:lnTo>
                    <a:pt x="21600" y="21600"/>
                  </a:lnTo>
                  <a:lnTo>
                    <a:pt x="10303" y="0"/>
                  </a:lnTo>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54" name="Freeform 65"/>
            <p:cNvSpPr/>
            <p:nvPr/>
          </p:nvSpPr>
          <p:spPr>
            <a:xfrm>
              <a:off x="1866693" y="3729224"/>
              <a:ext cx="1853253" cy="7573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055" y="19132"/>
                  </a:moveTo>
                  <a:lnTo>
                    <a:pt x="21258" y="19132"/>
                  </a:lnTo>
                  <a:lnTo>
                    <a:pt x="21600" y="21482"/>
                  </a:lnTo>
                  <a:lnTo>
                    <a:pt x="15396" y="21482"/>
                  </a:lnTo>
                  <a:close/>
                  <a:moveTo>
                    <a:pt x="0" y="0"/>
                  </a:moveTo>
                  <a:lnTo>
                    <a:pt x="12287" y="0"/>
                  </a:lnTo>
                  <a:lnTo>
                    <a:pt x="15384" y="21600"/>
                  </a:lnTo>
                  <a:lnTo>
                    <a:pt x="3108" y="21600"/>
                  </a:lnTo>
                  <a:close/>
                </a:path>
              </a:pathLst>
            </a:custGeom>
            <a:solidFill>
              <a:srgbClr val="43478A"/>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55" name="Freeform 133"/>
            <p:cNvSpPr/>
            <p:nvPr/>
          </p:nvSpPr>
          <p:spPr>
            <a:xfrm>
              <a:off x="2362514" y="3950059"/>
              <a:ext cx="331764" cy="311566"/>
            </a:xfrm>
            <a:custGeom>
              <a:avLst/>
              <a:gdLst/>
              <a:ahLst/>
              <a:cxnLst>
                <a:cxn ang="0">
                  <a:pos x="wd2" y="hd2"/>
                </a:cxn>
                <a:cxn ang="5400000">
                  <a:pos x="wd2" y="hd2"/>
                </a:cxn>
                <a:cxn ang="10800000">
                  <a:pos x="wd2" y="hd2"/>
                </a:cxn>
                <a:cxn ang="16200000">
                  <a:pos x="wd2" y="hd2"/>
                </a:cxn>
              </a:cxnLst>
              <a:rect l="0" t="0" r="r" b="b"/>
              <a:pathLst>
                <a:path w="19158" h="21600" fill="norm" stroke="1" extrusionOk="0">
                  <a:moveTo>
                    <a:pt x="18593" y="10833"/>
                  </a:moveTo>
                  <a:cubicBezTo>
                    <a:pt x="20398" y="16771"/>
                    <a:pt x="17719" y="21600"/>
                    <a:pt x="12742" y="21600"/>
                  </a:cubicBezTo>
                  <a:cubicBezTo>
                    <a:pt x="7766" y="21600"/>
                    <a:pt x="2298" y="16771"/>
                    <a:pt x="548" y="10833"/>
                  </a:cubicBezTo>
                  <a:cubicBezTo>
                    <a:pt x="-1202" y="4829"/>
                    <a:pt x="1368" y="0"/>
                    <a:pt x="6399" y="0"/>
                  </a:cubicBezTo>
                  <a:cubicBezTo>
                    <a:pt x="11375" y="0"/>
                    <a:pt x="16898" y="4829"/>
                    <a:pt x="18593" y="10833"/>
                  </a:cubicBez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56" name="Freeform 67"/>
            <p:cNvSpPr/>
            <p:nvPr/>
          </p:nvSpPr>
          <p:spPr>
            <a:xfrm>
              <a:off x="709665" y="4468062"/>
              <a:ext cx="500029" cy="489409"/>
            </a:xfrm>
            <a:custGeom>
              <a:avLst/>
              <a:gdLst/>
              <a:ahLst/>
              <a:cxnLst>
                <a:cxn ang="0">
                  <a:pos x="wd2" y="hd2"/>
                </a:cxn>
                <a:cxn ang="5400000">
                  <a:pos x="wd2" y="hd2"/>
                </a:cxn>
                <a:cxn ang="10800000">
                  <a:pos x="wd2" y="hd2"/>
                </a:cxn>
                <a:cxn ang="16200000">
                  <a:pos x="wd2" y="hd2"/>
                </a:cxn>
              </a:cxnLst>
              <a:rect l="0" t="0" r="r" b="b"/>
              <a:pathLst>
                <a:path w="21463" h="21542" fill="norm" stroke="1" extrusionOk="0">
                  <a:moveTo>
                    <a:pt x="11076" y="13372"/>
                  </a:moveTo>
                  <a:cubicBezTo>
                    <a:pt x="11352" y="13330"/>
                    <a:pt x="11629" y="13495"/>
                    <a:pt x="11668" y="13784"/>
                  </a:cubicBezTo>
                  <a:cubicBezTo>
                    <a:pt x="11708" y="14032"/>
                    <a:pt x="11550" y="14321"/>
                    <a:pt x="11273" y="14362"/>
                  </a:cubicBezTo>
                  <a:cubicBezTo>
                    <a:pt x="10997" y="14444"/>
                    <a:pt x="10799" y="14609"/>
                    <a:pt x="10681" y="14857"/>
                  </a:cubicBezTo>
                  <a:cubicBezTo>
                    <a:pt x="9931" y="16219"/>
                    <a:pt x="10799" y="19644"/>
                    <a:pt x="11194" y="20882"/>
                  </a:cubicBezTo>
                  <a:cubicBezTo>
                    <a:pt x="11273" y="21129"/>
                    <a:pt x="11155" y="21418"/>
                    <a:pt x="10878" y="21542"/>
                  </a:cubicBezTo>
                  <a:cubicBezTo>
                    <a:pt x="10839" y="21542"/>
                    <a:pt x="10799" y="21542"/>
                    <a:pt x="10720" y="21542"/>
                  </a:cubicBezTo>
                  <a:cubicBezTo>
                    <a:pt x="10523" y="21542"/>
                    <a:pt x="10326" y="21418"/>
                    <a:pt x="10247" y="21171"/>
                  </a:cubicBezTo>
                  <a:cubicBezTo>
                    <a:pt x="10089" y="20717"/>
                    <a:pt x="8707" y="16343"/>
                    <a:pt x="9812" y="14362"/>
                  </a:cubicBezTo>
                  <a:cubicBezTo>
                    <a:pt x="10089" y="13825"/>
                    <a:pt x="10523" y="13495"/>
                    <a:pt x="11076" y="13372"/>
                  </a:cubicBezTo>
                  <a:close/>
                  <a:moveTo>
                    <a:pt x="13805" y="9705"/>
                  </a:moveTo>
                  <a:cubicBezTo>
                    <a:pt x="14049" y="9662"/>
                    <a:pt x="14334" y="9833"/>
                    <a:pt x="14416" y="10133"/>
                  </a:cubicBezTo>
                  <a:cubicBezTo>
                    <a:pt x="14456" y="10433"/>
                    <a:pt x="14619" y="10647"/>
                    <a:pt x="14864" y="10818"/>
                  </a:cubicBezTo>
                  <a:cubicBezTo>
                    <a:pt x="16208" y="11588"/>
                    <a:pt x="19588" y="10647"/>
                    <a:pt x="20769" y="10261"/>
                  </a:cubicBezTo>
                  <a:cubicBezTo>
                    <a:pt x="21054" y="10133"/>
                    <a:pt x="21380" y="10304"/>
                    <a:pt x="21421" y="10604"/>
                  </a:cubicBezTo>
                  <a:cubicBezTo>
                    <a:pt x="21543" y="10861"/>
                    <a:pt x="21380" y="11160"/>
                    <a:pt x="21136" y="11246"/>
                  </a:cubicBezTo>
                  <a:cubicBezTo>
                    <a:pt x="20769" y="11374"/>
                    <a:pt x="18448" y="12187"/>
                    <a:pt x="16452" y="12187"/>
                  </a:cubicBezTo>
                  <a:cubicBezTo>
                    <a:pt x="15637" y="12187"/>
                    <a:pt x="14904" y="12059"/>
                    <a:pt x="14375" y="11716"/>
                  </a:cubicBezTo>
                  <a:cubicBezTo>
                    <a:pt x="13886" y="11460"/>
                    <a:pt x="13520" y="10946"/>
                    <a:pt x="13397" y="10390"/>
                  </a:cubicBezTo>
                  <a:cubicBezTo>
                    <a:pt x="13357" y="10090"/>
                    <a:pt x="13520" y="9791"/>
                    <a:pt x="13805" y="9705"/>
                  </a:cubicBezTo>
                  <a:close/>
                  <a:moveTo>
                    <a:pt x="5282" y="9443"/>
                  </a:moveTo>
                  <a:cubicBezTo>
                    <a:pt x="5971" y="9465"/>
                    <a:pt x="6612" y="9587"/>
                    <a:pt x="7111" y="9868"/>
                  </a:cubicBezTo>
                  <a:cubicBezTo>
                    <a:pt x="7641" y="10159"/>
                    <a:pt x="7966" y="10616"/>
                    <a:pt x="8089" y="11198"/>
                  </a:cubicBezTo>
                  <a:cubicBezTo>
                    <a:pt x="8129" y="11489"/>
                    <a:pt x="7966" y="11738"/>
                    <a:pt x="7681" y="11821"/>
                  </a:cubicBezTo>
                  <a:cubicBezTo>
                    <a:pt x="7641" y="11821"/>
                    <a:pt x="7600" y="11821"/>
                    <a:pt x="7559" y="11821"/>
                  </a:cubicBezTo>
                  <a:cubicBezTo>
                    <a:pt x="7315" y="11821"/>
                    <a:pt x="7111" y="11655"/>
                    <a:pt x="7070" y="11406"/>
                  </a:cubicBezTo>
                  <a:cubicBezTo>
                    <a:pt x="6989" y="11156"/>
                    <a:pt x="6867" y="10907"/>
                    <a:pt x="6622" y="10741"/>
                  </a:cubicBezTo>
                  <a:cubicBezTo>
                    <a:pt x="5278" y="9992"/>
                    <a:pt x="1857" y="10907"/>
                    <a:pt x="676" y="11323"/>
                  </a:cubicBezTo>
                  <a:cubicBezTo>
                    <a:pt x="391" y="11406"/>
                    <a:pt x="106" y="11239"/>
                    <a:pt x="24" y="10990"/>
                  </a:cubicBezTo>
                  <a:cubicBezTo>
                    <a:pt x="-57" y="10741"/>
                    <a:pt x="65" y="10408"/>
                    <a:pt x="350" y="10366"/>
                  </a:cubicBezTo>
                  <a:cubicBezTo>
                    <a:pt x="717" y="10211"/>
                    <a:pt x="3214" y="9377"/>
                    <a:pt x="5282" y="9443"/>
                  </a:cubicBezTo>
                  <a:close/>
                  <a:moveTo>
                    <a:pt x="10289" y="26"/>
                  </a:moveTo>
                  <a:cubicBezTo>
                    <a:pt x="10578" y="-58"/>
                    <a:pt x="10867" y="68"/>
                    <a:pt x="10949" y="362"/>
                  </a:cubicBezTo>
                  <a:cubicBezTo>
                    <a:pt x="11114" y="823"/>
                    <a:pt x="12600" y="5273"/>
                    <a:pt x="11444" y="7329"/>
                  </a:cubicBezTo>
                  <a:cubicBezTo>
                    <a:pt x="11155" y="7833"/>
                    <a:pt x="10701" y="8169"/>
                    <a:pt x="10082" y="8295"/>
                  </a:cubicBezTo>
                  <a:cubicBezTo>
                    <a:pt x="10041" y="8295"/>
                    <a:pt x="10041" y="8336"/>
                    <a:pt x="10000" y="8336"/>
                  </a:cubicBezTo>
                  <a:cubicBezTo>
                    <a:pt x="9752" y="8336"/>
                    <a:pt x="9546" y="8169"/>
                    <a:pt x="9505" y="7917"/>
                  </a:cubicBezTo>
                  <a:cubicBezTo>
                    <a:pt x="9422" y="7623"/>
                    <a:pt x="9587" y="7329"/>
                    <a:pt x="9917" y="7287"/>
                  </a:cubicBezTo>
                  <a:cubicBezTo>
                    <a:pt x="10165" y="7245"/>
                    <a:pt x="10371" y="7077"/>
                    <a:pt x="10536" y="6784"/>
                  </a:cubicBezTo>
                  <a:cubicBezTo>
                    <a:pt x="11279" y="5440"/>
                    <a:pt x="10371" y="1915"/>
                    <a:pt x="10000" y="698"/>
                  </a:cubicBezTo>
                  <a:cubicBezTo>
                    <a:pt x="9876" y="446"/>
                    <a:pt x="10041" y="110"/>
                    <a:pt x="10289" y="26"/>
                  </a:cubicBezTo>
                  <a:close/>
                </a:path>
              </a:pathLst>
            </a:custGeom>
            <a:solidFill>
              <a:srgbClr val="00000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57" name="Freeform 138"/>
            <p:cNvSpPr/>
            <p:nvPr/>
          </p:nvSpPr>
          <p:spPr>
            <a:xfrm>
              <a:off x="845848" y="4583400"/>
              <a:ext cx="236553" cy="2365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43"/>
                  </a:moveTo>
                  <a:cubicBezTo>
                    <a:pt x="21600" y="16829"/>
                    <a:pt x="16742" y="21600"/>
                    <a:pt x="10757" y="21600"/>
                  </a:cubicBezTo>
                  <a:cubicBezTo>
                    <a:pt x="4858" y="21600"/>
                    <a:pt x="0" y="16829"/>
                    <a:pt x="0" y="10843"/>
                  </a:cubicBezTo>
                  <a:cubicBezTo>
                    <a:pt x="0" y="4858"/>
                    <a:pt x="4858" y="0"/>
                    <a:pt x="10757" y="0"/>
                  </a:cubicBezTo>
                  <a:cubicBezTo>
                    <a:pt x="16742" y="0"/>
                    <a:pt x="21600" y="4858"/>
                    <a:pt x="21600" y="10843"/>
                  </a:cubicBezTo>
                </a:path>
              </a:pathLst>
            </a:custGeom>
            <a:solidFill>
              <a:srgbClr val="FB6591"/>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58" name="Freeform 69"/>
            <p:cNvSpPr/>
            <p:nvPr/>
          </p:nvSpPr>
          <p:spPr>
            <a:xfrm>
              <a:off x="5455578" y="4468062"/>
              <a:ext cx="500006" cy="489409"/>
            </a:xfrm>
            <a:custGeom>
              <a:avLst/>
              <a:gdLst/>
              <a:ahLst/>
              <a:cxnLst>
                <a:cxn ang="0">
                  <a:pos x="wd2" y="hd2"/>
                </a:cxn>
                <a:cxn ang="5400000">
                  <a:pos x="wd2" y="hd2"/>
                </a:cxn>
                <a:cxn ang="10800000">
                  <a:pos x="wd2" y="hd2"/>
                </a:cxn>
                <a:cxn ang="16200000">
                  <a:pos x="wd2" y="hd2"/>
                </a:cxn>
              </a:cxnLst>
              <a:rect l="0" t="0" r="r" b="b"/>
              <a:pathLst>
                <a:path w="21462" h="21542" fill="norm" stroke="1" extrusionOk="0">
                  <a:moveTo>
                    <a:pt x="10233" y="13372"/>
                  </a:moveTo>
                  <a:cubicBezTo>
                    <a:pt x="10785" y="13495"/>
                    <a:pt x="11220" y="13825"/>
                    <a:pt x="11496" y="14362"/>
                  </a:cubicBezTo>
                  <a:cubicBezTo>
                    <a:pt x="12602" y="16343"/>
                    <a:pt x="11220" y="20717"/>
                    <a:pt x="11062" y="21171"/>
                  </a:cubicBezTo>
                  <a:cubicBezTo>
                    <a:pt x="10983" y="21418"/>
                    <a:pt x="10785" y="21542"/>
                    <a:pt x="10588" y="21542"/>
                  </a:cubicBezTo>
                  <a:cubicBezTo>
                    <a:pt x="10549" y="21542"/>
                    <a:pt x="10470" y="21542"/>
                    <a:pt x="10430" y="21542"/>
                  </a:cubicBezTo>
                  <a:cubicBezTo>
                    <a:pt x="10193" y="21418"/>
                    <a:pt x="10035" y="21129"/>
                    <a:pt x="10154" y="20882"/>
                  </a:cubicBezTo>
                  <a:cubicBezTo>
                    <a:pt x="10509" y="19644"/>
                    <a:pt x="11378" y="16219"/>
                    <a:pt x="10628" y="14857"/>
                  </a:cubicBezTo>
                  <a:cubicBezTo>
                    <a:pt x="10509" y="14609"/>
                    <a:pt x="10312" y="14444"/>
                    <a:pt x="10035" y="14362"/>
                  </a:cubicBezTo>
                  <a:cubicBezTo>
                    <a:pt x="9759" y="14321"/>
                    <a:pt x="9601" y="14032"/>
                    <a:pt x="9640" y="13784"/>
                  </a:cubicBezTo>
                  <a:cubicBezTo>
                    <a:pt x="9719" y="13495"/>
                    <a:pt x="9956" y="13330"/>
                    <a:pt x="10233" y="13372"/>
                  </a:cubicBezTo>
                  <a:close/>
                  <a:moveTo>
                    <a:pt x="7679" y="9705"/>
                  </a:moveTo>
                  <a:cubicBezTo>
                    <a:pt x="7965" y="9791"/>
                    <a:pt x="8129" y="10090"/>
                    <a:pt x="8088" y="10390"/>
                  </a:cubicBezTo>
                  <a:cubicBezTo>
                    <a:pt x="7965" y="10946"/>
                    <a:pt x="7638" y="11460"/>
                    <a:pt x="7106" y="11716"/>
                  </a:cubicBezTo>
                  <a:cubicBezTo>
                    <a:pt x="6574" y="12059"/>
                    <a:pt x="5837" y="12187"/>
                    <a:pt x="5059" y="12187"/>
                  </a:cubicBezTo>
                  <a:cubicBezTo>
                    <a:pt x="3013" y="12187"/>
                    <a:pt x="680" y="11374"/>
                    <a:pt x="352" y="11246"/>
                  </a:cubicBezTo>
                  <a:cubicBezTo>
                    <a:pt x="66" y="11160"/>
                    <a:pt x="-57" y="10861"/>
                    <a:pt x="25" y="10604"/>
                  </a:cubicBezTo>
                  <a:cubicBezTo>
                    <a:pt x="107" y="10304"/>
                    <a:pt x="393" y="10133"/>
                    <a:pt x="639" y="10261"/>
                  </a:cubicBezTo>
                  <a:cubicBezTo>
                    <a:pt x="1867" y="10647"/>
                    <a:pt x="5305" y="11588"/>
                    <a:pt x="6615" y="10818"/>
                  </a:cubicBezTo>
                  <a:cubicBezTo>
                    <a:pt x="6901" y="10647"/>
                    <a:pt x="7024" y="10433"/>
                    <a:pt x="7106" y="10133"/>
                  </a:cubicBezTo>
                  <a:cubicBezTo>
                    <a:pt x="7147" y="9833"/>
                    <a:pt x="7433" y="9662"/>
                    <a:pt x="7679" y="9705"/>
                  </a:cubicBezTo>
                  <a:close/>
                  <a:moveTo>
                    <a:pt x="16187" y="9443"/>
                  </a:moveTo>
                  <a:cubicBezTo>
                    <a:pt x="18247" y="9377"/>
                    <a:pt x="20759" y="10211"/>
                    <a:pt x="21095" y="10366"/>
                  </a:cubicBezTo>
                  <a:cubicBezTo>
                    <a:pt x="21380" y="10408"/>
                    <a:pt x="21543" y="10741"/>
                    <a:pt x="21421" y="10990"/>
                  </a:cubicBezTo>
                  <a:cubicBezTo>
                    <a:pt x="21339" y="11239"/>
                    <a:pt x="21054" y="11406"/>
                    <a:pt x="20810" y="11323"/>
                  </a:cubicBezTo>
                  <a:cubicBezTo>
                    <a:pt x="19588" y="10907"/>
                    <a:pt x="16208" y="9992"/>
                    <a:pt x="14864" y="10741"/>
                  </a:cubicBezTo>
                  <a:cubicBezTo>
                    <a:pt x="14619" y="10907"/>
                    <a:pt x="14456" y="11156"/>
                    <a:pt x="14375" y="11406"/>
                  </a:cubicBezTo>
                  <a:cubicBezTo>
                    <a:pt x="14334" y="11655"/>
                    <a:pt x="14130" y="11821"/>
                    <a:pt x="13886" y="11821"/>
                  </a:cubicBezTo>
                  <a:lnTo>
                    <a:pt x="13805" y="11821"/>
                  </a:lnTo>
                  <a:cubicBezTo>
                    <a:pt x="13520" y="11738"/>
                    <a:pt x="13357" y="11489"/>
                    <a:pt x="13397" y="11198"/>
                  </a:cubicBezTo>
                  <a:cubicBezTo>
                    <a:pt x="13520" y="10616"/>
                    <a:pt x="13845" y="10159"/>
                    <a:pt x="14375" y="9868"/>
                  </a:cubicBezTo>
                  <a:cubicBezTo>
                    <a:pt x="14864" y="9587"/>
                    <a:pt x="15500" y="9465"/>
                    <a:pt x="16187" y="9443"/>
                  </a:cubicBezTo>
                  <a:close/>
                  <a:moveTo>
                    <a:pt x="10878" y="26"/>
                  </a:moveTo>
                  <a:cubicBezTo>
                    <a:pt x="11155" y="110"/>
                    <a:pt x="11273" y="446"/>
                    <a:pt x="11194" y="698"/>
                  </a:cubicBezTo>
                  <a:cubicBezTo>
                    <a:pt x="10799" y="1915"/>
                    <a:pt x="9931" y="5440"/>
                    <a:pt x="10681" y="6784"/>
                  </a:cubicBezTo>
                  <a:cubicBezTo>
                    <a:pt x="10799" y="7077"/>
                    <a:pt x="10997" y="7245"/>
                    <a:pt x="11273" y="7287"/>
                  </a:cubicBezTo>
                  <a:cubicBezTo>
                    <a:pt x="11550" y="7329"/>
                    <a:pt x="11708" y="7623"/>
                    <a:pt x="11668" y="7917"/>
                  </a:cubicBezTo>
                  <a:cubicBezTo>
                    <a:pt x="11629" y="8169"/>
                    <a:pt x="11392" y="8336"/>
                    <a:pt x="11194" y="8336"/>
                  </a:cubicBezTo>
                  <a:cubicBezTo>
                    <a:pt x="11115" y="8336"/>
                    <a:pt x="11115" y="8295"/>
                    <a:pt x="11076" y="8295"/>
                  </a:cubicBezTo>
                  <a:cubicBezTo>
                    <a:pt x="10523" y="8169"/>
                    <a:pt x="10089" y="7833"/>
                    <a:pt x="9812" y="7329"/>
                  </a:cubicBezTo>
                  <a:cubicBezTo>
                    <a:pt x="8707" y="5273"/>
                    <a:pt x="10089" y="823"/>
                    <a:pt x="10247" y="362"/>
                  </a:cubicBezTo>
                  <a:cubicBezTo>
                    <a:pt x="10325" y="68"/>
                    <a:pt x="10602" y="-58"/>
                    <a:pt x="10878" y="26"/>
                  </a:cubicBezTo>
                  <a:close/>
                </a:path>
              </a:pathLst>
            </a:custGeom>
            <a:solidFill>
              <a:srgbClr val="00000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59" name="Freeform 143"/>
            <p:cNvSpPr/>
            <p:nvPr/>
          </p:nvSpPr>
          <p:spPr>
            <a:xfrm>
              <a:off x="5583417" y="4583400"/>
              <a:ext cx="232401" cy="2365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43"/>
                  </a:moveTo>
                  <a:cubicBezTo>
                    <a:pt x="0" y="16829"/>
                    <a:pt x="4790" y="21600"/>
                    <a:pt x="10800" y="21600"/>
                  </a:cubicBezTo>
                  <a:cubicBezTo>
                    <a:pt x="16723" y="21600"/>
                    <a:pt x="21600" y="16829"/>
                    <a:pt x="21600" y="10843"/>
                  </a:cubicBezTo>
                  <a:cubicBezTo>
                    <a:pt x="21600" y="4858"/>
                    <a:pt x="16723" y="0"/>
                    <a:pt x="10800" y="0"/>
                  </a:cubicBezTo>
                  <a:cubicBezTo>
                    <a:pt x="4790" y="0"/>
                    <a:pt x="0" y="4858"/>
                    <a:pt x="0" y="10843"/>
                  </a:cubicBezTo>
                </a:path>
              </a:pathLst>
            </a:custGeom>
            <a:solidFill>
              <a:srgbClr val="FB6591"/>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60" name="Freeform 144"/>
            <p:cNvSpPr/>
            <p:nvPr/>
          </p:nvSpPr>
          <p:spPr>
            <a:xfrm>
              <a:off x="2045866" y="6287594"/>
              <a:ext cx="457393" cy="94886"/>
            </a:xfrm>
            <a:prstGeom prst="rect">
              <a:avLst/>
            </a:prstGeom>
            <a:solidFill>
              <a:srgbClr val="000000">
                <a:alpha val="2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61" name="Freeform 145"/>
            <p:cNvSpPr/>
            <p:nvPr/>
          </p:nvSpPr>
          <p:spPr>
            <a:xfrm>
              <a:off x="2862546" y="6287594"/>
              <a:ext cx="457396" cy="94886"/>
            </a:xfrm>
            <a:prstGeom prst="rect">
              <a:avLst/>
            </a:prstGeom>
            <a:solidFill>
              <a:srgbClr val="000000">
                <a:alpha val="2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62" name="Freeform 146"/>
            <p:cNvSpPr/>
            <p:nvPr/>
          </p:nvSpPr>
          <p:spPr>
            <a:xfrm>
              <a:off x="1566690" y="6425097"/>
              <a:ext cx="974070" cy="4115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0865" y="21600"/>
                  </a:lnTo>
                  <a:cubicBezTo>
                    <a:pt x="20005" y="21600"/>
                    <a:pt x="19270" y="20210"/>
                    <a:pt x="19081" y="18223"/>
                  </a:cubicBezTo>
                  <a:lnTo>
                    <a:pt x="18556" y="12712"/>
                  </a:lnTo>
                  <a:lnTo>
                    <a:pt x="16583" y="21600"/>
                  </a:lnTo>
                  <a:lnTo>
                    <a:pt x="0" y="21600"/>
                  </a:lnTo>
                  <a:cubicBezTo>
                    <a:pt x="1931" y="14251"/>
                    <a:pt x="4954" y="8839"/>
                    <a:pt x="8501" y="6604"/>
                  </a:cubicBezTo>
                  <a:lnTo>
                    <a:pt x="10727" y="5164"/>
                  </a:lnTo>
                  <a:lnTo>
                    <a:pt x="12973" y="15592"/>
                  </a:lnTo>
                  <a:lnTo>
                    <a:pt x="21600" y="0"/>
                  </a:lnTo>
                  <a:lnTo>
                    <a:pt x="21600" y="21600"/>
                  </a:lnTo>
                </a:path>
              </a:pathLst>
            </a:custGeom>
            <a:solidFill>
              <a:srgbClr val="B56F7C">
                <a:alpha val="3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63" name="Freeform 147"/>
            <p:cNvSpPr/>
            <p:nvPr/>
          </p:nvSpPr>
          <p:spPr>
            <a:xfrm>
              <a:off x="2379204" y="6425097"/>
              <a:ext cx="974070" cy="4115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0866" y="21600"/>
                  </a:lnTo>
                  <a:cubicBezTo>
                    <a:pt x="20006" y="21600"/>
                    <a:pt x="19251" y="20210"/>
                    <a:pt x="19083" y="18223"/>
                  </a:cubicBezTo>
                  <a:lnTo>
                    <a:pt x="18580" y="12712"/>
                  </a:lnTo>
                  <a:lnTo>
                    <a:pt x="16588" y="21600"/>
                  </a:lnTo>
                  <a:lnTo>
                    <a:pt x="0" y="21600"/>
                  </a:lnTo>
                  <a:cubicBezTo>
                    <a:pt x="1929" y="14251"/>
                    <a:pt x="4970" y="8839"/>
                    <a:pt x="8493" y="6604"/>
                  </a:cubicBezTo>
                  <a:lnTo>
                    <a:pt x="10716" y="5164"/>
                  </a:lnTo>
                  <a:lnTo>
                    <a:pt x="12981" y="15592"/>
                  </a:lnTo>
                  <a:lnTo>
                    <a:pt x="21600" y="0"/>
                  </a:lnTo>
                  <a:lnTo>
                    <a:pt x="21600" y="21600"/>
                  </a:lnTo>
                </a:path>
              </a:pathLst>
            </a:custGeom>
            <a:solidFill>
              <a:srgbClr val="FCC92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64" name="Freeform 75"/>
            <p:cNvSpPr/>
            <p:nvPr/>
          </p:nvSpPr>
          <p:spPr>
            <a:xfrm>
              <a:off x="6132761" y="5051181"/>
              <a:ext cx="1145277" cy="753374"/>
            </a:xfrm>
            <a:custGeom>
              <a:avLst/>
              <a:gdLst/>
              <a:ahLst/>
              <a:cxnLst>
                <a:cxn ang="0">
                  <a:pos x="wd2" y="hd2"/>
                </a:cxn>
                <a:cxn ang="5400000">
                  <a:pos x="wd2" y="hd2"/>
                </a:cxn>
                <a:cxn ang="10800000">
                  <a:pos x="wd2" y="hd2"/>
                </a:cxn>
                <a:cxn ang="16200000">
                  <a:pos x="wd2" y="hd2"/>
                </a:cxn>
              </a:cxnLst>
              <a:rect l="0" t="0" r="r" b="b"/>
              <a:pathLst>
                <a:path w="21518" h="20922" fill="norm" stroke="1" extrusionOk="0">
                  <a:moveTo>
                    <a:pt x="146" y="249"/>
                  </a:moveTo>
                  <a:cubicBezTo>
                    <a:pt x="1149" y="382"/>
                    <a:pt x="7036" y="6977"/>
                    <a:pt x="8925" y="11948"/>
                  </a:cubicBezTo>
                  <a:cubicBezTo>
                    <a:pt x="10642" y="16451"/>
                    <a:pt x="10235" y="19278"/>
                    <a:pt x="8836" y="20430"/>
                  </a:cubicBezTo>
                  <a:cubicBezTo>
                    <a:pt x="7438" y="21582"/>
                    <a:pt x="5704" y="20927"/>
                    <a:pt x="3899" y="16136"/>
                  </a:cubicBezTo>
                  <a:cubicBezTo>
                    <a:pt x="2235" y="11738"/>
                    <a:pt x="1811" y="6345"/>
                    <a:pt x="41" y="612"/>
                  </a:cubicBezTo>
                  <a:cubicBezTo>
                    <a:pt x="-41" y="343"/>
                    <a:pt x="3" y="230"/>
                    <a:pt x="146" y="249"/>
                  </a:cubicBezTo>
                  <a:close/>
                  <a:moveTo>
                    <a:pt x="21374" y="2"/>
                  </a:moveTo>
                  <a:cubicBezTo>
                    <a:pt x="21517" y="-18"/>
                    <a:pt x="21559" y="93"/>
                    <a:pt x="21475" y="359"/>
                  </a:cubicBezTo>
                  <a:cubicBezTo>
                    <a:pt x="19680" y="6105"/>
                    <a:pt x="19272" y="11511"/>
                    <a:pt x="17584" y="15893"/>
                  </a:cubicBezTo>
                  <a:cubicBezTo>
                    <a:pt x="15737" y="20695"/>
                    <a:pt x="13996" y="21351"/>
                    <a:pt x="12610" y="20196"/>
                  </a:cubicBezTo>
                  <a:cubicBezTo>
                    <a:pt x="11224" y="19041"/>
                    <a:pt x="10816" y="16208"/>
                    <a:pt x="12539" y="11668"/>
                  </a:cubicBezTo>
                  <a:cubicBezTo>
                    <a:pt x="14451" y="6709"/>
                    <a:pt x="20375" y="142"/>
                    <a:pt x="21374" y="2"/>
                  </a:cubicBezTo>
                  <a:close/>
                </a:path>
              </a:pathLst>
            </a:custGeom>
            <a:solidFill>
              <a:srgbClr val="43478A"/>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65" name="Freeform 150"/>
            <p:cNvSpPr/>
            <p:nvPr/>
          </p:nvSpPr>
          <p:spPr>
            <a:xfrm>
              <a:off x="6507940" y="4657917"/>
              <a:ext cx="400165" cy="1119122"/>
            </a:xfrm>
            <a:custGeom>
              <a:avLst/>
              <a:gdLst/>
              <a:ahLst/>
              <a:cxnLst>
                <a:cxn ang="0">
                  <a:pos x="wd2" y="hd2"/>
                </a:cxn>
                <a:cxn ang="5400000">
                  <a:pos x="wd2" y="hd2"/>
                </a:cxn>
                <a:cxn ang="10800000">
                  <a:pos x="wd2" y="hd2"/>
                </a:cxn>
                <a:cxn ang="16200000">
                  <a:pos x="wd2" y="hd2"/>
                </a:cxn>
              </a:cxnLst>
              <a:rect l="0" t="0" r="r" b="b"/>
              <a:pathLst>
                <a:path w="20184" h="19815" fill="norm" stroke="1" extrusionOk="0">
                  <a:moveTo>
                    <a:pt x="44" y="13951"/>
                  </a:moveTo>
                  <a:cubicBezTo>
                    <a:pt x="665" y="18221"/>
                    <a:pt x="5444" y="19912"/>
                    <a:pt x="10988" y="19812"/>
                  </a:cubicBezTo>
                  <a:cubicBezTo>
                    <a:pt x="16531" y="19711"/>
                    <a:pt x="20784" y="18120"/>
                    <a:pt x="20115" y="13583"/>
                  </a:cubicBezTo>
                  <a:cubicBezTo>
                    <a:pt x="19494" y="9430"/>
                    <a:pt x="13855" y="5395"/>
                    <a:pt x="11896" y="238"/>
                  </a:cubicBezTo>
                  <a:cubicBezTo>
                    <a:pt x="11131" y="-1688"/>
                    <a:pt x="-816" y="8576"/>
                    <a:pt x="44" y="13951"/>
                  </a:cubicBezTo>
                </a:path>
              </a:pathLst>
            </a:custGeom>
            <a:solidFill>
              <a:srgbClr val="FCC92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66" name="Freeform 151"/>
            <p:cNvSpPr/>
            <p:nvPr/>
          </p:nvSpPr>
          <p:spPr>
            <a:xfrm>
              <a:off x="6254262" y="5845923"/>
              <a:ext cx="878235" cy="9907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03" y="0"/>
                  </a:moveTo>
                  <a:lnTo>
                    <a:pt x="674" y="0"/>
                  </a:lnTo>
                  <a:lnTo>
                    <a:pt x="1208" y="5868"/>
                  </a:lnTo>
                  <a:lnTo>
                    <a:pt x="0" y="21600"/>
                  </a:lnTo>
                  <a:lnTo>
                    <a:pt x="21600" y="21600"/>
                  </a:lnTo>
                  <a:lnTo>
                    <a:pt x="20392" y="5868"/>
                  </a:lnTo>
                  <a:lnTo>
                    <a:pt x="20903" y="0"/>
                  </a:lnTo>
                </a:path>
              </a:pathLst>
            </a:custGeom>
            <a:solidFill>
              <a:srgbClr val="FB6591"/>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67" name="Freeform 78"/>
            <p:cNvSpPr/>
            <p:nvPr/>
          </p:nvSpPr>
          <p:spPr>
            <a:xfrm>
              <a:off x="6204261" y="5691751"/>
              <a:ext cx="978236" cy="4240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918"/>
                  </a:moveTo>
                  <a:lnTo>
                    <a:pt x="21600" y="15918"/>
                  </a:lnTo>
                  <a:lnTo>
                    <a:pt x="21600" y="21600"/>
                  </a:lnTo>
                  <a:lnTo>
                    <a:pt x="0" y="21600"/>
                  </a:lnTo>
                  <a:close/>
                  <a:moveTo>
                    <a:pt x="0" y="0"/>
                  </a:moveTo>
                  <a:lnTo>
                    <a:pt x="21600" y="0"/>
                  </a:lnTo>
                  <a:lnTo>
                    <a:pt x="21600" y="7805"/>
                  </a:lnTo>
                  <a:lnTo>
                    <a:pt x="0" y="7805"/>
                  </a:lnTo>
                  <a:close/>
                </a:path>
              </a:pathLst>
            </a:custGeom>
            <a:solidFill>
              <a:srgbClr val="00000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68" name="Freeform 154"/>
            <p:cNvSpPr/>
            <p:nvPr/>
          </p:nvSpPr>
          <p:spPr>
            <a:xfrm>
              <a:off x="3374876" y="337333"/>
              <a:ext cx="2249439" cy="1603418"/>
            </a:xfrm>
            <a:custGeom>
              <a:avLst/>
              <a:gdLst/>
              <a:ahLst/>
              <a:cxnLst>
                <a:cxn ang="0">
                  <a:pos x="wd2" y="hd2"/>
                </a:cxn>
                <a:cxn ang="5400000">
                  <a:pos x="wd2" y="hd2"/>
                </a:cxn>
                <a:cxn ang="10800000">
                  <a:pos x="wd2" y="hd2"/>
                </a:cxn>
                <a:cxn ang="16200000">
                  <a:pos x="wd2" y="hd2"/>
                </a:cxn>
              </a:cxnLst>
              <a:rect l="0" t="0" r="r" b="b"/>
              <a:pathLst>
                <a:path w="20538" h="20586" fill="norm" stroke="1" extrusionOk="0">
                  <a:moveTo>
                    <a:pt x="11331" y="333"/>
                  </a:moveTo>
                  <a:cubicBezTo>
                    <a:pt x="5693" y="-1014"/>
                    <a:pt x="652" y="1850"/>
                    <a:pt x="56" y="6728"/>
                  </a:cubicBezTo>
                  <a:cubicBezTo>
                    <a:pt x="-531" y="11606"/>
                    <a:pt x="3561" y="16654"/>
                    <a:pt x="9198" y="18001"/>
                  </a:cubicBezTo>
                  <a:cubicBezTo>
                    <a:pt x="11624" y="18584"/>
                    <a:pt x="13929" y="18390"/>
                    <a:pt x="15829" y="17589"/>
                  </a:cubicBezTo>
                  <a:lnTo>
                    <a:pt x="17866" y="20586"/>
                  </a:lnTo>
                  <a:lnTo>
                    <a:pt x="17547" y="16618"/>
                  </a:lnTo>
                  <a:cubicBezTo>
                    <a:pt x="19144" y="15441"/>
                    <a:pt x="20223" y="13706"/>
                    <a:pt x="20482" y="11618"/>
                  </a:cubicBezTo>
                  <a:cubicBezTo>
                    <a:pt x="21069" y="6728"/>
                    <a:pt x="16977" y="1680"/>
                    <a:pt x="11331" y="333"/>
                  </a:cubicBezTo>
                </a:path>
              </a:pathLst>
            </a:custGeom>
            <a:solidFill>
              <a:srgbClr val="43478A"/>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69" name="Freeform 155"/>
            <p:cNvSpPr/>
            <p:nvPr/>
          </p:nvSpPr>
          <p:spPr>
            <a:xfrm>
              <a:off x="3987561" y="795848"/>
              <a:ext cx="894900" cy="7740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2991" y="0"/>
                  </a:lnTo>
                  <a:lnTo>
                    <a:pt x="12467" y="0"/>
                  </a:lnTo>
                  <a:cubicBezTo>
                    <a:pt x="15367" y="0"/>
                    <a:pt x="18951" y="2429"/>
                    <a:pt x="19408" y="5730"/>
                  </a:cubicBezTo>
                  <a:lnTo>
                    <a:pt x="21600" y="21600"/>
                  </a:lnTo>
                </a:path>
              </a:pathLst>
            </a:custGeom>
            <a:solidFill>
              <a:srgbClr val="B56F7C"/>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70" name="Freeform 156"/>
            <p:cNvSpPr/>
            <p:nvPr/>
          </p:nvSpPr>
          <p:spPr>
            <a:xfrm>
              <a:off x="4275063" y="633342"/>
              <a:ext cx="186569" cy="203236"/>
            </a:xfrm>
            <a:prstGeom prst="rect">
              <a:avLst/>
            </a:prstGeom>
            <a:solidFill>
              <a:srgbClr val="FCC92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71" name="Freeform 157"/>
            <p:cNvSpPr/>
            <p:nvPr/>
          </p:nvSpPr>
          <p:spPr>
            <a:xfrm>
              <a:off x="4770906" y="900014"/>
              <a:ext cx="478229" cy="6699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85" y="0"/>
                  </a:moveTo>
                  <a:lnTo>
                    <a:pt x="21600" y="2410"/>
                  </a:lnTo>
                  <a:lnTo>
                    <a:pt x="13361" y="21600"/>
                  </a:lnTo>
                  <a:lnTo>
                    <a:pt x="0" y="21600"/>
                  </a:lnTo>
                  <a:lnTo>
                    <a:pt x="10885" y="0"/>
                  </a:lnTo>
                </a:path>
              </a:pathLst>
            </a:custGeom>
            <a:solidFill>
              <a:srgbClr val="B56F7C"/>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72" name="Freeform 158"/>
            <p:cNvSpPr/>
            <p:nvPr/>
          </p:nvSpPr>
          <p:spPr>
            <a:xfrm>
              <a:off x="5108410" y="529177"/>
              <a:ext cx="311560" cy="3698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393" y="21600"/>
                  </a:moveTo>
                  <a:lnTo>
                    <a:pt x="0" y="17082"/>
                  </a:lnTo>
                  <a:lnTo>
                    <a:pt x="8141" y="0"/>
                  </a:lnTo>
                  <a:lnTo>
                    <a:pt x="21600" y="4573"/>
                  </a:lnTo>
                  <a:lnTo>
                    <a:pt x="13393" y="21600"/>
                  </a:lnTo>
                </a:path>
              </a:pathLst>
            </a:custGeom>
            <a:solidFill>
              <a:srgbClr val="00000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73" name="Freeform 159"/>
            <p:cNvSpPr/>
            <p:nvPr/>
          </p:nvSpPr>
          <p:spPr>
            <a:xfrm>
              <a:off x="5154246" y="570843"/>
              <a:ext cx="224059" cy="282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577" y="21600"/>
                  </a:moveTo>
                  <a:lnTo>
                    <a:pt x="0" y="17581"/>
                  </a:lnTo>
                  <a:lnTo>
                    <a:pt x="9023" y="0"/>
                  </a:lnTo>
                  <a:lnTo>
                    <a:pt x="21600" y="4019"/>
                  </a:lnTo>
                  <a:lnTo>
                    <a:pt x="12577" y="21600"/>
                  </a:ln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74" name="Freeform 160"/>
            <p:cNvSpPr/>
            <p:nvPr/>
          </p:nvSpPr>
          <p:spPr>
            <a:xfrm>
              <a:off x="5033409" y="691676"/>
              <a:ext cx="244898" cy="2698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037"/>
                  </a:moveTo>
                  <a:lnTo>
                    <a:pt x="2658" y="11789"/>
                  </a:lnTo>
                  <a:lnTo>
                    <a:pt x="3323" y="4715"/>
                  </a:lnTo>
                  <a:lnTo>
                    <a:pt x="8723" y="0"/>
                  </a:lnTo>
                  <a:lnTo>
                    <a:pt x="15868" y="380"/>
                  </a:lnTo>
                  <a:cubicBezTo>
                    <a:pt x="15951" y="3499"/>
                    <a:pt x="13957" y="5020"/>
                    <a:pt x="10883" y="4563"/>
                  </a:cubicBezTo>
                  <a:lnTo>
                    <a:pt x="9720" y="6389"/>
                  </a:lnTo>
                  <a:cubicBezTo>
                    <a:pt x="9720" y="6389"/>
                    <a:pt x="12628" y="8975"/>
                    <a:pt x="12129" y="12245"/>
                  </a:cubicBezTo>
                  <a:lnTo>
                    <a:pt x="21600" y="15744"/>
                  </a:lnTo>
                  <a:lnTo>
                    <a:pt x="20852" y="17113"/>
                  </a:lnTo>
                  <a:cubicBezTo>
                    <a:pt x="20022" y="18710"/>
                    <a:pt x="18360" y="19775"/>
                    <a:pt x="16449" y="20079"/>
                  </a:cubicBezTo>
                  <a:lnTo>
                    <a:pt x="15785" y="21600"/>
                  </a:lnTo>
                  <a:lnTo>
                    <a:pt x="0" y="17037"/>
                  </a:lnTo>
                </a:path>
              </a:pathLst>
            </a:custGeom>
            <a:solidFill>
              <a:srgbClr val="FCC92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75" name="Freeform 161"/>
            <p:cNvSpPr/>
            <p:nvPr/>
          </p:nvSpPr>
          <p:spPr>
            <a:xfrm>
              <a:off x="5729256" y="383338"/>
              <a:ext cx="1086572" cy="575304"/>
            </a:xfrm>
            <a:custGeom>
              <a:avLst/>
              <a:gdLst/>
              <a:ahLst/>
              <a:cxnLst>
                <a:cxn ang="0">
                  <a:pos x="wd2" y="hd2"/>
                </a:cxn>
                <a:cxn ang="5400000">
                  <a:pos x="wd2" y="hd2"/>
                </a:cxn>
                <a:cxn ang="10800000">
                  <a:pos x="wd2" y="hd2"/>
                </a:cxn>
                <a:cxn ang="16200000">
                  <a:pos x="wd2" y="hd2"/>
                </a:cxn>
              </a:cxnLst>
              <a:rect l="0" t="0" r="r" b="b"/>
              <a:pathLst>
                <a:path w="21600" h="20046" fill="norm" stroke="1" extrusionOk="0">
                  <a:moveTo>
                    <a:pt x="20175" y="0"/>
                  </a:moveTo>
                  <a:lnTo>
                    <a:pt x="1444" y="0"/>
                  </a:lnTo>
                  <a:cubicBezTo>
                    <a:pt x="638" y="0"/>
                    <a:pt x="0" y="1118"/>
                    <a:pt x="0" y="2499"/>
                  </a:cubicBezTo>
                  <a:lnTo>
                    <a:pt x="0" y="10027"/>
                  </a:lnTo>
                  <a:cubicBezTo>
                    <a:pt x="0" y="11408"/>
                    <a:pt x="638" y="12559"/>
                    <a:pt x="1444" y="12559"/>
                  </a:cubicBezTo>
                  <a:lnTo>
                    <a:pt x="4294" y="12559"/>
                  </a:lnTo>
                  <a:cubicBezTo>
                    <a:pt x="4444" y="15123"/>
                    <a:pt x="4444" y="19923"/>
                    <a:pt x="2175" y="19923"/>
                  </a:cubicBezTo>
                  <a:cubicBezTo>
                    <a:pt x="2175" y="19923"/>
                    <a:pt x="8569" y="21600"/>
                    <a:pt x="9150" y="12559"/>
                  </a:cubicBezTo>
                  <a:lnTo>
                    <a:pt x="20175" y="12559"/>
                  </a:lnTo>
                  <a:cubicBezTo>
                    <a:pt x="20962" y="12559"/>
                    <a:pt x="21600" y="11408"/>
                    <a:pt x="21600" y="10027"/>
                  </a:cubicBezTo>
                  <a:lnTo>
                    <a:pt x="21600" y="2499"/>
                  </a:lnTo>
                  <a:cubicBezTo>
                    <a:pt x="21600" y="1118"/>
                    <a:pt x="20962" y="0"/>
                    <a:pt x="20175" y="0"/>
                  </a:cubicBezTo>
                </a:path>
              </a:pathLst>
            </a:custGeom>
            <a:solidFill>
              <a:srgbClr val="AACBF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76" name="Freeform 162"/>
            <p:cNvSpPr/>
            <p:nvPr/>
          </p:nvSpPr>
          <p:spPr>
            <a:xfrm>
              <a:off x="4520902" y="1862528"/>
              <a:ext cx="432396" cy="2157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68"/>
                    <a:pt x="16742" y="21600"/>
                    <a:pt x="10753" y="21600"/>
                  </a:cubicBezTo>
                  <a:cubicBezTo>
                    <a:pt x="4810" y="21600"/>
                    <a:pt x="0" y="16768"/>
                    <a:pt x="0" y="10800"/>
                  </a:cubicBezTo>
                  <a:cubicBezTo>
                    <a:pt x="0" y="4737"/>
                    <a:pt x="4810" y="0"/>
                    <a:pt x="10753" y="0"/>
                  </a:cubicBezTo>
                  <a:cubicBezTo>
                    <a:pt x="16742" y="0"/>
                    <a:pt x="21600" y="4737"/>
                    <a:pt x="21600" y="10800"/>
                  </a:cubicBezTo>
                </a:path>
              </a:pathLst>
            </a:custGeom>
            <a:solidFill>
              <a:srgbClr val="43478A"/>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77" name="Freeform 163"/>
            <p:cNvSpPr/>
            <p:nvPr/>
          </p:nvSpPr>
          <p:spPr>
            <a:xfrm>
              <a:off x="3466719" y="16667"/>
              <a:ext cx="319897" cy="174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42"/>
                  </a:moveTo>
                  <a:cubicBezTo>
                    <a:pt x="21600" y="16813"/>
                    <a:pt x="16758" y="21600"/>
                    <a:pt x="10768" y="21600"/>
                  </a:cubicBezTo>
                  <a:cubicBezTo>
                    <a:pt x="4842" y="21600"/>
                    <a:pt x="0" y="16813"/>
                    <a:pt x="0" y="10742"/>
                  </a:cubicBezTo>
                  <a:cubicBezTo>
                    <a:pt x="0" y="4904"/>
                    <a:pt x="4842" y="0"/>
                    <a:pt x="10768" y="0"/>
                  </a:cubicBezTo>
                  <a:cubicBezTo>
                    <a:pt x="16758" y="0"/>
                    <a:pt x="21600" y="4904"/>
                    <a:pt x="21600" y="10742"/>
                  </a:cubicBezTo>
                </a:path>
              </a:pathLst>
            </a:custGeom>
            <a:solidFill>
              <a:srgbClr val="43478A"/>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78" name="Freeform 164"/>
            <p:cNvSpPr/>
            <p:nvPr/>
          </p:nvSpPr>
          <p:spPr>
            <a:xfrm>
              <a:off x="5033408" y="158335"/>
              <a:ext cx="153225" cy="1532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67"/>
                  </a:moveTo>
                  <a:cubicBezTo>
                    <a:pt x="21600" y="16636"/>
                    <a:pt x="16800" y="21600"/>
                    <a:pt x="10800" y="21600"/>
                  </a:cubicBezTo>
                  <a:cubicBezTo>
                    <a:pt x="4800" y="21600"/>
                    <a:pt x="0" y="16636"/>
                    <a:pt x="0" y="10867"/>
                  </a:cubicBezTo>
                  <a:cubicBezTo>
                    <a:pt x="0" y="4830"/>
                    <a:pt x="4800" y="0"/>
                    <a:pt x="10800" y="0"/>
                  </a:cubicBezTo>
                  <a:cubicBezTo>
                    <a:pt x="16800" y="0"/>
                    <a:pt x="21600" y="4830"/>
                    <a:pt x="21600" y="10867"/>
                  </a:cubicBezTo>
                </a:path>
              </a:pathLst>
            </a:custGeom>
            <a:solidFill>
              <a:srgbClr val="00000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79" name="Freeform 165"/>
            <p:cNvSpPr/>
            <p:nvPr/>
          </p:nvSpPr>
          <p:spPr>
            <a:xfrm>
              <a:off x="3608389" y="1566691"/>
              <a:ext cx="124049" cy="124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2"/>
                  </a:moveTo>
                  <a:cubicBezTo>
                    <a:pt x="21600" y="16653"/>
                    <a:pt x="16782" y="21600"/>
                    <a:pt x="10800" y="21600"/>
                  </a:cubicBezTo>
                  <a:cubicBezTo>
                    <a:pt x="4985" y="21600"/>
                    <a:pt x="0" y="16653"/>
                    <a:pt x="0" y="10882"/>
                  </a:cubicBezTo>
                  <a:cubicBezTo>
                    <a:pt x="0" y="4947"/>
                    <a:pt x="4985" y="0"/>
                    <a:pt x="10800" y="0"/>
                  </a:cubicBezTo>
                  <a:cubicBezTo>
                    <a:pt x="16782" y="0"/>
                    <a:pt x="21600" y="4947"/>
                    <a:pt x="21600" y="10882"/>
                  </a:cubicBezTo>
                </a:path>
              </a:pathLst>
            </a:custGeom>
            <a:solidFill>
              <a:srgbClr val="00000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80" name="Freeform 166"/>
            <p:cNvSpPr/>
            <p:nvPr/>
          </p:nvSpPr>
          <p:spPr>
            <a:xfrm>
              <a:off x="4313473" y="633344"/>
              <a:ext cx="148147" cy="169904"/>
            </a:xfrm>
            <a:custGeom>
              <a:avLst/>
              <a:gdLst/>
              <a:ahLst/>
              <a:cxnLst>
                <a:cxn ang="0">
                  <a:pos x="wd2" y="hd2"/>
                </a:cxn>
                <a:cxn ang="5400000">
                  <a:pos x="wd2" y="hd2"/>
                </a:cxn>
                <a:cxn ang="10800000">
                  <a:pos x="wd2" y="hd2"/>
                </a:cxn>
                <a:cxn ang="16200000">
                  <a:pos x="wd2" y="hd2"/>
                </a:cxn>
              </a:cxnLst>
              <a:rect l="0" t="0" r="r" b="b"/>
              <a:pathLst>
                <a:path w="21468" h="21600" fill="norm" stroke="1" extrusionOk="0">
                  <a:moveTo>
                    <a:pt x="21468" y="21600"/>
                  </a:moveTo>
                  <a:lnTo>
                    <a:pt x="21468" y="0"/>
                  </a:lnTo>
                  <a:lnTo>
                    <a:pt x="6" y="0"/>
                  </a:lnTo>
                  <a:cubicBezTo>
                    <a:pt x="-132" y="6171"/>
                    <a:pt x="1932" y="19582"/>
                    <a:pt x="21468" y="21600"/>
                  </a:cubicBezTo>
                </a:path>
              </a:pathLst>
            </a:custGeom>
            <a:solidFill>
              <a:srgbClr val="FB6591">
                <a:alpha val="5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81" name="Freeform 167"/>
            <p:cNvSpPr/>
            <p:nvPr/>
          </p:nvSpPr>
          <p:spPr>
            <a:xfrm>
              <a:off x="4216731" y="341673"/>
              <a:ext cx="357397" cy="3782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64"/>
                    <a:pt x="16756" y="21600"/>
                    <a:pt x="10828" y="21600"/>
                  </a:cubicBezTo>
                  <a:cubicBezTo>
                    <a:pt x="4844" y="21600"/>
                    <a:pt x="0" y="16764"/>
                    <a:pt x="0" y="10800"/>
                  </a:cubicBezTo>
                  <a:cubicBezTo>
                    <a:pt x="0" y="4836"/>
                    <a:pt x="4844" y="0"/>
                    <a:pt x="10828" y="0"/>
                  </a:cubicBezTo>
                  <a:cubicBezTo>
                    <a:pt x="16756" y="0"/>
                    <a:pt x="21600" y="4836"/>
                    <a:pt x="21600" y="10800"/>
                  </a:cubicBezTo>
                </a:path>
              </a:pathLst>
            </a:custGeom>
            <a:solidFill>
              <a:srgbClr val="FCC92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82" name="Freeform 168"/>
            <p:cNvSpPr/>
            <p:nvPr/>
          </p:nvSpPr>
          <p:spPr>
            <a:xfrm>
              <a:off x="4010771" y="129170"/>
              <a:ext cx="690164" cy="539110"/>
            </a:xfrm>
            <a:custGeom>
              <a:avLst/>
              <a:gdLst/>
              <a:ahLst/>
              <a:cxnLst>
                <a:cxn ang="0">
                  <a:pos x="wd2" y="hd2"/>
                </a:cxn>
                <a:cxn ang="5400000">
                  <a:pos x="wd2" y="hd2"/>
                </a:cxn>
                <a:cxn ang="10800000">
                  <a:pos x="wd2" y="hd2"/>
                </a:cxn>
                <a:cxn ang="16200000">
                  <a:pos x="wd2" y="hd2"/>
                </a:cxn>
              </a:cxnLst>
              <a:rect l="0" t="0" r="r" b="b"/>
              <a:pathLst>
                <a:path w="19575" h="20433" fill="norm" stroke="1" extrusionOk="0">
                  <a:moveTo>
                    <a:pt x="4373" y="18851"/>
                  </a:moveTo>
                  <a:cubicBezTo>
                    <a:pt x="4373" y="18851"/>
                    <a:pt x="5335" y="21600"/>
                    <a:pt x="7100" y="19851"/>
                  </a:cubicBezTo>
                  <a:lnTo>
                    <a:pt x="7100" y="17851"/>
                  </a:lnTo>
                  <a:cubicBezTo>
                    <a:pt x="7100" y="17851"/>
                    <a:pt x="8329" y="16959"/>
                    <a:pt x="7848" y="15566"/>
                  </a:cubicBezTo>
                  <a:cubicBezTo>
                    <a:pt x="7848" y="15566"/>
                    <a:pt x="6538" y="15816"/>
                    <a:pt x="6512" y="13567"/>
                  </a:cubicBezTo>
                  <a:cubicBezTo>
                    <a:pt x="6512" y="13567"/>
                    <a:pt x="7608" y="12389"/>
                    <a:pt x="7982" y="13817"/>
                  </a:cubicBezTo>
                  <a:cubicBezTo>
                    <a:pt x="7982" y="13817"/>
                    <a:pt x="9853" y="13745"/>
                    <a:pt x="9613" y="11568"/>
                  </a:cubicBezTo>
                  <a:cubicBezTo>
                    <a:pt x="9613" y="11568"/>
                    <a:pt x="11938" y="11746"/>
                    <a:pt x="12099" y="9890"/>
                  </a:cubicBezTo>
                  <a:cubicBezTo>
                    <a:pt x="12099" y="9890"/>
                    <a:pt x="13729" y="12532"/>
                    <a:pt x="16055" y="10140"/>
                  </a:cubicBezTo>
                  <a:cubicBezTo>
                    <a:pt x="16055" y="10140"/>
                    <a:pt x="19210" y="12103"/>
                    <a:pt x="19557" y="7426"/>
                  </a:cubicBezTo>
                  <a:cubicBezTo>
                    <a:pt x="19878" y="2749"/>
                    <a:pt x="15654" y="2571"/>
                    <a:pt x="15654" y="2571"/>
                  </a:cubicBezTo>
                  <a:cubicBezTo>
                    <a:pt x="15654" y="2571"/>
                    <a:pt x="14772" y="0"/>
                    <a:pt x="11751" y="0"/>
                  </a:cubicBezTo>
                  <a:cubicBezTo>
                    <a:pt x="8704" y="0"/>
                    <a:pt x="7848" y="1892"/>
                    <a:pt x="7848" y="1892"/>
                  </a:cubicBezTo>
                  <a:cubicBezTo>
                    <a:pt x="7848" y="1892"/>
                    <a:pt x="6752" y="321"/>
                    <a:pt x="5041" y="536"/>
                  </a:cubicBezTo>
                  <a:cubicBezTo>
                    <a:pt x="3304" y="785"/>
                    <a:pt x="2716" y="2928"/>
                    <a:pt x="3063" y="4249"/>
                  </a:cubicBezTo>
                  <a:cubicBezTo>
                    <a:pt x="3063" y="4249"/>
                    <a:pt x="764" y="5462"/>
                    <a:pt x="1165" y="8604"/>
                  </a:cubicBezTo>
                  <a:cubicBezTo>
                    <a:pt x="1165" y="8604"/>
                    <a:pt x="-1722" y="11496"/>
                    <a:pt x="1593" y="15388"/>
                  </a:cubicBezTo>
                  <a:cubicBezTo>
                    <a:pt x="1593" y="15388"/>
                    <a:pt x="604" y="19708"/>
                    <a:pt x="4373" y="18851"/>
                  </a:cubicBezTo>
                </a:path>
              </a:pathLst>
            </a:custGeom>
            <a:solidFill>
              <a:srgbClr val="FB6591"/>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83" name="Freeform 169"/>
            <p:cNvSpPr/>
            <p:nvPr/>
          </p:nvSpPr>
          <p:spPr>
            <a:xfrm>
              <a:off x="3987561" y="1133350"/>
              <a:ext cx="894900" cy="4323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7" y="0"/>
                  </a:moveTo>
                  <a:lnTo>
                    <a:pt x="0" y="21600"/>
                  </a:lnTo>
                  <a:lnTo>
                    <a:pt x="21600" y="21600"/>
                  </a:lnTo>
                  <a:lnTo>
                    <a:pt x="20938" y="13224"/>
                  </a:lnTo>
                  <a:cubicBezTo>
                    <a:pt x="12079" y="13318"/>
                    <a:pt x="4430" y="3906"/>
                    <a:pt x="1667" y="0"/>
                  </a:cubicBezTo>
                </a:path>
              </a:pathLst>
            </a:custGeom>
            <a:solidFill>
              <a:srgbClr val="000000">
                <a:alpha val="3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84" name="Freeform 170"/>
            <p:cNvSpPr/>
            <p:nvPr/>
          </p:nvSpPr>
          <p:spPr>
            <a:xfrm>
              <a:off x="3682927" y="795848"/>
              <a:ext cx="541196" cy="719897"/>
            </a:xfrm>
            <a:custGeom>
              <a:avLst/>
              <a:gdLst/>
              <a:ahLst/>
              <a:cxnLst>
                <a:cxn ang="0">
                  <a:pos x="wd2" y="hd2"/>
                </a:cxn>
                <a:cxn ang="5400000">
                  <a:pos x="wd2" y="hd2"/>
                </a:cxn>
                <a:cxn ang="10800000">
                  <a:pos x="wd2" y="hd2"/>
                </a:cxn>
                <a:cxn ang="16200000">
                  <a:pos x="wd2" y="hd2"/>
                </a:cxn>
              </a:cxnLst>
              <a:rect l="0" t="0" r="r" b="b"/>
              <a:pathLst>
                <a:path w="20816" h="21600" fill="norm" stroke="1" extrusionOk="0">
                  <a:moveTo>
                    <a:pt x="15199" y="21600"/>
                  </a:moveTo>
                  <a:lnTo>
                    <a:pt x="2260" y="13482"/>
                  </a:lnTo>
                  <a:cubicBezTo>
                    <a:pt x="-712" y="11609"/>
                    <a:pt x="-784" y="7806"/>
                    <a:pt x="2224" y="6017"/>
                  </a:cubicBezTo>
                  <a:cubicBezTo>
                    <a:pt x="2224" y="6017"/>
                    <a:pt x="9581" y="1987"/>
                    <a:pt x="16322" y="0"/>
                  </a:cubicBezTo>
                  <a:lnTo>
                    <a:pt x="17735" y="3207"/>
                  </a:lnTo>
                  <a:cubicBezTo>
                    <a:pt x="18424" y="4768"/>
                    <a:pt x="17590" y="6471"/>
                    <a:pt x="15742" y="7266"/>
                  </a:cubicBezTo>
                  <a:lnTo>
                    <a:pt x="9907" y="9764"/>
                  </a:lnTo>
                  <a:lnTo>
                    <a:pt x="20816" y="16094"/>
                  </a:lnTo>
                  <a:lnTo>
                    <a:pt x="15199" y="21600"/>
                  </a:lnTo>
                </a:path>
              </a:pathLst>
            </a:custGeom>
            <a:solidFill>
              <a:srgbClr val="B56F7C"/>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85" name="Freeform 171"/>
            <p:cNvSpPr/>
            <p:nvPr/>
          </p:nvSpPr>
          <p:spPr>
            <a:xfrm>
              <a:off x="4104231" y="1358355"/>
              <a:ext cx="507398" cy="209900"/>
            </a:xfrm>
            <a:custGeom>
              <a:avLst/>
              <a:gdLst/>
              <a:ahLst/>
              <a:cxnLst>
                <a:cxn ang="0">
                  <a:pos x="wd2" y="hd2"/>
                </a:cxn>
                <a:cxn ang="5400000">
                  <a:pos x="wd2" y="hd2"/>
                </a:cxn>
                <a:cxn ang="10800000">
                  <a:pos x="wd2" y="hd2"/>
                </a:cxn>
                <a:cxn ang="16200000">
                  <a:pos x="wd2" y="hd2"/>
                </a:cxn>
              </a:cxnLst>
              <a:rect l="0" t="0" r="r" b="b"/>
              <a:pathLst>
                <a:path w="21600" h="17615" fill="norm" stroke="1" extrusionOk="0">
                  <a:moveTo>
                    <a:pt x="0" y="10521"/>
                  </a:moveTo>
                  <a:lnTo>
                    <a:pt x="2936" y="14427"/>
                  </a:lnTo>
                  <a:cubicBezTo>
                    <a:pt x="2936" y="14427"/>
                    <a:pt x="6396" y="21600"/>
                    <a:pt x="10418" y="14427"/>
                  </a:cubicBezTo>
                  <a:cubicBezTo>
                    <a:pt x="10418" y="14427"/>
                    <a:pt x="13153" y="19607"/>
                    <a:pt x="16250" y="16260"/>
                  </a:cubicBezTo>
                  <a:lnTo>
                    <a:pt x="15084" y="12514"/>
                  </a:lnTo>
                  <a:cubicBezTo>
                    <a:pt x="15084" y="12514"/>
                    <a:pt x="19227" y="19926"/>
                    <a:pt x="21600" y="16419"/>
                  </a:cubicBezTo>
                  <a:lnTo>
                    <a:pt x="16009" y="4782"/>
                  </a:lnTo>
                  <a:lnTo>
                    <a:pt x="8608" y="5021"/>
                  </a:lnTo>
                  <a:lnTo>
                    <a:pt x="4223" y="0"/>
                  </a:lnTo>
                  <a:lnTo>
                    <a:pt x="0" y="10521"/>
                  </a:lnTo>
                </a:path>
              </a:pathLst>
            </a:custGeom>
            <a:solidFill>
              <a:srgbClr val="FCC92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86" name="Freeform 173"/>
            <p:cNvSpPr/>
            <p:nvPr/>
          </p:nvSpPr>
          <p:spPr>
            <a:xfrm>
              <a:off x="4104231" y="1358353"/>
              <a:ext cx="157394" cy="1657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81" y="0"/>
                  </a:moveTo>
                  <a:lnTo>
                    <a:pt x="0" y="16200"/>
                  </a:lnTo>
                  <a:lnTo>
                    <a:pt x="8407" y="21600"/>
                  </a:lnTo>
                  <a:lnTo>
                    <a:pt x="21600" y="4418"/>
                  </a:lnTo>
                  <a:lnTo>
                    <a:pt x="13581" y="0"/>
                  </a:lnTo>
                </a:path>
              </a:pathLst>
            </a:custGeom>
            <a:solidFill>
              <a:srgbClr val="FB6591">
                <a:alpha val="5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87" name="Freeform 98"/>
            <p:cNvSpPr/>
            <p:nvPr/>
          </p:nvSpPr>
          <p:spPr>
            <a:xfrm>
              <a:off x="4216729" y="1008348"/>
              <a:ext cx="1465744" cy="561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385" y="0"/>
                  </a:moveTo>
                  <a:lnTo>
                    <a:pt x="21600" y="0"/>
                  </a:lnTo>
                  <a:lnTo>
                    <a:pt x="18215" y="21441"/>
                  </a:lnTo>
                  <a:lnTo>
                    <a:pt x="9971" y="21441"/>
                  </a:lnTo>
                  <a:lnTo>
                    <a:pt x="9946" y="21600"/>
                  </a:lnTo>
                  <a:lnTo>
                    <a:pt x="0" y="21600"/>
                  </a:lnTo>
                  <a:lnTo>
                    <a:pt x="417" y="18913"/>
                  </a:lnTo>
                  <a:lnTo>
                    <a:pt x="7399" y="18913"/>
                  </a:lnTo>
                  <a:close/>
                </a:path>
              </a:pathLst>
            </a:custGeom>
            <a:solidFill>
              <a:srgbClr val="00000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88" name="Freeform 175"/>
            <p:cNvSpPr/>
            <p:nvPr/>
          </p:nvSpPr>
          <p:spPr>
            <a:xfrm>
              <a:off x="5095581" y="1204188"/>
              <a:ext cx="182493" cy="169880"/>
            </a:xfrm>
            <a:custGeom>
              <a:avLst/>
              <a:gdLst/>
              <a:ahLst/>
              <a:cxnLst>
                <a:cxn ang="0">
                  <a:pos x="wd2" y="hd2"/>
                </a:cxn>
                <a:cxn ang="5400000">
                  <a:pos x="wd2" y="hd2"/>
                </a:cxn>
                <a:cxn ang="10800000">
                  <a:pos x="wd2" y="hd2"/>
                </a:cxn>
                <a:cxn ang="16200000">
                  <a:pos x="wd2" y="hd2"/>
                </a:cxn>
              </a:cxnLst>
              <a:rect l="0" t="0" r="r" b="b"/>
              <a:pathLst>
                <a:path w="19007" h="21600" fill="norm" stroke="1" extrusionOk="0">
                  <a:moveTo>
                    <a:pt x="18251" y="10800"/>
                  </a:moveTo>
                  <a:cubicBezTo>
                    <a:pt x="16270" y="16746"/>
                    <a:pt x="10721" y="21600"/>
                    <a:pt x="5866" y="21600"/>
                  </a:cubicBezTo>
                  <a:cubicBezTo>
                    <a:pt x="1011" y="21600"/>
                    <a:pt x="-1268" y="16746"/>
                    <a:pt x="714" y="10800"/>
                  </a:cubicBezTo>
                  <a:cubicBezTo>
                    <a:pt x="2695" y="4854"/>
                    <a:pt x="8244" y="0"/>
                    <a:pt x="13099" y="0"/>
                  </a:cubicBezTo>
                  <a:cubicBezTo>
                    <a:pt x="17954" y="0"/>
                    <a:pt x="20332" y="4854"/>
                    <a:pt x="18251" y="10800"/>
                  </a:cubicBezTo>
                </a:path>
              </a:pathLst>
            </a:custGeom>
            <a:solidFill>
              <a:srgbClr val="FCC92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89" name="Freeform 176"/>
            <p:cNvSpPr/>
            <p:nvPr/>
          </p:nvSpPr>
          <p:spPr>
            <a:xfrm>
              <a:off x="5033409" y="862514"/>
              <a:ext cx="190717" cy="990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257"/>
                  </a:moveTo>
                  <a:lnTo>
                    <a:pt x="20520" y="21600"/>
                  </a:lnTo>
                  <a:lnTo>
                    <a:pt x="21384" y="17486"/>
                  </a:lnTo>
                  <a:cubicBezTo>
                    <a:pt x="21384" y="17486"/>
                    <a:pt x="21492" y="17280"/>
                    <a:pt x="21600" y="17280"/>
                  </a:cubicBezTo>
                  <a:lnTo>
                    <a:pt x="2268" y="0"/>
                  </a:lnTo>
                  <a:lnTo>
                    <a:pt x="0" y="9257"/>
                  </a:lnTo>
                </a:path>
              </a:pathLst>
            </a:custGeom>
            <a:solidFill>
              <a:srgbClr val="FB6591">
                <a:alpha val="5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90" name="Freeform 177"/>
            <p:cNvSpPr/>
            <p:nvPr/>
          </p:nvSpPr>
          <p:spPr>
            <a:xfrm>
              <a:off x="4425963" y="512508"/>
              <a:ext cx="63108" cy="78202"/>
            </a:xfrm>
            <a:custGeom>
              <a:avLst/>
              <a:gdLst/>
              <a:ahLst/>
              <a:cxnLst>
                <a:cxn ang="0">
                  <a:pos x="wd2" y="hd2"/>
                </a:cxn>
                <a:cxn ang="5400000">
                  <a:pos x="wd2" y="hd2"/>
                </a:cxn>
                <a:cxn ang="10800000">
                  <a:pos x="wd2" y="hd2"/>
                </a:cxn>
                <a:cxn ang="16200000">
                  <a:pos x="wd2" y="hd2"/>
                </a:cxn>
              </a:cxnLst>
              <a:rect l="0" t="0" r="r" b="b"/>
              <a:pathLst>
                <a:path w="20743" h="21600" fill="norm" stroke="1" extrusionOk="0">
                  <a:moveTo>
                    <a:pt x="5966" y="0"/>
                  </a:moveTo>
                  <a:lnTo>
                    <a:pt x="15044" y="0"/>
                  </a:lnTo>
                  <a:lnTo>
                    <a:pt x="20679" y="15467"/>
                  </a:lnTo>
                  <a:cubicBezTo>
                    <a:pt x="21305" y="18667"/>
                    <a:pt x="17235" y="21600"/>
                    <a:pt x="12227" y="21600"/>
                  </a:cubicBezTo>
                  <a:lnTo>
                    <a:pt x="8470" y="21600"/>
                  </a:lnTo>
                  <a:cubicBezTo>
                    <a:pt x="3462" y="21600"/>
                    <a:pt x="-295" y="18667"/>
                    <a:pt x="18" y="15467"/>
                  </a:cubicBezTo>
                  <a:lnTo>
                    <a:pt x="5966" y="0"/>
                  </a:lnTo>
                </a:path>
              </a:pathLst>
            </a:custGeom>
            <a:solidFill>
              <a:srgbClr val="FB6591"/>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91" name="Freeform 178"/>
            <p:cNvSpPr/>
            <p:nvPr/>
          </p:nvSpPr>
          <p:spPr>
            <a:xfrm>
              <a:off x="5650084" y="2133364"/>
              <a:ext cx="2182422" cy="14990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59" y="1226"/>
                  </a:moveTo>
                  <a:cubicBezTo>
                    <a:pt x="8631" y="1226"/>
                    <a:pt x="6471" y="1962"/>
                    <a:pt x="4713" y="3175"/>
                  </a:cubicBezTo>
                  <a:lnTo>
                    <a:pt x="0" y="0"/>
                  </a:lnTo>
                  <a:lnTo>
                    <a:pt x="2431" y="5315"/>
                  </a:lnTo>
                  <a:cubicBezTo>
                    <a:pt x="1103" y="7018"/>
                    <a:pt x="318" y="9131"/>
                    <a:pt x="318" y="11420"/>
                  </a:cubicBezTo>
                  <a:cubicBezTo>
                    <a:pt x="318" y="17048"/>
                    <a:pt x="5087" y="21600"/>
                    <a:pt x="10959" y="21600"/>
                  </a:cubicBezTo>
                  <a:cubicBezTo>
                    <a:pt x="16831" y="21600"/>
                    <a:pt x="21600" y="17048"/>
                    <a:pt x="21600" y="11420"/>
                  </a:cubicBezTo>
                  <a:cubicBezTo>
                    <a:pt x="21600" y="5792"/>
                    <a:pt x="16831" y="1226"/>
                    <a:pt x="10959" y="1226"/>
                  </a:cubicBezTo>
                </a:path>
              </a:pathLst>
            </a:custGeom>
            <a:solidFill>
              <a:srgbClr val="F9BAC2"/>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92" name="Freeform 179"/>
            <p:cNvSpPr/>
            <p:nvPr/>
          </p:nvSpPr>
          <p:spPr>
            <a:xfrm>
              <a:off x="6345932" y="2750040"/>
              <a:ext cx="474059" cy="6990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5768" y="0"/>
                  </a:lnTo>
                  <a:cubicBezTo>
                    <a:pt x="13954" y="0"/>
                    <a:pt x="12312" y="760"/>
                    <a:pt x="11664" y="1900"/>
                  </a:cubicBezTo>
                  <a:lnTo>
                    <a:pt x="0" y="21600"/>
                  </a:lnTo>
                  <a:lnTo>
                    <a:pt x="10627" y="21600"/>
                  </a:lnTo>
                  <a:lnTo>
                    <a:pt x="21600" y="0"/>
                  </a:lnTo>
                </a:path>
              </a:pathLst>
            </a:custGeom>
            <a:solidFill>
              <a:srgbClr val="B56F7C"/>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93" name="Freeform 180"/>
            <p:cNvSpPr/>
            <p:nvPr/>
          </p:nvSpPr>
          <p:spPr>
            <a:xfrm>
              <a:off x="7034853" y="2332870"/>
              <a:ext cx="760156" cy="891234"/>
            </a:xfrm>
            <a:custGeom>
              <a:avLst/>
              <a:gdLst/>
              <a:ahLst/>
              <a:cxnLst>
                <a:cxn ang="0">
                  <a:pos x="wd2" y="hd2"/>
                </a:cxn>
                <a:cxn ang="5400000">
                  <a:pos x="wd2" y="hd2"/>
                </a:cxn>
                <a:cxn ang="10800000">
                  <a:pos x="wd2" y="hd2"/>
                </a:cxn>
                <a:cxn ang="16200000">
                  <a:pos x="wd2" y="hd2"/>
                </a:cxn>
              </a:cxnLst>
              <a:rect l="0" t="0" r="r" b="b"/>
              <a:pathLst>
                <a:path w="21327" h="21412" fill="norm" stroke="1" extrusionOk="0">
                  <a:moveTo>
                    <a:pt x="45" y="1059"/>
                  </a:moveTo>
                  <a:cubicBezTo>
                    <a:pt x="442" y="220"/>
                    <a:pt x="1580" y="-188"/>
                    <a:pt x="2559" y="84"/>
                  </a:cubicBezTo>
                  <a:cubicBezTo>
                    <a:pt x="5815" y="968"/>
                    <a:pt x="13862" y="3438"/>
                    <a:pt x="14312" y="10238"/>
                  </a:cubicBezTo>
                  <a:cubicBezTo>
                    <a:pt x="14868" y="18737"/>
                    <a:pt x="21327" y="15882"/>
                    <a:pt x="21327" y="15882"/>
                  </a:cubicBezTo>
                  <a:cubicBezTo>
                    <a:pt x="21327" y="15882"/>
                    <a:pt x="18521" y="20664"/>
                    <a:pt x="13942" y="19077"/>
                  </a:cubicBezTo>
                  <a:lnTo>
                    <a:pt x="15186" y="21412"/>
                  </a:lnTo>
                  <a:cubicBezTo>
                    <a:pt x="15186" y="21412"/>
                    <a:pt x="8515" y="19961"/>
                    <a:pt x="7139" y="17151"/>
                  </a:cubicBezTo>
                  <a:cubicBezTo>
                    <a:pt x="4783" y="12414"/>
                    <a:pt x="9786" y="7133"/>
                    <a:pt x="3248" y="3914"/>
                  </a:cubicBezTo>
                  <a:cubicBezTo>
                    <a:pt x="1156" y="2894"/>
                    <a:pt x="-273" y="1761"/>
                    <a:pt x="45" y="1059"/>
                  </a:cubicBezTo>
                </a:path>
              </a:pathLst>
            </a:custGeom>
            <a:solidFill>
              <a:srgbClr val="FB6591"/>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94" name="Freeform 181"/>
            <p:cNvSpPr/>
            <p:nvPr/>
          </p:nvSpPr>
          <p:spPr>
            <a:xfrm>
              <a:off x="7034798" y="2332916"/>
              <a:ext cx="272708" cy="203675"/>
            </a:xfrm>
            <a:custGeom>
              <a:avLst/>
              <a:gdLst/>
              <a:ahLst/>
              <a:cxnLst>
                <a:cxn ang="0">
                  <a:pos x="wd2" y="hd2"/>
                </a:cxn>
                <a:cxn ang="5400000">
                  <a:pos x="wd2" y="hd2"/>
                </a:cxn>
                <a:cxn ang="10800000">
                  <a:pos x="wd2" y="hd2"/>
                </a:cxn>
                <a:cxn ang="16200000">
                  <a:pos x="wd2" y="hd2"/>
                </a:cxn>
              </a:cxnLst>
              <a:rect l="0" t="0" r="r" b="b"/>
              <a:pathLst>
                <a:path w="20859" h="20795" fill="norm" stroke="1" extrusionOk="0">
                  <a:moveTo>
                    <a:pt x="6937" y="357"/>
                  </a:moveTo>
                  <a:cubicBezTo>
                    <a:pt x="4282" y="-805"/>
                    <a:pt x="1197" y="938"/>
                    <a:pt x="120" y="4522"/>
                  </a:cubicBezTo>
                  <a:cubicBezTo>
                    <a:pt x="-741" y="7525"/>
                    <a:pt x="3134" y="12368"/>
                    <a:pt x="8803" y="16727"/>
                  </a:cubicBezTo>
                  <a:cubicBezTo>
                    <a:pt x="10454" y="17986"/>
                    <a:pt x="11817" y="19342"/>
                    <a:pt x="12965" y="20795"/>
                  </a:cubicBezTo>
                  <a:lnTo>
                    <a:pt x="20859" y="8300"/>
                  </a:lnTo>
                  <a:cubicBezTo>
                    <a:pt x="15549" y="4232"/>
                    <a:pt x="10310" y="1810"/>
                    <a:pt x="6937" y="357"/>
                  </a:cubicBezTo>
                </a:path>
              </a:pathLst>
            </a:custGeom>
            <a:solidFill>
              <a:srgbClr val="43478A">
                <a:alpha val="6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95" name="Freeform 182"/>
            <p:cNvSpPr/>
            <p:nvPr/>
          </p:nvSpPr>
          <p:spPr>
            <a:xfrm>
              <a:off x="6608960" y="2750040"/>
              <a:ext cx="769372" cy="699066"/>
            </a:xfrm>
            <a:custGeom>
              <a:avLst/>
              <a:gdLst/>
              <a:ahLst/>
              <a:cxnLst>
                <a:cxn ang="0">
                  <a:pos x="wd2" y="hd2"/>
                </a:cxn>
                <a:cxn ang="5400000">
                  <a:pos x="wd2" y="hd2"/>
                </a:cxn>
                <a:cxn ang="10800000">
                  <a:pos x="wd2" y="hd2"/>
                </a:cxn>
                <a:cxn ang="16200000">
                  <a:pos x="wd2" y="hd2"/>
                </a:cxn>
              </a:cxnLst>
              <a:rect l="0" t="0" r="r" b="b"/>
              <a:pathLst>
                <a:path w="21128" h="21600" fill="norm" stroke="1" extrusionOk="0">
                  <a:moveTo>
                    <a:pt x="21128" y="21600"/>
                  </a:moveTo>
                  <a:lnTo>
                    <a:pt x="2881" y="21600"/>
                  </a:lnTo>
                  <a:lnTo>
                    <a:pt x="2881" y="12802"/>
                  </a:lnTo>
                  <a:cubicBezTo>
                    <a:pt x="906" y="12744"/>
                    <a:pt x="-472" y="10522"/>
                    <a:pt x="152" y="8389"/>
                  </a:cubicBezTo>
                  <a:lnTo>
                    <a:pt x="2543" y="0"/>
                  </a:lnTo>
                  <a:lnTo>
                    <a:pt x="12706" y="0"/>
                  </a:lnTo>
                  <a:cubicBezTo>
                    <a:pt x="14942" y="0"/>
                    <a:pt x="16865" y="1754"/>
                    <a:pt x="17411" y="4180"/>
                  </a:cubicBezTo>
                  <a:lnTo>
                    <a:pt x="21128" y="21600"/>
                  </a:ln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96" name="Freeform 183"/>
            <p:cNvSpPr/>
            <p:nvPr/>
          </p:nvSpPr>
          <p:spPr>
            <a:xfrm>
              <a:off x="6841769" y="2620873"/>
              <a:ext cx="182392" cy="211567"/>
            </a:xfrm>
            <a:prstGeom prst="rect">
              <a:avLst/>
            </a:prstGeom>
            <a:solidFill>
              <a:srgbClr val="43478A"/>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97" name="Freeform 184"/>
            <p:cNvSpPr/>
            <p:nvPr/>
          </p:nvSpPr>
          <p:spPr>
            <a:xfrm>
              <a:off x="7120943" y="2679209"/>
              <a:ext cx="382949" cy="758264"/>
            </a:xfrm>
            <a:custGeom>
              <a:avLst/>
              <a:gdLst/>
              <a:ahLst/>
              <a:cxnLst>
                <a:cxn ang="0">
                  <a:pos x="wd2" y="hd2"/>
                </a:cxn>
                <a:cxn ang="5400000">
                  <a:pos x="wd2" y="hd2"/>
                </a:cxn>
                <a:cxn ang="10800000">
                  <a:pos x="wd2" y="hd2"/>
                </a:cxn>
                <a:cxn ang="16200000">
                  <a:pos x="wd2" y="hd2"/>
                </a:cxn>
              </a:cxnLst>
              <a:rect l="0" t="0" r="r" b="b"/>
              <a:pathLst>
                <a:path w="21170" h="21159" fill="norm" stroke="1" extrusionOk="0">
                  <a:moveTo>
                    <a:pt x="19206" y="19888"/>
                  </a:moveTo>
                  <a:cubicBezTo>
                    <a:pt x="16499" y="21389"/>
                    <a:pt x="11919" y="21600"/>
                    <a:pt x="8744" y="20309"/>
                  </a:cubicBezTo>
                  <a:lnTo>
                    <a:pt x="7131" y="19677"/>
                  </a:lnTo>
                  <a:cubicBezTo>
                    <a:pt x="5569" y="19045"/>
                    <a:pt x="4528" y="18123"/>
                    <a:pt x="4320" y="17122"/>
                  </a:cubicBezTo>
                  <a:lnTo>
                    <a:pt x="0" y="0"/>
                  </a:lnTo>
                  <a:lnTo>
                    <a:pt x="11190" y="0"/>
                  </a:lnTo>
                  <a:lnTo>
                    <a:pt x="20871" y="16174"/>
                  </a:lnTo>
                  <a:cubicBezTo>
                    <a:pt x="21600" y="17464"/>
                    <a:pt x="20975" y="18860"/>
                    <a:pt x="19206" y="19888"/>
                  </a:cubicBezTo>
                </a:path>
              </a:pathLst>
            </a:custGeom>
            <a:solidFill>
              <a:srgbClr val="B56F7C"/>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98" name="Freeform 109"/>
            <p:cNvSpPr/>
            <p:nvPr/>
          </p:nvSpPr>
          <p:spPr>
            <a:xfrm>
              <a:off x="5508416" y="2712543"/>
              <a:ext cx="1665746" cy="7365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2585" y="0"/>
                  </a:lnTo>
                  <a:lnTo>
                    <a:pt x="15010" y="19062"/>
                  </a:lnTo>
                  <a:lnTo>
                    <a:pt x="21281" y="19062"/>
                  </a:lnTo>
                  <a:lnTo>
                    <a:pt x="21600" y="21600"/>
                  </a:lnTo>
                  <a:lnTo>
                    <a:pt x="15332" y="21600"/>
                  </a:lnTo>
                  <a:lnTo>
                    <a:pt x="15332" y="21600"/>
                  </a:lnTo>
                  <a:lnTo>
                    <a:pt x="2748" y="21600"/>
                  </a:lnTo>
                  <a:close/>
                </a:path>
              </a:pathLst>
            </a:custGeom>
            <a:solidFill>
              <a:srgbClr val="00000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699" name="Freeform 187"/>
            <p:cNvSpPr/>
            <p:nvPr/>
          </p:nvSpPr>
          <p:spPr>
            <a:xfrm>
              <a:off x="6841769" y="2833376"/>
              <a:ext cx="182392" cy="40762"/>
            </a:xfrm>
            <a:prstGeom prst="rect">
              <a:avLst/>
            </a:prstGeom>
            <a:solidFill>
              <a:srgbClr val="B56F7C"/>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700" name="Freeform 188"/>
            <p:cNvSpPr/>
            <p:nvPr/>
          </p:nvSpPr>
          <p:spPr>
            <a:xfrm>
              <a:off x="5716754" y="1633359"/>
              <a:ext cx="1061573" cy="5448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062"/>
                  </a:moveTo>
                  <a:lnTo>
                    <a:pt x="21600" y="4687"/>
                  </a:lnTo>
                  <a:cubicBezTo>
                    <a:pt x="21600" y="2100"/>
                    <a:pt x="20524" y="0"/>
                    <a:pt x="19198" y="0"/>
                  </a:cubicBezTo>
                  <a:lnTo>
                    <a:pt x="2421" y="0"/>
                  </a:lnTo>
                  <a:cubicBezTo>
                    <a:pt x="1076" y="0"/>
                    <a:pt x="0" y="2100"/>
                    <a:pt x="0" y="4687"/>
                  </a:cubicBezTo>
                  <a:lnTo>
                    <a:pt x="0" y="8062"/>
                  </a:lnTo>
                  <a:cubicBezTo>
                    <a:pt x="0" y="10650"/>
                    <a:pt x="1076" y="12713"/>
                    <a:pt x="2421" y="12713"/>
                  </a:cubicBezTo>
                  <a:lnTo>
                    <a:pt x="14989" y="12713"/>
                  </a:lnTo>
                  <a:cubicBezTo>
                    <a:pt x="14874" y="15375"/>
                    <a:pt x="16162" y="19650"/>
                    <a:pt x="18910" y="21600"/>
                  </a:cubicBezTo>
                  <a:cubicBezTo>
                    <a:pt x="18910" y="21600"/>
                    <a:pt x="17295" y="15863"/>
                    <a:pt x="18641" y="12713"/>
                  </a:cubicBezTo>
                  <a:lnTo>
                    <a:pt x="19198" y="12713"/>
                  </a:lnTo>
                  <a:cubicBezTo>
                    <a:pt x="20524" y="12713"/>
                    <a:pt x="21600" y="10650"/>
                    <a:pt x="21600" y="8062"/>
                  </a:cubicBezTo>
                </a:path>
              </a:pathLst>
            </a:custGeom>
            <a:solidFill>
              <a:srgbClr val="FCC92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701" name="Freeform 189"/>
            <p:cNvSpPr/>
            <p:nvPr/>
          </p:nvSpPr>
          <p:spPr>
            <a:xfrm>
              <a:off x="5204248" y="2333368"/>
              <a:ext cx="319891" cy="1865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909"/>
                  </a:moveTo>
                  <a:cubicBezTo>
                    <a:pt x="21600" y="16800"/>
                    <a:pt x="16743" y="21600"/>
                    <a:pt x="10800" y="21600"/>
                  </a:cubicBezTo>
                  <a:cubicBezTo>
                    <a:pt x="4793" y="21600"/>
                    <a:pt x="0" y="16800"/>
                    <a:pt x="0" y="10909"/>
                  </a:cubicBezTo>
                  <a:cubicBezTo>
                    <a:pt x="0" y="4909"/>
                    <a:pt x="4793" y="0"/>
                    <a:pt x="10800" y="0"/>
                  </a:cubicBezTo>
                  <a:cubicBezTo>
                    <a:pt x="16743" y="0"/>
                    <a:pt x="21600" y="4909"/>
                    <a:pt x="21600" y="10909"/>
                  </a:cubicBezTo>
                </a:path>
              </a:pathLst>
            </a:custGeom>
            <a:solidFill>
              <a:srgbClr val="F9BAC2"/>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702" name="Freeform 190"/>
            <p:cNvSpPr/>
            <p:nvPr/>
          </p:nvSpPr>
          <p:spPr>
            <a:xfrm>
              <a:off x="6687601" y="3695888"/>
              <a:ext cx="211560" cy="2115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52"/>
                  </a:moveTo>
                  <a:cubicBezTo>
                    <a:pt x="21600" y="16704"/>
                    <a:pt x="16779" y="21600"/>
                    <a:pt x="10800" y="21600"/>
                  </a:cubicBezTo>
                  <a:cubicBezTo>
                    <a:pt x="4918" y="21600"/>
                    <a:pt x="0" y="16704"/>
                    <a:pt x="0" y="10752"/>
                  </a:cubicBezTo>
                  <a:cubicBezTo>
                    <a:pt x="0" y="4800"/>
                    <a:pt x="4918" y="0"/>
                    <a:pt x="10800" y="0"/>
                  </a:cubicBezTo>
                  <a:cubicBezTo>
                    <a:pt x="16779" y="0"/>
                    <a:pt x="21600" y="4800"/>
                    <a:pt x="21600" y="10752"/>
                  </a:cubicBezTo>
                </a:path>
              </a:pathLst>
            </a:custGeom>
            <a:solidFill>
              <a:srgbClr val="F9BAC2"/>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703" name="Freeform 191"/>
            <p:cNvSpPr/>
            <p:nvPr/>
          </p:nvSpPr>
          <p:spPr>
            <a:xfrm>
              <a:off x="7379279" y="2116697"/>
              <a:ext cx="253233" cy="1198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800"/>
                    <a:pt x="16800" y="21600"/>
                    <a:pt x="10880" y="21600"/>
                  </a:cubicBezTo>
                  <a:cubicBezTo>
                    <a:pt x="4880" y="21600"/>
                    <a:pt x="0" y="16800"/>
                    <a:pt x="0" y="10800"/>
                  </a:cubicBezTo>
                  <a:cubicBezTo>
                    <a:pt x="0" y="4800"/>
                    <a:pt x="4880" y="0"/>
                    <a:pt x="10880" y="0"/>
                  </a:cubicBezTo>
                  <a:cubicBezTo>
                    <a:pt x="16800" y="0"/>
                    <a:pt x="21600" y="4800"/>
                    <a:pt x="21600" y="10800"/>
                  </a:cubicBezTo>
                </a:path>
              </a:pathLst>
            </a:custGeom>
            <a:solidFill>
              <a:srgbClr val="F9BAC2"/>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704" name="Freeform 192"/>
            <p:cNvSpPr/>
            <p:nvPr/>
          </p:nvSpPr>
          <p:spPr>
            <a:xfrm>
              <a:off x="6841769" y="2620874"/>
              <a:ext cx="131454" cy="174063"/>
            </a:xfrm>
            <a:custGeom>
              <a:avLst/>
              <a:gdLst/>
              <a:ahLst/>
              <a:cxnLst>
                <a:cxn ang="0">
                  <a:pos x="wd2" y="hd2"/>
                </a:cxn>
                <a:cxn ang="5400000">
                  <a:pos x="wd2" y="hd2"/>
                </a:cxn>
                <a:cxn ang="10800000">
                  <a:pos x="wd2" y="hd2"/>
                </a:cxn>
                <a:cxn ang="16200000">
                  <a:pos x="wd2" y="hd2"/>
                </a:cxn>
              </a:cxnLst>
              <a:rect l="0" t="0" r="r" b="b"/>
              <a:pathLst>
                <a:path w="21449" h="21600" fill="norm" stroke="1" extrusionOk="0">
                  <a:moveTo>
                    <a:pt x="21443" y="0"/>
                  </a:moveTo>
                  <a:lnTo>
                    <a:pt x="0" y="0"/>
                  </a:lnTo>
                  <a:lnTo>
                    <a:pt x="0" y="21600"/>
                  </a:lnTo>
                  <a:cubicBezTo>
                    <a:pt x="18783" y="20316"/>
                    <a:pt x="21600" y="7706"/>
                    <a:pt x="21443" y="0"/>
                  </a:cubicBezTo>
                </a:path>
              </a:pathLst>
            </a:custGeom>
            <a:solidFill>
              <a:srgbClr val="000000">
                <a:alpha val="5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705" name="Freeform 193"/>
            <p:cNvSpPr/>
            <p:nvPr/>
          </p:nvSpPr>
          <p:spPr>
            <a:xfrm>
              <a:off x="6716766" y="2258367"/>
              <a:ext cx="365727" cy="4323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53"/>
                  </a:moveTo>
                  <a:cubicBezTo>
                    <a:pt x="21600" y="16790"/>
                    <a:pt x="16732" y="21600"/>
                    <a:pt x="10744" y="21600"/>
                  </a:cubicBezTo>
                  <a:cubicBezTo>
                    <a:pt x="4812" y="21600"/>
                    <a:pt x="0" y="16790"/>
                    <a:pt x="0" y="10753"/>
                  </a:cubicBezTo>
                  <a:cubicBezTo>
                    <a:pt x="0" y="4810"/>
                    <a:pt x="4812" y="0"/>
                    <a:pt x="10744" y="0"/>
                  </a:cubicBezTo>
                  <a:cubicBezTo>
                    <a:pt x="16732" y="0"/>
                    <a:pt x="21600" y="4810"/>
                    <a:pt x="21600" y="10753"/>
                  </a:cubicBezTo>
                </a:path>
              </a:pathLst>
            </a:custGeom>
            <a:solidFill>
              <a:srgbClr val="43478A"/>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706" name="Freeform 194"/>
            <p:cNvSpPr/>
            <p:nvPr/>
          </p:nvSpPr>
          <p:spPr>
            <a:xfrm>
              <a:off x="6632592" y="2192018"/>
              <a:ext cx="490092" cy="465409"/>
            </a:xfrm>
            <a:custGeom>
              <a:avLst/>
              <a:gdLst/>
              <a:ahLst/>
              <a:cxnLst>
                <a:cxn ang="0">
                  <a:pos x="wd2" y="hd2"/>
                </a:cxn>
                <a:cxn ang="5400000">
                  <a:pos x="wd2" y="hd2"/>
                </a:cxn>
                <a:cxn ang="10800000">
                  <a:pos x="wd2" y="hd2"/>
                </a:cxn>
                <a:cxn ang="16200000">
                  <a:pos x="wd2" y="hd2"/>
                </a:cxn>
              </a:cxnLst>
              <a:rect l="0" t="0" r="r" b="b"/>
              <a:pathLst>
                <a:path w="17671" h="21394" fill="norm" stroke="1" extrusionOk="0">
                  <a:moveTo>
                    <a:pt x="6596" y="10159"/>
                  </a:moveTo>
                  <a:lnTo>
                    <a:pt x="3840" y="7633"/>
                  </a:lnTo>
                  <a:lnTo>
                    <a:pt x="4657" y="13642"/>
                  </a:lnTo>
                  <a:lnTo>
                    <a:pt x="2650" y="21394"/>
                  </a:lnTo>
                  <a:cubicBezTo>
                    <a:pt x="2650" y="21394"/>
                    <a:pt x="-3575" y="10159"/>
                    <a:pt x="3058" y="3104"/>
                  </a:cubicBezTo>
                  <a:cubicBezTo>
                    <a:pt x="5575" y="404"/>
                    <a:pt x="7956" y="-206"/>
                    <a:pt x="9997" y="55"/>
                  </a:cubicBezTo>
                  <a:cubicBezTo>
                    <a:pt x="13535" y="491"/>
                    <a:pt x="16426" y="3888"/>
                    <a:pt x="17243" y="8286"/>
                  </a:cubicBezTo>
                  <a:cubicBezTo>
                    <a:pt x="17889" y="11596"/>
                    <a:pt x="18025" y="16168"/>
                    <a:pt x="16052" y="21394"/>
                  </a:cubicBezTo>
                  <a:lnTo>
                    <a:pt x="10780" y="13033"/>
                  </a:lnTo>
                  <a:lnTo>
                    <a:pt x="11528" y="7371"/>
                  </a:lnTo>
                  <a:lnTo>
                    <a:pt x="6596" y="10159"/>
                  </a:lnTo>
                </a:path>
              </a:pathLst>
            </a:custGeom>
            <a:solidFill>
              <a:srgbClr val="FB6591"/>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707" name="Freeform 195"/>
            <p:cNvSpPr/>
            <p:nvPr/>
          </p:nvSpPr>
          <p:spPr>
            <a:xfrm>
              <a:off x="7025106" y="2312537"/>
              <a:ext cx="315726" cy="340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248" y="21600"/>
                  </a:moveTo>
                  <a:lnTo>
                    <a:pt x="0" y="15180"/>
                  </a:lnTo>
                  <a:lnTo>
                    <a:pt x="12417" y="0"/>
                  </a:lnTo>
                  <a:lnTo>
                    <a:pt x="21600" y="6480"/>
                  </a:lnTo>
                  <a:lnTo>
                    <a:pt x="9248" y="21600"/>
                  </a:lnTo>
                </a:path>
              </a:pathLst>
            </a:custGeom>
            <a:solidFill>
              <a:srgbClr val="00000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708" name="Freeform 196"/>
            <p:cNvSpPr/>
            <p:nvPr/>
          </p:nvSpPr>
          <p:spPr>
            <a:xfrm>
              <a:off x="7057649" y="2363645"/>
              <a:ext cx="248131" cy="314618"/>
            </a:xfrm>
            <a:custGeom>
              <a:avLst/>
              <a:gdLst/>
              <a:ahLst/>
              <a:cxnLst>
                <a:cxn ang="0">
                  <a:pos x="wd2" y="hd2"/>
                </a:cxn>
                <a:cxn ang="5400000">
                  <a:pos x="wd2" y="hd2"/>
                </a:cxn>
                <a:cxn ang="10800000">
                  <a:pos x="wd2" y="hd2"/>
                </a:cxn>
                <a:cxn ang="16200000">
                  <a:pos x="wd2" y="hd2"/>
                </a:cxn>
              </a:cxnLst>
              <a:rect l="0" t="0" r="r" b="b"/>
              <a:pathLst>
                <a:path w="21165" h="21244" fill="norm" stroke="1" extrusionOk="0">
                  <a:moveTo>
                    <a:pt x="6912" y="21244"/>
                  </a:moveTo>
                  <a:lnTo>
                    <a:pt x="6752" y="15940"/>
                  </a:lnTo>
                  <a:lnTo>
                    <a:pt x="512" y="9485"/>
                  </a:lnTo>
                  <a:cubicBezTo>
                    <a:pt x="-288" y="8719"/>
                    <a:pt x="-128" y="7568"/>
                    <a:pt x="832" y="6929"/>
                  </a:cubicBezTo>
                  <a:lnTo>
                    <a:pt x="1632" y="6482"/>
                  </a:lnTo>
                  <a:lnTo>
                    <a:pt x="1392" y="6098"/>
                  </a:lnTo>
                  <a:cubicBezTo>
                    <a:pt x="912" y="4948"/>
                    <a:pt x="1952" y="3734"/>
                    <a:pt x="3472" y="3670"/>
                  </a:cubicBezTo>
                  <a:lnTo>
                    <a:pt x="4192" y="3670"/>
                  </a:lnTo>
                  <a:lnTo>
                    <a:pt x="4032" y="3159"/>
                  </a:lnTo>
                  <a:cubicBezTo>
                    <a:pt x="3712" y="2072"/>
                    <a:pt x="4832" y="922"/>
                    <a:pt x="6352" y="922"/>
                  </a:cubicBezTo>
                  <a:lnTo>
                    <a:pt x="6752" y="986"/>
                  </a:lnTo>
                  <a:cubicBezTo>
                    <a:pt x="7552" y="-164"/>
                    <a:pt x="9472" y="-356"/>
                    <a:pt x="10512" y="666"/>
                  </a:cubicBezTo>
                  <a:lnTo>
                    <a:pt x="15232" y="5076"/>
                  </a:lnTo>
                  <a:lnTo>
                    <a:pt x="17392" y="10252"/>
                  </a:lnTo>
                  <a:lnTo>
                    <a:pt x="20432" y="6993"/>
                  </a:lnTo>
                  <a:lnTo>
                    <a:pt x="21072" y="10508"/>
                  </a:lnTo>
                  <a:cubicBezTo>
                    <a:pt x="21312" y="11466"/>
                    <a:pt x="21072" y="12425"/>
                    <a:pt x="20512" y="13320"/>
                  </a:cubicBezTo>
                  <a:lnTo>
                    <a:pt x="19872" y="14214"/>
                  </a:lnTo>
                  <a:lnTo>
                    <a:pt x="20432" y="21244"/>
                  </a:lnTo>
                  <a:lnTo>
                    <a:pt x="6912" y="21244"/>
                  </a:lnTo>
                </a:path>
              </a:pathLst>
            </a:custGeom>
            <a:solidFill>
              <a:srgbClr val="43478A"/>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709" name="Freeform 197"/>
            <p:cNvSpPr/>
            <p:nvPr/>
          </p:nvSpPr>
          <p:spPr>
            <a:xfrm>
              <a:off x="5987800" y="2970879"/>
              <a:ext cx="227204" cy="215733"/>
            </a:xfrm>
            <a:custGeom>
              <a:avLst/>
              <a:gdLst/>
              <a:ahLst/>
              <a:cxnLst>
                <a:cxn ang="0">
                  <a:pos x="wd2" y="hd2"/>
                </a:cxn>
                <a:cxn ang="5400000">
                  <a:pos x="wd2" y="hd2"/>
                </a:cxn>
                <a:cxn ang="10800000">
                  <a:pos x="wd2" y="hd2"/>
                </a:cxn>
                <a:cxn ang="16200000">
                  <a:pos x="wd2" y="hd2"/>
                </a:cxn>
              </a:cxnLst>
              <a:rect l="0" t="0" r="r" b="b"/>
              <a:pathLst>
                <a:path w="19380" h="21600" fill="norm" stroke="1" extrusionOk="0">
                  <a:moveTo>
                    <a:pt x="18985" y="10800"/>
                  </a:moveTo>
                  <a:cubicBezTo>
                    <a:pt x="20516" y="16810"/>
                    <a:pt x="17453" y="21600"/>
                    <a:pt x="12376" y="21600"/>
                  </a:cubicBezTo>
                  <a:cubicBezTo>
                    <a:pt x="7217" y="21600"/>
                    <a:pt x="1817" y="16810"/>
                    <a:pt x="367" y="10800"/>
                  </a:cubicBezTo>
                  <a:cubicBezTo>
                    <a:pt x="-1084" y="4790"/>
                    <a:pt x="1898" y="0"/>
                    <a:pt x="7056" y="0"/>
                  </a:cubicBezTo>
                  <a:cubicBezTo>
                    <a:pt x="12134" y="0"/>
                    <a:pt x="17534" y="4790"/>
                    <a:pt x="18985" y="10800"/>
                  </a:cubicBez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2710" name="Freeform 198"/>
            <p:cNvSpPr/>
            <p:nvPr/>
          </p:nvSpPr>
          <p:spPr>
            <a:xfrm>
              <a:off x="6816769" y="2523841"/>
              <a:ext cx="53203" cy="50281"/>
            </a:xfrm>
            <a:custGeom>
              <a:avLst/>
              <a:gdLst/>
              <a:ahLst/>
              <a:cxnLst>
                <a:cxn ang="0">
                  <a:pos x="wd2" y="hd2"/>
                </a:cxn>
                <a:cxn ang="5400000">
                  <a:pos x="wd2" y="hd2"/>
                </a:cxn>
                <a:cxn ang="10800000">
                  <a:pos x="wd2" y="hd2"/>
                </a:cxn>
                <a:cxn ang="16200000">
                  <a:pos x="wd2" y="hd2"/>
                </a:cxn>
              </a:cxnLst>
              <a:rect l="0" t="0" r="r" b="b"/>
              <a:pathLst>
                <a:path w="21600" h="20396" fill="norm" stroke="1" extrusionOk="0">
                  <a:moveTo>
                    <a:pt x="5891" y="3265"/>
                  </a:moveTo>
                  <a:lnTo>
                    <a:pt x="0" y="20396"/>
                  </a:lnTo>
                  <a:lnTo>
                    <a:pt x="21600" y="20396"/>
                  </a:lnTo>
                  <a:lnTo>
                    <a:pt x="14924" y="2893"/>
                  </a:lnTo>
                  <a:cubicBezTo>
                    <a:pt x="13353" y="-1204"/>
                    <a:pt x="7462" y="-832"/>
                    <a:pt x="5891" y="3265"/>
                  </a:cubicBezTo>
                </a:path>
              </a:pathLst>
            </a:custGeom>
            <a:solidFill>
              <a:srgbClr val="FCC92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grpSp>
      <p:sp>
        <p:nvSpPr>
          <p:cNvPr id="2712" name="Freeform 270"/>
          <p:cNvSpPr/>
          <p:nvPr/>
        </p:nvSpPr>
        <p:spPr>
          <a:xfrm>
            <a:off x="2022055" y="10719612"/>
            <a:ext cx="2278370" cy="1553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21"/>
                </a:moveTo>
                <a:lnTo>
                  <a:pt x="21600" y="0"/>
                </a:lnTo>
                <a:lnTo>
                  <a:pt x="0" y="0"/>
                </a:lnTo>
                <a:lnTo>
                  <a:pt x="0" y="21600"/>
                </a:lnTo>
                <a:lnTo>
                  <a:pt x="21600" y="21600"/>
                </a:lnTo>
                <a:lnTo>
                  <a:pt x="21600" y="21479"/>
                </a:lnTo>
                <a:lnTo>
                  <a:pt x="13869" y="10791"/>
                </a:lnTo>
                <a:lnTo>
                  <a:pt x="21600" y="121"/>
                </a:lnTo>
              </a:path>
            </a:pathLst>
          </a:custGeom>
          <a:solidFill>
            <a:srgbClr val="FB6591"/>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2713" name="Freeform 123"/>
          <p:cNvSpPr/>
          <p:nvPr/>
        </p:nvSpPr>
        <p:spPr>
          <a:xfrm>
            <a:off x="2318677" y="11170039"/>
            <a:ext cx="990976" cy="802669"/>
          </a:xfrm>
          <a:custGeom>
            <a:avLst/>
            <a:gdLst/>
            <a:ahLst/>
            <a:cxnLst>
              <a:cxn ang="0">
                <a:pos x="wd2" y="hd2"/>
              </a:cxn>
              <a:cxn ang="5400000">
                <a:pos x="wd2" y="hd2"/>
              </a:cxn>
              <a:cxn ang="10800000">
                <a:pos x="wd2" y="hd2"/>
              </a:cxn>
              <a:cxn ang="16200000">
                <a:pos x="wd2" y="hd2"/>
              </a:cxn>
            </a:cxnLst>
            <a:rect l="0" t="0" r="r" b="b"/>
            <a:pathLst>
              <a:path w="21556" h="21504" fill="norm" stroke="1" extrusionOk="0">
                <a:moveTo>
                  <a:pt x="2327" y="16188"/>
                </a:moveTo>
                <a:lnTo>
                  <a:pt x="8188" y="16188"/>
                </a:lnTo>
                <a:cubicBezTo>
                  <a:pt x="8322" y="16188"/>
                  <a:pt x="8457" y="16348"/>
                  <a:pt x="8457" y="16540"/>
                </a:cubicBezTo>
                <a:cubicBezTo>
                  <a:pt x="8457" y="16732"/>
                  <a:pt x="8322" y="16892"/>
                  <a:pt x="8188" y="16892"/>
                </a:cubicBezTo>
                <a:lnTo>
                  <a:pt x="2327" y="16892"/>
                </a:lnTo>
                <a:cubicBezTo>
                  <a:pt x="2166" y="16892"/>
                  <a:pt x="2031" y="16732"/>
                  <a:pt x="2031" y="16540"/>
                </a:cubicBezTo>
                <a:cubicBezTo>
                  <a:pt x="2031" y="16348"/>
                  <a:pt x="2166" y="16188"/>
                  <a:pt x="2327" y="16188"/>
                </a:cubicBezTo>
                <a:close/>
                <a:moveTo>
                  <a:pt x="19141" y="16025"/>
                </a:moveTo>
                <a:cubicBezTo>
                  <a:pt x="19251" y="15894"/>
                  <a:pt x="19442" y="15894"/>
                  <a:pt x="19551" y="16025"/>
                </a:cubicBezTo>
                <a:cubicBezTo>
                  <a:pt x="19688" y="16157"/>
                  <a:pt x="19688" y="16387"/>
                  <a:pt x="19551" y="16552"/>
                </a:cubicBezTo>
                <a:lnTo>
                  <a:pt x="17883" y="18558"/>
                </a:lnTo>
                <a:cubicBezTo>
                  <a:pt x="17829" y="18624"/>
                  <a:pt x="17747" y="18657"/>
                  <a:pt x="17692" y="18657"/>
                </a:cubicBezTo>
                <a:cubicBezTo>
                  <a:pt x="17610" y="18657"/>
                  <a:pt x="17528" y="18624"/>
                  <a:pt x="17473" y="18558"/>
                </a:cubicBezTo>
                <a:lnTo>
                  <a:pt x="16598" y="17473"/>
                </a:lnTo>
                <a:cubicBezTo>
                  <a:pt x="16489" y="17341"/>
                  <a:pt x="16489" y="17111"/>
                  <a:pt x="16598" y="16979"/>
                </a:cubicBezTo>
                <a:cubicBezTo>
                  <a:pt x="16708" y="16848"/>
                  <a:pt x="16899" y="16848"/>
                  <a:pt x="17009" y="16979"/>
                </a:cubicBezTo>
                <a:lnTo>
                  <a:pt x="17692" y="17802"/>
                </a:lnTo>
                <a:close/>
                <a:moveTo>
                  <a:pt x="2327" y="14569"/>
                </a:moveTo>
                <a:lnTo>
                  <a:pt x="8188" y="14569"/>
                </a:lnTo>
                <a:cubicBezTo>
                  <a:pt x="8322" y="14569"/>
                  <a:pt x="8457" y="14729"/>
                  <a:pt x="8457" y="14921"/>
                </a:cubicBezTo>
                <a:cubicBezTo>
                  <a:pt x="8457" y="15113"/>
                  <a:pt x="8322" y="15273"/>
                  <a:pt x="8188" y="15273"/>
                </a:cubicBezTo>
                <a:lnTo>
                  <a:pt x="2327" y="15273"/>
                </a:lnTo>
                <a:cubicBezTo>
                  <a:pt x="2166" y="15273"/>
                  <a:pt x="2031" y="15113"/>
                  <a:pt x="2031" y="14921"/>
                </a:cubicBezTo>
                <a:cubicBezTo>
                  <a:pt x="2031" y="14729"/>
                  <a:pt x="2166" y="14569"/>
                  <a:pt x="2327" y="14569"/>
                </a:cubicBezTo>
                <a:close/>
                <a:moveTo>
                  <a:pt x="17995" y="13612"/>
                </a:moveTo>
                <a:cubicBezTo>
                  <a:pt x="17941" y="13612"/>
                  <a:pt x="17779" y="13612"/>
                  <a:pt x="17724" y="13845"/>
                </a:cubicBezTo>
                <a:cubicBezTo>
                  <a:pt x="17616" y="14145"/>
                  <a:pt x="17426" y="14378"/>
                  <a:pt x="17182" y="14511"/>
                </a:cubicBezTo>
                <a:cubicBezTo>
                  <a:pt x="16939" y="14611"/>
                  <a:pt x="16640" y="14577"/>
                  <a:pt x="16424" y="14411"/>
                </a:cubicBezTo>
                <a:cubicBezTo>
                  <a:pt x="16315" y="14344"/>
                  <a:pt x="16207" y="14344"/>
                  <a:pt x="16153" y="14378"/>
                </a:cubicBezTo>
                <a:cubicBezTo>
                  <a:pt x="16098" y="14411"/>
                  <a:pt x="16071" y="14444"/>
                  <a:pt x="16044" y="14511"/>
                </a:cubicBezTo>
                <a:cubicBezTo>
                  <a:pt x="16017" y="14511"/>
                  <a:pt x="16017" y="14511"/>
                  <a:pt x="16017" y="14511"/>
                </a:cubicBezTo>
                <a:lnTo>
                  <a:pt x="16017" y="14544"/>
                </a:lnTo>
                <a:lnTo>
                  <a:pt x="15990" y="14577"/>
                </a:lnTo>
                <a:cubicBezTo>
                  <a:pt x="15963" y="14611"/>
                  <a:pt x="15963" y="14644"/>
                  <a:pt x="15963" y="14644"/>
                </a:cubicBezTo>
                <a:cubicBezTo>
                  <a:pt x="15963" y="14644"/>
                  <a:pt x="15963" y="14644"/>
                  <a:pt x="15963" y="14677"/>
                </a:cubicBezTo>
                <a:lnTo>
                  <a:pt x="15963" y="14777"/>
                </a:lnTo>
                <a:cubicBezTo>
                  <a:pt x="15963" y="14810"/>
                  <a:pt x="15963" y="14844"/>
                  <a:pt x="15990" y="14877"/>
                </a:cubicBezTo>
                <a:cubicBezTo>
                  <a:pt x="16044" y="15110"/>
                  <a:pt x="16044" y="15343"/>
                  <a:pt x="16017" y="15576"/>
                </a:cubicBezTo>
                <a:cubicBezTo>
                  <a:pt x="16017" y="15609"/>
                  <a:pt x="15990" y="15609"/>
                  <a:pt x="15990" y="15609"/>
                </a:cubicBezTo>
                <a:cubicBezTo>
                  <a:pt x="15963" y="15676"/>
                  <a:pt x="15963" y="15742"/>
                  <a:pt x="15909" y="15809"/>
                </a:cubicBezTo>
                <a:cubicBezTo>
                  <a:pt x="15882" y="15875"/>
                  <a:pt x="15854" y="15942"/>
                  <a:pt x="15800" y="16009"/>
                </a:cubicBezTo>
                <a:cubicBezTo>
                  <a:pt x="15746" y="16075"/>
                  <a:pt x="15719" y="16108"/>
                  <a:pt x="15665" y="16175"/>
                </a:cubicBezTo>
                <a:cubicBezTo>
                  <a:pt x="15638" y="16175"/>
                  <a:pt x="15638" y="16175"/>
                  <a:pt x="15638" y="16175"/>
                </a:cubicBezTo>
                <a:cubicBezTo>
                  <a:pt x="15529" y="16275"/>
                  <a:pt x="15394" y="16308"/>
                  <a:pt x="15285" y="16341"/>
                </a:cubicBezTo>
                <a:cubicBezTo>
                  <a:pt x="15258" y="16341"/>
                  <a:pt x="15231" y="16375"/>
                  <a:pt x="15204" y="16408"/>
                </a:cubicBezTo>
                <a:cubicBezTo>
                  <a:pt x="15204" y="16408"/>
                  <a:pt x="15204" y="16408"/>
                  <a:pt x="15177" y="16408"/>
                </a:cubicBezTo>
                <a:cubicBezTo>
                  <a:pt x="15150" y="16408"/>
                  <a:pt x="15123" y="16441"/>
                  <a:pt x="15096" y="16441"/>
                </a:cubicBezTo>
                <a:cubicBezTo>
                  <a:pt x="15096" y="16441"/>
                  <a:pt x="15096" y="16441"/>
                  <a:pt x="15096" y="16475"/>
                </a:cubicBezTo>
                <a:cubicBezTo>
                  <a:pt x="15069" y="16508"/>
                  <a:pt x="15069" y="16574"/>
                  <a:pt x="15069" y="16608"/>
                </a:cubicBezTo>
                <a:cubicBezTo>
                  <a:pt x="15014" y="16674"/>
                  <a:pt x="15014" y="16841"/>
                  <a:pt x="15123" y="16974"/>
                </a:cubicBezTo>
                <a:lnTo>
                  <a:pt x="15150" y="17007"/>
                </a:lnTo>
                <a:cubicBezTo>
                  <a:pt x="15150" y="17007"/>
                  <a:pt x="15177" y="17007"/>
                  <a:pt x="15204" y="17007"/>
                </a:cubicBezTo>
                <a:cubicBezTo>
                  <a:pt x="15312" y="17107"/>
                  <a:pt x="15421" y="17240"/>
                  <a:pt x="15502" y="17406"/>
                </a:cubicBezTo>
                <a:lnTo>
                  <a:pt x="15583" y="17506"/>
                </a:lnTo>
                <a:lnTo>
                  <a:pt x="15556" y="17506"/>
                </a:lnTo>
                <a:cubicBezTo>
                  <a:pt x="15583" y="17606"/>
                  <a:pt x="15611" y="17706"/>
                  <a:pt x="15638" y="17806"/>
                </a:cubicBezTo>
                <a:cubicBezTo>
                  <a:pt x="15638" y="17872"/>
                  <a:pt x="15665" y="17972"/>
                  <a:pt x="15638" y="18039"/>
                </a:cubicBezTo>
                <a:cubicBezTo>
                  <a:pt x="15638" y="18205"/>
                  <a:pt x="15583" y="18405"/>
                  <a:pt x="15502" y="18571"/>
                </a:cubicBezTo>
                <a:cubicBezTo>
                  <a:pt x="15502" y="18571"/>
                  <a:pt x="15502" y="18571"/>
                  <a:pt x="15502" y="18605"/>
                </a:cubicBezTo>
                <a:lnTo>
                  <a:pt x="15475" y="18638"/>
                </a:lnTo>
                <a:cubicBezTo>
                  <a:pt x="15448" y="18638"/>
                  <a:pt x="15448" y="18671"/>
                  <a:pt x="15421" y="18704"/>
                </a:cubicBezTo>
                <a:cubicBezTo>
                  <a:pt x="15394" y="18738"/>
                  <a:pt x="15394" y="18771"/>
                  <a:pt x="15394" y="18771"/>
                </a:cubicBezTo>
                <a:cubicBezTo>
                  <a:pt x="15394" y="18771"/>
                  <a:pt x="15367" y="18771"/>
                  <a:pt x="15367" y="18804"/>
                </a:cubicBezTo>
                <a:cubicBezTo>
                  <a:pt x="15367" y="18838"/>
                  <a:pt x="15367" y="18871"/>
                  <a:pt x="15367" y="18904"/>
                </a:cubicBezTo>
                <a:cubicBezTo>
                  <a:pt x="15367" y="19004"/>
                  <a:pt x="15394" y="19104"/>
                  <a:pt x="15394" y="19137"/>
                </a:cubicBezTo>
                <a:cubicBezTo>
                  <a:pt x="15421" y="19170"/>
                  <a:pt x="15529" y="19370"/>
                  <a:pt x="15719" y="19304"/>
                </a:cubicBezTo>
                <a:cubicBezTo>
                  <a:pt x="15773" y="19304"/>
                  <a:pt x="15827" y="19270"/>
                  <a:pt x="15882" y="19270"/>
                </a:cubicBezTo>
                <a:cubicBezTo>
                  <a:pt x="16071" y="19270"/>
                  <a:pt x="16288" y="19370"/>
                  <a:pt x="16451" y="19536"/>
                </a:cubicBezTo>
                <a:cubicBezTo>
                  <a:pt x="16668" y="19736"/>
                  <a:pt x="16776" y="20069"/>
                  <a:pt x="16776" y="20402"/>
                </a:cubicBezTo>
                <a:cubicBezTo>
                  <a:pt x="16776" y="20635"/>
                  <a:pt x="16939" y="20735"/>
                  <a:pt x="16966" y="20735"/>
                </a:cubicBezTo>
                <a:cubicBezTo>
                  <a:pt x="17020" y="20768"/>
                  <a:pt x="17182" y="20835"/>
                  <a:pt x="17318" y="20635"/>
                </a:cubicBezTo>
                <a:cubicBezTo>
                  <a:pt x="17481" y="20369"/>
                  <a:pt x="17724" y="20235"/>
                  <a:pt x="17995" y="20235"/>
                </a:cubicBezTo>
                <a:cubicBezTo>
                  <a:pt x="18267" y="20235"/>
                  <a:pt x="18510" y="20369"/>
                  <a:pt x="18700" y="20635"/>
                </a:cubicBezTo>
                <a:cubicBezTo>
                  <a:pt x="18809" y="20835"/>
                  <a:pt x="18998" y="20768"/>
                  <a:pt x="19025" y="20735"/>
                </a:cubicBezTo>
                <a:cubicBezTo>
                  <a:pt x="19080" y="20735"/>
                  <a:pt x="19242" y="20635"/>
                  <a:pt x="19215" y="20402"/>
                </a:cubicBezTo>
                <a:cubicBezTo>
                  <a:pt x="19215" y="20069"/>
                  <a:pt x="19323" y="19736"/>
                  <a:pt x="19540" y="19536"/>
                </a:cubicBezTo>
                <a:cubicBezTo>
                  <a:pt x="19757" y="19337"/>
                  <a:pt x="20028" y="19237"/>
                  <a:pt x="20272" y="19304"/>
                </a:cubicBezTo>
                <a:cubicBezTo>
                  <a:pt x="20489" y="19370"/>
                  <a:pt x="20570" y="19170"/>
                  <a:pt x="20597" y="19137"/>
                </a:cubicBezTo>
                <a:cubicBezTo>
                  <a:pt x="20624" y="19071"/>
                  <a:pt x="20706" y="18904"/>
                  <a:pt x="20570" y="18704"/>
                </a:cubicBezTo>
                <a:cubicBezTo>
                  <a:pt x="20408" y="18438"/>
                  <a:pt x="20326" y="18139"/>
                  <a:pt x="20353" y="17806"/>
                </a:cubicBezTo>
                <a:cubicBezTo>
                  <a:pt x="20408" y="17473"/>
                  <a:pt x="20570" y="17173"/>
                  <a:pt x="20814" y="17007"/>
                </a:cubicBezTo>
                <a:cubicBezTo>
                  <a:pt x="20977" y="16907"/>
                  <a:pt x="20977" y="16674"/>
                  <a:pt x="20950" y="16641"/>
                </a:cubicBezTo>
                <a:cubicBezTo>
                  <a:pt x="20950" y="16574"/>
                  <a:pt x="20895" y="16408"/>
                  <a:pt x="20706" y="16341"/>
                </a:cubicBezTo>
                <a:cubicBezTo>
                  <a:pt x="20435" y="16275"/>
                  <a:pt x="20218" y="16108"/>
                  <a:pt x="20082" y="15809"/>
                </a:cubicBezTo>
                <a:cubicBezTo>
                  <a:pt x="19947" y="15509"/>
                  <a:pt x="19920" y="15177"/>
                  <a:pt x="20028" y="14877"/>
                </a:cubicBezTo>
                <a:cubicBezTo>
                  <a:pt x="20082" y="14644"/>
                  <a:pt x="19974" y="14511"/>
                  <a:pt x="19920" y="14444"/>
                </a:cubicBezTo>
                <a:cubicBezTo>
                  <a:pt x="19893" y="14411"/>
                  <a:pt x="19757" y="14311"/>
                  <a:pt x="19594" y="14411"/>
                </a:cubicBezTo>
                <a:cubicBezTo>
                  <a:pt x="19351" y="14577"/>
                  <a:pt x="19080" y="14611"/>
                  <a:pt x="18809" y="14511"/>
                </a:cubicBezTo>
                <a:cubicBezTo>
                  <a:pt x="18565" y="14378"/>
                  <a:pt x="18375" y="14145"/>
                  <a:pt x="18294" y="13845"/>
                </a:cubicBezTo>
                <a:cubicBezTo>
                  <a:pt x="18212" y="13612"/>
                  <a:pt x="18050" y="13612"/>
                  <a:pt x="18023" y="13612"/>
                </a:cubicBezTo>
                <a:close/>
                <a:moveTo>
                  <a:pt x="2327" y="12951"/>
                </a:moveTo>
                <a:lnTo>
                  <a:pt x="8188" y="12951"/>
                </a:lnTo>
                <a:cubicBezTo>
                  <a:pt x="8322" y="12951"/>
                  <a:pt x="8457" y="13104"/>
                  <a:pt x="8457" y="13318"/>
                </a:cubicBezTo>
                <a:cubicBezTo>
                  <a:pt x="8457" y="13502"/>
                  <a:pt x="8322" y="13656"/>
                  <a:pt x="8188" y="13656"/>
                </a:cubicBezTo>
                <a:lnTo>
                  <a:pt x="2327" y="13656"/>
                </a:lnTo>
                <a:cubicBezTo>
                  <a:pt x="2166" y="13656"/>
                  <a:pt x="2031" y="13502"/>
                  <a:pt x="2031" y="13318"/>
                </a:cubicBezTo>
                <a:cubicBezTo>
                  <a:pt x="2031" y="13104"/>
                  <a:pt x="2166" y="12951"/>
                  <a:pt x="2327" y="12951"/>
                </a:cubicBezTo>
                <a:close/>
                <a:moveTo>
                  <a:pt x="2333" y="11332"/>
                </a:moveTo>
                <a:lnTo>
                  <a:pt x="5646" y="11332"/>
                </a:lnTo>
                <a:cubicBezTo>
                  <a:pt x="5810" y="11332"/>
                  <a:pt x="5947" y="11492"/>
                  <a:pt x="5947" y="11684"/>
                </a:cubicBezTo>
                <a:cubicBezTo>
                  <a:pt x="5947" y="11876"/>
                  <a:pt x="5810" y="12036"/>
                  <a:pt x="5646" y="12036"/>
                </a:cubicBezTo>
                <a:lnTo>
                  <a:pt x="2333" y="12036"/>
                </a:lnTo>
                <a:cubicBezTo>
                  <a:pt x="2168" y="12036"/>
                  <a:pt x="2031" y="11876"/>
                  <a:pt x="2031" y="11684"/>
                </a:cubicBezTo>
                <a:cubicBezTo>
                  <a:pt x="2031" y="11492"/>
                  <a:pt x="2168" y="11332"/>
                  <a:pt x="2333" y="11332"/>
                </a:cubicBezTo>
                <a:close/>
                <a:moveTo>
                  <a:pt x="10895" y="11183"/>
                </a:moveTo>
                <a:cubicBezTo>
                  <a:pt x="10624" y="11183"/>
                  <a:pt x="10434" y="11449"/>
                  <a:pt x="10434" y="11749"/>
                </a:cubicBezTo>
                <a:lnTo>
                  <a:pt x="10434" y="15709"/>
                </a:lnTo>
                <a:cubicBezTo>
                  <a:pt x="10434" y="16341"/>
                  <a:pt x="10868" y="16907"/>
                  <a:pt x="11410" y="16907"/>
                </a:cubicBezTo>
                <a:lnTo>
                  <a:pt x="14472" y="16907"/>
                </a:lnTo>
                <a:lnTo>
                  <a:pt x="14472" y="16874"/>
                </a:lnTo>
                <a:cubicBezTo>
                  <a:pt x="14445" y="16841"/>
                  <a:pt x="14445" y="16841"/>
                  <a:pt x="14445" y="16807"/>
                </a:cubicBezTo>
                <a:cubicBezTo>
                  <a:pt x="14445" y="16774"/>
                  <a:pt x="14445" y="16741"/>
                  <a:pt x="14445" y="16741"/>
                </a:cubicBezTo>
                <a:cubicBezTo>
                  <a:pt x="14445" y="16708"/>
                  <a:pt x="14445" y="16674"/>
                  <a:pt x="14445" y="16641"/>
                </a:cubicBezTo>
                <a:cubicBezTo>
                  <a:pt x="14445" y="16641"/>
                  <a:pt x="14445" y="16608"/>
                  <a:pt x="14472" y="16541"/>
                </a:cubicBezTo>
                <a:cubicBezTo>
                  <a:pt x="14472" y="16541"/>
                  <a:pt x="14472" y="16541"/>
                  <a:pt x="14472" y="16508"/>
                </a:cubicBezTo>
                <a:lnTo>
                  <a:pt x="14472" y="16475"/>
                </a:lnTo>
                <a:cubicBezTo>
                  <a:pt x="14472" y="16441"/>
                  <a:pt x="14472" y="16408"/>
                  <a:pt x="14472" y="16408"/>
                </a:cubicBezTo>
                <a:lnTo>
                  <a:pt x="14499" y="16375"/>
                </a:lnTo>
                <a:cubicBezTo>
                  <a:pt x="14499" y="16341"/>
                  <a:pt x="14499" y="16308"/>
                  <a:pt x="14499" y="16275"/>
                </a:cubicBezTo>
                <a:cubicBezTo>
                  <a:pt x="14526" y="16275"/>
                  <a:pt x="14526" y="16242"/>
                  <a:pt x="14554" y="16242"/>
                </a:cubicBezTo>
                <a:cubicBezTo>
                  <a:pt x="14554" y="16175"/>
                  <a:pt x="14554" y="16175"/>
                  <a:pt x="14581" y="16142"/>
                </a:cubicBezTo>
                <a:cubicBezTo>
                  <a:pt x="14581" y="16108"/>
                  <a:pt x="14608" y="16108"/>
                  <a:pt x="14608" y="16075"/>
                </a:cubicBezTo>
                <a:cubicBezTo>
                  <a:pt x="14608" y="16075"/>
                  <a:pt x="14635" y="16042"/>
                  <a:pt x="14635" y="16009"/>
                </a:cubicBezTo>
                <a:cubicBezTo>
                  <a:pt x="14662" y="16009"/>
                  <a:pt x="14662" y="15975"/>
                  <a:pt x="14662" y="15942"/>
                </a:cubicBezTo>
                <a:cubicBezTo>
                  <a:pt x="14689" y="15942"/>
                  <a:pt x="14716" y="15909"/>
                  <a:pt x="14743" y="15909"/>
                </a:cubicBezTo>
                <a:cubicBezTo>
                  <a:pt x="14743" y="15875"/>
                  <a:pt x="14770" y="15875"/>
                  <a:pt x="14770" y="15875"/>
                </a:cubicBezTo>
                <a:cubicBezTo>
                  <a:pt x="14797" y="15842"/>
                  <a:pt x="14797" y="15809"/>
                  <a:pt x="14852" y="15809"/>
                </a:cubicBezTo>
                <a:cubicBezTo>
                  <a:pt x="14852" y="15776"/>
                  <a:pt x="14852" y="15776"/>
                  <a:pt x="14879" y="15742"/>
                </a:cubicBezTo>
                <a:cubicBezTo>
                  <a:pt x="14906" y="15742"/>
                  <a:pt x="14933" y="15742"/>
                  <a:pt x="14933" y="15709"/>
                </a:cubicBezTo>
                <a:cubicBezTo>
                  <a:pt x="14960" y="15709"/>
                  <a:pt x="14987" y="15709"/>
                  <a:pt x="15014" y="15709"/>
                </a:cubicBezTo>
                <a:cubicBezTo>
                  <a:pt x="15014" y="15676"/>
                  <a:pt x="15041" y="15676"/>
                  <a:pt x="15069" y="15643"/>
                </a:cubicBezTo>
                <a:cubicBezTo>
                  <a:pt x="15096" y="15643"/>
                  <a:pt x="15150" y="15643"/>
                  <a:pt x="15204" y="15609"/>
                </a:cubicBezTo>
                <a:cubicBezTo>
                  <a:pt x="15285" y="15609"/>
                  <a:pt x="15367" y="15543"/>
                  <a:pt x="15394" y="15443"/>
                </a:cubicBezTo>
                <a:cubicBezTo>
                  <a:pt x="15448" y="15343"/>
                  <a:pt x="15448" y="15243"/>
                  <a:pt x="15421" y="15110"/>
                </a:cubicBezTo>
                <a:cubicBezTo>
                  <a:pt x="15394" y="15077"/>
                  <a:pt x="15394" y="15010"/>
                  <a:pt x="15394" y="14944"/>
                </a:cubicBezTo>
                <a:cubicBezTo>
                  <a:pt x="15394" y="14944"/>
                  <a:pt x="15394" y="14944"/>
                  <a:pt x="15394" y="14910"/>
                </a:cubicBezTo>
                <a:cubicBezTo>
                  <a:pt x="15367" y="14877"/>
                  <a:pt x="15367" y="14810"/>
                  <a:pt x="15367" y="14777"/>
                </a:cubicBezTo>
                <a:cubicBezTo>
                  <a:pt x="15367" y="14744"/>
                  <a:pt x="15367" y="14744"/>
                  <a:pt x="15367" y="14744"/>
                </a:cubicBezTo>
                <a:cubicBezTo>
                  <a:pt x="15367" y="14644"/>
                  <a:pt x="15367" y="14544"/>
                  <a:pt x="15394" y="14411"/>
                </a:cubicBezTo>
                <a:cubicBezTo>
                  <a:pt x="15421" y="14378"/>
                  <a:pt x="15448" y="14311"/>
                  <a:pt x="15448" y="14278"/>
                </a:cubicBezTo>
                <a:cubicBezTo>
                  <a:pt x="15448" y="14245"/>
                  <a:pt x="15448" y="14245"/>
                  <a:pt x="15475" y="14245"/>
                </a:cubicBezTo>
                <a:cubicBezTo>
                  <a:pt x="15502" y="14211"/>
                  <a:pt x="15502" y="14178"/>
                  <a:pt x="15529" y="14145"/>
                </a:cubicBezTo>
                <a:cubicBezTo>
                  <a:pt x="15529" y="14112"/>
                  <a:pt x="15529" y="14078"/>
                  <a:pt x="15556" y="14078"/>
                </a:cubicBezTo>
                <a:cubicBezTo>
                  <a:pt x="15583" y="14045"/>
                  <a:pt x="15583" y="14012"/>
                  <a:pt x="15611" y="13978"/>
                </a:cubicBezTo>
                <a:cubicBezTo>
                  <a:pt x="15611" y="13978"/>
                  <a:pt x="15638" y="13945"/>
                  <a:pt x="15665" y="13945"/>
                </a:cubicBezTo>
                <a:cubicBezTo>
                  <a:pt x="15665" y="13945"/>
                  <a:pt x="15665" y="13912"/>
                  <a:pt x="15692" y="13912"/>
                </a:cubicBezTo>
                <a:cubicBezTo>
                  <a:pt x="15719" y="13879"/>
                  <a:pt x="15719" y="13879"/>
                  <a:pt x="15719" y="13879"/>
                </a:cubicBezTo>
                <a:cubicBezTo>
                  <a:pt x="15719" y="13879"/>
                  <a:pt x="15746" y="13879"/>
                  <a:pt x="15746" y="13845"/>
                </a:cubicBezTo>
                <a:lnTo>
                  <a:pt x="15746" y="11749"/>
                </a:lnTo>
                <a:cubicBezTo>
                  <a:pt x="15746" y="11449"/>
                  <a:pt x="15529" y="11183"/>
                  <a:pt x="15285" y="11183"/>
                </a:cubicBezTo>
                <a:close/>
                <a:moveTo>
                  <a:pt x="2575" y="3927"/>
                </a:moveTo>
                <a:lnTo>
                  <a:pt x="2575" y="8786"/>
                </a:lnTo>
                <a:cubicBezTo>
                  <a:pt x="2575" y="8820"/>
                  <a:pt x="2602" y="8820"/>
                  <a:pt x="2602" y="8820"/>
                </a:cubicBezTo>
                <a:lnTo>
                  <a:pt x="15719" y="8820"/>
                </a:lnTo>
                <a:cubicBezTo>
                  <a:pt x="15719" y="8820"/>
                  <a:pt x="15746" y="8820"/>
                  <a:pt x="15746" y="8786"/>
                </a:cubicBezTo>
                <a:lnTo>
                  <a:pt x="15746" y="3927"/>
                </a:lnTo>
                <a:close/>
                <a:moveTo>
                  <a:pt x="596" y="3927"/>
                </a:moveTo>
                <a:lnTo>
                  <a:pt x="596" y="18006"/>
                </a:lnTo>
                <a:cubicBezTo>
                  <a:pt x="596" y="18272"/>
                  <a:pt x="786" y="18505"/>
                  <a:pt x="976" y="18505"/>
                </a:cubicBezTo>
                <a:lnTo>
                  <a:pt x="14852" y="18505"/>
                </a:lnTo>
                <a:cubicBezTo>
                  <a:pt x="14852" y="18471"/>
                  <a:pt x="14852" y="18471"/>
                  <a:pt x="14879" y="18438"/>
                </a:cubicBezTo>
                <a:cubicBezTo>
                  <a:pt x="14879" y="18405"/>
                  <a:pt x="14906" y="18372"/>
                  <a:pt x="14906" y="18372"/>
                </a:cubicBezTo>
                <a:cubicBezTo>
                  <a:pt x="14933" y="18338"/>
                  <a:pt x="14960" y="18272"/>
                  <a:pt x="14960" y="18205"/>
                </a:cubicBezTo>
                <a:cubicBezTo>
                  <a:pt x="15041" y="18139"/>
                  <a:pt x="15069" y="18039"/>
                  <a:pt x="15069" y="17906"/>
                </a:cubicBezTo>
                <a:cubicBezTo>
                  <a:pt x="15041" y="17806"/>
                  <a:pt x="14960" y="17706"/>
                  <a:pt x="14906" y="17673"/>
                </a:cubicBezTo>
                <a:cubicBezTo>
                  <a:pt x="14879" y="17639"/>
                  <a:pt x="14852" y="17639"/>
                  <a:pt x="14852" y="17606"/>
                </a:cubicBezTo>
                <a:cubicBezTo>
                  <a:pt x="14797" y="17606"/>
                  <a:pt x="14797" y="17606"/>
                  <a:pt x="14770" y="17606"/>
                </a:cubicBezTo>
                <a:lnTo>
                  <a:pt x="11410" y="17606"/>
                </a:lnTo>
                <a:cubicBezTo>
                  <a:pt x="10543" y="17606"/>
                  <a:pt x="9838" y="16741"/>
                  <a:pt x="9838" y="15709"/>
                </a:cubicBezTo>
                <a:lnTo>
                  <a:pt x="9838" y="11749"/>
                </a:lnTo>
                <a:cubicBezTo>
                  <a:pt x="9838" y="11050"/>
                  <a:pt x="10326" y="10451"/>
                  <a:pt x="10895" y="10451"/>
                </a:cubicBezTo>
                <a:lnTo>
                  <a:pt x="15285" y="10451"/>
                </a:lnTo>
                <a:cubicBezTo>
                  <a:pt x="15854" y="10451"/>
                  <a:pt x="16342" y="11050"/>
                  <a:pt x="16342" y="11749"/>
                </a:cubicBezTo>
                <a:lnTo>
                  <a:pt x="16342" y="13646"/>
                </a:lnTo>
                <a:cubicBezTo>
                  <a:pt x="16478" y="13646"/>
                  <a:pt x="16613" y="13712"/>
                  <a:pt x="16722" y="13812"/>
                </a:cubicBezTo>
                <a:cubicBezTo>
                  <a:pt x="16803" y="13879"/>
                  <a:pt x="16911" y="13879"/>
                  <a:pt x="16993" y="13812"/>
                </a:cubicBezTo>
                <a:cubicBezTo>
                  <a:pt x="17074" y="13779"/>
                  <a:pt x="17128" y="13712"/>
                  <a:pt x="17155" y="13612"/>
                </a:cubicBezTo>
                <a:cubicBezTo>
                  <a:pt x="17182" y="13546"/>
                  <a:pt x="17210" y="13446"/>
                  <a:pt x="17237" y="13379"/>
                </a:cubicBezTo>
                <a:cubicBezTo>
                  <a:pt x="17237" y="13379"/>
                  <a:pt x="17237" y="13346"/>
                  <a:pt x="17264" y="13346"/>
                </a:cubicBezTo>
                <a:cubicBezTo>
                  <a:pt x="17291" y="13279"/>
                  <a:pt x="17318" y="13246"/>
                  <a:pt x="17372" y="13180"/>
                </a:cubicBezTo>
                <a:cubicBezTo>
                  <a:pt x="17426" y="13146"/>
                  <a:pt x="17453" y="13080"/>
                  <a:pt x="17508" y="13047"/>
                </a:cubicBezTo>
                <a:cubicBezTo>
                  <a:pt x="17535" y="13013"/>
                  <a:pt x="17535" y="13013"/>
                  <a:pt x="17562" y="13013"/>
                </a:cubicBezTo>
                <a:cubicBezTo>
                  <a:pt x="17589" y="12980"/>
                  <a:pt x="17643" y="12980"/>
                  <a:pt x="17670" y="12913"/>
                </a:cubicBezTo>
                <a:cubicBezTo>
                  <a:pt x="17697" y="12913"/>
                  <a:pt x="17697" y="12913"/>
                  <a:pt x="17724" y="12913"/>
                </a:cubicBezTo>
                <a:lnTo>
                  <a:pt x="17724" y="3927"/>
                </a:lnTo>
                <a:lnTo>
                  <a:pt x="16342" y="3927"/>
                </a:lnTo>
                <a:lnTo>
                  <a:pt x="16342" y="8786"/>
                </a:lnTo>
                <a:cubicBezTo>
                  <a:pt x="16342" y="9219"/>
                  <a:pt x="16044" y="9585"/>
                  <a:pt x="15719" y="9585"/>
                </a:cubicBezTo>
                <a:lnTo>
                  <a:pt x="2602" y="9585"/>
                </a:lnTo>
                <a:cubicBezTo>
                  <a:pt x="2277" y="9585"/>
                  <a:pt x="1978" y="9219"/>
                  <a:pt x="1978" y="8786"/>
                </a:cubicBezTo>
                <a:lnTo>
                  <a:pt x="1978" y="3927"/>
                </a:lnTo>
                <a:close/>
                <a:moveTo>
                  <a:pt x="16046" y="1619"/>
                </a:moveTo>
                <a:cubicBezTo>
                  <a:pt x="16220" y="1619"/>
                  <a:pt x="16345" y="1831"/>
                  <a:pt x="16345" y="2043"/>
                </a:cubicBezTo>
                <a:cubicBezTo>
                  <a:pt x="16345" y="2255"/>
                  <a:pt x="16220" y="2466"/>
                  <a:pt x="16046" y="2466"/>
                </a:cubicBezTo>
                <a:cubicBezTo>
                  <a:pt x="15897" y="2466"/>
                  <a:pt x="15772" y="2255"/>
                  <a:pt x="15772" y="2043"/>
                </a:cubicBezTo>
                <a:cubicBezTo>
                  <a:pt x="15772" y="1831"/>
                  <a:pt x="15897" y="1619"/>
                  <a:pt x="16046" y="1619"/>
                </a:cubicBezTo>
                <a:close/>
                <a:moveTo>
                  <a:pt x="14802" y="1619"/>
                </a:moveTo>
                <a:cubicBezTo>
                  <a:pt x="14974" y="1619"/>
                  <a:pt x="15146" y="1831"/>
                  <a:pt x="15146" y="2043"/>
                </a:cubicBezTo>
                <a:cubicBezTo>
                  <a:pt x="15146" y="2255"/>
                  <a:pt x="14974" y="2466"/>
                  <a:pt x="14802" y="2466"/>
                </a:cubicBezTo>
                <a:cubicBezTo>
                  <a:pt x="14601" y="2466"/>
                  <a:pt x="14458" y="2255"/>
                  <a:pt x="14458" y="2043"/>
                </a:cubicBezTo>
                <a:cubicBezTo>
                  <a:pt x="14458" y="1831"/>
                  <a:pt x="14601" y="1619"/>
                  <a:pt x="14802" y="1619"/>
                </a:cubicBezTo>
                <a:close/>
                <a:moveTo>
                  <a:pt x="13516" y="1619"/>
                </a:moveTo>
                <a:cubicBezTo>
                  <a:pt x="13688" y="1619"/>
                  <a:pt x="13832" y="1831"/>
                  <a:pt x="13832" y="2043"/>
                </a:cubicBezTo>
                <a:cubicBezTo>
                  <a:pt x="13832" y="2255"/>
                  <a:pt x="13688" y="2466"/>
                  <a:pt x="13516" y="2466"/>
                </a:cubicBezTo>
                <a:cubicBezTo>
                  <a:pt x="13316" y="2466"/>
                  <a:pt x="13144" y="2255"/>
                  <a:pt x="13144" y="2043"/>
                </a:cubicBezTo>
                <a:cubicBezTo>
                  <a:pt x="13144" y="1831"/>
                  <a:pt x="13316" y="1619"/>
                  <a:pt x="13516" y="1619"/>
                </a:cubicBezTo>
                <a:close/>
                <a:moveTo>
                  <a:pt x="2336" y="1619"/>
                </a:moveTo>
                <a:lnTo>
                  <a:pt x="4328" y="1619"/>
                </a:lnTo>
                <a:cubicBezTo>
                  <a:pt x="4494" y="1619"/>
                  <a:pt x="4632" y="1779"/>
                  <a:pt x="4632" y="1971"/>
                </a:cubicBezTo>
                <a:cubicBezTo>
                  <a:pt x="4632" y="2163"/>
                  <a:pt x="4494" y="2323"/>
                  <a:pt x="4328" y="2323"/>
                </a:cubicBezTo>
                <a:lnTo>
                  <a:pt x="2336" y="2323"/>
                </a:lnTo>
                <a:cubicBezTo>
                  <a:pt x="2170" y="2323"/>
                  <a:pt x="2031" y="2163"/>
                  <a:pt x="2031" y="1971"/>
                </a:cubicBezTo>
                <a:cubicBezTo>
                  <a:pt x="2031" y="1779"/>
                  <a:pt x="2170" y="1619"/>
                  <a:pt x="2336" y="1619"/>
                </a:cubicBezTo>
                <a:close/>
                <a:moveTo>
                  <a:pt x="976" y="732"/>
                </a:moveTo>
                <a:cubicBezTo>
                  <a:pt x="786" y="732"/>
                  <a:pt x="596" y="932"/>
                  <a:pt x="596" y="1198"/>
                </a:cubicBezTo>
                <a:lnTo>
                  <a:pt x="596" y="3228"/>
                </a:lnTo>
                <a:lnTo>
                  <a:pt x="17724" y="3228"/>
                </a:lnTo>
                <a:lnTo>
                  <a:pt x="17724" y="1198"/>
                </a:lnTo>
                <a:cubicBezTo>
                  <a:pt x="17724" y="932"/>
                  <a:pt x="17535" y="732"/>
                  <a:pt x="17318" y="732"/>
                </a:cubicBezTo>
                <a:close/>
                <a:moveTo>
                  <a:pt x="976" y="0"/>
                </a:moveTo>
                <a:lnTo>
                  <a:pt x="17318" y="0"/>
                </a:lnTo>
                <a:cubicBezTo>
                  <a:pt x="17860" y="0"/>
                  <a:pt x="18294" y="532"/>
                  <a:pt x="18294" y="1198"/>
                </a:cubicBezTo>
                <a:lnTo>
                  <a:pt x="18294" y="12913"/>
                </a:lnTo>
                <a:cubicBezTo>
                  <a:pt x="18565" y="13013"/>
                  <a:pt x="18754" y="13279"/>
                  <a:pt x="18836" y="13612"/>
                </a:cubicBezTo>
                <a:cubicBezTo>
                  <a:pt x="18863" y="13712"/>
                  <a:pt x="18944" y="13779"/>
                  <a:pt x="19025" y="13812"/>
                </a:cubicBezTo>
                <a:cubicBezTo>
                  <a:pt x="19107" y="13879"/>
                  <a:pt x="19188" y="13879"/>
                  <a:pt x="19296" y="13812"/>
                </a:cubicBezTo>
                <a:cubicBezTo>
                  <a:pt x="19622" y="13546"/>
                  <a:pt x="20028" y="13612"/>
                  <a:pt x="20326" y="13912"/>
                </a:cubicBezTo>
                <a:cubicBezTo>
                  <a:pt x="20597" y="14211"/>
                  <a:pt x="20706" y="14677"/>
                  <a:pt x="20570" y="15110"/>
                </a:cubicBezTo>
                <a:cubicBezTo>
                  <a:pt x="20543" y="15243"/>
                  <a:pt x="20543" y="15343"/>
                  <a:pt x="20597" y="15443"/>
                </a:cubicBezTo>
                <a:cubicBezTo>
                  <a:pt x="20651" y="15543"/>
                  <a:pt x="20706" y="15609"/>
                  <a:pt x="20814" y="15609"/>
                </a:cubicBezTo>
                <a:cubicBezTo>
                  <a:pt x="21193" y="15709"/>
                  <a:pt x="21464" y="16042"/>
                  <a:pt x="21546" y="16508"/>
                </a:cubicBezTo>
                <a:cubicBezTo>
                  <a:pt x="21600" y="16974"/>
                  <a:pt x="21437" y="17440"/>
                  <a:pt x="21085" y="17673"/>
                </a:cubicBezTo>
                <a:cubicBezTo>
                  <a:pt x="21031" y="17706"/>
                  <a:pt x="20950" y="17806"/>
                  <a:pt x="20950" y="17906"/>
                </a:cubicBezTo>
                <a:cubicBezTo>
                  <a:pt x="20922" y="18039"/>
                  <a:pt x="20950" y="18139"/>
                  <a:pt x="21031" y="18205"/>
                </a:cubicBezTo>
                <a:cubicBezTo>
                  <a:pt x="21275" y="18571"/>
                  <a:pt x="21302" y="19071"/>
                  <a:pt x="21112" y="19470"/>
                </a:cubicBezTo>
                <a:cubicBezTo>
                  <a:pt x="20922" y="19903"/>
                  <a:pt x="20570" y="20102"/>
                  <a:pt x="20191" y="20002"/>
                </a:cubicBezTo>
                <a:cubicBezTo>
                  <a:pt x="20082" y="20002"/>
                  <a:pt x="20001" y="20036"/>
                  <a:pt x="19920" y="20102"/>
                </a:cubicBezTo>
                <a:cubicBezTo>
                  <a:pt x="19838" y="20169"/>
                  <a:pt x="19811" y="20269"/>
                  <a:pt x="19811" y="20369"/>
                </a:cubicBezTo>
                <a:cubicBezTo>
                  <a:pt x="19811" y="20868"/>
                  <a:pt x="19594" y="21267"/>
                  <a:pt x="19242" y="21434"/>
                </a:cubicBezTo>
                <a:cubicBezTo>
                  <a:pt x="18863" y="21600"/>
                  <a:pt x="18483" y="21467"/>
                  <a:pt x="18239" y="21101"/>
                </a:cubicBezTo>
                <a:cubicBezTo>
                  <a:pt x="18131" y="20934"/>
                  <a:pt x="17887" y="20934"/>
                  <a:pt x="17752" y="21101"/>
                </a:cubicBezTo>
                <a:cubicBezTo>
                  <a:pt x="17589" y="21367"/>
                  <a:pt x="17345" y="21500"/>
                  <a:pt x="17074" y="21500"/>
                </a:cubicBezTo>
                <a:cubicBezTo>
                  <a:pt x="16993" y="21500"/>
                  <a:pt x="16857" y="21467"/>
                  <a:pt x="16776" y="21434"/>
                </a:cubicBezTo>
                <a:cubicBezTo>
                  <a:pt x="16396" y="21267"/>
                  <a:pt x="16180" y="20868"/>
                  <a:pt x="16180" y="20369"/>
                </a:cubicBezTo>
                <a:cubicBezTo>
                  <a:pt x="16180" y="20269"/>
                  <a:pt x="16153" y="20169"/>
                  <a:pt x="16071" y="20102"/>
                </a:cubicBezTo>
                <a:cubicBezTo>
                  <a:pt x="16017" y="20036"/>
                  <a:pt x="15909" y="20002"/>
                  <a:pt x="15827" y="20002"/>
                </a:cubicBezTo>
                <a:cubicBezTo>
                  <a:pt x="15448" y="20102"/>
                  <a:pt x="15069" y="19903"/>
                  <a:pt x="14906" y="19470"/>
                </a:cubicBezTo>
                <a:cubicBezTo>
                  <a:pt x="14852" y="19403"/>
                  <a:pt x="14797" y="19304"/>
                  <a:pt x="14797" y="19204"/>
                </a:cubicBezTo>
                <a:lnTo>
                  <a:pt x="976" y="19204"/>
                </a:lnTo>
                <a:cubicBezTo>
                  <a:pt x="461" y="19204"/>
                  <a:pt x="0" y="18704"/>
                  <a:pt x="0" y="18006"/>
                </a:cubicBezTo>
                <a:lnTo>
                  <a:pt x="0" y="1198"/>
                </a:lnTo>
                <a:cubicBezTo>
                  <a:pt x="0" y="532"/>
                  <a:pt x="461" y="0"/>
                  <a:pt x="976" y="0"/>
                </a:cubicBezTo>
                <a:close/>
              </a:path>
            </a:pathLst>
          </a:custGeom>
          <a:solidFill>
            <a:srgbClr val="FFFFFF"/>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2714" name="Freeform 352"/>
          <p:cNvSpPr/>
          <p:nvPr/>
        </p:nvSpPr>
        <p:spPr>
          <a:xfrm>
            <a:off x="2022055" y="8467463"/>
            <a:ext cx="2278370" cy="15532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21"/>
                </a:moveTo>
                <a:lnTo>
                  <a:pt x="21600" y="0"/>
                </a:lnTo>
                <a:lnTo>
                  <a:pt x="0" y="0"/>
                </a:lnTo>
                <a:lnTo>
                  <a:pt x="0" y="21600"/>
                </a:lnTo>
                <a:lnTo>
                  <a:pt x="21600" y="21600"/>
                </a:lnTo>
                <a:lnTo>
                  <a:pt x="21600" y="21496"/>
                </a:lnTo>
                <a:lnTo>
                  <a:pt x="13869" y="10817"/>
                </a:lnTo>
                <a:lnTo>
                  <a:pt x="21600" y="121"/>
                </a:lnTo>
              </a:path>
            </a:pathLst>
          </a:custGeom>
          <a:solidFill>
            <a:srgbClr val="AACBFB"/>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2715" name="Freeform 125"/>
          <p:cNvSpPr/>
          <p:nvPr/>
        </p:nvSpPr>
        <p:spPr>
          <a:xfrm>
            <a:off x="2353187" y="8923386"/>
            <a:ext cx="923979" cy="641445"/>
          </a:xfrm>
          <a:custGeom>
            <a:avLst/>
            <a:gdLst/>
            <a:ahLst/>
            <a:cxnLst>
              <a:cxn ang="0">
                <a:pos x="wd2" y="hd2"/>
              </a:cxn>
              <a:cxn ang="5400000">
                <a:pos x="wd2" y="hd2"/>
              </a:cxn>
              <a:cxn ang="10800000">
                <a:pos x="wd2" y="hd2"/>
              </a:cxn>
              <a:cxn ang="16200000">
                <a:pos x="wd2" y="hd2"/>
              </a:cxn>
            </a:cxnLst>
            <a:rect l="0" t="0" r="r" b="b"/>
            <a:pathLst>
              <a:path w="21528" h="21600" fill="norm" stroke="1" extrusionOk="0">
                <a:moveTo>
                  <a:pt x="16265" y="5485"/>
                </a:moveTo>
                <a:cubicBezTo>
                  <a:pt x="17308" y="7332"/>
                  <a:pt x="17916" y="9640"/>
                  <a:pt x="17916" y="12074"/>
                </a:cubicBezTo>
                <a:cubicBezTo>
                  <a:pt x="17916" y="14508"/>
                  <a:pt x="17308" y="16858"/>
                  <a:pt x="16265" y="18704"/>
                </a:cubicBezTo>
                <a:cubicBezTo>
                  <a:pt x="18292" y="17194"/>
                  <a:pt x="19972" y="14927"/>
                  <a:pt x="20840" y="12284"/>
                </a:cubicBezTo>
                <a:cubicBezTo>
                  <a:pt x="20898" y="12158"/>
                  <a:pt x="20898" y="12032"/>
                  <a:pt x="20840" y="11906"/>
                </a:cubicBezTo>
                <a:cubicBezTo>
                  <a:pt x="19972" y="9220"/>
                  <a:pt x="18292" y="6996"/>
                  <a:pt x="16265" y="5485"/>
                </a:cubicBezTo>
                <a:close/>
                <a:moveTo>
                  <a:pt x="5205" y="5485"/>
                </a:moveTo>
                <a:cubicBezTo>
                  <a:pt x="3207" y="6996"/>
                  <a:pt x="1556" y="9262"/>
                  <a:pt x="659" y="11906"/>
                </a:cubicBezTo>
                <a:cubicBezTo>
                  <a:pt x="630" y="12032"/>
                  <a:pt x="630" y="12158"/>
                  <a:pt x="659" y="12284"/>
                </a:cubicBezTo>
                <a:cubicBezTo>
                  <a:pt x="1556" y="14927"/>
                  <a:pt x="3207" y="17152"/>
                  <a:pt x="5205" y="18662"/>
                </a:cubicBezTo>
                <a:cubicBezTo>
                  <a:pt x="4162" y="16858"/>
                  <a:pt x="3583" y="14508"/>
                  <a:pt x="3583" y="12074"/>
                </a:cubicBezTo>
                <a:cubicBezTo>
                  <a:pt x="3583" y="9640"/>
                  <a:pt x="4162" y="7332"/>
                  <a:pt x="5205" y="5485"/>
                </a:cubicBezTo>
                <a:close/>
                <a:moveTo>
                  <a:pt x="10721" y="5364"/>
                </a:moveTo>
                <a:cubicBezTo>
                  <a:pt x="11790" y="5364"/>
                  <a:pt x="12829" y="5912"/>
                  <a:pt x="13638" y="6881"/>
                </a:cubicBezTo>
                <a:cubicBezTo>
                  <a:pt x="13754" y="7050"/>
                  <a:pt x="13783" y="7345"/>
                  <a:pt x="13667" y="7556"/>
                </a:cubicBezTo>
                <a:cubicBezTo>
                  <a:pt x="13581" y="7724"/>
                  <a:pt x="13378" y="7767"/>
                  <a:pt x="13234" y="7598"/>
                </a:cubicBezTo>
                <a:cubicBezTo>
                  <a:pt x="12541" y="6755"/>
                  <a:pt x="11645" y="6291"/>
                  <a:pt x="10721" y="6291"/>
                </a:cubicBezTo>
                <a:cubicBezTo>
                  <a:pt x="8583" y="6291"/>
                  <a:pt x="6821" y="8862"/>
                  <a:pt x="6821" y="11981"/>
                </a:cubicBezTo>
                <a:cubicBezTo>
                  <a:pt x="6821" y="12993"/>
                  <a:pt x="6994" y="13878"/>
                  <a:pt x="7283" y="14678"/>
                </a:cubicBezTo>
                <a:lnTo>
                  <a:pt x="10316" y="11265"/>
                </a:lnTo>
                <a:cubicBezTo>
                  <a:pt x="10432" y="11138"/>
                  <a:pt x="10605" y="11138"/>
                  <a:pt x="10721" y="11307"/>
                </a:cubicBezTo>
                <a:lnTo>
                  <a:pt x="11183" y="11981"/>
                </a:lnTo>
                <a:lnTo>
                  <a:pt x="14707" y="7682"/>
                </a:lnTo>
                <a:cubicBezTo>
                  <a:pt x="14592" y="7598"/>
                  <a:pt x="14534" y="7472"/>
                  <a:pt x="14534" y="7303"/>
                </a:cubicBezTo>
                <a:cubicBezTo>
                  <a:pt x="14534" y="7008"/>
                  <a:pt x="14678" y="6839"/>
                  <a:pt x="14852" y="6839"/>
                </a:cubicBezTo>
                <a:lnTo>
                  <a:pt x="15487" y="6839"/>
                </a:lnTo>
                <a:cubicBezTo>
                  <a:pt x="15660" y="6839"/>
                  <a:pt x="15805" y="7008"/>
                  <a:pt x="15805" y="7303"/>
                </a:cubicBezTo>
                <a:lnTo>
                  <a:pt x="15805" y="8314"/>
                </a:lnTo>
                <a:cubicBezTo>
                  <a:pt x="15805" y="8567"/>
                  <a:pt x="15660" y="8778"/>
                  <a:pt x="15487" y="8778"/>
                </a:cubicBezTo>
                <a:cubicBezTo>
                  <a:pt x="15314" y="8778"/>
                  <a:pt x="15169" y="8567"/>
                  <a:pt x="15169" y="8314"/>
                </a:cubicBezTo>
                <a:lnTo>
                  <a:pt x="11356" y="12950"/>
                </a:lnTo>
                <a:cubicBezTo>
                  <a:pt x="11212" y="13119"/>
                  <a:pt x="11038" y="13077"/>
                  <a:pt x="10923" y="12950"/>
                </a:cubicBezTo>
                <a:lnTo>
                  <a:pt x="10461" y="12234"/>
                </a:lnTo>
                <a:lnTo>
                  <a:pt x="7630" y="15437"/>
                </a:lnTo>
                <a:cubicBezTo>
                  <a:pt x="8352" y="16828"/>
                  <a:pt x="9450" y="17713"/>
                  <a:pt x="10721" y="17713"/>
                </a:cubicBezTo>
                <a:cubicBezTo>
                  <a:pt x="12887" y="17713"/>
                  <a:pt x="14649" y="15142"/>
                  <a:pt x="14649" y="11981"/>
                </a:cubicBezTo>
                <a:cubicBezTo>
                  <a:pt x="14649" y="11391"/>
                  <a:pt x="14563" y="10801"/>
                  <a:pt x="14447" y="10253"/>
                </a:cubicBezTo>
                <a:cubicBezTo>
                  <a:pt x="14389" y="10000"/>
                  <a:pt x="14505" y="9747"/>
                  <a:pt x="14678" y="9663"/>
                </a:cubicBezTo>
                <a:cubicBezTo>
                  <a:pt x="14823" y="9579"/>
                  <a:pt x="14996" y="9747"/>
                  <a:pt x="15054" y="9958"/>
                </a:cubicBezTo>
                <a:cubicBezTo>
                  <a:pt x="15198" y="10590"/>
                  <a:pt x="15285" y="11307"/>
                  <a:pt x="15285" y="11981"/>
                </a:cubicBezTo>
                <a:cubicBezTo>
                  <a:pt x="15285" y="15648"/>
                  <a:pt x="13234" y="18640"/>
                  <a:pt x="10721" y="18640"/>
                </a:cubicBezTo>
                <a:cubicBezTo>
                  <a:pt x="9247" y="18640"/>
                  <a:pt x="7948" y="17629"/>
                  <a:pt x="7110" y="16027"/>
                </a:cubicBezTo>
                <a:lnTo>
                  <a:pt x="6243" y="16996"/>
                </a:lnTo>
                <a:cubicBezTo>
                  <a:pt x="6185" y="17081"/>
                  <a:pt x="6128" y="17081"/>
                  <a:pt x="6070" y="17081"/>
                </a:cubicBezTo>
                <a:cubicBezTo>
                  <a:pt x="5954" y="17081"/>
                  <a:pt x="5868" y="17039"/>
                  <a:pt x="5810" y="16912"/>
                </a:cubicBezTo>
                <a:cubicBezTo>
                  <a:pt x="5723" y="16701"/>
                  <a:pt x="5723" y="16406"/>
                  <a:pt x="5868" y="16280"/>
                </a:cubicBezTo>
                <a:lnTo>
                  <a:pt x="6763" y="15226"/>
                </a:lnTo>
                <a:cubicBezTo>
                  <a:pt x="6388" y="14299"/>
                  <a:pt x="6185" y="13203"/>
                  <a:pt x="6185" y="11981"/>
                </a:cubicBezTo>
                <a:cubicBezTo>
                  <a:pt x="6185" y="8357"/>
                  <a:pt x="8208" y="5364"/>
                  <a:pt x="10721" y="5364"/>
                </a:cubicBezTo>
                <a:close/>
                <a:moveTo>
                  <a:pt x="10735" y="3471"/>
                </a:moveTo>
                <a:cubicBezTo>
                  <a:pt x="9432" y="3471"/>
                  <a:pt x="8129" y="3849"/>
                  <a:pt x="6884" y="4436"/>
                </a:cubicBezTo>
                <a:cubicBezTo>
                  <a:pt x="5205" y="6241"/>
                  <a:pt x="4220" y="9094"/>
                  <a:pt x="4220" y="12074"/>
                </a:cubicBezTo>
                <a:cubicBezTo>
                  <a:pt x="4220" y="15095"/>
                  <a:pt x="5205" y="17949"/>
                  <a:pt x="6884" y="19753"/>
                </a:cubicBezTo>
                <a:cubicBezTo>
                  <a:pt x="8129" y="20341"/>
                  <a:pt x="9432" y="20719"/>
                  <a:pt x="10735" y="20719"/>
                </a:cubicBezTo>
                <a:cubicBezTo>
                  <a:pt x="12038" y="20719"/>
                  <a:pt x="13370" y="20341"/>
                  <a:pt x="14586" y="19753"/>
                </a:cubicBezTo>
                <a:cubicBezTo>
                  <a:pt x="16294" y="17949"/>
                  <a:pt x="17308" y="15137"/>
                  <a:pt x="17308" y="12074"/>
                </a:cubicBezTo>
                <a:cubicBezTo>
                  <a:pt x="17308" y="9094"/>
                  <a:pt x="16294" y="6199"/>
                  <a:pt x="14586" y="4436"/>
                </a:cubicBezTo>
                <a:cubicBezTo>
                  <a:pt x="13370" y="3849"/>
                  <a:pt x="12038" y="3471"/>
                  <a:pt x="10735" y="3471"/>
                </a:cubicBezTo>
                <a:close/>
                <a:moveTo>
                  <a:pt x="10735" y="2590"/>
                </a:moveTo>
                <a:cubicBezTo>
                  <a:pt x="15194" y="2590"/>
                  <a:pt x="19682" y="6325"/>
                  <a:pt x="21419" y="11486"/>
                </a:cubicBezTo>
                <a:cubicBezTo>
                  <a:pt x="21564" y="11864"/>
                  <a:pt x="21564" y="12326"/>
                  <a:pt x="21419" y="12661"/>
                </a:cubicBezTo>
                <a:cubicBezTo>
                  <a:pt x="19682" y="17865"/>
                  <a:pt x="15194" y="21600"/>
                  <a:pt x="10735" y="21600"/>
                </a:cubicBezTo>
                <a:cubicBezTo>
                  <a:pt x="6334" y="21600"/>
                  <a:pt x="1846" y="17865"/>
                  <a:pt x="109" y="12661"/>
                </a:cubicBezTo>
                <a:cubicBezTo>
                  <a:pt x="-36" y="12326"/>
                  <a:pt x="-36" y="11864"/>
                  <a:pt x="109" y="11486"/>
                </a:cubicBezTo>
                <a:cubicBezTo>
                  <a:pt x="1296" y="8003"/>
                  <a:pt x="3728" y="5108"/>
                  <a:pt x="6566" y="3639"/>
                </a:cubicBezTo>
                <a:lnTo>
                  <a:pt x="6623" y="3639"/>
                </a:lnTo>
                <a:cubicBezTo>
                  <a:pt x="7955" y="2967"/>
                  <a:pt x="9345" y="2590"/>
                  <a:pt x="10735" y="2590"/>
                </a:cubicBezTo>
                <a:close/>
                <a:moveTo>
                  <a:pt x="10593" y="0"/>
                </a:moveTo>
                <a:cubicBezTo>
                  <a:pt x="13544" y="0"/>
                  <a:pt x="16669" y="1451"/>
                  <a:pt x="19215" y="3939"/>
                </a:cubicBezTo>
                <a:cubicBezTo>
                  <a:pt x="19359" y="4063"/>
                  <a:pt x="19388" y="4353"/>
                  <a:pt x="19273" y="4561"/>
                </a:cubicBezTo>
                <a:cubicBezTo>
                  <a:pt x="19244" y="4685"/>
                  <a:pt x="19128" y="4768"/>
                  <a:pt x="19012" y="4768"/>
                </a:cubicBezTo>
                <a:cubicBezTo>
                  <a:pt x="18954" y="4768"/>
                  <a:pt x="18896" y="4726"/>
                  <a:pt x="18839" y="4685"/>
                </a:cubicBezTo>
                <a:cubicBezTo>
                  <a:pt x="16437" y="2280"/>
                  <a:pt x="13428" y="912"/>
                  <a:pt x="10593" y="912"/>
                </a:cubicBezTo>
                <a:cubicBezTo>
                  <a:pt x="7815" y="912"/>
                  <a:pt x="4835" y="2239"/>
                  <a:pt x="2434" y="4561"/>
                </a:cubicBezTo>
                <a:cubicBezTo>
                  <a:pt x="2289" y="4726"/>
                  <a:pt x="2086" y="4643"/>
                  <a:pt x="2000" y="4436"/>
                </a:cubicBezTo>
                <a:cubicBezTo>
                  <a:pt x="1884" y="4229"/>
                  <a:pt x="1913" y="3939"/>
                  <a:pt x="2057" y="3814"/>
                </a:cubicBezTo>
                <a:cubicBezTo>
                  <a:pt x="4575" y="1368"/>
                  <a:pt x="7670" y="0"/>
                  <a:pt x="10593" y="0"/>
                </a:cubicBezTo>
                <a:close/>
              </a:path>
            </a:pathLst>
          </a:custGeom>
          <a:solidFill>
            <a:srgbClr val="FFFFFF"/>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2716" name="Freeform 427"/>
          <p:cNvSpPr/>
          <p:nvPr/>
        </p:nvSpPr>
        <p:spPr>
          <a:xfrm>
            <a:off x="2022055" y="6215314"/>
            <a:ext cx="2278370" cy="1553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21"/>
                </a:moveTo>
                <a:lnTo>
                  <a:pt x="21600" y="0"/>
                </a:lnTo>
                <a:lnTo>
                  <a:pt x="0" y="0"/>
                </a:lnTo>
                <a:lnTo>
                  <a:pt x="0" y="21600"/>
                </a:lnTo>
                <a:lnTo>
                  <a:pt x="21600" y="21600"/>
                </a:lnTo>
                <a:lnTo>
                  <a:pt x="21600" y="21479"/>
                </a:lnTo>
                <a:lnTo>
                  <a:pt x="13869" y="10783"/>
                </a:lnTo>
                <a:lnTo>
                  <a:pt x="21600" y="121"/>
                </a:lnTo>
              </a:path>
            </a:pathLst>
          </a:custGeom>
          <a:solidFill>
            <a:srgbClr val="43478A"/>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2717" name="Freeform 127"/>
          <p:cNvSpPr/>
          <p:nvPr/>
        </p:nvSpPr>
        <p:spPr>
          <a:xfrm>
            <a:off x="2412058" y="6533911"/>
            <a:ext cx="811723" cy="982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90" y="8165"/>
                </a:moveTo>
                <a:cubicBezTo>
                  <a:pt x="3924" y="8165"/>
                  <a:pt x="3791" y="8274"/>
                  <a:pt x="3791" y="8437"/>
                </a:cubicBezTo>
                <a:cubicBezTo>
                  <a:pt x="3791" y="8573"/>
                  <a:pt x="3924" y="8682"/>
                  <a:pt x="4090" y="8682"/>
                </a:cubicBezTo>
                <a:cubicBezTo>
                  <a:pt x="4289" y="8682"/>
                  <a:pt x="4421" y="8573"/>
                  <a:pt x="4421" y="8437"/>
                </a:cubicBezTo>
                <a:cubicBezTo>
                  <a:pt x="4421" y="8274"/>
                  <a:pt x="4289" y="8165"/>
                  <a:pt x="4090" y="8165"/>
                </a:cubicBezTo>
                <a:close/>
                <a:moveTo>
                  <a:pt x="12543" y="7512"/>
                </a:moveTo>
                <a:cubicBezTo>
                  <a:pt x="12344" y="7512"/>
                  <a:pt x="12211" y="7621"/>
                  <a:pt x="12211" y="7757"/>
                </a:cubicBezTo>
                <a:cubicBezTo>
                  <a:pt x="12211" y="7920"/>
                  <a:pt x="12344" y="8029"/>
                  <a:pt x="12543" y="8029"/>
                </a:cubicBezTo>
                <a:cubicBezTo>
                  <a:pt x="12708" y="8029"/>
                  <a:pt x="12874" y="7920"/>
                  <a:pt x="12874" y="7757"/>
                </a:cubicBezTo>
                <a:cubicBezTo>
                  <a:pt x="12874" y="7621"/>
                  <a:pt x="12708" y="7512"/>
                  <a:pt x="12543" y="7512"/>
                </a:cubicBezTo>
                <a:close/>
                <a:moveTo>
                  <a:pt x="15924" y="5499"/>
                </a:moveTo>
                <a:lnTo>
                  <a:pt x="13504" y="7403"/>
                </a:lnTo>
                <a:cubicBezTo>
                  <a:pt x="13570" y="7512"/>
                  <a:pt x="13570" y="7621"/>
                  <a:pt x="13570" y="7757"/>
                </a:cubicBezTo>
                <a:cubicBezTo>
                  <a:pt x="13570" y="8220"/>
                  <a:pt x="13139" y="8628"/>
                  <a:pt x="12543" y="8628"/>
                </a:cubicBezTo>
                <a:cubicBezTo>
                  <a:pt x="11979" y="8628"/>
                  <a:pt x="11482" y="8220"/>
                  <a:pt x="11482" y="7757"/>
                </a:cubicBezTo>
                <a:cubicBezTo>
                  <a:pt x="11482" y="7676"/>
                  <a:pt x="11482" y="7594"/>
                  <a:pt x="11548" y="7512"/>
                </a:cubicBezTo>
                <a:lnTo>
                  <a:pt x="8863" y="5853"/>
                </a:lnTo>
                <a:cubicBezTo>
                  <a:pt x="8697" y="5934"/>
                  <a:pt x="8532" y="5989"/>
                  <a:pt x="8300" y="5989"/>
                </a:cubicBezTo>
                <a:cubicBezTo>
                  <a:pt x="8101" y="5989"/>
                  <a:pt x="7968" y="5934"/>
                  <a:pt x="7802" y="5853"/>
                </a:cubicBezTo>
                <a:lnTo>
                  <a:pt x="5084" y="8138"/>
                </a:lnTo>
                <a:cubicBezTo>
                  <a:pt x="5150" y="8220"/>
                  <a:pt x="5150" y="8329"/>
                  <a:pt x="5150" y="8437"/>
                </a:cubicBezTo>
                <a:cubicBezTo>
                  <a:pt x="5150" y="8791"/>
                  <a:pt x="4852" y="9118"/>
                  <a:pt x="4454" y="9254"/>
                </a:cubicBezTo>
                <a:lnTo>
                  <a:pt x="4454" y="10369"/>
                </a:lnTo>
                <a:lnTo>
                  <a:pt x="16023" y="10369"/>
                </a:lnTo>
                <a:lnTo>
                  <a:pt x="16023" y="5526"/>
                </a:lnTo>
                <a:cubicBezTo>
                  <a:pt x="15990" y="5526"/>
                  <a:pt x="15957" y="5526"/>
                  <a:pt x="15924" y="5499"/>
                </a:cubicBezTo>
                <a:close/>
                <a:moveTo>
                  <a:pt x="8300" y="4819"/>
                </a:moveTo>
                <a:cubicBezTo>
                  <a:pt x="8134" y="4819"/>
                  <a:pt x="8001" y="4955"/>
                  <a:pt x="8001" y="5118"/>
                </a:cubicBezTo>
                <a:cubicBezTo>
                  <a:pt x="8001" y="5254"/>
                  <a:pt x="8134" y="5390"/>
                  <a:pt x="8300" y="5390"/>
                </a:cubicBezTo>
                <a:cubicBezTo>
                  <a:pt x="8498" y="5390"/>
                  <a:pt x="8631" y="5254"/>
                  <a:pt x="8631" y="5118"/>
                </a:cubicBezTo>
                <a:cubicBezTo>
                  <a:pt x="8631" y="4955"/>
                  <a:pt x="8498" y="4819"/>
                  <a:pt x="8300" y="4819"/>
                </a:cubicBezTo>
                <a:close/>
                <a:moveTo>
                  <a:pt x="16388" y="4438"/>
                </a:moveTo>
                <a:cubicBezTo>
                  <a:pt x="16189" y="4438"/>
                  <a:pt x="16023" y="4574"/>
                  <a:pt x="16023" y="4737"/>
                </a:cubicBezTo>
                <a:cubicBezTo>
                  <a:pt x="16023" y="4873"/>
                  <a:pt x="16189" y="5009"/>
                  <a:pt x="16388" y="5009"/>
                </a:cubicBezTo>
                <a:cubicBezTo>
                  <a:pt x="16554" y="5009"/>
                  <a:pt x="16719" y="4873"/>
                  <a:pt x="16719" y="4737"/>
                </a:cubicBezTo>
                <a:cubicBezTo>
                  <a:pt x="16719" y="4574"/>
                  <a:pt x="16554" y="4438"/>
                  <a:pt x="16388" y="4438"/>
                </a:cubicBezTo>
                <a:close/>
                <a:moveTo>
                  <a:pt x="16388" y="3866"/>
                </a:moveTo>
                <a:cubicBezTo>
                  <a:pt x="16951" y="3866"/>
                  <a:pt x="17449" y="4247"/>
                  <a:pt x="17449" y="4737"/>
                </a:cubicBezTo>
                <a:cubicBezTo>
                  <a:pt x="17449" y="5091"/>
                  <a:pt x="17150" y="5417"/>
                  <a:pt x="16752" y="5526"/>
                </a:cubicBezTo>
                <a:lnTo>
                  <a:pt x="16752" y="10369"/>
                </a:lnTo>
                <a:lnTo>
                  <a:pt x="17581" y="10369"/>
                </a:lnTo>
                <a:cubicBezTo>
                  <a:pt x="17780" y="10369"/>
                  <a:pt x="17946" y="10505"/>
                  <a:pt x="17946" y="10668"/>
                </a:cubicBezTo>
                <a:cubicBezTo>
                  <a:pt x="17946" y="10832"/>
                  <a:pt x="17780" y="10968"/>
                  <a:pt x="17581" y="10968"/>
                </a:cubicBezTo>
                <a:lnTo>
                  <a:pt x="2996" y="10968"/>
                </a:lnTo>
                <a:cubicBezTo>
                  <a:pt x="2797" y="10968"/>
                  <a:pt x="2631" y="10832"/>
                  <a:pt x="2631" y="10668"/>
                </a:cubicBezTo>
                <a:cubicBezTo>
                  <a:pt x="2631" y="10505"/>
                  <a:pt x="2797" y="10369"/>
                  <a:pt x="2996" y="10369"/>
                </a:cubicBezTo>
                <a:lnTo>
                  <a:pt x="3725" y="10369"/>
                </a:lnTo>
                <a:lnTo>
                  <a:pt x="3725" y="9254"/>
                </a:lnTo>
                <a:cubicBezTo>
                  <a:pt x="3327" y="9118"/>
                  <a:pt x="3062" y="8791"/>
                  <a:pt x="3062" y="8437"/>
                </a:cubicBezTo>
                <a:cubicBezTo>
                  <a:pt x="3062" y="7948"/>
                  <a:pt x="3493" y="7567"/>
                  <a:pt x="4090" y="7567"/>
                </a:cubicBezTo>
                <a:cubicBezTo>
                  <a:pt x="4289" y="7567"/>
                  <a:pt x="4454" y="7621"/>
                  <a:pt x="4620" y="7676"/>
                </a:cubicBezTo>
                <a:lnTo>
                  <a:pt x="7305" y="5390"/>
                </a:lnTo>
                <a:cubicBezTo>
                  <a:pt x="7272" y="5308"/>
                  <a:pt x="7272" y="5200"/>
                  <a:pt x="7272" y="5118"/>
                </a:cubicBezTo>
                <a:cubicBezTo>
                  <a:pt x="7272" y="4628"/>
                  <a:pt x="7736" y="4247"/>
                  <a:pt x="8300" y="4247"/>
                </a:cubicBezTo>
                <a:cubicBezTo>
                  <a:pt x="8896" y="4247"/>
                  <a:pt x="9360" y="4628"/>
                  <a:pt x="9360" y="5118"/>
                </a:cubicBezTo>
                <a:cubicBezTo>
                  <a:pt x="9360" y="5200"/>
                  <a:pt x="9360" y="5281"/>
                  <a:pt x="9327" y="5363"/>
                </a:cubicBezTo>
                <a:lnTo>
                  <a:pt x="11979" y="7050"/>
                </a:lnTo>
                <a:cubicBezTo>
                  <a:pt x="12112" y="6968"/>
                  <a:pt x="12344" y="6941"/>
                  <a:pt x="12543" y="6941"/>
                </a:cubicBezTo>
                <a:cubicBezTo>
                  <a:pt x="12708" y="6941"/>
                  <a:pt x="12841" y="6968"/>
                  <a:pt x="13007" y="7023"/>
                </a:cubicBezTo>
                <a:lnTo>
                  <a:pt x="15427" y="5091"/>
                </a:lnTo>
                <a:cubicBezTo>
                  <a:pt x="15360" y="4955"/>
                  <a:pt x="15327" y="4846"/>
                  <a:pt x="15327" y="4737"/>
                </a:cubicBezTo>
                <a:cubicBezTo>
                  <a:pt x="15327" y="4247"/>
                  <a:pt x="15791" y="3866"/>
                  <a:pt x="16388" y="3866"/>
                </a:cubicBezTo>
                <a:close/>
                <a:moveTo>
                  <a:pt x="1894" y="2546"/>
                </a:moveTo>
                <a:lnTo>
                  <a:pt x="1894" y="12128"/>
                </a:lnTo>
                <a:lnTo>
                  <a:pt x="19008" y="12128"/>
                </a:lnTo>
                <a:lnTo>
                  <a:pt x="19008" y="2546"/>
                </a:lnTo>
                <a:close/>
                <a:moveTo>
                  <a:pt x="10468" y="0"/>
                </a:moveTo>
                <a:cubicBezTo>
                  <a:pt x="10866" y="0"/>
                  <a:pt x="11199" y="246"/>
                  <a:pt x="11199" y="602"/>
                </a:cubicBezTo>
                <a:cubicBezTo>
                  <a:pt x="11199" y="821"/>
                  <a:pt x="11033" y="1013"/>
                  <a:pt x="10833" y="1122"/>
                </a:cubicBezTo>
                <a:lnTo>
                  <a:pt x="10833" y="1971"/>
                </a:lnTo>
                <a:lnTo>
                  <a:pt x="21234" y="1971"/>
                </a:lnTo>
                <a:cubicBezTo>
                  <a:pt x="21434" y="1971"/>
                  <a:pt x="21600" y="2108"/>
                  <a:pt x="21600" y="2272"/>
                </a:cubicBezTo>
                <a:cubicBezTo>
                  <a:pt x="21600" y="2409"/>
                  <a:pt x="21434" y="2546"/>
                  <a:pt x="21234" y="2546"/>
                </a:cubicBezTo>
                <a:lnTo>
                  <a:pt x="19706" y="2546"/>
                </a:lnTo>
                <a:lnTo>
                  <a:pt x="19706" y="12730"/>
                </a:lnTo>
                <a:lnTo>
                  <a:pt x="10833" y="12730"/>
                </a:lnTo>
                <a:lnTo>
                  <a:pt x="10833" y="16754"/>
                </a:lnTo>
                <a:lnTo>
                  <a:pt x="16050" y="20532"/>
                </a:lnTo>
                <a:cubicBezTo>
                  <a:pt x="16217" y="20642"/>
                  <a:pt x="16217" y="20833"/>
                  <a:pt x="16084" y="20943"/>
                </a:cubicBezTo>
                <a:cubicBezTo>
                  <a:pt x="16017" y="20998"/>
                  <a:pt x="15918" y="21052"/>
                  <a:pt x="15851" y="21052"/>
                </a:cubicBezTo>
                <a:cubicBezTo>
                  <a:pt x="15718" y="21052"/>
                  <a:pt x="15652" y="21025"/>
                  <a:pt x="15585" y="20970"/>
                </a:cubicBezTo>
                <a:lnTo>
                  <a:pt x="10833" y="17548"/>
                </a:lnTo>
                <a:lnTo>
                  <a:pt x="10833" y="21299"/>
                </a:lnTo>
                <a:cubicBezTo>
                  <a:pt x="10833" y="21463"/>
                  <a:pt x="10667" y="21600"/>
                  <a:pt x="10468" y="21600"/>
                </a:cubicBezTo>
                <a:cubicBezTo>
                  <a:pt x="10268" y="21600"/>
                  <a:pt x="10102" y="21463"/>
                  <a:pt x="10102" y="21299"/>
                </a:cubicBezTo>
                <a:lnTo>
                  <a:pt x="10102" y="17548"/>
                </a:lnTo>
                <a:lnTo>
                  <a:pt x="5217" y="20970"/>
                </a:lnTo>
                <a:cubicBezTo>
                  <a:pt x="5184" y="21025"/>
                  <a:pt x="5084" y="21052"/>
                  <a:pt x="5018" y="21052"/>
                </a:cubicBezTo>
                <a:cubicBezTo>
                  <a:pt x="4885" y="21052"/>
                  <a:pt x="4819" y="20998"/>
                  <a:pt x="4719" y="20943"/>
                </a:cubicBezTo>
                <a:cubicBezTo>
                  <a:pt x="4586" y="20833"/>
                  <a:pt x="4619" y="20642"/>
                  <a:pt x="4752" y="20532"/>
                </a:cubicBezTo>
                <a:lnTo>
                  <a:pt x="10102" y="16754"/>
                </a:lnTo>
                <a:lnTo>
                  <a:pt x="10102" y="12730"/>
                </a:lnTo>
                <a:lnTo>
                  <a:pt x="1196" y="12730"/>
                </a:lnTo>
                <a:lnTo>
                  <a:pt x="1196" y="2546"/>
                </a:lnTo>
                <a:lnTo>
                  <a:pt x="366" y="2546"/>
                </a:lnTo>
                <a:cubicBezTo>
                  <a:pt x="166" y="2546"/>
                  <a:pt x="0" y="2409"/>
                  <a:pt x="0" y="2272"/>
                </a:cubicBezTo>
                <a:cubicBezTo>
                  <a:pt x="0" y="2108"/>
                  <a:pt x="166" y="1971"/>
                  <a:pt x="366" y="1971"/>
                </a:cubicBezTo>
                <a:lnTo>
                  <a:pt x="10102" y="1971"/>
                </a:lnTo>
                <a:lnTo>
                  <a:pt x="10102" y="1122"/>
                </a:lnTo>
                <a:cubicBezTo>
                  <a:pt x="9870" y="1013"/>
                  <a:pt x="9737" y="821"/>
                  <a:pt x="9737" y="602"/>
                </a:cubicBezTo>
                <a:cubicBezTo>
                  <a:pt x="9737" y="246"/>
                  <a:pt x="10069" y="0"/>
                  <a:pt x="10468" y="0"/>
                </a:cubicBezTo>
                <a:close/>
              </a:path>
            </a:pathLst>
          </a:custGeom>
          <a:solidFill>
            <a:srgbClr val="FFFFFF"/>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2718" name="Freeform 501"/>
          <p:cNvSpPr/>
          <p:nvPr/>
        </p:nvSpPr>
        <p:spPr>
          <a:xfrm>
            <a:off x="2022055" y="3963165"/>
            <a:ext cx="2278370" cy="1553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21"/>
                </a:moveTo>
                <a:lnTo>
                  <a:pt x="21600" y="0"/>
                </a:lnTo>
                <a:lnTo>
                  <a:pt x="0" y="0"/>
                </a:lnTo>
                <a:lnTo>
                  <a:pt x="0" y="21600"/>
                </a:lnTo>
                <a:lnTo>
                  <a:pt x="21600" y="21600"/>
                </a:lnTo>
                <a:lnTo>
                  <a:pt x="21600" y="21479"/>
                </a:lnTo>
                <a:lnTo>
                  <a:pt x="13869" y="10809"/>
                </a:lnTo>
                <a:lnTo>
                  <a:pt x="21600" y="121"/>
                </a:lnTo>
              </a:path>
            </a:pathLst>
          </a:custGeom>
          <a:solidFill>
            <a:srgbClr val="B56F7C"/>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2719" name="Freeform 129"/>
          <p:cNvSpPr/>
          <p:nvPr/>
        </p:nvSpPr>
        <p:spPr>
          <a:xfrm>
            <a:off x="2379103" y="4193875"/>
            <a:ext cx="866657" cy="10424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37" y="8992"/>
                </a:moveTo>
                <a:cubicBezTo>
                  <a:pt x="11126" y="8992"/>
                  <a:pt x="11283" y="9121"/>
                  <a:pt x="11283" y="9276"/>
                </a:cubicBezTo>
                <a:lnTo>
                  <a:pt x="11283" y="10026"/>
                </a:lnTo>
                <a:cubicBezTo>
                  <a:pt x="11693" y="10078"/>
                  <a:pt x="12165" y="10259"/>
                  <a:pt x="12323" y="10725"/>
                </a:cubicBezTo>
                <a:cubicBezTo>
                  <a:pt x="12386" y="10854"/>
                  <a:pt x="12260" y="11035"/>
                  <a:pt x="12102" y="11087"/>
                </a:cubicBezTo>
                <a:cubicBezTo>
                  <a:pt x="11913" y="11113"/>
                  <a:pt x="11693" y="11035"/>
                  <a:pt x="11661" y="10880"/>
                </a:cubicBezTo>
                <a:cubicBezTo>
                  <a:pt x="11567" y="10570"/>
                  <a:pt x="11000" y="10544"/>
                  <a:pt x="11000" y="10570"/>
                </a:cubicBezTo>
                <a:cubicBezTo>
                  <a:pt x="10370" y="10570"/>
                  <a:pt x="9834" y="10984"/>
                  <a:pt x="9834" y="11475"/>
                </a:cubicBezTo>
                <a:cubicBezTo>
                  <a:pt x="9834" y="11967"/>
                  <a:pt x="10338" y="12380"/>
                  <a:pt x="10905" y="12406"/>
                </a:cubicBezTo>
                <a:lnTo>
                  <a:pt x="10968" y="12406"/>
                </a:lnTo>
                <a:cubicBezTo>
                  <a:pt x="11945" y="12432"/>
                  <a:pt x="12701" y="13079"/>
                  <a:pt x="12701" y="13881"/>
                </a:cubicBezTo>
                <a:cubicBezTo>
                  <a:pt x="12701" y="14605"/>
                  <a:pt x="12102" y="15174"/>
                  <a:pt x="11283" y="15329"/>
                </a:cubicBezTo>
                <a:lnTo>
                  <a:pt x="11283" y="16080"/>
                </a:lnTo>
                <a:cubicBezTo>
                  <a:pt x="11283" y="16235"/>
                  <a:pt x="11126" y="16364"/>
                  <a:pt x="10937" y="16364"/>
                </a:cubicBezTo>
                <a:cubicBezTo>
                  <a:pt x="10748" y="16364"/>
                  <a:pt x="10590" y="16235"/>
                  <a:pt x="10590" y="16080"/>
                </a:cubicBezTo>
                <a:lnTo>
                  <a:pt x="10590" y="15355"/>
                </a:lnTo>
                <a:cubicBezTo>
                  <a:pt x="10307" y="15355"/>
                  <a:pt x="9834" y="15278"/>
                  <a:pt x="9519" y="15019"/>
                </a:cubicBezTo>
                <a:cubicBezTo>
                  <a:pt x="9362" y="14916"/>
                  <a:pt x="9362" y="14735"/>
                  <a:pt x="9488" y="14631"/>
                </a:cubicBezTo>
                <a:cubicBezTo>
                  <a:pt x="9614" y="14502"/>
                  <a:pt x="9803" y="14502"/>
                  <a:pt x="9960" y="14605"/>
                </a:cubicBezTo>
                <a:cubicBezTo>
                  <a:pt x="10212" y="14786"/>
                  <a:pt x="10716" y="14812"/>
                  <a:pt x="10874" y="14812"/>
                </a:cubicBezTo>
                <a:cubicBezTo>
                  <a:pt x="11504" y="14812"/>
                  <a:pt x="12008" y="14398"/>
                  <a:pt x="12008" y="13881"/>
                </a:cubicBezTo>
                <a:cubicBezTo>
                  <a:pt x="12008" y="13389"/>
                  <a:pt x="11535" y="13001"/>
                  <a:pt x="10937" y="12975"/>
                </a:cubicBezTo>
                <a:lnTo>
                  <a:pt x="10874" y="12975"/>
                </a:lnTo>
                <a:cubicBezTo>
                  <a:pt x="9929" y="12924"/>
                  <a:pt x="9173" y="12277"/>
                  <a:pt x="9173" y="11475"/>
                </a:cubicBezTo>
                <a:cubicBezTo>
                  <a:pt x="9173" y="10777"/>
                  <a:pt x="9771" y="10182"/>
                  <a:pt x="10590" y="10026"/>
                </a:cubicBezTo>
                <a:lnTo>
                  <a:pt x="10590" y="9276"/>
                </a:lnTo>
                <a:cubicBezTo>
                  <a:pt x="10590" y="9121"/>
                  <a:pt x="10748" y="8992"/>
                  <a:pt x="10937" y="8992"/>
                </a:cubicBezTo>
                <a:close/>
                <a:moveTo>
                  <a:pt x="10510" y="6030"/>
                </a:moveTo>
                <a:cubicBezTo>
                  <a:pt x="8547" y="6081"/>
                  <a:pt x="6802" y="6725"/>
                  <a:pt x="5431" y="7755"/>
                </a:cubicBezTo>
                <a:lnTo>
                  <a:pt x="6210" y="8399"/>
                </a:lnTo>
                <a:cubicBezTo>
                  <a:pt x="6335" y="8502"/>
                  <a:pt x="6335" y="8682"/>
                  <a:pt x="6210" y="8785"/>
                </a:cubicBezTo>
                <a:cubicBezTo>
                  <a:pt x="6148" y="8862"/>
                  <a:pt x="6054" y="8888"/>
                  <a:pt x="5992" y="8888"/>
                </a:cubicBezTo>
                <a:cubicBezTo>
                  <a:pt x="5898" y="8888"/>
                  <a:pt x="5805" y="8862"/>
                  <a:pt x="5743" y="8785"/>
                </a:cubicBezTo>
                <a:lnTo>
                  <a:pt x="4964" y="8141"/>
                </a:lnTo>
                <a:cubicBezTo>
                  <a:pt x="3717" y="9274"/>
                  <a:pt x="2938" y="10742"/>
                  <a:pt x="2876" y="12338"/>
                </a:cubicBezTo>
                <a:lnTo>
                  <a:pt x="3967" y="12338"/>
                </a:lnTo>
                <a:cubicBezTo>
                  <a:pt x="4153" y="12338"/>
                  <a:pt x="4309" y="12467"/>
                  <a:pt x="4309" y="12621"/>
                </a:cubicBezTo>
                <a:cubicBezTo>
                  <a:pt x="4309" y="12776"/>
                  <a:pt x="4153" y="12904"/>
                  <a:pt x="3967" y="12904"/>
                </a:cubicBezTo>
                <a:lnTo>
                  <a:pt x="2876" y="12904"/>
                </a:lnTo>
                <a:cubicBezTo>
                  <a:pt x="2938" y="14501"/>
                  <a:pt x="3717" y="15968"/>
                  <a:pt x="4964" y="17101"/>
                </a:cubicBezTo>
                <a:lnTo>
                  <a:pt x="5743" y="16458"/>
                </a:lnTo>
                <a:cubicBezTo>
                  <a:pt x="5867" y="16329"/>
                  <a:pt x="6085" y="16329"/>
                  <a:pt x="6210" y="16458"/>
                </a:cubicBezTo>
                <a:cubicBezTo>
                  <a:pt x="6335" y="16561"/>
                  <a:pt x="6335" y="16741"/>
                  <a:pt x="6210" y="16844"/>
                </a:cubicBezTo>
                <a:lnTo>
                  <a:pt x="5431" y="17487"/>
                </a:lnTo>
                <a:cubicBezTo>
                  <a:pt x="6802" y="18517"/>
                  <a:pt x="8547" y="19161"/>
                  <a:pt x="10510" y="19213"/>
                </a:cubicBezTo>
                <a:lnTo>
                  <a:pt x="10510" y="18337"/>
                </a:lnTo>
                <a:cubicBezTo>
                  <a:pt x="10510" y="18157"/>
                  <a:pt x="10666" y="18028"/>
                  <a:pt x="10853" y="18028"/>
                </a:cubicBezTo>
                <a:cubicBezTo>
                  <a:pt x="11040" y="18028"/>
                  <a:pt x="11195" y="18157"/>
                  <a:pt x="11195" y="18337"/>
                </a:cubicBezTo>
                <a:lnTo>
                  <a:pt x="11195" y="19213"/>
                </a:lnTo>
                <a:cubicBezTo>
                  <a:pt x="13127" y="19161"/>
                  <a:pt x="14903" y="18517"/>
                  <a:pt x="16274" y="17487"/>
                </a:cubicBezTo>
                <a:lnTo>
                  <a:pt x="15464" y="16844"/>
                </a:lnTo>
                <a:cubicBezTo>
                  <a:pt x="15340" y="16741"/>
                  <a:pt x="15340" y="16561"/>
                  <a:pt x="15464" y="16458"/>
                </a:cubicBezTo>
                <a:cubicBezTo>
                  <a:pt x="15620" y="16329"/>
                  <a:pt x="15807" y="16329"/>
                  <a:pt x="15963" y="16458"/>
                </a:cubicBezTo>
                <a:lnTo>
                  <a:pt x="16742" y="17101"/>
                </a:lnTo>
                <a:cubicBezTo>
                  <a:pt x="17988" y="15968"/>
                  <a:pt x="18767" y="14501"/>
                  <a:pt x="18861" y="12904"/>
                </a:cubicBezTo>
                <a:cubicBezTo>
                  <a:pt x="18830" y="12904"/>
                  <a:pt x="18830" y="12904"/>
                  <a:pt x="18830" y="12904"/>
                </a:cubicBezTo>
                <a:lnTo>
                  <a:pt x="17739" y="12904"/>
                </a:lnTo>
                <a:cubicBezTo>
                  <a:pt x="17552" y="12904"/>
                  <a:pt x="17396" y="12776"/>
                  <a:pt x="17396" y="12621"/>
                </a:cubicBezTo>
                <a:cubicBezTo>
                  <a:pt x="17396" y="12467"/>
                  <a:pt x="17552" y="12338"/>
                  <a:pt x="17739" y="12338"/>
                </a:cubicBezTo>
                <a:lnTo>
                  <a:pt x="18830" y="12338"/>
                </a:lnTo>
                <a:cubicBezTo>
                  <a:pt x="18830" y="12338"/>
                  <a:pt x="18830" y="12338"/>
                  <a:pt x="18861" y="12338"/>
                </a:cubicBezTo>
                <a:cubicBezTo>
                  <a:pt x="18767" y="10742"/>
                  <a:pt x="17988" y="9274"/>
                  <a:pt x="16742" y="8141"/>
                </a:cubicBezTo>
                <a:lnTo>
                  <a:pt x="15963" y="8785"/>
                </a:lnTo>
                <a:cubicBezTo>
                  <a:pt x="15901" y="8862"/>
                  <a:pt x="15807" y="8888"/>
                  <a:pt x="15714" y="8888"/>
                </a:cubicBezTo>
                <a:cubicBezTo>
                  <a:pt x="15620" y="8888"/>
                  <a:pt x="15558" y="8862"/>
                  <a:pt x="15464" y="8785"/>
                </a:cubicBezTo>
                <a:cubicBezTo>
                  <a:pt x="15340" y="8682"/>
                  <a:pt x="15340" y="8502"/>
                  <a:pt x="15464" y="8399"/>
                </a:cubicBezTo>
                <a:lnTo>
                  <a:pt x="16274" y="7755"/>
                </a:lnTo>
                <a:cubicBezTo>
                  <a:pt x="14903" y="6725"/>
                  <a:pt x="13127" y="6081"/>
                  <a:pt x="11195" y="6030"/>
                </a:cubicBezTo>
                <a:lnTo>
                  <a:pt x="11195" y="6931"/>
                </a:lnTo>
                <a:cubicBezTo>
                  <a:pt x="11195" y="7085"/>
                  <a:pt x="11040" y="7214"/>
                  <a:pt x="10853" y="7214"/>
                </a:cubicBezTo>
                <a:cubicBezTo>
                  <a:pt x="10666" y="7214"/>
                  <a:pt x="10510" y="7085"/>
                  <a:pt x="10510" y="6931"/>
                </a:cubicBezTo>
                <a:close/>
                <a:moveTo>
                  <a:pt x="10853" y="5463"/>
                </a:moveTo>
                <a:cubicBezTo>
                  <a:pt x="15620" y="5463"/>
                  <a:pt x="19546" y="8682"/>
                  <a:pt x="19546" y="12621"/>
                </a:cubicBezTo>
                <a:cubicBezTo>
                  <a:pt x="19546" y="16586"/>
                  <a:pt x="15620" y="19779"/>
                  <a:pt x="10853" y="19779"/>
                </a:cubicBezTo>
                <a:cubicBezTo>
                  <a:pt x="6054" y="19779"/>
                  <a:pt x="2190" y="16586"/>
                  <a:pt x="2190" y="12621"/>
                </a:cubicBezTo>
                <a:cubicBezTo>
                  <a:pt x="2190" y="8682"/>
                  <a:pt x="6054" y="5463"/>
                  <a:pt x="10853" y="5463"/>
                </a:cubicBezTo>
                <a:close/>
                <a:moveTo>
                  <a:pt x="18838" y="5058"/>
                </a:moveTo>
                <a:lnTo>
                  <a:pt x="17907" y="5832"/>
                </a:lnTo>
                <a:cubicBezTo>
                  <a:pt x="17938" y="5858"/>
                  <a:pt x="18000" y="5884"/>
                  <a:pt x="18031" y="5910"/>
                </a:cubicBezTo>
                <a:cubicBezTo>
                  <a:pt x="18093" y="5961"/>
                  <a:pt x="18155" y="6013"/>
                  <a:pt x="18186" y="6039"/>
                </a:cubicBezTo>
                <a:cubicBezTo>
                  <a:pt x="18341" y="6168"/>
                  <a:pt x="18528" y="6297"/>
                  <a:pt x="18683" y="6452"/>
                </a:cubicBezTo>
                <a:cubicBezTo>
                  <a:pt x="18745" y="6477"/>
                  <a:pt x="18776" y="6555"/>
                  <a:pt x="18838" y="6606"/>
                </a:cubicBezTo>
                <a:cubicBezTo>
                  <a:pt x="18869" y="6632"/>
                  <a:pt x="18931" y="6684"/>
                  <a:pt x="18962" y="6710"/>
                </a:cubicBezTo>
                <a:lnTo>
                  <a:pt x="19893" y="5935"/>
                </a:lnTo>
                <a:close/>
                <a:moveTo>
                  <a:pt x="2793" y="4955"/>
                </a:moveTo>
                <a:lnTo>
                  <a:pt x="1769" y="5832"/>
                </a:lnTo>
                <a:lnTo>
                  <a:pt x="2700" y="6632"/>
                </a:lnTo>
                <a:cubicBezTo>
                  <a:pt x="2948" y="6426"/>
                  <a:pt x="3166" y="6245"/>
                  <a:pt x="3414" y="6039"/>
                </a:cubicBezTo>
                <a:cubicBezTo>
                  <a:pt x="3476" y="5987"/>
                  <a:pt x="3569" y="5935"/>
                  <a:pt x="3631" y="5884"/>
                </a:cubicBezTo>
                <a:cubicBezTo>
                  <a:pt x="3662" y="5832"/>
                  <a:pt x="3724" y="5781"/>
                  <a:pt x="3786" y="5755"/>
                </a:cubicBezTo>
                <a:close/>
                <a:moveTo>
                  <a:pt x="19645" y="4413"/>
                </a:moveTo>
                <a:lnTo>
                  <a:pt x="19303" y="4671"/>
                </a:lnTo>
                <a:lnTo>
                  <a:pt x="20390" y="5548"/>
                </a:lnTo>
                <a:lnTo>
                  <a:pt x="20700" y="5264"/>
                </a:lnTo>
                <a:cubicBezTo>
                  <a:pt x="20762" y="5213"/>
                  <a:pt x="20762" y="5110"/>
                  <a:pt x="20700" y="5032"/>
                </a:cubicBezTo>
                <a:lnTo>
                  <a:pt x="19924" y="4413"/>
                </a:lnTo>
                <a:cubicBezTo>
                  <a:pt x="19862" y="4335"/>
                  <a:pt x="19707" y="4335"/>
                  <a:pt x="19645" y="4413"/>
                </a:cubicBezTo>
                <a:close/>
                <a:moveTo>
                  <a:pt x="1986" y="4361"/>
                </a:moveTo>
                <a:cubicBezTo>
                  <a:pt x="1955" y="4361"/>
                  <a:pt x="1893" y="4387"/>
                  <a:pt x="1862" y="4413"/>
                </a:cubicBezTo>
                <a:lnTo>
                  <a:pt x="1086" y="5032"/>
                </a:lnTo>
                <a:cubicBezTo>
                  <a:pt x="1055" y="5058"/>
                  <a:pt x="1024" y="5110"/>
                  <a:pt x="1024" y="5161"/>
                </a:cubicBezTo>
                <a:cubicBezTo>
                  <a:pt x="1024" y="5213"/>
                  <a:pt x="1055" y="5239"/>
                  <a:pt x="1086" y="5264"/>
                </a:cubicBezTo>
                <a:lnTo>
                  <a:pt x="1303" y="5445"/>
                </a:lnTo>
                <a:lnTo>
                  <a:pt x="2328" y="4568"/>
                </a:lnTo>
                <a:lnTo>
                  <a:pt x="2141" y="4413"/>
                </a:lnTo>
                <a:cubicBezTo>
                  <a:pt x="2110" y="4387"/>
                  <a:pt x="2048" y="4361"/>
                  <a:pt x="1986" y="4361"/>
                </a:cubicBezTo>
                <a:close/>
                <a:moveTo>
                  <a:pt x="10272" y="4181"/>
                </a:moveTo>
                <a:cubicBezTo>
                  <a:pt x="8038" y="4284"/>
                  <a:pt x="5990" y="4981"/>
                  <a:pt x="4376" y="6065"/>
                </a:cubicBezTo>
                <a:cubicBezTo>
                  <a:pt x="4345" y="6090"/>
                  <a:pt x="4314" y="6116"/>
                  <a:pt x="4314" y="6116"/>
                </a:cubicBezTo>
                <a:cubicBezTo>
                  <a:pt x="4221" y="6194"/>
                  <a:pt x="4097" y="6297"/>
                  <a:pt x="3972" y="6348"/>
                </a:cubicBezTo>
                <a:cubicBezTo>
                  <a:pt x="1955" y="7923"/>
                  <a:pt x="652" y="10142"/>
                  <a:pt x="652" y="12594"/>
                </a:cubicBezTo>
                <a:cubicBezTo>
                  <a:pt x="652" y="17239"/>
                  <a:pt x="5214" y="21032"/>
                  <a:pt x="10800" y="21032"/>
                </a:cubicBezTo>
                <a:cubicBezTo>
                  <a:pt x="16386" y="21032"/>
                  <a:pt x="20917" y="17239"/>
                  <a:pt x="20917" y="12594"/>
                </a:cubicBezTo>
                <a:cubicBezTo>
                  <a:pt x="20917" y="8103"/>
                  <a:pt x="16666" y="4413"/>
                  <a:pt x="11328" y="4181"/>
                </a:cubicBezTo>
                <a:cubicBezTo>
                  <a:pt x="10986" y="4155"/>
                  <a:pt x="10614" y="4155"/>
                  <a:pt x="10272" y="4181"/>
                </a:cubicBezTo>
                <a:close/>
                <a:moveTo>
                  <a:pt x="10583" y="2374"/>
                </a:moveTo>
                <a:lnTo>
                  <a:pt x="10583" y="3613"/>
                </a:lnTo>
                <a:cubicBezTo>
                  <a:pt x="10676" y="3613"/>
                  <a:pt x="10707" y="3613"/>
                  <a:pt x="10800" y="3613"/>
                </a:cubicBezTo>
                <a:cubicBezTo>
                  <a:pt x="10862" y="3613"/>
                  <a:pt x="10955" y="3613"/>
                  <a:pt x="11017" y="3613"/>
                </a:cubicBezTo>
                <a:lnTo>
                  <a:pt x="11017" y="2374"/>
                </a:lnTo>
                <a:close/>
                <a:moveTo>
                  <a:pt x="12228" y="568"/>
                </a:moveTo>
                <a:lnTo>
                  <a:pt x="12228" y="1806"/>
                </a:lnTo>
                <a:lnTo>
                  <a:pt x="13034" y="1806"/>
                </a:lnTo>
                <a:cubicBezTo>
                  <a:pt x="13407" y="1806"/>
                  <a:pt x="13717" y="1548"/>
                  <a:pt x="13717" y="1239"/>
                </a:cubicBezTo>
                <a:lnTo>
                  <a:pt x="13717" y="1135"/>
                </a:lnTo>
                <a:cubicBezTo>
                  <a:pt x="13717" y="826"/>
                  <a:pt x="13407" y="568"/>
                  <a:pt x="13034" y="568"/>
                </a:cubicBezTo>
                <a:close/>
                <a:moveTo>
                  <a:pt x="10055" y="568"/>
                </a:moveTo>
                <a:lnTo>
                  <a:pt x="10055" y="1806"/>
                </a:lnTo>
                <a:lnTo>
                  <a:pt x="11545" y="1806"/>
                </a:lnTo>
                <a:lnTo>
                  <a:pt x="11545" y="568"/>
                </a:lnTo>
                <a:close/>
                <a:moveTo>
                  <a:pt x="8566" y="568"/>
                </a:moveTo>
                <a:cubicBezTo>
                  <a:pt x="8193" y="568"/>
                  <a:pt x="7883" y="826"/>
                  <a:pt x="7883" y="1135"/>
                </a:cubicBezTo>
                <a:lnTo>
                  <a:pt x="7883" y="1239"/>
                </a:lnTo>
                <a:cubicBezTo>
                  <a:pt x="7883" y="1548"/>
                  <a:pt x="8193" y="1806"/>
                  <a:pt x="8566" y="1806"/>
                </a:cubicBezTo>
                <a:lnTo>
                  <a:pt x="9372" y="1806"/>
                </a:lnTo>
                <a:lnTo>
                  <a:pt x="9372" y="568"/>
                </a:lnTo>
                <a:close/>
                <a:moveTo>
                  <a:pt x="8566" y="0"/>
                </a:moveTo>
                <a:lnTo>
                  <a:pt x="13034" y="0"/>
                </a:lnTo>
                <a:cubicBezTo>
                  <a:pt x="13779" y="0"/>
                  <a:pt x="14369" y="516"/>
                  <a:pt x="14369" y="1135"/>
                </a:cubicBezTo>
                <a:lnTo>
                  <a:pt x="14369" y="1239"/>
                </a:lnTo>
                <a:cubicBezTo>
                  <a:pt x="14369" y="1858"/>
                  <a:pt x="13779" y="2374"/>
                  <a:pt x="13034" y="2374"/>
                </a:cubicBezTo>
                <a:lnTo>
                  <a:pt x="11669" y="2374"/>
                </a:lnTo>
                <a:lnTo>
                  <a:pt x="11669" y="3639"/>
                </a:lnTo>
                <a:cubicBezTo>
                  <a:pt x="13841" y="3794"/>
                  <a:pt x="15797" y="4439"/>
                  <a:pt x="17379" y="5471"/>
                </a:cubicBezTo>
                <a:lnTo>
                  <a:pt x="19148" y="4000"/>
                </a:lnTo>
                <a:cubicBezTo>
                  <a:pt x="19490" y="3716"/>
                  <a:pt x="20048" y="3716"/>
                  <a:pt x="20390" y="4000"/>
                </a:cubicBezTo>
                <a:lnTo>
                  <a:pt x="21166" y="4645"/>
                </a:lnTo>
                <a:cubicBezTo>
                  <a:pt x="21507" y="4929"/>
                  <a:pt x="21507" y="5394"/>
                  <a:pt x="21166" y="5677"/>
                </a:cubicBezTo>
                <a:lnTo>
                  <a:pt x="20638" y="6116"/>
                </a:lnTo>
                <a:cubicBezTo>
                  <a:pt x="20638" y="6116"/>
                  <a:pt x="20638" y="6116"/>
                  <a:pt x="20638" y="6142"/>
                </a:cubicBezTo>
                <a:cubicBezTo>
                  <a:pt x="20607" y="6142"/>
                  <a:pt x="20576" y="6168"/>
                  <a:pt x="20576" y="6168"/>
                </a:cubicBezTo>
                <a:lnTo>
                  <a:pt x="19397" y="7148"/>
                </a:lnTo>
                <a:cubicBezTo>
                  <a:pt x="20762" y="8671"/>
                  <a:pt x="21600" y="10555"/>
                  <a:pt x="21600" y="12594"/>
                </a:cubicBezTo>
                <a:cubicBezTo>
                  <a:pt x="21600" y="17548"/>
                  <a:pt x="16759" y="21600"/>
                  <a:pt x="10800" y="21600"/>
                </a:cubicBezTo>
                <a:cubicBezTo>
                  <a:pt x="4841" y="21600"/>
                  <a:pt x="0" y="17548"/>
                  <a:pt x="0" y="12594"/>
                </a:cubicBezTo>
                <a:cubicBezTo>
                  <a:pt x="0" y="10503"/>
                  <a:pt x="838" y="8594"/>
                  <a:pt x="2265" y="7071"/>
                </a:cubicBezTo>
                <a:lnTo>
                  <a:pt x="590" y="5677"/>
                </a:lnTo>
                <a:cubicBezTo>
                  <a:pt x="434" y="5548"/>
                  <a:pt x="372" y="5342"/>
                  <a:pt x="372" y="5161"/>
                </a:cubicBezTo>
                <a:cubicBezTo>
                  <a:pt x="372" y="4955"/>
                  <a:pt x="434" y="4774"/>
                  <a:pt x="590" y="4645"/>
                </a:cubicBezTo>
                <a:lnTo>
                  <a:pt x="1365" y="4000"/>
                </a:lnTo>
                <a:cubicBezTo>
                  <a:pt x="1707" y="3716"/>
                  <a:pt x="2265" y="3716"/>
                  <a:pt x="2607" y="4000"/>
                </a:cubicBezTo>
                <a:lnTo>
                  <a:pt x="4314" y="5419"/>
                </a:lnTo>
                <a:cubicBezTo>
                  <a:pt x="5897" y="4413"/>
                  <a:pt x="7821" y="3794"/>
                  <a:pt x="9900" y="3639"/>
                </a:cubicBezTo>
                <a:lnTo>
                  <a:pt x="9900" y="2374"/>
                </a:lnTo>
                <a:lnTo>
                  <a:pt x="8566" y="2374"/>
                </a:lnTo>
                <a:cubicBezTo>
                  <a:pt x="7821" y="2374"/>
                  <a:pt x="7200" y="1858"/>
                  <a:pt x="7200" y="1239"/>
                </a:cubicBezTo>
                <a:lnTo>
                  <a:pt x="7200" y="1135"/>
                </a:lnTo>
                <a:cubicBezTo>
                  <a:pt x="7200" y="516"/>
                  <a:pt x="7821" y="0"/>
                  <a:pt x="8566" y="0"/>
                </a:cubicBezTo>
                <a:close/>
              </a:path>
            </a:pathLst>
          </a:custGeom>
          <a:solidFill>
            <a:srgbClr val="FFFFFF"/>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2720" name="TextBox 3"/>
          <p:cNvSpPr txBox="1"/>
          <p:nvPr/>
        </p:nvSpPr>
        <p:spPr>
          <a:xfrm>
            <a:off x="1164985" y="323152"/>
            <a:ext cx="21244561" cy="1193796"/>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defRPr sz="6200">
                <a:solidFill>
                  <a:srgbClr val="FFFFFF"/>
                </a:solidFill>
                <a:latin typeface="Poppins Bold"/>
                <a:ea typeface="Poppins Bold"/>
                <a:cs typeface="Poppins Bold"/>
                <a:sym typeface="Poppins Bold"/>
              </a:defRPr>
            </a:lvl1pPr>
          </a:lstStyle>
          <a:p>
            <a:pPr/>
            <a:r>
              <a:t>Case study 2</a:t>
            </a:r>
          </a:p>
        </p:txBody>
      </p:sp>
      <p:sp>
        <p:nvSpPr>
          <p:cNvPr id="2721" name="TextBox 4"/>
          <p:cNvSpPr txBox="1"/>
          <p:nvPr/>
        </p:nvSpPr>
        <p:spPr>
          <a:xfrm>
            <a:off x="612939" y="1399748"/>
            <a:ext cx="22996887" cy="15459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828433">
              <a:lnSpc>
                <a:spcPct val="70000"/>
              </a:lnSpc>
              <a:defRPr b="1" sz="5100">
                <a:solidFill>
                  <a:srgbClr val="FFFFFF"/>
                </a:solidFill>
                <a:latin typeface="TH Sarabun New"/>
                <a:ea typeface="TH Sarabun New"/>
                <a:cs typeface="TH Sarabun New"/>
                <a:sym typeface="TH Sarabun New"/>
              </a:defRPr>
            </a:pPr>
            <a:r>
              <a:t>การบริหารระบบไอซีทีเพื่อสนับสนุนการประเมินผลการปฏิบัติงานของข้าราชการครูและบุคลากรทางการศึกษา</a:t>
            </a:r>
            <a:br/>
            <a:r>
              <a:t>ของสังกัดสำนักงานคณะกรรมการการศึกษาขั้นพื้นฐาน</a:t>
            </a:r>
          </a:p>
        </p:txBody>
      </p:sp>
      <p:grpSp>
        <p:nvGrpSpPr>
          <p:cNvPr id="2724" name="Group">
            <a:hlinkClick r:id="rId3" invalidUrl="" action="ppaction://hlinksldjump" tgtFrame="" tooltip="" history="1" highlightClick="0" endSnd="0"/>
          </p:cNvPr>
          <p:cNvGrpSpPr/>
          <p:nvPr/>
        </p:nvGrpSpPr>
        <p:grpSpPr>
          <a:xfrm>
            <a:off x="4709321" y="3925433"/>
            <a:ext cx="8528924" cy="1655071"/>
            <a:chOff x="0" y="0"/>
            <a:chExt cx="8528922" cy="1655069"/>
          </a:xfrm>
        </p:grpSpPr>
        <p:sp>
          <p:nvSpPr>
            <p:cNvPr id="2722" name="TextBox 5"/>
            <p:cNvSpPr txBox="1"/>
            <p:nvPr/>
          </p:nvSpPr>
          <p:spPr>
            <a:xfrm>
              <a:off x="0" y="-1"/>
              <a:ext cx="5675401" cy="10349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l" defTabSz="1828433">
                <a:defRPr b="1" spc="-50" sz="5700">
                  <a:solidFill>
                    <a:srgbClr val="000000"/>
                  </a:solidFill>
                  <a:latin typeface="TH Sarabun New"/>
                  <a:ea typeface="TH Sarabun New"/>
                  <a:cs typeface="TH Sarabun New"/>
                  <a:sym typeface="TH Sarabun New"/>
                </a:defRPr>
              </a:lvl1pPr>
            </a:lstStyle>
            <a:p>
              <a:pPr/>
              <a:r>
                <a:t>ขั้นตอนที่ 1 </a:t>
              </a:r>
            </a:p>
          </p:txBody>
        </p:sp>
        <p:sp>
          <p:nvSpPr>
            <p:cNvPr id="2723" name="TextBox 6"/>
            <p:cNvSpPr txBox="1"/>
            <p:nvPr/>
          </p:nvSpPr>
          <p:spPr>
            <a:xfrm>
              <a:off x="97508" y="682122"/>
              <a:ext cx="8431415" cy="9729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defTabSz="914400">
                <a:lnSpc>
                  <a:spcPct val="80000"/>
                </a:lnSpc>
                <a:defRPr sz="5300">
                  <a:solidFill>
                    <a:srgbClr val="000000"/>
                  </a:solidFill>
                  <a:latin typeface="TH Sarabun New"/>
                  <a:ea typeface="TH Sarabun New"/>
                  <a:cs typeface="TH Sarabun New"/>
                  <a:sym typeface="TH Sarabun New"/>
                </a:defRPr>
              </a:lvl1pPr>
            </a:lstStyle>
            <a:p>
              <a:pPr/>
              <a:r>
                <a:t>การศึกษาและวิเคราะห์ความต้องการของผู้ใช้ </a:t>
              </a:r>
            </a:p>
          </p:txBody>
        </p:sp>
      </p:grpSp>
      <p:grpSp>
        <p:nvGrpSpPr>
          <p:cNvPr id="2727" name="Group">
            <a:hlinkClick r:id="rId4" invalidUrl="" action="ppaction://hlinksldjump" tgtFrame="" tooltip="" history="1" highlightClick="0" endSnd="0"/>
          </p:cNvPr>
          <p:cNvGrpSpPr/>
          <p:nvPr/>
        </p:nvGrpSpPr>
        <p:grpSpPr>
          <a:xfrm>
            <a:off x="4709321" y="6298272"/>
            <a:ext cx="8528924" cy="1569425"/>
            <a:chOff x="0" y="0"/>
            <a:chExt cx="8528922" cy="1569424"/>
          </a:xfrm>
        </p:grpSpPr>
        <p:sp>
          <p:nvSpPr>
            <p:cNvPr id="2725" name="TextBox 5"/>
            <p:cNvSpPr txBox="1"/>
            <p:nvPr/>
          </p:nvSpPr>
          <p:spPr>
            <a:xfrm>
              <a:off x="0" y="-1"/>
              <a:ext cx="5675401" cy="10349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l" defTabSz="1828433">
                <a:defRPr b="1" spc="-50" sz="5700">
                  <a:solidFill>
                    <a:srgbClr val="000000"/>
                  </a:solidFill>
                  <a:latin typeface="TH Sarabun New"/>
                  <a:ea typeface="TH Sarabun New"/>
                  <a:cs typeface="TH Sarabun New"/>
                  <a:sym typeface="TH Sarabun New"/>
                </a:defRPr>
              </a:lvl1pPr>
            </a:lstStyle>
            <a:p>
              <a:pPr/>
              <a:r>
                <a:t>ขั้นตอนที่ 2</a:t>
              </a:r>
            </a:p>
          </p:txBody>
        </p:sp>
        <p:sp>
          <p:nvSpPr>
            <p:cNvPr id="2726" name="TextBox 6"/>
            <p:cNvSpPr txBox="1"/>
            <p:nvPr/>
          </p:nvSpPr>
          <p:spPr>
            <a:xfrm>
              <a:off x="97508" y="596476"/>
              <a:ext cx="8431415" cy="9729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defTabSz="914400">
                <a:lnSpc>
                  <a:spcPct val="80000"/>
                </a:lnSpc>
                <a:defRPr sz="5300">
                  <a:solidFill>
                    <a:srgbClr val="000000"/>
                  </a:solidFill>
                  <a:latin typeface="TH Sarabun New"/>
                  <a:ea typeface="TH Sarabun New"/>
                  <a:cs typeface="TH Sarabun New"/>
                  <a:sym typeface="TH Sarabun New"/>
                </a:defRPr>
              </a:lvl1pPr>
            </a:lstStyle>
            <a:p>
              <a:pPr/>
              <a:r>
                <a:t>การออกแบบและพัฒนาระบบ </a:t>
              </a:r>
            </a:p>
          </p:txBody>
        </p:sp>
      </p:grpSp>
      <p:grpSp>
        <p:nvGrpSpPr>
          <p:cNvPr id="2730" name="Group">
            <a:hlinkClick r:id="rId5" invalidUrl="" action="ppaction://hlinksldjump" tgtFrame="" tooltip="" history="1" highlightClick="0" endSnd="0"/>
          </p:cNvPr>
          <p:cNvGrpSpPr/>
          <p:nvPr/>
        </p:nvGrpSpPr>
        <p:grpSpPr>
          <a:xfrm>
            <a:off x="4709321" y="8671112"/>
            <a:ext cx="6780379" cy="1483778"/>
            <a:chOff x="0" y="0"/>
            <a:chExt cx="6780378" cy="1483777"/>
          </a:xfrm>
        </p:grpSpPr>
        <p:sp>
          <p:nvSpPr>
            <p:cNvPr id="2728" name="TextBox 5"/>
            <p:cNvSpPr txBox="1"/>
            <p:nvPr/>
          </p:nvSpPr>
          <p:spPr>
            <a:xfrm>
              <a:off x="0" y="-1"/>
              <a:ext cx="5675401" cy="10349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l" defTabSz="1828433">
                <a:defRPr b="1" spc="-50" sz="5700">
                  <a:solidFill>
                    <a:srgbClr val="000000"/>
                  </a:solidFill>
                  <a:latin typeface="TH Sarabun New"/>
                  <a:ea typeface="TH Sarabun New"/>
                  <a:cs typeface="TH Sarabun New"/>
                  <a:sym typeface="TH Sarabun New"/>
                </a:defRPr>
              </a:lvl1pPr>
            </a:lstStyle>
            <a:p>
              <a:pPr/>
              <a:r>
                <a:t>ขั้นตอนที่ 3</a:t>
              </a:r>
            </a:p>
          </p:txBody>
        </p:sp>
        <p:sp>
          <p:nvSpPr>
            <p:cNvPr id="2729" name="การทดสอบการใช้งานและประเมินผล"/>
            <p:cNvSpPr txBox="1"/>
            <p:nvPr/>
          </p:nvSpPr>
          <p:spPr>
            <a:xfrm>
              <a:off x="5817" y="510829"/>
              <a:ext cx="6774562" cy="9729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914400">
                <a:lnSpc>
                  <a:spcPct val="80000"/>
                </a:lnSpc>
                <a:defRPr sz="5300">
                  <a:solidFill>
                    <a:srgbClr val="000000"/>
                  </a:solidFill>
                  <a:latin typeface="TH Sarabun New"/>
                  <a:ea typeface="TH Sarabun New"/>
                  <a:cs typeface="TH Sarabun New"/>
                  <a:sym typeface="TH Sarabun New"/>
                </a:defRPr>
              </a:lvl1pPr>
            </a:lstStyle>
            <a:p>
              <a:pPr/>
              <a:r>
                <a:t>การทดสอบการใช้งานและประเมินผล </a:t>
              </a:r>
            </a:p>
          </p:txBody>
        </p:sp>
      </p:grpSp>
      <p:grpSp>
        <p:nvGrpSpPr>
          <p:cNvPr id="2733" name="Group">
            <a:hlinkClick r:id="rId6" invalidUrl="" action="ppaction://hlinksldjump" tgtFrame="" tooltip="" history="1" highlightClick="0" endSnd="0"/>
          </p:cNvPr>
          <p:cNvGrpSpPr/>
          <p:nvPr/>
        </p:nvGrpSpPr>
        <p:grpSpPr>
          <a:xfrm>
            <a:off x="4709321" y="10700481"/>
            <a:ext cx="6051663" cy="1741602"/>
            <a:chOff x="0" y="0"/>
            <a:chExt cx="6051662" cy="1741600"/>
          </a:xfrm>
        </p:grpSpPr>
        <p:sp>
          <p:nvSpPr>
            <p:cNvPr id="2731" name="TextBox 5"/>
            <p:cNvSpPr txBox="1"/>
            <p:nvPr/>
          </p:nvSpPr>
          <p:spPr>
            <a:xfrm>
              <a:off x="0" y="-1"/>
              <a:ext cx="5675401" cy="10349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l" defTabSz="1828433">
                <a:defRPr b="1" spc="-50" sz="5700">
                  <a:solidFill>
                    <a:srgbClr val="000000"/>
                  </a:solidFill>
                  <a:latin typeface="TH Sarabun New"/>
                  <a:ea typeface="TH Sarabun New"/>
                  <a:cs typeface="TH Sarabun New"/>
                  <a:sym typeface="TH Sarabun New"/>
                </a:defRPr>
              </a:lvl1pPr>
            </a:lstStyle>
            <a:p>
              <a:pPr/>
              <a:r>
                <a:t>ขั้นตอนที่ 4</a:t>
              </a:r>
            </a:p>
          </p:txBody>
        </p:sp>
        <p:sp>
          <p:nvSpPr>
            <p:cNvPr id="2732" name="การปรับปรุงสมรรถนะของระบบ"/>
            <p:cNvSpPr txBox="1"/>
            <p:nvPr/>
          </p:nvSpPr>
          <p:spPr>
            <a:xfrm>
              <a:off x="134630" y="768652"/>
              <a:ext cx="5917033" cy="9729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914400">
                <a:lnSpc>
                  <a:spcPct val="80000"/>
                </a:lnSpc>
                <a:defRPr sz="5300">
                  <a:solidFill>
                    <a:srgbClr val="000000"/>
                  </a:solidFill>
                  <a:latin typeface="TH Sarabun New"/>
                  <a:ea typeface="TH Sarabun New"/>
                  <a:cs typeface="TH Sarabun New"/>
                  <a:sym typeface="TH Sarabun New"/>
                </a:defRPr>
              </a:lvl1pPr>
            </a:lstStyle>
            <a:p>
              <a:pPr/>
              <a:r>
                <a:t>การปรับปรุงสมรรถนะของระบบ </a:t>
              </a:r>
            </a:p>
          </p:txBody>
        </p:sp>
      </p:gr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7" name="Freeform 2"/>
          <p:cNvSpPr/>
          <p:nvPr/>
        </p:nvSpPr>
        <p:spPr>
          <a:xfrm>
            <a:off x="-175187" y="-96413"/>
            <a:ext cx="24734374" cy="2613414"/>
          </a:xfrm>
          <a:prstGeom prst="rect">
            <a:avLst/>
          </a:prstGeom>
          <a:solidFill>
            <a:srgbClr val="F9BAC2">
              <a:alpha val="20000"/>
            </a:srgbClr>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2738" name="TextBox 4"/>
          <p:cNvSpPr txBox="1"/>
          <p:nvPr/>
        </p:nvSpPr>
        <p:spPr>
          <a:xfrm>
            <a:off x="3840195" y="908689"/>
            <a:ext cx="13605646" cy="114655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1828433">
              <a:lnSpc>
                <a:spcPct val="70000"/>
              </a:lnSpc>
              <a:defRPr b="1" sz="6400">
                <a:solidFill>
                  <a:srgbClr val="AB727C"/>
                </a:solidFill>
                <a:latin typeface="TH Sarabun New"/>
                <a:ea typeface="TH Sarabun New"/>
                <a:cs typeface="TH Sarabun New"/>
                <a:sym typeface="TH Sarabun New"/>
              </a:defRPr>
            </a:lvl1pPr>
          </a:lstStyle>
          <a:p>
            <a:pPr/>
            <a:r>
              <a:t>ขั้นตอนที่ 1 การศึกษาและวิเคราะห์ความต้องการของผู้ใช้ </a:t>
            </a:r>
          </a:p>
        </p:txBody>
      </p:sp>
      <p:pic>
        <p:nvPicPr>
          <p:cNvPr id="2739" name="Image" descr="Image"/>
          <p:cNvPicPr>
            <a:picLocks noChangeAspect="1"/>
          </p:cNvPicPr>
          <p:nvPr/>
        </p:nvPicPr>
        <p:blipFill>
          <a:blip r:embed="rId3">
            <a:extLst/>
          </a:blip>
          <a:stretch>
            <a:fillRect/>
          </a:stretch>
        </p:blipFill>
        <p:spPr>
          <a:xfrm>
            <a:off x="1259515" y="334160"/>
            <a:ext cx="3105833" cy="2295615"/>
          </a:xfrm>
          <a:prstGeom prst="rect">
            <a:avLst/>
          </a:prstGeom>
          <a:ln w="12700">
            <a:miter lim="400000"/>
          </a:ln>
        </p:spPr>
      </p:pic>
      <p:grpSp>
        <p:nvGrpSpPr>
          <p:cNvPr id="2742" name="Image"/>
          <p:cNvGrpSpPr/>
          <p:nvPr/>
        </p:nvGrpSpPr>
        <p:grpSpPr>
          <a:xfrm>
            <a:off x="3998398" y="2680242"/>
            <a:ext cx="11897797" cy="11125502"/>
            <a:chOff x="0" y="0"/>
            <a:chExt cx="11897795" cy="11125500"/>
          </a:xfrm>
        </p:grpSpPr>
        <p:pic>
          <p:nvPicPr>
            <p:cNvPr id="2741" name="Image" descr="Image"/>
            <p:cNvPicPr>
              <a:picLocks noChangeAspect="1"/>
            </p:cNvPicPr>
            <p:nvPr/>
          </p:nvPicPr>
          <p:blipFill>
            <a:blip r:embed="rId4">
              <a:extLst/>
            </a:blip>
            <a:stretch>
              <a:fillRect/>
            </a:stretch>
          </p:blipFill>
          <p:spPr>
            <a:xfrm>
              <a:off x="215900" y="139700"/>
              <a:ext cx="11465996" cy="10566701"/>
            </a:xfrm>
            <a:prstGeom prst="rect">
              <a:avLst/>
            </a:prstGeom>
            <a:ln>
              <a:noFill/>
            </a:ln>
            <a:effectLst/>
          </p:spPr>
        </p:pic>
        <p:pic>
          <p:nvPicPr>
            <p:cNvPr id="2740" name="Image" descr="Image"/>
            <p:cNvPicPr>
              <a:picLocks noChangeAspect="0"/>
            </p:cNvPicPr>
            <p:nvPr/>
          </p:nvPicPr>
          <p:blipFill>
            <a:blip r:embed="rId5">
              <a:extLst/>
            </a:blip>
            <a:stretch>
              <a:fillRect/>
            </a:stretch>
          </p:blipFill>
          <p:spPr>
            <a:xfrm>
              <a:off x="0" y="0"/>
              <a:ext cx="11897796" cy="11125501"/>
            </a:xfrm>
            <a:prstGeom prst="rect">
              <a:avLst/>
            </a:prstGeom>
            <a:effectLst/>
          </p:spPr>
        </p:pic>
      </p:grpSp>
      <p:grpSp>
        <p:nvGrpSpPr>
          <p:cNvPr id="2745" name="Image"/>
          <p:cNvGrpSpPr/>
          <p:nvPr/>
        </p:nvGrpSpPr>
        <p:grpSpPr>
          <a:xfrm>
            <a:off x="16129758" y="2751328"/>
            <a:ext cx="4919180" cy="10983330"/>
            <a:chOff x="0" y="0"/>
            <a:chExt cx="4919179" cy="10983328"/>
          </a:xfrm>
        </p:grpSpPr>
        <p:pic>
          <p:nvPicPr>
            <p:cNvPr id="2744" name="Image" descr="Image"/>
            <p:cNvPicPr>
              <a:picLocks noChangeAspect="1"/>
            </p:cNvPicPr>
            <p:nvPr/>
          </p:nvPicPr>
          <p:blipFill>
            <a:blip r:embed="rId6">
              <a:extLst/>
            </a:blip>
            <a:stretch>
              <a:fillRect/>
            </a:stretch>
          </p:blipFill>
          <p:spPr>
            <a:xfrm>
              <a:off x="215900" y="139700"/>
              <a:ext cx="4487380" cy="10424529"/>
            </a:xfrm>
            <a:prstGeom prst="rect">
              <a:avLst/>
            </a:prstGeom>
            <a:ln>
              <a:noFill/>
            </a:ln>
            <a:effectLst/>
          </p:spPr>
        </p:pic>
        <p:pic>
          <p:nvPicPr>
            <p:cNvPr id="2743" name="Image" descr="Image"/>
            <p:cNvPicPr>
              <a:picLocks noChangeAspect="0"/>
            </p:cNvPicPr>
            <p:nvPr/>
          </p:nvPicPr>
          <p:blipFill>
            <a:blip r:embed="rId7">
              <a:extLst/>
            </a:blip>
            <a:stretch>
              <a:fillRect/>
            </a:stretch>
          </p:blipFill>
          <p:spPr>
            <a:xfrm>
              <a:off x="0" y="0"/>
              <a:ext cx="4919180" cy="10983329"/>
            </a:xfrm>
            <a:prstGeom prst="rect">
              <a:avLst/>
            </a:prstGeom>
            <a:effectLst/>
          </p:spPr>
        </p:pic>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Rectangle: Rounded Corners 617"/>
          <p:cNvSpPr/>
          <p:nvPr/>
        </p:nvSpPr>
        <p:spPr>
          <a:xfrm>
            <a:off x="1519970" y="4923852"/>
            <a:ext cx="4174866" cy="8039425"/>
          </a:xfrm>
          <a:prstGeom prst="roundRect">
            <a:avLst>
              <a:gd name="adj" fmla="val 11921"/>
            </a:avLst>
          </a:prstGeom>
          <a:solidFill>
            <a:srgbClr val="009DB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02" name="Rectangle: Rounded Corners 618"/>
          <p:cNvSpPr/>
          <p:nvPr/>
        </p:nvSpPr>
        <p:spPr>
          <a:xfrm>
            <a:off x="5814483" y="4923852"/>
            <a:ext cx="4174866" cy="8039425"/>
          </a:xfrm>
          <a:prstGeom prst="roundRect">
            <a:avLst>
              <a:gd name="adj" fmla="val 11921"/>
            </a:avLst>
          </a:prstGeom>
          <a:solidFill>
            <a:srgbClr val="F6B85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03" name="Rectangle: Rounded Corners 619"/>
          <p:cNvSpPr/>
          <p:nvPr/>
        </p:nvSpPr>
        <p:spPr>
          <a:xfrm>
            <a:off x="10106500" y="4923852"/>
            <a:ext cx="4174866" cy="8039425"/>
          </a:xfrm>
          <a:prstGeom prst="roundRect">
            <a:avLst>
              <a:gd name="adj" fmla="val 11921"/>
            </a:avLst>
          </a:prstGeom>
          <a:solidFill>
            <a:srgbClr val="ED475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04" name="Rectangle: Rounded Corners 620"/>
          <p:cNvSpPr/>
          <p:nvPr/>
        </p:nvSpPr>
        <p:spPr>
          <a:xfrm>
            <a:off x="14401006" y="4923852"/>
            <a:ext cx="4174866" cy="8039425"/>
          </a:xfrm>
          <a:prstGeom prst="roundRect">
            <a:avLst>
              <a:gd name="adj" fmla="val 11921"/>
            </a:avLst>
          </a:prstGeom>
          <a:solidFill>
            <a:srgbClr val="00608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05" name="Rectangle: Rounded Corners 621"/>
          <p:cNvSpPr/>
          <p:nvPr/>
        </p:nvSpPr>
        <p:spPr>
          <a:xfrm>
            <a:off x="18695514" y="4923852"/>
            <a:ext cx="4174866" cy="8039425"/>
          </a:xfrm>
          <a:prstGeom prst="roundRect">
            <a:avLst>
              <a:gd name="adj" fmla="val 11921"/>
            </a:avLst>
          </a:prstGeom>
          <a:solidFill>
            <a:srgbClr val="2979B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06" name="Freeform: Shape 189"/>
          <p:cNvSpPr/>
          <p:nvPr/>
        </p:nvSpPr>
        <p:spPr>
          <a:xfrm>
            <a:off x="2067" y="3778567"/>
            <a:ext cx="24386218" cy="95961"/>
          </a:xfrm>
          <a:prstGeom prst="rect">
            <a:avLst/>
          </a:prstGeom>
          <a:solidFill>
            <a:srgbClr val="C4C8C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grpSp>
        <p:nvGrpSpPr>
          <p:cNvPr id="209" name="Group"/>
          <p:cNvGrpSpPr/>
          <p:nvPr/>
        </p:nvGrpSpPr>
        <p:grpSpPr>
          <a:xfrm>
            <a:off x="2836611" y="4904638"/>
            <a:ext cx="1541585" cy="1810703"/>
            <a:chOff x="0" y="0"/>
            <a:chExt cx="1541583" cy="1810702"/>
          </a:xfrm>
        </p:grpSpPr>
        <p:sp>
          <p:nvSpPr>
            <p:cNvPr id="207" name="Freeform: Shape 191"/>
            <p:cNvSpPr/>
            <p:nvPr/>
          </p:nvSpPr>
          <p:spPr>
            <a:xfrm>
              <a:off x="0" y="0"/>
              <a:ext cx="1541584" cy="18107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882" y="4756"/>
                  </a:moveTo>
                  <a:lnTo>
                    <a:pt x="12882" y="0"/>
                  </a:lnTo>
                  <a:lnTo>
                    <a:pt x="8718" y="0"/>
                  </a:lnTo>
                  <a:lnTo>
                    <a:pt x="8718" y="4756"/>
                  </a:lnTo>
                  <a:cubicBezTo>
                    <a:pt x="3761" y="5515"/>
                    <a:pt x="0" y="8965"/>
                    <a:pt x="0" y="13096"/>
                  </a:cubicBezTo>
                  <a:cubicBezTo>
                    <a:pt x="0" y="17785"/>
                    <a:pt x="4835" y="21600"/>
                    <a:pt x="10806" y="21600"/>
                  </a:cubicBezTo>
                  <a:cubicBezTo>
                    <a:pt x="16765" y="21600"/>
                    <a:pt x="21600" y="17785"/>
                    <a:pt x="21600" y="13096"/>
                  </a:cubicBezTo>
                  <a:cubicBezTo>
                    <a:pt x="21600" y="8965"/>
                    <a:pt x="17851" y="5515"/>
                    <a:pt x="12882" y="4756"/>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08" name="Freeform: Shape 612"/>
            <p:cNvSpPr/>
            <p:nvPr/>
          </p:nvSpPr>
          <p:spPr>
            <a:xfrm>
              <a:off x="353131" y="708799"/>
              <a:ext cx="835646" cy="769093"/>
            </a:xfrm>
            <a:custGeom>
              <a:avLst/>
              <a:gdLst/>
              <a:ahLst/>
              <a:cxnLst>
                <a:cxn ang="0">
                  <a:pos x="wd2" y="hd2"/>
                </a:cxn>
                <a:cxn ang="5400000">
                  <a:pos x="wd2" y="hd2"/>
                </a:cxn>
                <a:cxn ang="10800000">
                  <a:pos x="wd2" y="hd2"/>
                </a:cxn>
                <a:cxn ang="16200000">
                  <a:pos x="wd2" y="hd2"/>
                </a:cxn>
              </a:cxnLst>
              <a:rect l="0" t="0" r="r" b="b"/>
              <a:pathLst>
                <a:path w="21564" h="21592" fill="norm" stroke="1" extrusionOk="0">
                  <a:moveTo>
                    <a:pt x="10001" y="18651"/>
                  </a:moveTo>
                  <a:cubicBezTo>
                    <a:pt x="10175" y="18651"/>
                    <a:pt x="10305" y="18808"/>
                    <a:pt x="10305" y="18964"/>
                  </a:cubicBezTo>
                  <a:lnTo>
                    <a:pt x="10305" y="20306"/>
                  </a:lnTo>
                  <a:cubicBezTo>
                    <a:pt x="10305" y="20485"/>
                    <a:pt x="10175" y="20619"/>
                    <a:pt x="10001" y="20619"/>
                  </a:cubicBezTo>
                  <a:cubicBezTo>
                    <a:pt x="9828" y="20619"/>
                    <a:pt x="9698" y="20485"/>
                    <a:pt x="9698" y="20306"/>
                  </a:cubicBezTo>
                  <a:lnTo>
                    <a:pt x="9698" y="18964"/>
                  </a:lnTo>
                  <a:cubicBezTo>
                    <a:pt x="9698" y="18808"/>
                    <a:pt x="9828" y="18651"/>
                    <a:pt x="10001" y="18651"/>
                  </a:cubicBezTo>
                  <a:close/>
                  <a:moveTo>
                    <a:pt x="18588" y="12823"/>
                  </a:moveTo>
                  <a:cubicBezTo>
                    <a:pt x="18363" y="12823"/>
                    <a:pt x="18161" y="12936"/>
                    <a:pt x="18071" y="13140"/>
                  </a:cubicBezTo>
                  <a:lnTo>
                    <a:pt x="18049" y="13185"/>
                  </a:lnTo>
                  <a:lnTo>
                    <a:pt x="18026" y="13207"/>
                  </a:lnTo>
                  <a:lnTo>
                    <a:pt x="18004" y="13343"/>
                  </a:lnTo>
                  <a:lnTo>
                    <a:pt x="18004" y="13366"/>
                  </a:lnTo>
                  <a:lnTo>
                    <a:pt x="18026" y="13433"/>
                  </a:lnTo>
                  <a:cubicBezTo>
                    <a:pt x="18026" y="13682"/>
                    <a:pt x="18206" y="13908"/>
                    <a:pt x="18476" y="13953"/>
                  </a:cubicBezTo>
                  <a:lnTo>
                    <a:pt x="20229" y="14292"/>
                  </a:lnTo>
                  <a:lnTo>
                    <a:pt x="20072" y="14089"/>
                  </a:lnTo>
                  <a:cubicBezTo>
                    <a:pt x="19892" y="13840"/>
                    <a:pt x="19982" y="13501"/>
                    <a:pt x="20229" y="13320"/>
                  </a:cubicBezTo>
                  <a:lnTo>
                    <a:pt x="20431" y="13185"/>
                  </a:lnTo>
                  <a:lnTo>
                    <a:pt x="18701" y="12823"/>
                  </a:lnTo>
                  <a:cubicBezTo>
                    <a:pt x="18656" y="12823"/>
                    <a:pt x="18611" y="12823"/>
                    <a:pt x="18588" y="12823"/>
                  </a:cubicBezTo>
                  <a:close/>
                  <a:moveTo>
                    <a:pt x="12115" y="9863"/>
                  </a:moveTo>
                  <a:lnTo>
                    <a:pt x="10789" y="11196"/>
                  </a:lnTo>
                  <a:cubicBezTo>
                    <a:pt x="10834" y="11264"/>
                    <a:pt x="10834" y="11332"/>
                    <a:pt x="10856" y="11399"/>
                  </a:cubicBezTo>
                  <a:lnTo>
                    <a:pt x="12677" y="11784"/>
                  </a:lnTo>
                  <a:cubicBezTo>
                    <a:pt x="12699" y="11716"/>
                    <a:pt x="12699" y="11625"/>
                    <a:pt x="12699" y="11535"/>
                  </a:cubicBezTo>
                  <a:cubicBezTo>
                    <a:pt x="12699" y="10925"/>
                    <a:pt x="12497" y="10337"/>
                    <a:pt x="12115" y="9863"/>
                  </a:cubicBezTo>
                  <a:close/>
                  <a:moveTo>
                    <a:pt x="10002" y="8823"/>
                  </a:moveTo>
                  <a:cubicBezTo>
                    <a:pt x="8496" y="8823"/>
                    <a:pt x="7305" y="10066"/>
                    <a:pt x="7305" y="11535"/>
                  </a:cubicBezTo>
                  <a:cubicBezTo>
                    <a:pt x="7305" y="13049"/>
                    <a:pt x="8496" y="14247"/>
                    <a:pt x="10002" y="14247"/>
                  </a:cubicBezTo>
                  <a:cubicBezTo>
                    <a:pt x="11193" y="14247"/>
                    <a:pt x="12182" y="13501"/>
                    <a:pt x="12564" y="12416"/>
                  </a:cubicBezTo>
                  <a:lnTo>
                    <a:pt x="10721" y="12032"/>
                  </a:lnTo>
                  <a:cubicBezTo>
                    <a:pt x="10564" y="12258"/>
                    <a:pt x="10317" y="12416"/>
                    <a:pt x="10002" y="12416"/>
                  </a:cubicBezTo>
                  <a:cubicBezTo>
                    <a:pt x="9530" y="12416"/>
                    <a:pt x="9125" y="12032"/>
                    <a:pt x="9125" y="11535"/>
                  </a:cubicBezTo>
                  <a:cubicBezTo>
                    <a:pt x="9125" y="11060"/>
                    <a:pt x="9530" y="10676"/>
                    <a:pt x="10002" y="10676"/>
                  </a:cubicBezTo>
                  <a:cubicBezTo>
                    <a:pt x="10137" y="10676"/>
                    <a:pt x="10227" y="10699"/>
                    <a:pt x="10339" y="10744"/>
                  </a:cubicBezTo>
                  <a:lnTo>
                    <a:pt x="11688" y="9411"/>
                  </a:lnTo>
                  <a:cubicBezTo>
                    <a:pt x="11553" y="9298"/>
                    <a:pt x="11396" y="9207"/>
                    <a:pt x="11238" y="9139"/>
                  </a:cubicBezTo>
                  <a:cubicBezTo>
                    <a:pt x="10856" y="8936"/>
                    <a:pt x="10429" y="8823"/>
                    <a:pt x="10002" y="8823"/>
                  </a:cubicBezTo>
                  <a:close/>
                  <a:moveTo>
                    <a:pt x="14497" y="7467"/>
                  </a:moveTo>
                  <a:lnTo>
                    <a:pt x="12564" y="9411"/>
                  </a:lnTo>
                  <a:cubicBezTo>
                    <a:pt x="13059" y="9998"/>
                    <a:pt x="13329" y="10744"/>
                    <a:pt x="13329" y="11535"/>
                  </a:cubicBezTo>
                  <a:cubicBezTo>
                    <a:pt x="13329" y="11671"/>
                    <a:pt x="13306" y="11806"/>
                    <a:pt x="13306" y="11942"/>
                  </a:cubicBezTo>
                  <a:lnTo>
                    <a:pt x="15981" y="12529"/>
                  </a:lnTo>
                  <a:cubicBezTo>
                    <a:pt x="16026" y="12190"/>
                    <a:pt x="16048" y="11874"/>
                    <a:pt x="16048" y="11535"/>
                  </a:cubicBezTo>
                  <a:cubicBezTo>
                    <a:pt x="16048" y="9976"/>
                    <a:pt x="15464" y="8552"/>
                    <a:pt x="14497" y="7467"/>
                  </a:cubicBezTo>
                  <a:close/>
                  <a:moveTo>
                    <a:pt x="10002" y="5478"/>
                  </a:moveTo>
                  <a:cubicBezTo>
                    <a:pt x="6676" y="5478"/>
                    <a:pt x="3933" y="8190"/>
                    <a:pt x="3933" y="11535"/>
                  </a:cubicBezTo>
                  <a:cubicBezTo>
                    <a:pt x="3933" y="14902"/>
                    <a:pt x="6676" y="17637"/>
                    <a:pt x="10002" y="17637"/>
                  </a:cubicBezTo>
                  <a:cubicBezTo>
                    <a:pt x="12789" y="17637"/>
                    <a:pt x="15149" y="15716"/>
                    <a:pt x="15846" y="13117"/>
                  </a:cubicBezTo>
                  <a:lnTo>
                    <a:pt x="13171" y="12552"/>
                  </a:lnTo>
                  <a:cubicBezTo>
                    <a:pt x="12744" y="13908"/>
                    <a:pt x="11486" y="14902"/>
                    <a:pt x="10002" y="14902"/>
                  </a:cubicBezTo>
                  <a:cubicBezTo>
                    <a:pt x="8159" y="14902"/>
                    <a:pt x="6676" y="13388"/>
                    <a:pt x="6676" y="11535"/>
                  </a:cubicBezTo>
                  <a:cubicBezTo>
                    <a:pt x="6676" y="9704"/>
                    <a:pt x="8159" y="8213"/>
                    <a:pt x="10002" y="8213"/>
                  </a:cubicBezTo>
                  <a:cubicBezTo>
                    <a:pt x="10519" y="8213"/>
                    <a:pt x="11058" y="8326"/>
                    <a:pt x="11530" y="8574"/>
                  </a:cubicBezTo>
                  <a:cubicBezTo>
                    <a:pt x="11733" y="8687"/>
                    <a:pt x="11935" y="8800"/>
                    <a:pt x="12115" y="8959"/>
                  </a:cubicBezTo>
                  <a:lnTo>
                    <a:pt x="14048" y="7038"/>
                  </a:lnTo>
                  <a:cubicBezTo>
                    <a:pt x="12969" y="6066"/>
                    <a:pt x="11553" y="5478"/>
                    <a:pt x="10002" y="5478"/>
                  </a:cubicBezTo>
                  <a:close/>
                  <a:moveTo>
                    <a:pt x="16835" y="5117"/>
                  </a:moveTo>
                  <a:lnTo>
                    <a:pt x="14947" y="7038"/>
                  </a:lnTo>
                  <a:cubicBezTo>
                    <a:pt x="16026" y="8213"/>
                    <a:pt x="16678" y="9817"/>
                    <a:pt x="16678" y="11535"/>
                  </a:cubicBezTo>
                  <a:cubicBezTo>
                    <a:pt x="16678" y="11919"/>
                    <a:pt x="16633" y="12281"/>
                    <a:pt x="16588" y="12642"/>
                  </a:cubicBezTo>
                  <a:lnTo>
                    <a:pt x="17532" y="12846"/>
                  </a:lnTo>
                  <a:cubicBezTo>
                    <a:pt x="17757" y="12371"/>
                    <a:pt x="18296" y="12123"/>
                    <a:pt x="18813" y="12213"/>
                  </a:cubicBezTo>
                  <a:lnTo>
                    <a:pt x="19330" y="12326"/>
                  </a:lnTo>
                  <a:cubicBezTo>
                    <a:pt x="19352" y="12055"/>
                    <a:pt x="19375" y="11806"/>
                    <a:pt x="19375" y="11535"/>
                  </a:cubicBezTo>
                  <a:cubicBezTo>
                    <a:pt x="19375" y="9049"/>
                    <a:pt x="18408" y="6812"/>
                    <a:pt x="16835" y="5117"/>
                  </a:cubicBezTo>
                  <a:close/>
                  <a:moveTo>
                    <a:pt x="10001" y="2498"/>
                  </a:moveTo>
                  <a:cubicBezTo>
                    <a:pt x="10175" y="2498"/>
                    <a:pt x="10305" y="2654"/>
                    <a:pt x="10305" y="2811"/>
                  </a:cubicBezTo>
                  <a:lnTo>
                    <a:pt x="10305" y="4153"/>
                  </a:lnTo>
                  <a:cubicBezTo>
                    <a:pt x="10305" y="4309"/>
                    <a:pt x="10175" y="4466"/>
                    <a:pt x="10001" y="4466"/>
                  </a:cubicBezTo>
                  <a:cubicBezTo>
                    <a:pt x="9828" y="4466"/>
                    <a:pt x="9698" y="4309"/>
                    <a:pt x="9698" y="4153"/>
                  </a:cubicBezTo>
                  <a:lnTo>
                    <a:pt x="9698" y="2811"/>
                  </a:lnTo>
                  <a:cubicBezTo>
                    <a:pt x="9698" y="2654"/>
                    <a:pt x="9828" y="2498"/>
                    <a:pt x="10001" y="2498"/>
                  </a:cubicBezTo>
                  <a:close/>
                  <a:moveTo>
                    <a:pt x="10002" y="2133"/>
                  </a:moveTo>
                  <a:cubicBezTo>
                    <a:pt x="4832" y="2133"/>
                    <a:pt x="652" y="6360"/>
                    <a:pt x="652" y="11535"/>
                  </a:cubicBezTo>
                  <a:cubicBezTo>
                    <a:pt x="652" y="16733"/>
                    <a:pt x="4832" y="20959"/>
                    <a:pt x="10002" y="20959"/>
                  </a:cubicBezTo>
                  <a:cubicBezTo>
                    <a:pt x="13980" y="20959"/>
                    <a:pt x="17532" y="18428"/>
                    <a:pt x="18835" y="14676"/>
                  </a:cubicBezTo>
                  <a:lnTo>
                    <a:pt x="18341" y="14563"/>
                  </a:lnTo>
                  <a:cubicBezTo>
                    <a:pt x="17824" y="14473"/>
                    <a:pt x="17419" y="14021"/>
                    <a:pt x="17397" y="13479"/>
                  </a:cubicBezTo>
                  <a:cubicBezTo>
                    <a:pt x="17397" y="13479"/>
                    <a:pt x="17397" y="13479"/>
                    <a:pt x="17397" y="13456"/>
                  </a:cubicBezTo>
                  <a:lnTo>
                    <a:pt x="16475" y="13253"/>
                  </a:lnTo>
                  <a:cubicBezTo>
                    <a:pt x="15711" y="16145"/>
                    <a:pt x="13104" y="18270"/>
                    <a:pt x="10002" y="18270"/>
                  </a:cubicBezTo>
                  <a:cubicBezTo>
                    <a:pt x="6316" y="18270"/>
                    <a:pt x="3327" y="15264"/>
                    <a:pt x="3327" y="11535"/>
                  </a:cubicBezTo>
                  <a:cubicBezTo>
                    <a:pt x="3327" y="7851"/>
                    <a:pt x="6316" y="4823"/>
                    <a:pt x="10002" y="4823"/>
                  </a:cubicBezTo>
                  <a:cubicBezTo>
                    <a:pt x="11733" y="4823"/>
                    <a:pt x="13306" y="5501"/>
                    <a:pt x="14497" y="6586"/>
                  </a:cubicBezTo>
                  <a:lnTo>
                    <a:pt x="16385" y="4687"/>
                  </a:lnTo>
                  <a:cubicBezTo>
                    <a:pt x="14722" y="3105"/>
                    <a:pt x="12475" y="2133"/>
                    <a:pt x="10002" y="2133"/>
                  </a:cubicBezTo>
                  <a:close/>
                  <a:moveTo>
                    <a:pt x="19847" y="913"/>
                  </a:moveTo>
                  <a:lnTo>
                    <a:pt x="18588" y="2179"/>
                  </a:lnTo>
                  <a:cubicBezTo>
                    <a:pt x="18408" y="2359"/>
                    <a:pt x="18363" y="2653"/>
                    <a:pt x="18498" y="2879"/>
                  </a:cubicBezTo>
                  <a:lnTo>
                    <a:pt x="18521" y="2902"/>
                  </a:lnTo>
                  <a:cubicBezTo>
                    <a:pt x="18521" y="2902"/>
                    <a:pt x="18521" y="2924"/>
                    <a:pt x="18543" y="2947"/>
                  </a:cubicBezTo>
                  <a:lnTo>
                    <a:pt x="18633" y="3037"/>
                  </a:lnTo>
                  <a:cubicBezTo>
                    <a:pt x="18656" y="3037"/>
                    <a:pt x="18656" y="3060"/>
                    <a:pt x="18656" y="3060"/>
                  </a:cubicBezTo>
                  <a:lnTo>
                    <a:pt x="18701" y="3060"/>
                  </a:lnTo>
                  <a:cubicBezTo>
                    <a:pt x="18925" y="3196"/>
                    <a:pt x="19217" y="3173"/>
                    <a:pt x="19397" y="2970"/>
                  </a:cubicBezTo>
                  <a:lnTo>
                    <a:pt x="20634" y="1727"/>
                  </a:lnTo>
                  <a:lnTo>
                    <a:pt x="20386" y="1727"/>
                  </a:lnTo>
                  <a:cubicBezTo>
                    <a:pt x="20094" y="1727"/>
                    <a:pt x="19847" y="1478"/>
                    <a:pt x="19847" y="1184"/>
                  </a:cubicBezTo>
                  <a:close/>
                  <a:moveTo>
                    <a:pt x="19962" y="9"/>
                  </a:moveTo>
                  <a:cubicBezTo>
                    <a:pt x="20043" y="-8"/>
                    <a:pt x="20128" y="-2"/>
                    <a:pt x="20206" y="32"/>
                  </a:cubicBezTo>
                  <a:cubicBezTo>
                    <a:pt x="20364" y="99"/>
                    <a:pt x="20476" y="258"/>
                    <a:pt x="20476" y="438"/>
                  </a:cubicBezTo>
                  <a:lnTo>
                    <a:pt x="20476" y="1094"/>
                  </a:lnTo>
                  <a:lnTo>
                    <a:pt x="21128" y="1094"/>
                  </a:lnTo>
                  <a:cubicBezTo>
                    <a:pt x="21285" y="1094"/>
                    <a:pt x="21443" y="1184"/>
                    <a:pt x="21533" y="1342"/>
                  </a:cubicBezTo>
                  <a:cubicBezTo>
                    <a:pt x="21600" y="1523"/>
                    <a:pt x="21555" y="1704"/>
                    <a:pt x="21420" y="1840"/>
                  </a:cubicBezTo>
                  <a:lnTo>
                    <a:pt x="19824" y="3422"/>
                  </a:lnTo>
                  <a:cubicBezTo>
                    <a:pt x="19600" y="3648"/>
                    <a:pt x="19307" y="3783"/>
                    <a:pt x="18993" y="3783"/>
                  </a:cubicBezTo>
                  <a:cubicBezTo>
                    <a:pt x="18790" y="3783"/>
                    <a:pt x="18588" y="3715"/>
                    <a:pt x="18408" y="3625"/>
                  </a:cubicBezTo>
                  <a:cubicBezTo>
                    <a:pt x="18386" y="3602"/>
                    <a:pt x="18363" y="3602"/>
                    <a:pt x="18341" y="3580"/>
                  </a:cubicBezTo>
                  <a:lnTo>
                    <a:pt x="17284" y="4687"/>
                  </a:lnTo>
                  <a:cubicBezTo>
                    <a:pt x="18948" y="6473"/>
                    <a:pt x="19982" y="8891"/>
                    <a:pt x="19982" y="11535"/>
                  </a:cubicBezTo>
                  <a:cubicBezTo>
                    <a:pt x="19982" y="11851"/>
                    <a:pt x="19982" y="12145"/>
                    <a:pt x="19937" y="12439"/>
                  </a:cubicBezTo>
                  <a:lnTo>
                    <a:pt x="21016" y="12665"/>
                  </a:lnTo>
                  <a:cubicBezTo>
                    <a:pt x="21195" y="12688"/>
                    <a:pt x="21330" y="12823"/>
                    <a:pt x="21353" y="13004"/>
                  </a:cubicBezTo>
                  <a:cubicBezTo>
                    <a:pt x="21398" y="13185"/>
                    <a:pt x="21308" y="13343"/>
                    <a:pt x="21173" y="13433"/>
                  </a:cubicBezTo>
                  <a:lnTo>
                    <a:pt x="20634" y="13795"/>
                  </a:lnTo>
                  <a:lnTo>
                    <a:pt x="20993" y="14337"/>
                  </a:lnTo>
                  <a:cubicBezTo>
                    <a:pt x="21106" y="14496"/>
                    <a:pt x="21106" y="14676"/>
                    <a:pt x="20993" y="14835"/>
                  </a:cubicBezTo>
                  <a:cubicBezTo>
                    <a:pt x="20926" y="14948"/>
                    <a:pt x="20791" y="15015"/>
                    <a:pt x="20634" y="15015"/>
                  </a:cubicBezTo>
                  <a:cubicBezTo>
                    <a:pt x="20611" y="15015"/>
                    <a:pt x="20566" y="15015"/>
                    <a:pt x="20544" y="15015"/>
                  </a:cubicBezTo>
                  <a:lnTo>
                    <a:pt x="19442" y="14789"/>
                  </a:lnTo>
                  <a:cubicBezTo>
                    <a:pt x="18071" y="18857"/>
                    <a:pt x="14295" y="21592"/>
                    <a:pt x="10002" y="21592"/>
                  </a:cubicBezTo>
                  <a:cubicBezTo>
                    <a:pt x="4495" y="21592"/>
                    <a:pt x="0" y="17095"/>
                    <a:pt x="0" y="11535"/>
                  </a:cubicBezTo>
                  <a:cubicBezTo>
                    <a:pt x="0" y="5998"/>
                    <a:pt x="4495" y="1501"/>
                    <a:pt x="10002" y="1501"/>
                  </a:cubicBezTo>
                  <a:cubicBezTo>
                    <a:pt x="12654" y="1501"/>
                    <a:pt x="15059" y="2540"/>
                    <a:pt x="16835" y="4235"/>
                  </a:cubicBezTo>
                  <a:lnTo>
                    <a:pt x="17936" y="3128"/>
                  </a:lnTo>
                  <a:cubicBezTo>
                    <a:pt x="17689" y="2653"/>
                    <a:pt x="17779" y="2088"/>
                    <a:pt x="18139" y="1727"/>
                  </a:cubicBezTo>
                  <a:lnTo>
                    <a:pt x="19734" y="122"/>
                  </a:lnTo>
                  <a:cubicBezTo>
                    <a:pt x="19802" y="65"/>
                    <a:pt x="19881" y="26"/>
                    <a:pt x="19962" y="9"/>
                  </a:cubicBezTo>
                  <a:close/>
                </a:path>
              </a:pathLst>
            </a:custGeom>
            <a:solidFill>
              <a:srgbClr val="009DB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sp>
        <p:nvSpPr>
          <p:cNvPr id="210" name="Freeform: Shape 266"/>
          <p:cNvSpPr/>
          <p:nvPr/>
        </p:nvSpPr>
        <p:spPr>
          <a:xfrm>
            <a:off x="3208620" y="3379703"/>
            <a:ext cx="798211" cy="874474"/>
          </a:xfrm>
          <a:custGeom>
            <a:avLst/>
            <a:gdLst/>
            <a:ahLst/>
            <a:cxnLst>
              <a:cxn ang="0">
                <a:pos x="wd2" y="hd2"/>
              </a:cxn>
              <a:cxn ang="5400000">
                <a:pos x="wd2" y="hd2"/>
              </a:cxn>
              <a:cxn ang="10800000">
                <a:pos x="wd2" y="hd2"/>
              </a:cxn>
              <a:cxn ang="16200000">
                <a:pos x="wd2" y="hd2"/>
              </a:cxn>
            </a:cxnLst>
            <a:rect l="0" t="0" r="r" b="b"/>
            <a:pathLst>
              <a:path w="20931" h="19867" fill="norm" stroke="1" extrusionOk="0">
                <a:moveTo>
                  <a:pt x="18924" y="6928"/>
                </a:moveTo>
                <a:lnTo>
                  <a:pt x="6004" y="482"/>
                </a:lnTo>
                <a:cubicBezTo>
                  <a:pt x="3361" y="-875"/>
                  <a:pt x="0" y="793"/>
                  <a:pt x="0" y="3479"/>
                </a:cubicBezTo>
                <a:lnTo>
                  <a:pt x="0" y="16399"/>
                </a:lnTo>
                <a:cubicBezTo>
                  <a:pt x="0" y="19085"/>
                  <a:pt x="3361" y="20725"/>
                  <a:pt x="6004" y="19396"/>
                </a:cubicBezTo>
                <a:lnTo>
                  <a:pt x="18924" y="12950"/>
                </a:lnTo>
                <a:cubicBezTo>
                  <a:pt x="21600" y="11621"/>
                  <a:pt x="21600" y="8285"/>
                  <a:pt x="18924" y="6928"/>
                </a:cubicBezTo>
                <a:close/>
              </a:path>
            </a:pathLst>
          </a:custGeom>
          <a:solidFill>
            <a:srgbClr val="009DB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11" name="Freeform: Shape 267"/>
          <p:cNvSpPr/>
          <p:nvPr/>
        </p:nvSpPr>
        <p:spPr>
          <a:xfrm>
            <a:off x="1617185" y="11730756"/>
            <a:ext cx="554573" cy="387578"/>
          </a:xfrm>
          <a:prstGeom prst="rect">
            <a:avLst/>
          </a:pr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12" name="Freeform: Shape 268"/>
          <p:cNvSpPr/>
          <p:nvPr/>
        </p:nvSpPr>
        <p:spPr>
          <a:xfrm>
            <a:off x="2302611" y="11730756"/>
            <a:ext cx="554573" cy="387578"/>
          </a:xfrm>
          <a:prstGeom prst="rect">
            <a:avLst/>
          </a:pr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13" name="Freeform: Shape 269"/>
          <p:cNvSpPr/>
          <p:nvPr/>
        </p:nvSpPr>
        <p:spPr>
          <a:xfrm>
            <a:off x="2988036" y="11730756"/>
            <a:ext cx="554574" cy="387578"/>
          </a:xfrm>
          <a:prstGeom prst="rect">
            <a:avLst/>
          </a:pr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14" name="Freeform: Shape 270"/>
          <p:cNvSpPr/>
          <p:nvPr/>
        </p:nvSpPr>
        <p:spPr>
          <a:xfrm>
            <a:off x="3672216" y="11730756"/>
            <a:ext cx="555819" cy="387578"/>
          </a:xfrm>
          <a:prstGeom prst="rect">
            <a:avLst/>
          </a:prstGeom>
          <a:solidFill>
            <a:srgbClr val="FFFFFF">
              <a:alpha val="3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15" name="Freeform: Shape 271"/>
          <p:cNvSpPr/>
          <p:nvPr/>
        </p:nvSpPr>
        <p:spPr>
          <a:xfrm>
            <a:off x="4357644" y="11730756"/>
            <a:ext cx="555819" cy="387578"/>
          </a:xfrm>
          <a:prstGeom prst="rect">
            <a:avLst/>
          </a:prstGeom>
          <a:solidFill>
            <a:srgbClr val="FFFFFF">
              <a:alpha val="3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16" name="Freeform: Shape 272"/>
          <p:cNvSpPr/>
          <p:nvPr/>
        </p:nvSpPr>
        <p:spPr>
          <a:xfrm>
            <a:off x="5043070" y="11730756"/>
            <a:ext cx="554573" cy="387578"/>
          </a:xfrm>
          <a:prstGeom prst="rect">
            <a:avLst/>
          </a:prstGeom>
          <a:solidFill>
            <a:srgbClr val="FFFFFF">
              <a:alpha val="3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grpSp>
        <p:nvGrpSpPr>
          <p:cNvPr id="219" name="Group"/>
          <p:cNvGrpSpPr/>
          <p:nvPr/>
        </p:nvGrpSpPr>
        <p:grpSpPr>
          <a:xfrm>
            <a:off x="7131123" y="4904638"/>
            <a:ext cx="1541585" cy="1810703"/>
            <a:chOff x="0" y="0"/>
            <a:chExt cx="1541583" cy="1810702"/>
          </a:xfrm>
        </p:grpSpPr>
        <p:sp>
          <p:nvSpPr>
            <p:cNvPr id="217" name="Freeform: Shape 274"/>
            <p:cNvSpPr/>
            <p:nvPr/>
          </p:nvSpPr>
          <p:spPr>
            <a:xfrm>
              <a:off x="0" y="0"/>
              <a:ext cx="1541584" cy="18107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870" y="4756"/>
                  </a:moveTo>
                  <a:lnTo>
                    <a:pt x="12870" y="0"/>
                  </a:lnTo>
                  <a:lnTo>
                    <a:pt x="8718" y="0"/>
                  </a:lnTo>
                  <a:lnTo>
                    <a:pt x="8718" y="4756"/>
                  </a:lnTo>
                  <a:cubicBezTo>
                    <a:pt x="3749" y="5515"/>
                    <a:pt x="0" y="8965"/>
                    <a:pt x="0" y="13096"/>
                  </a:cubicBezTo>
                  <a:cubicBezTo>
                    <a:pt x="0" y="17785"/>
                    <a:pt x="4835" y="21600"/>
                    <a:pt x="10806" y="21600"/>
                  </a:cubicBezTo>
                  <a:cubicBezTo>
                    <a:pt x="16765" y="21600"/>
                    <a:pt x="21600" y="17785"/>
                    <a:pt x="21600" y="13096"/>
                  </a:cubicBezTo>
                  <a:cubicBezTo>
                    <a:pt x="21600" y="8965"/>
                    <a:pt x="17851" y="5515"/>
                    <a:pt x="12870" y="4756"/>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18" name="Freeform: Shape 613"/>
            <p:cNvSpPr/>
            <p:nvPr/>
          </p:nvSpPr>
          <p:spPr>
            <a:xfrm>
              <a:off x="330463" y="814695"/>
              <a:ext cx="880657" cy="5584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842" y="19200"/>
                  </a:moveTo>
                  <a:lnTo>
                    <a:pt x="5413" y="19200"/>
                  </a:lnTo>
                  <a:cubicBezTo>
                    <a:pt x="5561" y="19200"/>
                    <a:pt x="5710" y="19380"/>
                    <a:pt x="5710" y="19621"/>
                  </a:cubicBezTo>
                  <a:cubicBezTo>
                    <a:pt x="5710" y="19831"/>
                    <a:pt x="5561" y="20042"/>
                    <a:pt x="5413" y="20042"/>
                  </a:cubicBezTo>
                  <a:lnTo>
                    <a:pt x="2842" y="20042"/>
                  </a:lnTo>
                  <a:cubicBezTo>
                    <a:pt x="2672" y="20042"/>
                    <a:pt x="2545" y="19831"/>
                    <a:pt x="2545" y="19621"/>
                  </a:cubicBezTo>
                  <a:cubicBezTo>
                    <a:pt x="2545" y="19380"/>
                    <a:pt x="2672" y="19200"/>
                    <a:pt x="2842" y="19200"/>
                  </a:cubicBezTo>
                  <a:close/>
                  <a:moveTo>
                    <a:pt x="914" y="19200"/>
                  </a:moveTo>
                  <a:lnTo>
                    <a:pt x="1545" y="19200"/>
                  </a:lnTo>
                  <a:cubicBezTo>
                    <a:pt x="1713" y="19200"/>
                    <a:pt x="1839" y="19380"/>
                    <a:pt x="1839" y="19621"/>
                  </a:cubicBezTo>
                  <a:cubicBezTo>
                    <a:pt x="1839" y="19831"/>
                    <a:pt x="1713" y="20042"/>
                    <a:pt x="1545" y="20042"/>
                  </a:cubicBezTo>
                  <a:lnTo>
                    <a:pt x="914" y="20042"/>
                  </a:lnTo>
                  <a:cubicBezTo>
                    <a:pt x="767" y="20042"/>
                    <a:pt x="620" y="19831"/>
                    <a:pt x="620" y="19621"/>
                  </a:cubicBezTo>
                  <a:cubicBezTo>
                    <a:pt x="620" y="19380"/>
                    <a:pt x="767" y="19200"/>
                    <a:pt x="914" y="19200"/>
                  </a:cubicBezTo>
                  <a:close/>
                  <a:moveTo>
                    <a:pt x="3461" y="13621"/>
                  </a:moveTo>
                  <a:lnTo>
                    <a:pt x="4730" y="13621"/>
                  </a:lnTo>
                  <a:cubicBezTo>
                    <a:pt x="4899" y="13621"/>
                    <a:pt x="5026" y="13831"/>
                    <a:pt x="5026" y="14072"/>
                  </a:cubicBezTo>
                  <a:cubicBezTo>
                    <a:pt x="5026" y="14283"/>
                    <a:pt x="4899" y="14493"/>
                    <a:pt x="4730" y="14493"/>
                  </a:cubicBezTo>
                  <a:lnTo>
                    <a:pt x="3461" y="14493"/>
                  </a:lnTo>
                  <a:cubicBezTo>
                    <a:pt x="3313" y="14493"/>
                    <a:pt x="3165" y="14283"/>
                    <a:pt x="3165" y="14072"/>
                  </a:cubicBezTo>
                  <a:cubicBezTo>
                    <a:pt x="3165" y="13831"/>
                    <a:pt x="3313" y="13621"/>
                    <a:pt x="3461" y="13621"/>
                  </a:cubicBezTo>
                  <a:close/>
                  <a:moveTo>
                    <a:pt x="8076" y="9773"/>
                  </a:moveTo>
                  <a:cubicBezTo>
                    <a:pt x="7926" y="9773"/>
                    <a:pt x="7777" y="9835"/>
                    <a:pt x="7649" y="9991"/>
                  </a:cubicBezTo>
                  <a:lnTo>
                    <a:pt x="12883" y="15406"/>
                  </a:lnTo>
                  <a:cubicBezTo>
                    <a:pt x="13481" y="16060"/>
                    <a:pt x="14250" y="16091"/>
                    <a:pt x="14870" y="15531"/>
                  </a:cubicBezTo>
                  <a:lnTo>
                    <a:pt x="19869" y="10924"/>
                  </a:lnTo>
                  <a:cubicBezTo>
                    <a:pt x="20019" y="10800"/>
                    <a:pt x="20190" y="10862"/>
                    <a:pt x="20275" y="11080"/>
                  </a:cubicBezTo>
                  <a:cubicBezTo>
                    <a:pt x="20382" y="11267"/>
                    <a:pt x="20339" y="11516"/>
                    <a:pt x="20190" y="11640"/>
                  </a:cubicBezTo>
                  <a:lnTo>
                    <a:pt x="15831" y="15686"/>
                  </a:lnTo>
                  <a:lnTo>
                    <a:pt x="19079" y="18332"/>
                  </a:lnTo>
                  <a:cubicBezTo>
                    <a:pt x="19228" y="18456"/>
                    <a:pt x="19271" y="18705"/>
                    <a:pt x="19186" y="18923"/>
                  </a:cubicBezTo>
                  <a:cubicBezTo>
                    <a:pt x="19143" y="19079"/>
                    <a:pt x="19036" y="19141"/>
                    <a:pt x="18929" y="19141"/>
                  </a:cubicBezTo>
                  <a:cubicBezTo>
                    <a:pt x="18887" y="19141"/>
                    <a:pt x="18823" y="19141"/>
                    <a:pt x="18780" y="19110"/>
                  </a:cubicBezTo>
                  <a:lnTo>
                    <a:pt x="15255" y="16216"/>
                  </a:lnTo>
                  <a:lnTo>
                    <a:pt x="15191" y="16247"/>
                  </a:lnTo>
                  <a:cubicBezTo>
                    <a:pt x="14806" y="16620"/>
                    <a:pt x="14357" y="16807"/>
                    <a:pt x="13930" y="16807"/>
                  </a:cubicBezTo>
                  <a:cubicBezTo>
                    <a:pt x="13460" y="16807"/>
                    <a:pt x="13033" y="16620"/>
                    <a:pt x="12627" y="16216"/>
                  </a:cubicBezTo>
                  <a:lnTo>
                    <a:pt x="9593" y="19017"/>
                  </a:lnTo>
                  <a:cubicBezTo>
                    <a:pt x="9572" y="19048"/>
                    <a:pt x="9486" y="19079"/>
                    <a:pt x="9443" y="19079"/>
                  </a:cubicBezTo>
                  <a:cubicBezTo>
                    <a:pt x="9336" y="19079"/>
                    <a:pt x="9251" y="19017"/>
                    <a:pt x="9187" y="18892"/>
                  </a:cubicBezTo>
                  <a:cubicBezTo>
                    <a:pt x="9101" y="18674"/>
                    <a:pt x="9144" y="18425"/>
                    <a:pt x="9294" y="18270"/>
                  </a:cubicBezTo>
                  <a:lnTo>
                    <a:pt x="12071" y="15686"/>
                  </a:lnTo>
                  <a:lnTo>
                    <a:pt x="7371" y="10769"/>
                  </a:lnTo>
                  <a:cubicBezTo>
                    <a:pt x="7371" y="10769"/>
                    <a:pt x="7371" y="10800"/>
                    <a:pt x="7371" y="10831"/>
                  </a:cubicBezTo>
                  <a:lnTo>
                    <a:pt x="7371" y="16402"/>
                  </a:lnTo>
                  <a:lnTo>
                    <a:pt x="7926" y="16402"/>
                  </a:lnTo>
                  <a:cubicBezTo>
                    <a:pt x="8097" y="16402"/>
                    <a:pt x="8226" y="16620"/>
                    <a:pt x="8226" y="16838"/>
                  </a:cubicBezTo>
                  <a:cubicBezTo>
                    <a:pt x="8226" y="17087"/>
                    <a:pt x="8097" y="17274"/>
                    <a:pt x="7926" y="17274"/>
                  </a:cubicBezTo>
                  <a:lnTo>
                    <a:pt x="7371" y="17274"/>
                  </a:lnTo>
                  <a:lnTo>
                    <a:pt x="7371" y="19701"/>
                  </a:lnTo>
                  <a:cubicBezTo>
                    <a:pt x="7371" y="20293"/>
                    <a:pt x="7691" y="20760"/>
                    <a:pt x="8076" y="20760"/>
                  </a:cubicBezTo>
                  <a:lnTo>
                    <a:pt x="20275" y="20760"/>
                  </a:lnTo>
                  <a:cubicBezTo>
                    <a:pt x="20681" y="20760"/>
                    <a:pt x="21002" y="20293"/>
                    <a:pt x="21002" y="19701"/>
                  </a:cubicBezTo>
                  <a:lnTo>
                    <a:pt x="21002" y="10831"/>
                  </a:lnTo>
                  <a:cubicBezTo>
                    <a:pt x="21002" y="10209"/>
                    <a:pt x="20681" y="9773"/>
                    <a:pt x="20275" y="9773"/>
                  </a:cubicBezTo>
                  <a:close/>
                  <a:moveTo>
                    <a:pt x="20650" y="2493"/>
                  </a:moveTo>
                  <a:lnTo>
                    <a:pt x="20775" y="2493"/>
                  </a:lnTo>
                  <a:cubicBezTo>
                    <a:pt x="20920" y="2493"/>
                    <a:pt x="21065" y="2674"/>
                    <a:pt x="21065" y="2914"/>
                  </a:cubicBezTo>
                  <a:cubicBezTo>
                    <a:pt x="21065" y="3155"/>
                    <a:pt x="20920" y="3335"/>
                    <a:pt x="20775" y="3335"/>
                  </a:cubicBezTo>
                  <a:lnTo>
                    <a:pt x="20650" y="3335"/>
                  </a:lnTo>
                  <a:cubicBezTo>
                    <a:pt x="20484" y="3335"/>
                    <a:pt x="20360" y="3155"/>
                    <a:pt x="20360" y="2914"/>
                  </a:cubicBezTo>
                  <a:cubicBezTo>
                    <a:pt x="20360" y="2674"/>
                    <a:pt x="20484" y="2493"/>
                    <a:pt x="20650" y="2493"/>
                  </a:cubicBezTo>
                  <a:close/>
                  <a:moveTo>
                    <a:pt x="18772" y="2493"/>
                  </a:moveTo>
                  <a:lnTo>
                    <a:pt x="19402" y="2493"/>
                  </a:lnTo>
                  <a:cubicBezTo>
                    <a:pt x="19571" y="2493"/>
                    <a:pt x="19697" y="2674"/>
                    <a:pt x="19697" y="2914"/>
                  </a:cubicBezTo>
                  <a:cubicBezTo>
                    <a:pt x="19697" y="3155"/>
                    <a:pt x="19571" y="3335"/>
                    <a:pt x="19402" y="3335"/>
                  </a:cubicBezTo>
                  <a:lnTo>
                    <a:pt x="18772" y="3335"/>
                  </a:lnTo>
                  <a:cubicBezTo>
                    <a:pt x="18625" y="3335"/>
                    <a:pt x="18478" y="3155"/>
                    <a:pt x="18478" y="2914"/>
                  </a:cubicBezTo>
                  <a:cubicBezTo>
                    <a:pt x="18478" y="2674"/>
                    <a:pt x="18625" y="2493"/>
                    <a:pt x="18772" y="2493"/>
                  </a:cubicBezTo>
                  <a:close/>
                  <a:moveTo>
                    <a:pt x="15545" y="2493"/>
                  </a:moveTo>
                  <a:lnTo>
                    <a:pt x="17496" y="2493"/>
                  </a:lnTo>
                  <a:cubicBezTo>
                    <a:pt x="17645" y="2493"/>
                    <a:pt x="17793" y="2674"/>
                    <a:pt x="17793" y="2914"/>
                  </a:cubicBezTo>
                  <a:cubicBezTo>
                    <a:pt x="17793" y="3155"/>
                    <a:pt x="17645" y="3335"/>
                    <a:pt x="17496" y="3335"/>
                  </a:cubicBezTo>
                  <a:lnTo>
                    <a:pt x="15545" y="3335"/>
                  </a:lnTo>
                  <a:cubicBezTo>
                    <a:pt x="15397" y="3335"/>
                    <a:pt x="15248" y="3155"/>
                    <a:pt x="15248" y="2914"/>
                  </a:cubicBezTo>
                  <a:cubicBezTo>
                    <a:pt x="15248" y="2674"/>
                    <a:pt x="15397" y="2493"/>
                    <a:pt x="15545" y="2493"/>
                  </a:cubicBezTo>
                  <a:close/>
                  <a:moveTo>
                    <a:pt x="14229" y="2023"/>
                  </a:moveTo>
                  <a:lnTo>
                    <a:pt x="9059" y="6785"/>
                  </a:lnTo>
                  <a:lnTo>
                    <a:pt x="11601" y="8870"/>
                  </a:lnTo>
                  <a:lnTo>
                    <a:pt x="11601" y="8901"/>
                  </a:lnTo>
                  <a:lnTo>
                    <a:pt x="14229" y="8901"/>
                  </a:lnTo>
                  <a:lnTo>
                    <a:pt x="14229" y="6131"/>
                  </a:lnTo>
                  <a:lnTo>
                    <a:pt x="13033" y="6131"/>
                  </a:lnTo>
                  <a:cubicBezTo>
                    <a:pt x="12862" y="6131"/>
                    <a:pt x="12734" y="5945"/>
                    <a:pt x="12734" y="5696"/>
                  </a:cubicBezTo>
                  <a:cubicBezTo>
                    <a:pt x="12734" y="5478"/>
                    <a:pt x="12862" y="5291"/>
                    <a:pt x="13033" y="5291"/>
                  </a:cubicBezTo>
                  <a:lnTo>
                    <a:pt x="14229" y="5291"/>
                  </a:lnTo>
                  <a:close/>
                  <a:moveTo>
                    <a:pt x="1303" y="871"/>
                  </a:moveTo>
                  <a:cubicBezTo>
                    <a:pt x="919" y="871"/>
                    <a:pt x="577" y="1338"/>
                    <a:pt x="577" y="1930"/>
                  </a:cubicBezTo>
                  <a:lnTo>
                    <a:pt x="577" y="10831"/>
                  </a:lnTo>
                  <a:cubicBezTo>
                    <a:pt x="577" y="11391"/>
                    <a:pt x="919" y="11858"/>
                    <a:pt x="1303" y="11858"/>
                  </a:cubicBezTo>
                  <a:lnTo>
                    <a:pt x="6773" y="11858"/>
                  </a:lnTo>
                  <a:lnTo>
                    <a:pt x="6773" y="10831"/>
                  </a:lnTo>
                  <a:cubicBezTo>
                    <a:pt x="6773" y="10427"/>
                    <a:pt x="6837" y="10084"/>
                    <a:pt x="6965" y="9804"/>
                  </a:cubicBezTo>
                  <a:cubicBezTo>
                    <a:pt x="7200" y="9244"/>
                    <a:pt x="7606" y="8901"/>
                    <a:pt x="8076" y="8901"/>
                  </a:cubicBezTo>
                  <a:lnTo>
                    <a:pt x="10405" y="8901"/>
                  </a:lnTo>
                  <a:lnTo>
                    <a:pt x="8482" y="7314"/>
                  </a:lnTo>
                  <a:lnTo>
                    <a:pt x="8396" y="7376"/>
                  </a:lnTo>
                  <a:cubicBezTo>
                    <a:pt x="8012" y="7719"/>
                    <a:pt x="7563" y="7905"/>
                    <a:pt x="7136" y="7905"/>
                  </a:cubicBezTo>
                  <a:cubicBezTo>
                    <a:pt x="6687" y="7905"/>
                    <a:pt x="6239" y="7719"/>
                    <a:pt x="5833" y="7314"/>
                  </a:cubicBezTo>
                  <a:lnTo>
                    <a:pt x="2820" y="10146"/>
                  </a:lnTo>
                  <a:cubicBezTo>
                    <a:pt x="2777" y="10178"/>
                    <a:pt x="2713" y="10178"/>
                    <a:pt x="2649" y="10178"/>
                  </a:cubicBezTo>
                  <a:cubicBezTo>
                    <a:pt x="2564" y="10178"/>
                    <a:pt x="2457" y="10146"/>
                    <a:pt x="2414" y="9991"/>
                  </a:cubicBezTo>
                  <a:cubicBezTo>
                    <a:pt x="2329" y="9804"/>
                    <a:pt x="2350" y="9524"/>
                    <a:pt x="2500" y="9399"/>
                  </a:cubicBezTo>
                  <a:lnTo>
                    <a:pt x="5299" y="6785"/>
                  </a:lnTo>
                  <a:lnTo>
                    <a:pt x="1560" y="2863"/>
                  </a:lnTo>
                  <a:cubicBezTo>
                    <a:pt x="1431" y="2739"/>
                    <a:pt x="1410" y="2490"/>
                    <a:pt x="1496" y="2303"/>
                  </a:cubicBezTo>
                  <a:cubicBezTo>
                    <a:pt x="1602" y="2085"/>
                    <a:pt x="1773" y="2054"/>
                    <a:pt x="1923" y="2179"/>
                  </a:cubicBezTo>
                  <a:lnTo>
                    <a:pt x="6089" y="6536"/>
                  </a:lnTo>
                  <a:cubicBezTo>
                    <a:pt x="6687" y="7159"/>
                    <a:pt x="7478" y="7190"/>
                    <a:pt x="8097" y="6629"/>
                  </a:cubicBezTo>
                  <a:lnTo>
                    <a:pt x="14015" y="1183"/>
                  </a:lnTo>
                  <a:cubicBezTo>
                    <a:pt x="13887" y="996"/>
                    <a:pt x="13716" y="871"/>
                    <a:pt x="13503" y="871"/>
                  </a:cubicBezTo>
                  <a:close/>
                  <a:moveTo>
                    <a:pt x="1303" y="0"/>
                  </a:moveTo>
                  <a:lnTo>
                    <a:pt x="13503" y="0"/>
                  </a:lnTo>
                  <a:cubicBezTo>
                    <a:pt x="14229" y="0"/>
                    <a:pt x="14827" y="871"/>
                    <a:pt x="14827" y="1930"/>
                  </a:cubicBezTo>
                  <a:lnTo>
                    <a:pt x="14827" y="5291"/>
                  </a:lnTo>
                  <a:lnTo>
                    <a:pt x="16857" y="5291"/>
                  </a:lnTo>
                  <a:cubicBezTo>
                    <a:pt x="17028" y="5291"/>
                    <a:pt x="17156" y="5478"/>
                    <a:pt x="17156" y="5696"/>
                  </a:cubicBezTo>
                  <a:cubicBezTo>
                    <a:pt x="17156" y="5945"/>
                    <a:pt x="17028" y="6131"/>
                    <a:pt x="16857" y="6131"/>
                  </a:cubicBezTo>
                  <a:lnTo>
                    <a:pt x="14827" y="6131"/>
                  </a:lnTo>
                  <a:lnTo>
                    <a:pt x="14827" y="8901"/>
                  </a:lnTo>
                  <a:lnTo>
                    <a:pt x="20275" y="8901"/>
                  </a:lnTo>
                  <a:cubicBezTo>
                    <a:pt x="21023" y="8901"/>
                    <a:pt x="21600" y="9742"/>
                    <a:pt x="21600" y="10831"/>
                  </a:cubicBezTo>
                  <a:lnTo>
                    <a:pt x="21600" y="19701"/>
                  </a:lnTo>
                  <a:cubicBezTo>
                    <a:pt x="21600" y="20760"/>
                    <a:pt x="21023" y="21600"/>
                    <a:pt x="20275" y="21600"/>
                  </a:cubicBezTo>
                  <a:lnTo>
                    <a:pt x="8076" y="21600"/>
                  </a:lnTo>
                  <a:cubicBezTo>
                    <a:pt x="7371" y="21600"/>
                    <a:pt x="6773" y="20760"/>
                    <a:pt x="6773" y="19701"/>
                  </a:cubicBezTo>
                  <a:lnTo>
                    <a:pt x="6773" y="17274"/>
                  </a:lnTo>
                  <a:lnTo>
                    <a:pt x="4743" y="17274"/>
                  </a:lnTo>
                  <a:cubicBezTo>
                    <a:pt x="4572" y="17274"/>
                    <a:pt x="4444" y="17087"/>
                    <a:pt x="4444" y="16838"/>
                  </a:cubicBezTo>
                  <a:cubicBezTo>
                    <a:pt x="4444" y="16620"/>
                    <a:pt x="4572" y="16402"/>
                    <a:pt x="4743" y="16402"/>
                  </a:cubicBezTo>
                  <a:lnTo>
                    <a:pt x="6773" y="16402"/>
                  </a:lnTo>
                  <a:lnTo>
                    <a:pt x="6773" y="12730"/>
                  </a:lnTo>
                  <a:lnTo>
                    <a:pt x="1303" y="12730"/>
                  </a:lnTo>
                  <a:cubicBezTo>
                    <a:pt x="577" y="12730"/>
                    <a:pt x="0" y="11858"/>
                    <a:pt x="0" y="10831"/>
                  </a:cubicBezTo>
                  <a:lnTo>
                    <a:pt x="0" y="1930"/>
                  </a:lnTo>
                  <a:cubicBezTo>
                    <a:pt x="0" y="871"/>
                    <a:pt x="577" y="0"/>
                    <a:pt x="1303" y="0"/>
                  </a:cubicBezTo>
                  <a:close/>
                </a:path>
              </a:pathLst>
            </a:custGeom>
            <a:solidFill>
              <a:srgbClr val="F6B85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sp>
        <p:nvSpPr>
          <p:cNvPr id="220" name="Freeform: Shape 353"/>
          <p:cNvSpPr/>
          <p:nvPr/>
        </p:nvSpPr>
        <p:spPr>
          <a:xfrm>
            <a:off x="7503127" y="3379703"/>
            <a:ext cx="798212" cy="874474"/>
          </a:xfrm>
          <a:custGeom>
            <a:avLst/>
            <a:gdLst/>
            <a:ahLst/>
            <a:cxnLst>
              <a:cxn ang="0">
                <a:pos x="wd2" y="hd2"/>
              </a:cxn>
              <a:cxn ang="5400000">
                <a:pos x="wd2" y="hd2"/>
              </a:cxn>
              <a:cxn ang="10800000">
                <a:pos x="wd2" y="hd2"/>
              </a:cxn>
              <a:cxn ang="16200000">
                <a:pos x="wd2" y="hd2"/>
              </a:cxn>
            </a:cxnLst>
            <a:rect l="0" t="0" r="r" b="b"/>
            <a:pathLst>
              <a:path w="20931" h="19867" fill="norm" stroke="1" extrusionOk="0">
                <a:moveTo>
                  <a:pt x="18924" y="6928"/>
                </a:moveTo>
                <a:lnTo>
                  <a:pt x="6004" y="482"/>
                </a:lnTo>
                <a:cubicBezTo>
                  <a:pt x="3328" y="-875"/>
                  <a:pt x="0" y="793"/>
                  <a:pt x="0" y="3479"/>
                </a:cubicBezTo>
                <a:lnTo>
                  <a:pt x="0" y="16399"/>
                </a:lnTo>
                <a:cubicBezTo>
                  <a:pt x="0" y="19085"/>
                  <a:pt x="3328" y="20725"/>
                  <a:pt x="6004" y="19396"/>
                </a:cubicBezTo>
                <a:lnTo>
                  <a:pt x="18924" y="12950"/>
                </a:lnTo>
                <a:cubicBezTo>
                  <a:pt x="21600" y="11621"/>
                  <a:pt x="21600" y="8285"/>
                  <a:pt x="18924" y="6928"/>
                </a:cubicBezTo>
                <a:close/>
              </a:path>
            </a:pathLst>
          </a:custGeom>
          <a:solidFill>
            <a:srgbClr val="F6B85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21" name="Freeform: Shape 354"/>
          <p:cNvSpPr/>
          <p:nvPr/>
        </p:nvSpPr>
        <p:spPr>
          <a:xfrm>
            <a:off x="5911691" y="11730756"/>
            <a:ext cx="554573" cy="387578"/>
          </a:xfrm>
          <a:prstGeom prst="rect">
            <a:avLst/>
          </a:pr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22" name="Freeform: Shape 355"/>
          <p:cNvSpPr/>
          <p:nvPr/>
        </p:nvSpPr>
        <p:spPr>
          <a:xfrm>
            <a:off x="6597118" y="11730756"/>
            <a:ext cx="554573" cy="387578"/>
          </a:xfrm>
          <a:prstGeom prst="rect">
            <a:avLst/>
          </a:prstGeom>
          <a:solidFill>
            <a:srgbClr val="FFFFFF">
              <a:alpha val="3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23" name="Freeform: Shape 356"/>
          <p:cNvSpPr/>
          <p:nvPr/>
        </p:nvSpPr>
        <p:spPr>
          <a:xfrm>
            <a:off x="7282543" y="11730756"/>
            <a:ext cx="554573" cy="387578"/>
          </a:xfrm>
          <a:prstGeom prst="rect">
            <a:avLst/>
          </a:prstGeom>
          <a:solidFill>
            <a:srgbClr val="FFFFFF">
              <a:alpha val="3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24" name="Freeform: Shape 357"/>
          <p:cNvSpPr/>
          <p:nvPr/>
        </p:nvSpPr>
        <p:spPr>
          <a:xfrm>
            <a:off x="7966723" y="11730756"/>
            <a:ext cx="554573" cy="387578"/>
          </a:xfrm>
          <a:prstGeom prst="rect">
            <a:avLst/>
          </a:prstGeom>
          <a:solidFill>
            <a:srgbClr val="FFFFFF">
              <a:alpha val="3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25" name="Freeform: Shape 358"/>
          <p:cNvSpPr/>
          <p:nvPr/>
        </p:nvSpPr>
        <p:spPr>
          <a:xfrm>
            <a:off x="8652150" y="11730756"/>
            <a:ext cx="554574" cy="387578"/>
          </a:xfrm>
          <a:prstGeom prst="rect">
            <a:avLst/>
          </a:prstGeom>
          <a:solidFill>
            <a:srgbClr val="FFFFFF">
              <a:alpha val="3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26" name="Freeform: Shape 359"/>
          <p:cNvSpPr/>
          <p:nvPr/>
        </p:nvSpPr>
        <p:spPr>
          <a:xfrm>
            <a:off x="9336330" y="11730756"/>
            <a:ext cx="555819" cy="387578"/>
          </a:xfrm>
          <a:prstGeom prst="rect">
            <a:avLst/>
          </a:prstGeom>
          <a:solidFill>
            <a:srgbClr val="FFFFFF">
              <a:alpha val="3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grpSp>
        <p:nvGrpSpPr>
          <p:cNvPr id="229" name="Group"/>
          <p:cNvGrpSpPr/>
          <p:nvPr/>
        </p:nvGrpSpPr>
        <p:grpSpPr>
          <a:xfrm>
            <a:off x="11425635" y="4923852"/>
            <a:ext cx="1516656" cy="1810703"/>
            <a:chOff x="0" y="0"/>
            <a:chExt cx="1516654" cy="1810702"/>
          </a:xfrm>
        </p:grpSpPr>
        <p:sp>
          <p:nvSpPr>
            <p:cNvPr id="227" name="Freeform: Shape 361"/>
            <p:cNvSpPr/>
            <p:nvPr/>
          </p:nvSpPr>
          <p:spPr>
            <a:xfrm>
              <a:off x="0" y="0"/>
              <a:ext cx="1516655" cy="18107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877" y="4756"/>
                  </a:moveTo>
                  <a:lnTo>
                    <a:pt x="12877" y="0"/>
                  </a:lnTo>
                  <a:lnTo>
                    <a:pt x="8723" y="0"/>
                  </a:lnTo>
                  <a:lnTo>
                    <a:pt x="8723" y="4756"/>
                  </a:lnTo>
                  <a:cubicBezTo>
                    <a:pt x="3751" y="5515"/>
                    <a:pt x="0" y="8965"/>
                    <a:pt x="0" y="13096"/>
                  </a:cubicBezTo>
                  <a:cubicBezTo>
                    <a:pt x="0" y="17785"/>
                    <a:pt x="4838" y="21600"/>
                    <a:pt x="10800" y="21600"/>
                  </a:cubicBezTo>
                  <a:cubicBezTo>
                    <a:pt x="16774" y="21600"/>
                    <a:pt x="21600" y="17785"/>
                    <a:pt x="21600" y="13096"/>
                  </a:cubicBezTo>
                  <a:cubicBezTo>
                    <a:pt x="21600" y="8965"/>
                    <a:pt x="17849" y="5515"/>
                    <a:pt x="12877" y="4756"/>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28" name="Freeform: Shape 614"/>
            <p:cNvSpPr/>
            <p:nvPr/>
          </p:nvSpPr>
          <p:spPr>
            <a:xfrm>
              <a:off x="323586" y="739753"/>
              <a:ext cx="869560" cy="709132"/>
            </a:xfrm>
            <a:custGeom>
              <a:avLst/>
              <a:gdLst/>
              <a:ahLst/>
              <a:cxnLst>
                <a:cxn ang="0">
                  <a:pos x="wd2" y="hd2"/>
                </a:cxn>
                <a:cxn ang="5400000">
                  <a:pos x="wd2" y="hd2"/>
                </a:cxn>
                <a:cxn ang="10800000">
                  <a:pos x="wd2" y="hd2"/>
                </a:cxn>
                <a:cxn ang="16200000">
                  <a:pos x="wd2" y="hd2"/>
                </a:cxn>
              </a:cxnLst>
              <a:rect l="0" t="0" r="r" b="b"/>
              <a:pathLst>
                <a:path w="21581" h="21600" fill="norm" stroke="1" extrusionOk="0">
                  <a:moveTo>
                    <a:pt x="9085" y="9867"/>
                  </a:moveTo>
                  <a:cubicBezTo>
                    <a:pt x="9399" y="9867"/>
                    <a:pt x="9671" y="10156"/>
                    <a:pt x="9671" y="10542"/>
                  </a:cubicBezTo>
                  <a:cubicBezTo>
                    <a:pt x="9671" y="10903"/>
                    <a:pt x="9399" y="11193"/>
                    <a:pt x="9085" y="11193"/>
                  </a:cubicBezTo>
                  <a:cubicBezTo>
                    <a:pt x="8771" y="11193"/>
                    <a:pt x="8499" y="10903"/>
                    <a:pt x="8499" y="10542"/>
                  </a:cubicBezTo>
                  <a:cubicBezTo>
                    <a:pt x="8499" y="10156"/>
                    <a:pt x="8771" y="9867"/>
                    <a:pt x="9085" y="9867"/>
                  </a:cubicBezTo>
                  <a:close/>
                  <a:moveTo>
                    <a:pt x="6742" y="9867"/>
                  </a:moveTo>
                  <a:cubicBezTo>
                    <a:pt x="7056" y="9867"/>
                    <a:pt x="7328" y="10156"/>
                    <a:pt x="7328" y="10542"/>
                  </a:cubicBezTo>
                  <a:cubicBezTo>
                    <a:pt x="7328" y="10903"/>
                    <a:pt x="7056" y="11193"/>
                    <a:pt x="6742" y="11193"/>
                  </a:cubicBezTo>
                  <a:cubicBezTo>
                    <a:pt x="6428" y="11193"/>
                    <a:pt x="6156" y="10903"/>
                    <a:pt x="6156" y="10542"/>
                  </a:cubicBezTo>
                  <a:cubicBezTo>
                    <a:pt x="6156" y="10156"/>
                    <a:pt x="6428" y="9867"/>
                    <a:pt x="6742" y="9867"/>
                  </a:cubicBezTo>
                  <a:close/>
                  <a:moveTo>
                    <a:pt x="4399" y="9867"/>
                  </a:moveTo>
                  <a:cubicBezTo>
                    <a:pt x="4712" y="9867"/>
                    <a:pt x="4963" y="10156"/>
                    <a:pt x="4963" y="10542"/>
                  </a:cubicBezTo>
                  <a:cubicBezTo>
                    <a:pt x="4963" y="10903"/>
                    <a:pt x="4712" y="11193"/>
                    <a:pt x="4399" y="11193"/>
                  </a:cubicBezTo>
                  <a:cubicBezTo>
                    <a:pt x="4085" y="11193"/>
                    <a:pt x="3813" y="10903"/>
                    <a:pt x="3813" y="10542"/>
                  </a:cubicBezTo>
                  <a:cubicBezTo>
                    <a:pt x="3813" y="10156"/>
                    <a:pt x="4085" y="9867"/>
                    <a:pt x="4399" y="9867"/>
                  </a:cubicBezTo>
                  <a:close/>
                  <a:moveTo>
                    <a:pt x="1788" y="6326"/>
                  </a:moveTo>
                  <a:cubicBezTo>
                    <a:pt x="1149" y="6326"/>
                    <a:pt x="596" y="6988"/>
                    <a:pt x="596" y="7748"/>
                  </a:cubicBezTo>
                  <a:lnTo>
                    <a:pt x="596" y="12994"/>
                  </a:lnTo>
                  <a:cubicBezTo>
                    <a:pt x="596" y="13779"/>
                    <a:pt x="1149" y="14416"/>
                    <a:pt x="1788" y="14416"/>
                  </a:cubicBezTo>
                  <a:lnTo>
                    <a:pt x="2405" y="14416"/>
                  </a:lnTo>
                  <a:cubicBezTo>
                    <a:pt x="2703" y="14416"/>
                    <a:pt x="2937" y="14711"/>
                    <a:pt x="2937" y="15054"/>
                  </a:cubicBezTo>
                  <a:lnTo>
                    <a:pt x="2937" y="17555"/>
                  </a:lnTo>
                  <a:lnTo>
                    <a:pt x="5469" y="14809"/>
                  </a:lnTo>
                  <a:cubicBezTo>
                    <a:pt x="5703" y="14563"/>
                    <a:pt x="6022" y="14416"/>
                    <a:pt x="6320" y="14416"/>
                  </a:cubicBezTo>
                  <a:lnTo>
                    <a:pt x="11683" y="14416"/>
                  </a:lnTo>
                  <a:cubicBezTo>
                    <a:pt x="12343" y="14416"/>
                    <a:pt x="12896" y="13779"/>
                    <a:pt x="12896" y="12994"/>
                  </a:cubicBezTo>
                  <a:lnTo>
                    <a:pt x="12896" y="7748"/>
                  </a:lnTo>
                  <a:cubicBezTo>
                    <a:pt x="12896" y="6988"/>
                    <a:pt x="12343" y="6326"/>
                    <a:pt x="11683" y="6326"/>
                  </a:cubicBezTo>
                  <a:close/>
                  <a:moveTo>
                    <a:pt x="14647" y="2651"/>
                  </a:moveTo>
                  <a:cubicBezTo>
                    <a:pt x="16984" y="2651"/>
                    <a:pt x="19023" y="4758"/>
                    <a:pt x="19257" y="7404"/>
                  </a:cubicBezTo>
                  <a:lnTo>
                    <a:pt x="19257" y="7453"/>
                  </a:lnTo>
                  <a:cubicBezTo>
                    <a:pt x="19257" y="7771"/>
                    <a:pt x="19257" y="8898"/>
                    <a:pt x="19257" y="10858"/>
                  </a:cubicBezTo>
                  <a:cubicBezTo>
                    <a:pt x="19257" y="11176"/>
                    <a:pt x="19044" y="11421"/>
                    <a:pt x="18768" y="11421"/>
                  </a:cubicBezTo>
                  <a:lnTo>
                    <a:pt x="18747" y="11421"/>
                  </a:lnTo>
                  <a:cubicBezTo>
                    <a:pt x="17876" y="11421"/>
                    <a:pt x="17154" y="12205"/>
                    <a:pt x="17132" y="13136"/>
                  </a:cubicBezTo>
                  <a:cubicBezTo>
                    <a:pt x="17132" y="13896"/>
                    <a:pt x="17494" y="14533"/>
                    <a:pt x="18067" y="14827"/>
                  </a:cubicBezTo>
                  <a:cubicBezTo>
                    <a:pt x="18216" y="14900"/>
                    <a:pt x="18280" y="15096"/>
                    <a:pt x="18216" y="15268"/>
                  </a:cubicBezTo>
                  <a:cubicBezTo>
                    <a:pt x="18152" y="15415"/>
                    <a:pt x="18067" y="15488"/>
                    <a:pt x="17940" y="15488"/>
                  </a:cubicBezTo>
                  <a:cubicBezTo>
                    <a:pt x="17897" y="15488"/>
                    <a:pt x="17855" y="15464"/>
                    <a:pt x="17834" y="15464"/>
                  </a:cubicBezTo>
                  <a:cubicBezTo>
                    <a:pt x="17026" y="15047"/>
                    <a:pt x="16516" y="14141"/>
                    <a:pt x="16559" y="13136"/>
                  </a:cubicBezTo>
                  <a:cubicBezTo>
                    <a:pt x="16580" y="11838"/>
                    <a:pt x="17515" y="10784"/>
                    <a:pt x="18662" y="10735"/>
                  </a:cubicBezTo>
                  <a:cubicBezTo>
                    <a:pt x="18662" y="8898"/>
                    <a:pt x="18662" y="7796"/>
                    <a:pt x="18662" y="7477"/>
                  </a:cubicBezTo>
                  <a:cubicBezTo>
                    <a:pt x="18450" y="5150"/>
                    <a:pt x="16686" y="3312"/>
                    <a:pt x="14647" y="3312"/>
                  </a:cubicBezTo>
                  <a:cubicBezTo>
                    <a:pt x="13627" y="3312"/>
                    <a:pt x="12671" y="3753"/>
                    <a:pt x="11906" y="4537"/>
                  </a:cubicBezTo>
                  <a:cubicBezTo>
                    <a:pt x="11800" y="4684"/>
                    <a:pt x="11609" y="4660"/>
                    <a:pt x="11503" y="4537"/>
                  </a:cubicBezTo>
                  <a:cubicBezTo>
                    <a:pt x="11375" y="4390"/>
                    <a:pt x="11397" y="4170"/>
                    <a:pt x="11503" y="4047"/>
                  </a:cubicBezTo>
                  <a:cubicBezTo>
                    <a:pt x="12374" y="3141"/>
                    <a:pt x="13478" y="2651"/>
                    <a:pt x="14647" y="2651"/>
                  </a:cubicBezTo>
                  <a:close/>
                  <a:moveTo>
                    <a:pt x="14662" y="0"/>
                  </a:moveTo>
                  <a:cubicBezTo>
                    <a:pt x="18216" y="0"/>
                    <a:pt x="21281" y="3187"/>
                    <a:pt x="21579" y="7257"/>
                  </a:cubicBezTo>
                  <a:cubicBezTo>
                    <a:pt x="21600" y="7453"/>
                    <a:pt x="21451" y="7625"/>
                    <a:pt x="21302" y="7625"/>
                  </a:cubicBezTo>
                  <a:lnTo>
                    <a:pt x="21281" y="7625"/>
                  </a:lnTo>
                  <a:cubicBezTo>
                    <a:pt x="21132" y="7625"/>
                    <a:pt x="21004" y="7502"/>
                    <a:pt x="20983" y="7331"/>
                  </a:cubicBezTo>
                  <a:cubicBezTo>
                    <a:pt x="20706" y="3580"/>
                    <a:pt x="17918" y="686"/>
                    <a:pt x="14662" y="686"/>
                  </a:cubicBezTo>
                  <a:cubicBezTo>
                    <a:pt x="11939" y="686"/>
                    <a:pt x="9513" y="2697"/>
                    <a:pt x="8661" y="5664"/>
                  </a:cubicBezTo>
                  <a:lnTo>
                    <a:pt x="11683" y="5664"/>
                  </a:lnTo>
                  <a:cubicBezTo>
                    <a:pt x="12683" y="5664"/>
                    <a:pt x="13492" y="6595"/>
                    <a:pt x="13492" y="7748"/>
                  </a:cubicBezTo>
                  <a:lnTo>
                    <a:pt x="13492" y="12994"/>
                  </a:lnTo>
                  <a:cubicBezTo>
                    <a:pt x="13492" y="14171"/>
                    <a:pt x="12683" y="15103"/>
                    <a:pt x="11683" y="15103"/>
                  </a:cubicBezTo>
                  <a:lnTo>
                    <a:pt x="11066" y="15103"/>
                  </a:lnTo>
                  <a:cubicBezTo>
                    <a:pt x="12087" y="16402"/>
                    <a:pt x="12981" y="17211"/>
                    <a:pt x="12981" y="17211"/>
                  </a:cubicBezTo>
                  <a:lnTo>
                    <a:pt x="13024" y="17236"/>
                  </a:lnTo>
                  <a:cubicBezTo>
                    <a:pt x="13322" y="17555"/>
                    <a:pt x="13598" y="17947"/>
                    <a:pt x="13811" y="18364"/>
                  </a:cubicBezTo>
                  <a:lnTo>
                    <a:pt x="14003" y="18805"/>
                  </a:lnTo>
                  <a:cubicBezTo>
                    <a:pt x="14684" y="20104"/>
                    <a:pt x="15918" y="20914"/>
                    <a:pt x="17237" y="20914"/>
                  </a:cubicBezTo>
                  <a:cubicBezTo>
                    <a:pt x="19302" y="20914"/>
                    <a:pt x="20983" y="18977"/>
                    <a:pt x="20983" y="16598"/>
                  </a:cubicBezTo>
                  <a:cubicBezTo>
                    <a:pt x="20983" y="16402"/>
                    <a:pt x="21111" y="16255"/>
                    <a:pt x="21281" y="16255"/>
                  </a:cubicBezTo>
                  <a:cubicBezTo>
                    <a:pt x="21430" y="16255"/>
                    <a:pt x="21579" y="16402"/>
                    <a:pt x="21579" y="16598"/>
                  </a:cubicBezTo>
                  <a:cubicBezTo>
                    <a:pt x="21579" y="19344"/>
                    <a:pt x="19621" y="21600"/>
                    <a:pt x="17237" y="21600"/>
                  </a:cubicBezTo>
                  <a:cubicBezTo>
                    <a:pt x="15705" y="21600"/>
                    <a:pt x="14279" y="20644"/>
                    <a:pt x="13492" y="19148"/>
                  </a:cubicBezTo>
                  <a:lnTo>
                    <a:pt x="13279" y="18707"/>
                  </a:lnTo>
                  <a:cubicBezTo>
                    <a:pt x="13109" y="18364"/>
                    <a:pt x="12896" y="18020"/>
                    <a:pt x="12620" y="17751"/>
                  </a:cubicBezTo>
                  <a:cubicBezTo>
                    <a:pt x="12492" y="17628"/>
                    <a:pt x="11406" y="16647"/>
                    <a:pt x="10300" y="15103"/>
                  </a:cubicBezTo>
                  <a:lnTo>
                    <a:pt x="6320" y="15103"/>
                  </a:lnTo>
                  <a:cubicBezTo>
                    <a:pt x="6150" y="15103"/>
                    <a:pt x="6001" y="15176"/>
                    <a:pt x="5873" y="15324"/>
                  </a:cubicBezTo>
                  <a:lnTo>
                    <a:pt x="3043" y="18364"/>
                  </a:lnTo>
                  <a:cubicBezTo>
                    <a:pt x="2979" y="18462"/>
                    <a:pt x="2873" y="18486"/>
                    <a:pt x="2767" y="18486"/>
                  </a:cubicBezTo>
                  <a:cubicBezTo>
                    <a:pt x="2703" y="18486"/>
                    <a:pt x="2639" y="18462"/>
                    <a:pt x="2596" y="18437"/>
                  </a:cubicBezTo>
                  <a:cubicBezTo>
                    <a:pt x="2447" y="18339"/>
                    <a:pt x="2341" y="18168"/>
                    <a:pt x="2341" y="17996"/>
                  </a:cubicBezTo>
                  <a:lnTo>
                    <a:pt x="2341" y="15103"/>
                  </a:lnTo>
                  <a:lnTo>
                    <a:pt x="1788" y="15103"/>
                  </a:lnTo>
                  <a:cubicBezTo>
                    <a:pt x="809" y="15103"/>
                    <a:pt x="0" y="14171"/>
                    <a:pt x="0" y="12994"/>
                  </a:cubicBezTo>
                  <a:lnTo>
                    <a:pt x="0" y="7748"/>
                  </a:lnTo>
                  <a:cubicBezTo>
                    <a:pt x="0" y="6595"/>
                    <a:pt x="809" y="5664"/>
                    <a:pt x="1788" y="5664"/>
                  </a:cubicBezTo>
                  <a:lnTo>
                    <a:pt x="8023" y="5664"/>
                  </a:lnTo>
                  <a:cubicBezTo>
                    <a:pt x="8895" y="2305"/>
                    <a:pt x="11619" y="0"/>
                    <a:pt x="14662" y="0"/>
                  </a:cubicBezTo>
                  <a:close/>
                </a:path>
              </a:pathLst>
            </a:custGeom>
            <a:solidFill>
              <a:srgbClr val="ED475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sp>
        <p:nvSpPr>
          <p:cNvPr id="230" name="Freeform: Shape 438"/>
          <p:cNvSpPr/>
          <p:nvPr/>
        </p:nvSpPr>
        <p:spPr>
          <a:xfrm>
            <a:off x="11796387" y="3379703"/>
            <a:ext cx="798212" cy="874474"/>
          </a:xfrm>
          <a:custGeom>
            <a:avLst/>
            <a:gdLst/>
            <a:ahLst/>
            <a:cxnLst>
              <a:cxn ang="0">
                <a:pos x="wd2" y="hd2"/>
              </a:cxn>
              <a:cxn ang="5400000">
                <a:pos x="wd2" y="hd2"/>
              </a:cxn>
              <a:cxn ang="10800000">
                <a:pos x="wd2" y="hd2"/>
              </a:cxn>
              <a:cxn ang="16200000">
                <a:pos x="wd2" y="hd2"/>
              </a:cxn>
            </a:cxnLst>
            <a:rect l="0" t="0" r="r" b="b"/>
            <a:pathLst>
              <a:path w="20931" h="19867" fill="norm" stroke="1" extrusionOk="0">
                <a:moveTo>
                  <a:pt x="18924" y="6928"/>
                </a:moveTo>
                <a:lnTo>
                  <a:pt x="6036" y="482"/>
                </a:lnTo>
                <a:cubicBezTo>
                  <a:pt x="3361" y="-875"/>
                  <a:pt x="0" y="793"/>
                  <a:pt x="0" y="3479"/>
                </a:cubicBezTo>
                <a:lnTo>
                  <a:pt x="0" y="16399"/>
                </a:lnTo>
                <a:cubicBezTo>
                  <a:pt x="0" y="19085"/>
                  <a:pt x="3361" y="20725"/>
                  <a:pt x="6036" y="19396"/>
                </a:cubicBezTo>
                <a:lnTo>
                  <a:pt x="18924" y="12950"/>
                </a:lnTo>
                <a:cubicBezTo>
                  <a:pt x="21600" y="11621"/>
                  <a:pt x="21600" y="8285"/>
                  <a:pt x="18924" y="6928"/>
                </a:cubicBezTo>
                <a:close/>
              </a:path>
            </a:pathLst>
          </a:custGeom>
          <a:solidFill>
            <a:srgbClr val="ED475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31" name="Freeform: Shape 439"/>
          <p:cNvSpPr/>
          <p:nvPr/>
        </p:nvSpPr>
        <p:spPr>
          <a:xfrm>
            <a:off x="10206198" y="11730756"/>
            <a:ext cx="554573" cy="387578"/>
          </a:xfrm>
          <a:prstGeom prst="rect">
            <a:avLst/>
          </a:pr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32" name="Freeform: Shape 440"/>
          <p:cNvSpPr/>
          <p:nvPr/>
        </p:nvSpPr>
        <p:spPr>
          <a:xfrm>
            <a:off x="10890374" y="11730756"/>
            <a:ext cx="555819" cy="387578"/>
          </a:xfrm>
          <a:prstGeom prst="rect">
            <a:avLst/>
          </a:pr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33" name="Freeform: Shape 441"/>
          <p:cNvSpPr/>
          <p:nvPr/>
        </p:nvSpPr>
        <p:spPr>
          <a:xfrm>
            <a:off x="11575801" y="11730756"/>
            <a:ext cx="554574" cy="387578"/>
          </a:xfrm>
          <a:prstGeom prst="rect">
            <a:avLst/>
          </a:pr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34" name="Freeform: Shape 442"/>
          <p:cNvSpPr/>
          <p:nvPr/>
        </p:nvSpPr>
        <p:spPr>
          <a:xfrm>
            <a:off x="12259984" y="11730756"/>
            <a:ext cx="554574" cy="387578"/>
          </a:xfrm>
          <a:prstGeom prst="rect">
            <a:avLst/>
          </a:pr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35" name="Freeform: Shape 443"/>
          <p:cNvSpPr/>
          <p:nvPr/>
        </p:nvSpPr>
        <p:spPr>
          <a:xfrm>
            <a:off x="12944164" y="11730756"/>
            <a:ext cx="555820" cy="387578"/>
          </a:xfrm>
          <a:prstGeom prst="rect">
            <a:avLst/>
          </a:pr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36" name="Freeform: Shape 444"/>
          <p:cNvSpPr/>
          <p:nvPr/>
        </p:nvSpPr>
        <p:spPr>
          <a:xfrm>
            <a:off x="13629591" y="11730756"/>
            <a:ext cx="554573" cy="387578"/>
          </a:xfrm>
          <a:prstGeom prst="rect">
            <a:avLst/>
          </a:pr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grpSp>
        <p:nvGrpSpPr>
          <p:cNvPr id="239" name="Group"/>
          <p:cNvGrpSpPr/>
          <p:nvPr/>
        </p:nvGrpSpPr>
        <p:grpSpPr>
          <a:xfrm>
            <a:off x="15663079" y="4923852"/>
            <a:ext cx="1650718" cy="1776511"/>
            <a:chOff x="0" y="0"/>
            <a:chExt cx="1650717" cy="1776510"/>
          </a:xfrm>
        </p:grpSpPr>
        <p:sp>
          <p:nvSpPr>
            <p:cNvPr id="237" name="Freeform: Shape 446"/>
            <p:cNvSpPr/>
            <p:nvPr/>
          </p:nvSpPr>
          <p:spPr>
            <a:xfrm>
              <a:off x="0" y="0"/>
              <a:ext cx="1650718" cy="17765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882" y="4756"/>
                  </a:moveTo>
                  <a:lnTo>
                    <a:pt x="12882" y="0"/>
                  </a:lnTo>
                  <a:lnTo>
                    <a:pt x="8730" y="0"/>
                  </a:lnTo>
                  <a:lnTo>
                    <a:pt x="8730" y="4756"/>
                  </a:lnTo>
                  <a:cubicBezTo>
                    <a:pt x="3749" y="5515"/>
                    <a:pt x="0" y="8965"/>
                    <a:pt x="0" y="13096"/>
                  </a:cubicBezTo>
                  <a:cubicBezTo>
                    <a:pt x="0" y="17785"/>
                    <a:pt x="4835" y="21600"/>
                    <a:pt x="10806" y="21600"/>
                  </a:cubicBezTo>
                  <a:cubicBezTo>
                    <a:pt x="16765" y="21600"/>
                    <a:pt x="21600" y="17785"/>
                    <a:pt x="21600" y="13096"/>
                  </a:cubicBezTo>
                  <a:cubicBezTo>
                    <a:pt x="21600" y="8965"/>
                    <a:pt x="17851" y="5515"/>
                    <a:pt x="12882" y="4756"/>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38" name="Freeform: Shape 615"/>
            <p:cNvSpPr/>
            <p:nvPr/>
          </p:nvSpPr>
          <p:spPr>
            <a:xfrm>
              <a:off x="353857" y="699693"/>
              <a:ext cx="943002" cy="8008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093" y="9638"/>
                  </a:moveTo>
                  <a:cubicBezTo>
                    <a:pt x="16241" y="9638"/>
                    <a:pt x="16390" y="9765"/>
                    <a:pt x="16390" y="9934"/>
                  </a:cubicBezTo>
                  <a:lnTo>
                    <a:pt x="16390" y="10504"/>
                  </a:lnTo>
                  <a:lnTo>
                    <a:pt x="16962" y="10504"/>
                  </a:lnTo>
                  <a:cubicBezTo>
                    <a:pt x="17131" y="10504"/>
                    <a:pt x="17259" y="10631"/>
                    <a:pt x="17259" y="10800"/>
                  </a:cubicBezTo>
                  <a:cubicBezTo>
                    <a:pt x="17259" y="10969"/>
                    <a:pt x="17131" y="11096"/>
                    <a:pt x="16962" y="11096"/>
                  </a:cubicBezTo>
                  <a:lnTo>
                    <a:pt x="16390" y="11096"/>
                  </a:lnTo>
                  <a:lnTo>
                    <a:pt x="16390" y="11666"/>
                  </a:lnTo>
                  <a:cubicBezTo>
                    <a:pt x="16390" y="11835"/>
                    <a:pt x="16241" y="11962"/>
                    <a:pt x="16093" y="11962"/>
                  </a:cubicBezTo>
                  <a:cubicBezTo>
                    <a:pt x="15924" y="11962"/>
                    <a:pt x="15796" y="11835"/>
                    <a:pt x="15796" y="11666"/>
                  </a:cubicBezTo>
                  <a:lnTo>
                    <a:pt x="15796" y="11096"/>
                  </a:lnTo>
                  <a:lnTo>
                    <a:pt x="15203" y="11096"/>
                  </a:lnTo>
                  <a:cubicBezTo>
                    <a:pt x="15055" y="11096"/>
                    <a:pt x="14928" y="10969"/>
                    <a:pt x="14928" y="10800"/>
                  </a:cubicBezTo>
                  <a:cubicBezTo>
                    <a:pt x="14928" y="10631"/>
                    <a:pt x="15055" y="10504"/>
                    <a:pt x="15203" y="10504"/>
                  </a:cubicBezTo>
                  <a:lnTo>
                    <a:pt x="15796" y="10504"/>
                  </a:lnTo>
                  <a:lnTo>
                    <a:pt x="15796" y="9934"/>
                  </a:lnTo>
                  <a:cubicBezTo>
                    <a:pt x="15796" y="9765"/>
                    <a:pt x="15924" y="9638"/>
                    <a:pt x="16093" y="9638"/>
                  </a:cubicBezTo>
                  <a:close/>
                  <a:moveTo>
                    <a:pt x="6940" y="5608"/>
                  </a:moveTo>
                  <a:cubicBezTo>
                    <a:pt x="7109" y="5608"/>
                    <a:pt x="7236" y="5734"/>
                    <a:pt x="7236" y="5903"/>
                  </a:cubicBezTo>
                  <a:lnTo>
                    <a:pt x="7236" y="6304"/>
                  </a:lnTo>
                  <a:lnTo>
                    <a:pt x="7638" y="6304"/>
                  </a:lnTo>
                  <a:cubicBezTo>
                    <a:pt x="7807" y="6304"/>
                    <a:pt x="7934" y="6431"/>
                    <a:pt x="7934" y="6599"/>
                  </a:cubicBezTo>
                  <a:cubicBezTo>
                    <a:pt x="7934" y="6747"/>
                    <a:pt x="7807" y="6895"/>
                    <a:pt x="7638" y="6895"/>
                  </a:cubicBezTo>
                  <a:lnTo>
                    <a:pt x="7236" y="6895"/>
                  </a:lnTo>
                  <a:lnTo>
                    <a:pt x="7236" y="7295"/>
                  </a:lnTo>
                  <a:cubicBezTo>
                    <a:pt x="7236" y="7443"/>
                    <a:pt x="7109" y="7570"/>
                    <a:pt x="6940" y="7570"/>
                  </a:cubicBezTo>
                  <a:cubicBezTo>
                    <a:pt x="6771" y="7570"/>
                    <a:pt x="6644" y="7443"/>
                    <a:pt x="6644" y="7295"/>
                  </a:cubicBezTo>
                  <a:lnTo>
                    <a:pt x="6644" y="6895"/>
                  </a:lnTo>
                  <a:lnTo>
                    <a:pt x="6242" y="6895"/>
                  </a:lnTo>
                  <a:cubicBezTo>
                    <a:pt x="6072" y="6895"/>
                    <a:pt x="5945" y="6747"/>
                    <a:pt x="5945" y="6599"/>
                  </a:cubicBezTo>
                  <a:cubicBezTo>
                    <a:pt x="5945" y="6431"/>
                    <a:pt x="6072" y="6304"/>
                    <a:pt x="6242" y="6304"/>
                  </a:cubicBezTo>
                  <a:lnTo>
                    <a:pt x="6644" y="6304"/>
                  </a:lnTo>
                  <a:lnTo>
                    <a:pt x="6644" y="5903"/>
                  </a:lnTo>
                  <a:cubicBezTo>
                    <a:pt x="6644" y="5734"/>
                    <a:pt x="6771" y="5608"/>
                    <a:pt x="6940" y="5608"/>
                  </a:cubicBezTo>
                  <a:close/>
                  <a:moveTo>
                    <a:pt x="4127" y="5608"/>
                  </a:moveTo>
                  <a:cubicBezTo>
                    <a:pt x="4298" y="5608"/>
                    <a:pt x="4426" y="5736"/>
                    <a:pt x="4426" y="5906"/>
                  </a:cubicBezTo>
                  <a:lnTo>
                    <a:pt x="4426" y="13307"/>
                  </a:lnTo>
                  <a:lnTo>
                    <a:pt x="17473" y="13307"/>
                  </a:lnTo>
                  <a:cubicBezTo>
                    <a:pt x="17644" y="13307"/>
                    <a:pt x="17772" y="13435"/>
                    <a:pt x="17772" y="13605"/>
                  </a:cubicBezTo>
                  <a:cubicBezTo>
                    <a:pt x="17772" y="13754"/>
                    <a:pt x="17644" y="13902"/>
                    <a:pt x="17473" y="13902"/>
                  </a:cubicBezTo>
                  <a:lnTo>
                    <a:pt x="4127" y="13902"/>
                  </a:lnTo>
                  <a:cubicBezTo>
                    <a:pt x="3978" y="13902"/>
                    <a:pt x="3828" y="13754"/>
                    <a:pt x="3828" y="13605"/>
                  </a:cubicBezTo>
                  <a:lnTo>
                    <a:pt x="3828" y="5906"/>
                  </a:lnTo>
                  <a:cubicBezTo>
                    <a:pt x="3828" y="5736"/>
                    <a:pt x="3978" y="5608"/>
                    <a:pt x="4127" y="5608"/>
                  </a:cubicBezTo>
                  <a:close/>
                  <a:moveTo>
                    <a:pt x="13997" y="5592"/>
                  </a:moveTo>
                  <a:cubicBezTo>
                    <a:pt x="14074" y="5592"/>
                    <a:pt x="14149" y="5618"/>
                    <a:pt x="14202" y="5672"/>
                  </a:cubicBezTo>
                  <a:lnTo>
                    <a:pt x="14906" y="6394"/>
                  </a:lnTo>
                  <a:cubicBezTo>
                    <a:pt x="15034" y="6500"/>
                    <a:pt x="15034" y="6713"/>
                    <a:pt x="14906" y="6819"/>
                  </a:cubicBezTo>
                  <a:cubicBezTo>
                    <a:pt x="14864" y="6862"/>
                    <a:pt x="14778" y="6904"/>
                    <a:pt x="14714" y="6904"/>
                  </a:cubicBezTo>
                  <a:cubicBezTo>
                    <a:pt x="14629" y="6904"/>
                    <a:pt x="14544" y="6862"/>
                    <a:pt x="14501" y="6819"/>
                  </a:cubicBezTo>
                  <a:lnTo>
                    <a:pt x="14266" y="6585"/>
                  </a:lnTo>
                  <a:lnTo>
                    <a:pt x="14266" y="6607"/>
                  </a:lnTo>
                  <a:cubicBezTo>
                    <a:pt x="14266" y="9560"/>
                    <a:pt x="12133" y="11792"/>
                    <a:pt x="9316" y="11792"/>
                  </a:cubicBezTo>
                  <a:lnTo>
                    <a:pt x="6244" y="11792"/>
                  </a:lnTo>
                  <a:cubicBezTo>
                    <a:pt x="6073" y="11792"/>
                    <a:pt x="5945" y="11664"/>
                    <a:pt x="5945" y="11494"/>
                  </a:cubicBezTo>
                  <a:cubicBezTo>
                    <a:pt x="5945" y="11324"/>
                    <a:pt x="6073" y="11197"/>
                    <a:pt x="6244" y="11197"/>
                  </a:cubicBezTo>
                  <a:lnTo>
                    <a:pt x="9316" y="11197"/>
                  </a:lnTo>
                  <a:cubicBezTo>
                    <a:pt x="11770" y="11197"/>
                    <a:pt x="13648" y="9242"/>
                    <a:pt x="13669" y="6628"/>
                  </a:cubicBezTo>
                  <a:lnTo>
                    <a:pt x="13498" y="6819"/>
                  </a:lnTo>
                  <a:cubicBezTo>
                    <a:pt x="13370" y="6925"/>
                    <a:pt x="13178" y="6925"/>
                    <a:pt x="13072" y="6819"/>
                  </a:cubicBezTo>
                  <a:cubicBezTo>
                    <a:pt x="12943" y="6713"/>
                    <a:pt x="12943" y="6500"/>
                    <a:pt x="13072" y="6394"/>
                  </a:cubicBezTo>
                  <a:lnTo>
                    <a:pt x="13776" y="5672"/>
                  </a:lnTo>
                  <a:cubicBezTo>
                    <a:pt x="13840" y="5618"/>
                    <a:pt x="13920" y="5592"/>
                    <a:pt x="13997" y="5592"/>
                  </a:cubicBezTo>
                  <a:close/>
                  <a:moveTo>
                    <a:pt x="2329" y="4090"/>
                  </a:moveTo>
                  <a:lnTo>
                    <a:pt x="2329" y="15401"/>
                  </a:lnTo>
                  <a:lnTo>
                    <a:pt x="19293" y="15401"/>
                  </a:lnTo>
                  <a:lnTo>
                    <a:pt x="19293" y="4090"/>
                  </a:lnTo>
                  <a:close/>
                  <a:moveTo>
                    <a:pt x="1666" y="1981"/>
                  </a:moveTo>
                  <a:cubicBezTo>
                    <a:pt x="1239" y="1981"/>
                    <a:pt x="919" y="2322"/>
                    <a:pt x="919" y="2748"/>
                  </a:cubicBezTo>
                  <a:cubicBezTo>
                    <a:pt x="919" y="3153"/>
                    <a:pt x="1239" y="3493"/>
                    <a:pt x="1666" y="3493"/>
                  </a:cubicBezTo>
                  <a:lnTo>
                    <a:pt x="19955" y="3493"/>
                  </a:lnTo>
                  <a:cubicBezTo>
                    <a:pt x="20361" y="3493"/>
                    <a:pt x="20703" y="3153"/>
                    <a:pt x="20703" y="2748"/>
                  </a:cubicBezTo>
                  <a:cubicBezTo>
                    <a:pt x="20703" y="2322"/>
                    <a:pt x="20361" y="1981"/>
                    <a:pt x="19955" y="1981"/>
                  </a:cubicBezTo>
                  <a:close/>
                  <a:moveTo>
                    <a:pt x="10811" y="575"/>
                  </a:moveTo>
                  <a:cubicBezTo>
                    <a:pt x="10383" y="575"/>
                    <a:pt x="10042" y="916"/>
                    <a:pt x="10042" y="1342"/>
                  </a:cubicBezTo>
                  <a:cubicBezTo>
                    <a:pt x="10042" y="1363"/>
                    <a:pt x="10063" y="1363"/>
                    <a:pt x="10063" y="1385"/>
                  </a:cubicBezTo>
                  <a:lnTo>
                    <a:pt x="11558" y="1385"/>
                  </a:lnTo>
                  <a:cubicBezTo>
                    <a:pt x="11558" y="1363"/>
                    <a:pt x="11558" y="1363"/>
                    <a:pt x="11558" y="1342"/>
                  </a:cubicBezTo>
                  <a:cubicBezTo>
                    <a:pt x="11558" y="916"/>
                    <a:pt x="11217" y="575"/>
                    <a:pt x="10811" y="575"/>
                  </a:cubicBezTo>
                  <a:close/>
                  <a:moveTo>
                    <a:pt x="10811" y="0"/>
                  </a:moveTo>
                  <a:cubicBezTo>
                    <a:pt x="11537" y="0"/>
                    <a:pt x="12157" y="596"/>
                    <a:pt x="12157" y="1342"/>
                  </a:cubicBezTo>
                  <a:cubicBezTo>
                    <a:pt x="12157" y="1363"/>
                    <a:pt x="12157" y="1363"/>
                    <a:pt x="12157" y="1385"/>
                  </a:cubicBezTo>
                  <a:lnTo>
                    <a:pt x="19955" y="1385"/>
                  </a:lnTo>
                  <a:cubicBezTo>
                    <a:pt x="20703" y="1385"/>
                    <a:pt x="21301" y="2002"/>
                    <a:pt x="21301" y="2748"/>
                  </a:cubicBezTo>
                  <a:cubicBezTo>
                    <a:pt x="21301" y="3493"/>
                    <a:pt x="20703" y="4090"/>
                    <a:pt x="19955" y="4090"/>
                  </a:cubicBezTo>
                  <a:lnTo>
                    <a:pt x="19891" y="4090"/>
                  </a:lnTo>
                  <a:lnTo>
                    <a:pt x="19891" y="15401"/>
                  </a:lnTo>
                  <a:lnTo>
                    <a:pt x="21322" y="15401"/>
                  </a:lnTo>
                  <a:cubicBezTo>
                    <a:pt x="21472" y="15401"/>
                    <a:pt x="21600" y="15529"/>
                    <a:pt x="21600" y="15699"/>
                  </a:cubicBezTo>
                  <a:cubicBezTo>
                    <a:pt x="21600" y="15870"/>
                    <a:pt x="21472" y="15998"/>
                    <a:pt x="21322" y="15998"/>
                  </a:cubicBezTo>
                  <a:lnTo>
                    <a:pt x="14186" y="15998"/>
                  </a:lnTo>
                  <a:lnTo>
                    <a:pt x="15490" y="21238"/>
                  </a:lnTo>
                  <a:cubicBezTo>
                    <a:pt x="15532" y="21387"/>
                    <a:pt x="15426" y="21557"/>
                    <a:pt x="15276" y="21600"/>
                  </a:cubicBezTo>
                  <a:cubicBezTo>
                    <a:pt x="15255" y="21600"/>
                    <a:pt x="15212" y="21600"/>
                    <a:pt x="15191" y="21600"/>
                  </a:cubicBezTo>
                  <a:cubicBezTo>
                    <a:pt x="15062" y="21600"/>
                    <a:pt x="14955" y="21515"/>
                    <a:pt x="14913" y="21387"/>
                  </a:cubicBezTo>
                  <a:lnTo>
                    <a:pt x="13567" y="15998"/>
                  </a:lnTo>
                  <a:lnTo>
                    <a:pt x="7884" y="15998"/>
                  </a:lnTo>
                  <a:lnTo>
                    <a:pt x="6538" y="21387"/>
                  </a:lnTo>
                  <a:cubicBezTo>
                    <a:pt x="6495" y="21515"/>
                    <a:pt x="6367" y="21600"/>
                    <a:pt x="6239" y="21600"/>
                  </a:cubicBezTo>
                  <a:cubicBezTo>
                    <a:pt x="6217" y="21600"/>
                    <a:pt x="6196" y="21600"/>
                    <a:pt x="6153" y="21600"/>
                  </a:cubicBezTo>
                  <a:cubicBezTo>
                    <a:pt x="6004" y="21557"/>
                    <a:pt x="5897" y="21387"/>
                    <a:pt x="5939" y="21238"/>
                  </a:cubicBezTo>
                  <a:lnTo>
                    <a:pt x="7264" y="15998"/>
                  </a:lnTo>
                  <a:lnTo>
                    <a:pt x="299" y="15998"/>
                  </a:lnTo>
                  <a:cubicBezTo>
                    <a:pt x="128" y="15998"/>
                    <a:pt x="0" y="15870"/>
                    <a:pt x="0" y="15699"/>
                  </a:cubicBezTo>
                  <a:cubicBezTo>
                    <a:pt x="0" y="15529"/>
                    <a:pt x="128" y="15401"/>
                    <a:pt x="299" y="15401"/>
                  </a:cubicBezTo>
                  <a:lnTo>
                    <a:pt x="1731" y="15401"/>
                  </a:lnTo>
                  <a:lnTo>
                    <a:pt x="1731" y="4090"/>
                  </a:lnTo>
                  <a:lnTo>
                    <a:pt x="1666" y="4090"/>
                  </a:lnTo>
                  <a:cubicBezTo>
                    <a:pt x="919" y="4090"/>
                    <a:pt x="320" y="3493"/>
                    <a:pt x="320" y="2748"/>
                  </a:cubicBezTo>
                  <a:cubicBezTo>
                    <a:pt x="320" y="2002"/>
                    <a:pt x="919" y="1385"/>
                    <a:pt x="1666" y="1385"/>
                  </a:cubicBezTo>
                  <a:lnTo>
                    <a:pt x="9465" y="1385"/>
                  </a:lnTo>
                  <a:cubicBezTo>
                    <a:pt x="9465" y="1363"/>
                    <a:pt x="9465" y="1363"/>
                    <a:pt x="9465" y="1342"/>
                  </a:cubicBezTo>
                  <a:cubicBezTo>
                    <a:pt x="9465" y="596"/>
                    <a:pt x="10063" y="0"/>
                    <a:pt x="10811" y="0"/>
                  </a:cubicBezTo>
                  <a:close/>
                </a:path>
              </a:pathLst>
            </a:custGeom>
            <a:solidFill>
              <a:srgbClr val="00608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sp>
        <p:nvSpPr>
          <p:cNvPr id="240" name="Freeform: Shape 523"/>
          <p:cNvSpPr/>
          <p:nvPr/>
        </p:nvSpPr>
        <p:spPr>
          <a:xfrm>
            <a:off x="16089647" y="3379703"/>
            <a:ext cx="798212" cy="874474"/>
          </a:xfrm>
          <a:custGeom>
            <a:avLst/>
            <a:gdLst/>
            <a:ahLst/>
            <a:cxnLst>
              <a:cxn ang="0">
                <a:pos x="wd2" y="hd2"/>
              </a:cxn>
              <a:cxn ang="5400000">
                <a:pos x="wd2" y="hd2"/>
              </a:cxn>
              <a:cxn ang="10800000">
                <a:pos x="wd2" y="hd2"/>
              </a:cxn>
              <a:cxn ang="16200000">
                <a:pos x="wd2" y="hd2"/>
              </a:cxn>
            </a:cxnLst>
            <a:rect l="0" t="0" r="r" b="b"/>
            <a:pathLst>
              <a:path w="20931" h="19867" fill="norm" stroke="1" extrusionOk="0">
                <a:moveTo>
                  <a:pt x="18924" y="6928"/>
                </a:moveTo>
                <a:lnTo>
                  <a:pt x="6004" y="482"/>
                </a:lnTo>
                <a:cubicBezTo>
                  <a:pt x="3328" y="-875"/>
                  <a:pt x="0" y="793"/>
                  <a:pt x="0" y="3479"/>
                </a:cubicBezTo>
                <a:lnTo>
                  <a:pt x="0" y="16399"/>
                </a:lnTo>
                <a:cubicBezTo>
                  <a:pt x="0" y="19085"/>
                  <a:pt x="3328" y="20725"/>
                  <a:pt x="6004" y="19396"/>
                </a:cubicBezTo>
                <a:lnTo>
                  <a:pt x="18924" y="12950"/>
                </a:lnTo>
                <a:cubicBezTo>
                  <a:pt x="21600" y="11621"/>
                  <a:pt x="21600" y="8285"/>
                  <a:pt x="18924" y="6928"/>
                </a:cubicBezTo>
                <a:close/>
              </a:path>
            </a:pathLst>
          </a:custGeom>
          <a:solidFill>
            <a:srgbClr val="00608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41" name="Freeform: Shape 524"/>
          <p:cNvSpPr/>
          <p:nvPr/>
        </p:nvSpPr>
        <p:spPr>
          <a:xfrm>
            <a:off x="14498212" y="11730756"/>
            <a:ext cx="555819" cy="387578"/>
          </a:xfrm>
          <a:prstGeom prst="rect">
            <a:avLst/>
          </a:pr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42" name="Freeform: Shape 525"/>
          <p:cNvSpPr/>
          <p:nvPr/>
        </p:nvSpPr>
        <p:spPr>
          <a:xfrm>
            <a:off x="15183640" y="11730756"/>
            <a:ext cx="554573" cy="387578"/>
          </a:xfrm>
          <a:prstGeom prst="rect">
            <a:avLst/>
          </a:pr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43" name="Freeform: Shape 526"/>
          <p:cNvSpPr/>
          <p:nvPr/>
        </p:nvSpPr>
        <p:spPr>
          <a:xfrm>
            <a:off x="15869065" y="11730756"/>
            <a:ext cx="554573" cy="387578"/>
          </a:xfrm>
          <a:prstGeom prst="rect">
            <a:avLst/>
          </a:prstGeom>
          <a:solidFill>
            <a:srgbClr val="FFFFFF">
              <a:alpha val="3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44" name="Freeform: Shape 527"/>
          <p:cNvSpPr/>
          <p:nvPr/>
        </p:nvSpPr>
        <p:spPr>
          <a:xfrm>
            <a:off x="16554491" y="11730756"/>
            <a:ext cx="554573" cy="387578"/>
          </a:xfrm>
          <a:prstGeom prst="rect">
            <a:avLst/>
          </a:prstGeom>
          <a:solidFill>
            <a:srgbClr val="FFFFFF">
              <a:alpha val="3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45" name="Freeform: Shape 528"/>
          <p:cNvSpPr/>
          <p:nvPr/>
        </p:nvSpPr>
        <p:spPr>
          <a:xfrm>
            <a:off x="17238671" y="11730756"/>
            <a:ext cx="554573" cy="387578"/>
          </a:xfrm>
          <a:prstGeom prst="rect">
            <a:avLst/>
          </a:prstGeom>
          <a:solidFill>
            <a:srgbClr val="FFFFFF">
              <a:alpha val="3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46" name="Freeform: Shape 529"/>
          <p:cNvSpPr/>
          <p:nvPr/>
        </p:nvSpPr>
        <p:spPr>
          <a:xfrm>
            <a:off x="17924098" y="11730756"/>
            <a:ext cx="554573" cy="387578"/>
          </a:xfrm>
          <a:prstGeom prst="rect">
            <a:avLst/>
          </a:prstGeom>
          <a:solidFill>
            <a:srgbClr val="FFFFFF">
              <a:alpha val="3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grpSp>
        <p:nvGrpSpPr>
          <p:cNvPr id="249" name="Group"/>
          <p:cNvGrpSpPr/>
          <p:nvPr/>
        </p:nvGrpSpPr>
        <p:grpSpPr>
          <a:xfrm>
            <a:off x="19957588" y="4923852"/>
            <a:ext cx="1650718" cy="1810703"/>
            <a:chOff x="0" y="0"/>
            <a:chExt cx="1650717" cy="1810702"/>
          </a:xfrm>
        </p:grpSpPr>
        <p:sp>
          <p:nvSpPr>
            <p:cNvPr id="247" name="Freeform: Shape 531"/>
            <p:cNvSpPr/>
            <p:nvPr/>
          </p:nvSpPr>
          <p:spPr>
            <a:xfrm>
              <a:off x="0" y="0"/>
              <a:ext cx="1650718" cy="18107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882" y="4756"/>
                  </a:moveTo>
                  <a:lnTo>
                    <a:pt x="12882" y="0"/>
                  </a:lnTo>
                  <a:lnTo>
                    <a:pt x="8718" y="0"/>
                  </a:lnTo>
                  <a:lnTo>
                    <a:pt x="8718" y="4756"/>
                  </a:lnTo>
                  <a:cubicBezTo>
                    <a:pt x="3749" y="5515"/>
                    <a:pt x="0" y="8965"/>
                    <a:pt x="0" y="13096"/>
                  </a:cubicBezTo>
                  <a:cubicBezTo>
                    <a:pt x="0" y="17785"/>
                    <a:pt x="4835" y="21600"/>
                    <a:pt x="10794" y="21600"/>
                  </a:cubicBezTo>
                  <a:cubicBezTo>
                    <a:pt x="16765" y="21600"/>
                    <a:pt x="21600" y="17785"/>
                    <a:pt x="21600" y="13096"/>
                  </a:cubicBezTo>
                  <a:cubicBezTo>
                    <a:pt x="21600" y="8965"/>
                    <a:pt x="17851" y="5515"/>
                    <a:pt x="12882" y="4756"/>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48" name="Freeform: Shape 616"/>
            <p:cNvSpPr/>
            <p:nvPr/>
          </p:nvSpPr>
          <p:spPr>
            <a:xfrm>
              <a:off x="369732" y="700266"/>
              <a:ext cx="912189" cy="7872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798" y="16807"/>
                  </a:moveTo>
                  <a:cubicBezTo>
                    <a:pt x="14267" y="18663"/>
                    <a:pt x="13472" y="20098"/>
                    <a:pt x="12523" y="20893"/>
                  </a:cubicBezTo>
                  <a:cubicBezTo>
                    <a:pt x="14555" y="20540"/>
                    <a:pt x="16388" y="19590"/>
                    <a:pt x="17823" y="18243"/>
                  </a:cubicBezTo>
                  <a:cubicBezTo>
                    <a:pt x="16896" y="17625"/>
                    <a:pt x="15858" y="17139"/>
                    <a:pt x="14798" y="16807"/>
                  </a:cubicBezTo>
                  <a:close/>
                  <a:moveTo>
                    <a:pt x="6780" y="16807"/>
                  </a:moveTo>
                  <a:cubicBezTo>
                    <a:pt x="5698" y="17139"/>
                    <a:pt x="4682" y="17625"/>
                    <a:pt x="3755" y="18243"/>
                  </a:cubicBezTo>
                  <a:cubicBezTo>
                    <a:pt x="5190" y="19590"/>
                    <a:pt x="7023" y="20540"/>
                    <a:pt x="9033" y="20893"/>
                  </a:cubicBezTo>
                  <a:cubicBezTo>
                    <a:pt x="8106" y="20098"/>
                    <a:pt x="7333" y="18663"/>
                    <a:pt x="6780" y="16807"/>
                  </a:cubicBezTo>
                  <a:close/>
                  <a:moveTo>
                    <a:pt x="10778" y="16211"/>
                  </a:moveTo>
                  <a:cubicBezTo>
                    <a:pt x="9607" y="16211"/>
                    <a:pt x="8459" y="16344"/>
                    <a:pt x="7333" y="16653"/>
                  </a:cubicBezTo>
                  <a:cubicBezTo>
                    <a:pt x="8128" y="19281"/>
                    <a:pt x="9386" y="21048"/>
                    <a:pt x="10778" y="21048"/>
                  </a:cubicBezTo>
                  <a:cubicBezTo>
                    <a:pt x="12191" y="21048"/>
                    <a:pt x="13450" y="19281"/>
                    <a:pt x="14245" y="16653"/>
                  </a:cubicBezTo>
                  <a:cubicBezTo>
                    <a:pt x="13141" y="16344"/>
                    <a:pt x="11971" y="16211"/>
                    <a:pt x="10778" y="16211"/>
                  </a:cubicBezTo>
                  <a:close/>
                  <a:moveTo>
                    <a:pt x="15571" y="10822"/>
                  </a:moveTo>
                  <a:cubicBezTo>
                    <a:pt x="15571" y="12810"/>
                    <a:pt x="15350" y="14665"/>
                    <a:pt x="14952" y="16277"/>
                  </a:cubicBezTo>
                  <a:cubicBezTo>
                    <a:pt x="16101" y="16631"/>
                    <a:pt x="17205" y="17161"/>
                    <a:pt x="18221" y="17845"/>
                  </a:cubicBezTo>
                  <a:cubicBezTo>
                    <a:pt x="19833" y="16145"/>
                    <a:pt x="20871" y="13892"/>
                    <a:pt x="21004" y="11396"/>
                  </a:cubicBezTo>
                  <a:cubicBezTo>
                    <a:pt x="20584" y="11153"/>
                    <a:pt x="18618" y="10933"/>
                    <a:pt x="15571" y="10822"/>
                  </a:cubicBezTo>
                  <a:close/>
                  <a:moveTo>
                    <a:pt x="6007" y="10822"/>
                  </a:moveTo>
                  <a:cubicBezTo>
                    <a:pt x="2959" y="10933"/>
                    <a:pt x="972" y="11153"/>
                    <a:pt x="574" y="11396"/>
                  </a:cubicBezTo>
                  <a:cubicBezTo>
                    <a:pt x="707" y="13892"/>
                    <a:pt x="1745" y="16145"/>
                    <a:pt x="3357" y="17845"/>
                  </a:cubicBezTo>
                  <a:cubicBezTo>
                    <a:pt x="4373" y="17161"/>
                    <a:pt x="5477" y="16631"/>
                    <a:pt x="6648" y="16277"/>
                  </a:cubicBezTo>
                  <a:cubicBezTo>
                    <a:pt x="6228" y="14665"/>
                    <a:pt x="6007" y="12810"/>
                    <a:pt x="6007" y="10822"/>
                  </a:cubicBezTo>
                  <a:close/>
                  <a:moveTo>
                    <a:pt x="10778" y="10712"/>
                  </a:moveTo>
                  <a:cubicBezTo>
                    <a:pt x="9232" y="10712"/>
                    <a:pt x="7818" y="10734"/>
                    <a:pt x="6559" y="10778"/>
                  </a:cubicBezTo>
                  <a:cubicBezTo>
                    <a:pt x="6559" y="10778"/>
                    <a:pt x="6559" y="10800"/>
                    <a:pt x="6559" y="10822"/>
                  </a:cubicBezTo>
                  <a:cubicBezTo>
                    <a:pt x="6559" y="12744"/>
                    <a:pt x="6802" y="14533"/>
                    <a:pt x="7200" y="16101"/>
                  </a:cubicBezTo>
                  <a:cubicBezTo>
                    <a:pt x="8348" y="15791"/>
                    <a:pt x="9563" y="15637"/>
                    <a:pt x="10778" y="15637"/>
                  </a:cubicBezTo>
                  <a:cubicBezTo>
                    <a:pt x="12015" y="15637"/>
                    <a:pt x="13229" y="15791"/>
                    <a:pt x="14400" y="16101"/>
                  </a:cubicBezTo>
                  <a:cubicBezTo>
                    <a:pt x="14775" y="14533"/>
                    <a:pt x="15018" y="12744"/>
                    <a:pt x="15018" y="10822"/>
                  </a:cubicBezTo>
                  <a:cubicBezTo>
                    <a:pt x="15018" y="10800"/>
                    <a:pt x="15018" y="10778"/>
                    <a:pt x="15018" y="10778"/>
                  </a:cubicBezTo>
                  <a:cubicBezTo>
                    <a:pt x="13760" y="10734"/>
                    <a:pt x="12346" y="10712"/>
                    <a:pt x="10778" y="10712"/>
                  </a:cubicBezTo>
                  <a:close/>
                  <a:moveTo>
                    <a:pt x="14400" y="5499"/>
                  </a:moveTo>
                  <a:cubicBezTo>
                    <a:pt x="13229" y="5809"/>
                    <a:pt x="12015" y="5985"/>
                    <a:pt x="10778" y="5985"/>
                  </a:cubicBezTo>
                  <a:cubicBezTo>
                    <a:pt x="9563" y="5985"/>
                    <a:pt x="8348" y="5809"/>
                    <a:pt x="7200" y="5521"/>
                  </a:cubicBezTo>
                  <a:cubicBezTo>
                    <a:pt x="6847" y="6913"/>
                    <a:pt x="6604" y="8525"/>
                    <a:pt x="6559" y="10226"/>
                  </a:cubicBezTo>
                  <a:cubicBezTo>
                    <a:pt x="7885" y="10182"/>
                    <a:pt x="9298" y="10160"/>
                    <a:pt x="10778" y="10160"/>
                  </a:cubicBezTo>
                  <a:cubicBezTo>
                    <a:pt x="12280" y="10160"/>
                    <a:pt x="13693" y="10182"/>
                    <a:pt x="15018" y="10226"/>
                  </a:cubicBezTo>
                  <a:cubicBezTo>
                    <a:pt x="14974" y="8525"/>
                    <a:pt x="14731" y="6913"/>
                    <a:pt x="14400" y="5499"/>
                  </a:cubicBezTo>
                  <a:close/>
                  <a:moveTo>
                    <a:pt x="15593" y="5124"/>
                  </a:moveTo>
                  <a:cubicBezTo>
                    <a:pt x="15372" y="5212"/>
                    <a:pt x="15151" y="5279"/>
                    <a:pt x="14952" y="5345"/>
                  </a:cubicBezTo>
                  <a:cubicBezTo>
                    <a:pt x="15306" y="6780"/>
                    <a:pt x="15548" y="8459"/>
                    <a:pt x="15571" y="10248"/>
                  </a:cubicBezTo>
                  <a:cubicBezTo>
                    <a:pt x="16476" y="10270"/>
                    <a:pt x="17315" y="10336"/>
                    <a:pt x="18044" y="10380"/>
                  </a:cubicBezTo>
                  <a:cubicBezTo>
                    <a:pt x="19656" y="10491"/>
                    <a:pt x="20540" y="10645"/>
                    <a:pt x="21026" y="10822"/>
                  </a:cubicBezTo>
                  <a:cubicBezTo>
                    <a:pt x="21026" y="9431"/>
                    <a:pt x="20761" y="8083"/>
                    <a:pt x="20231" y="6825"/>
                  </a:cubicBezTo>
                  <a:cubicBezTo>
                    <a:pt x="19634" y="7951"/>
                    <a:pt x="19016" y="8967"/>
                    <a:pt x="18751" y="9364"/>
                  </a:cubicBezTo>
                  <a:cubicBezTo>
                    <a:pt x="18663" y="9519"/>
                    <a:pt x="18486" y="9629"/>
                    <a:pt x="18309" y="9629"/>
                  </a:cubicBezTo>
                  <a:cubicBezTo>
                    <a:pt x="18221" y="9629"/>
                    <a:pt x="18133" y="9607"/>
                    <a:pt x="18066" y="9563"/>
                  </a:cubicBezTo>
                  <a:lnTo>
                    <a:pt x="18044" y="9563"/>
                  </a:lnTo>
                  <a:cubicBezTo>
                    <a:pt x="18022" y="9541"/>
                    <a:pt x="18000" y="9519"/>
                    <a:pt x="18000" y="9519"/>
                  </a:cubicBezTo>
                  <a:cubicBezTo>
                    <a:pt x="17978" y="9497"/>
                    <a:pt x="17956" y="9497"/>
                    <a:pt x="17956" y="9475"/>
                  </a:cubicBezTo>
                  <a:cubicBezTo>
                    <a:pt x="17956" y="9475"/>
                    <a:pt x="17956" y="9475"/>
                    <a:pt x="17934" y="9475"/>
                  </a:cubicBezTo>
                  <a:cubicBezTo>
                    <a:pt x="17912" y="9453"/>
                    <a:pt x="17868" y="9409"/>
                    <a:pt x="17845" y="9364"/>
                  </a:cubicBezTo>
                  <a:cubicBezTo>
                    <a:pt x="17492" y="8812"/>
                    <a:pt x="16410" y="7001"/>
                    <a:pt x="15703" y="5411"/>
                  </a:cubicBezTo>
                  <a:cubicBezTo>
                    <a:pt x="15681" y="5323"/>
                    <a:pt x="15659" y="5256"/>
                    <a:pt x="15593" y="5168"/>
                  </a:cubicBezTo>
                  <a:cubicBezTo>
                    <a:pt x="15593" y="5146"/>
                    <a:pt x="15593" y="5146"/>
                    <a:pt x="15593" y="5124"/>
                  </a:cubicBezTo>
                  <a:close/>
                  <a:moveTo>
                    <a:pt x="3357" y="3777"/>
                  </a:moveTo>
                  <a:cubicBezTo>
                    <a:pt x="1612" y="5610"/>
                    <a:pt x="552" y="8083"/>
                    <a:pt x="552" y="10822"/>
                  </a:cubicBezTo>
                  <a:cubicBezTo>
                    <a:pt x="1038" y="10645"/>
                    <a:pt x="1899" y="10491"/>
                    <a:pt x="3534" y="10380"/>
                  </a:cubicBezTo>
                  <a:cubicBezTo>
                    <a:pt x="4285" y="10336"/>
                    <a:pt x="5102" y="10270"/>
                    <a:pt x="6007" y="10248"/>
                  </a:cubicBezTo>
                  <a:cubicBezTo>
                    <a:pt x="6052" y="8459"/>
                    <a:pt x="6272" y="6780"/>
                    <a:pt x="6648" y="5345"/>
                  </a:cubicBezTo>
                  <a:cubicBezTo>
                    <a:pt x="5477" y="4969"/>
                    <a:pt x="4373" y="4439"/>
                    <a:pt x="3357" y="3777"/>
                  </a:cubicBezTo>
                  <a:close/>
                  <a:moveTo>
                    <a:pt x="18317" y="2339"/>
                  </a:moveTo>
                  <a:cubicBezTo>
                    <a:pt x="17812" y="2339"/>
                    <a:pt x="17395" y="2756"/>
                    <a:pt x="17395" y="3261"/>
                  </a:cubicBezTo>
                  <a:cubicBezTo>
                    <a:pt x="17395" y="3766"/>
                    <a:pt x="17812" y="4161"/>
                    <a:pt x="18317" y="4161"/>
                  </a:cubicBezTo>
                  <a:cubicBezTo>
                    <a:pt x="18822" y="4161"/>
                    <a:pt x="19239" y="3766"/>
                    <a:pt x="19239" y="3261"/>
                  </a:cubicBezTo>
                  <a:cubicBezTo>
                    <a:pt x="19239" y="2756"/>
                    <a:pt x="18822" y="2339"/>
                    <a:pt x="18317" y="2339"/>
                  </a:cubicBezTo>
                  <a:close/>
                  <a:moveTo>
                    <a:pt x="18317" y="1769"/>
                  </a:moveTo>
                  <a:cubicBezTo>
                    <a:pt x="19129" y="1769"/>
                    <a:pt x="19787" y="2449"/>
                    <a:pt x="19787" y="3261"/>
                  </a:cubicBezTo>
                  <a:cubicBezTo>
                    <a:pt x="19787" y="4073"/>
                    <a:pt x="19129" y="4731"/>
                    <a:pt x="18317" y="4731"/>
                  </a:cubicBezTo>
                  <a:cubicBezTo>
                    <a:pt x="17505" y="4731"/>
                    <a:pt x="16847" y="4073"/>
                    <a:pt x="16847" y="3261"/>
                  </a:cubicBezTo>
                  <a:cubicBezTo>
                    <a:pt x="16847" y="2449"/>
                    <a:pt x="17505" y="1769"/>
                    <a:pt x="18317" y="1769"/>
                  </a:cubicBezTo>
                  <a:close/>
                  <a:moveTo>
                    <a:pt x="12545" y="729"/>
                  </a:moveTo>
                  <a:cubicBezTo>
                    <a:pt x="13472" y="1524"/>
                    <a:pt x="14267" y="2960"/>
                    <a:pt x="14798" y="4793"/>
                  </a:cubicBezTo>
                  <a:cubicBezTo>
                    <a:pt x="14996" y="4726"/>
                    <a:pt x="15195" y="4660"/>
                    <a:pt x="15372" y="4594"/>
                  </a:cubicBezTo>
                  <a:cubicBezTo>
                    <a:pt x="15372" y="4572"/>
                    <a:pt x="15372" y="4550"/>
                    <a:pt x="15350" y="4528"/>
                  </a:cubicBezTo>
                  <a:cubicBezTo>
                    <a:pt x="15306" y="4395"/>
                    <a:pt x="15261" y="4241"/>
                    <a:pt x="15217" y="4108"/>
                  </a:cubicBezTo>
                  <a:cubicBezTo>
                    <a:pt x="15129" y="3777"/>
                    <a:pt x="15085" y="3512"/>
                    <a:pt x="15085" y="3269"/>
                  </a:cubicBezTo>
                  <a:cubicBezTo>
                    <a:pt x="15085" y="3158"/>
                    <a:pt x="15085" y="3070"/>
                    <a:pt x="15085" y="2960"/>
                  </a:cubicBezTo>
                  <a:lnTo>
                    <a:pt x="15085" y="2915"/>
                  </a:lnTo>
                  <a:cubicBezTo>
                    <a:pt x="15107" y="2827"/>
                    <a:pt x="15129" y="2717"/>
                    <a:pt x="15129" y="2628"/>
                  </a:cubicBezTo>
                  <a:cubicBezTo>
                    <a:pt x="15151" y="2606"/>
                    <a:pt x="15151" y="2606"/>
                    <a:pt x="15151" y="2584"/>
                  </a:cubicBezTo>
                  <a:cubicBezTo>
                    <a:pt x="15173" y="2496"/>
                    <a:pt x="15195" y="2429"/>
                    <a:pt x="15217" y="2341"/>
                  </a:cubicBezTo>
                  <a:cubicBezTo>
                    <a:pt x="15217" y="2319"/>
                    <a:pt x="15217" y="2297"/>
                    <a:pt x="15217" y="2297"/>
                  </a:cubicBezTo>
                  <a:cubicBezTo>
                    <a:pt x="15261" y="2209"/>
                    <a:pt x="15283" y="2120"/>
                    <a:pt x="15328" y="2032"/>
                  </a:cubicBezTo>
                  <a:cubicBezTo>
                    <a:pt x="15328" y="2010"/>
                    <a:pt x="15328" y="1988"/>
                    <a:pt x="15350" y="1988"/>
                  </a:cubicBezTo>
                  <a:cubicBezTo>
                    <a:pt x="15372" y="1899"/>
                    <a:pt x="15416" y="1833"/>
                    <a:pt x="15460" y="1745"/>
                  </a:cubicBezTo>
                  <a:cubicBezTo>
                    <a:pt x="15460" y="1745"/>
                    <a:pt x="15460" y="1745"/>
                    <a:pt x="15460" y="1723"/>
                  </a:cubicBezTo>
                  <a:cubicBezTo>
                    <a:pt x="15460" y="1701"/>
                    <a:pt x="15460" y="1701"/>
                    <a:pt x="15482" y="1701"/>
                  </a:cubicBezTo>
                  <a:cubicBezTo>
                    <a:pt x="14555" y="1215"/>
                    <a:pt x="13561" y="906"/>
                    <a:pt x="12545" y="729"/>
                  </a:cubicBezTo>
                  <a:close/>
                  <a:moveTo>
                    <a:pt x="9033" y="729"/>
                  </a:moveTo>
                  <a:cubicBezTo>
                    <a:pt x="7023" y="1082"/>
                    <a:pt x="5190" y="2010"/>
                    <a:pt x="3755" y="3379"/>
                  </a:cubicBezTo>
                  <a:cubicBezTo>
                    <a:pt x="4682" y="3975"/>
                    <a:pt x="5698" y="4461"/>
                    <a:pt x="6780" y="4793"/>
                  </a:cubicBezTo>
                  <a:cubicBezTo>
                    <a:pt x="7333" y="2960"/>
                    <a:pt x="8106" y="1524"/>
                    <a:pt x="9033" y="729"/>
                  </a:cubicBezTo>
                  <a:close/>
                  <a:moveTo>
                    <a:pt x="18309" y="596"/>
                  </a:moveTo>
                  <a:cubicBezTo>
                    <a:pt x="17382" y="596"/>
                    <a:pt x="16587" y="1060"/>
                    <a:pt x="16101" y="1767"/>
                  </a:cubicBezTo>
                  <a:cubicBezTo>
                    <a:pt x="16101" y="1789"/>
                    <a:pt x="16079" y="1811"/>
                    <a:pt x="16056" y="1811"/>
                  </a:cubicBezTo>
                  <a:cubicBezTo>
                    <a:pt x="16034" y="1877"/>
                    <a:pt x="16012" y="1921"/>
                    <a:pt x="15990" y="1966"/>
                  </a:cubicBezTo>
                  <a:cubicBezTo>
                    <a:pt x="15968" y="1988"/>
                    <a:pt x="15946" y="2010"/>
                    <a:pt x="15946" y="2032"/>
                  </a:cubicBezTo>
                  <a:cubicBezTo>
                    <a:pt x="15924" y="2098"/>
                    <a:pt x="15880" y="2142"/>
                    <a:pt x="15858" y="2187"/>
                  </a:cubicBezTo>
                  <a:cubicBezTo>
                    <a:pt x="15858" y="2209"/>
                    <a:pt x="15836" y="2231"/>
                    <a:pt x="15836" y="2253"/>
                  </a:cubicBezTo>
                  <a:cubicBezTo>
                    <a:pt x="15791" y="2385"/>
                    <a:pt x="15725" y="2540"/>
                    <a:pt x="15703" y="2717"/>
                  </a:cubicBezTo>
                  <a:cubicBezTo>
                    <a:pt x="15703" y="2717"/>
                    <a:pt x="15681" y="2739"/>
                    <a:pt x="15681" y="2783"/>
                  </a:cubicBezTo>
                  <a:cubicBezTo>
                    <a:pt x="15681" y="2827"/>
                    <a:pt x="15681" y="2893"/>
                    <a:pt x="15659" y="2960"/>
                  </a:cubicBezTo>
                  <a:cubicBezTo>
                    <a:pt x="15659" y="2982"/>
                    <a:pt x="15659" y="2982"/>
                    <a:pt x="15659" y="3026"/>
                  </a:cubicBezTo>
                  <a:cubicBezTo>
                    <a:pt x="15659" y="3092"/>
                    <a:pt x="15637" y="3180"/>
                    <a:pt x="15637" y="3269"/>
                  </a:cubicBezTo>
                  <a:cubicBezTo>
                    <a:pt x="15637" y="4417"/>
                    <a:pt x="17382" y="7620"/>
                    <a:pt x="18309" y="9033"/>
                  </a:cubicBezTo>
                  <a:cubicBezTo>
                    <a:pt x="18640" y="8503"/>
                    <a:pt x="19347" y="7333"/>
                    <a:pt x="19921" y="6140"/>
                  </a:cubicBezTo>
                  <a:cubicBezTo>
                    <a:pt x="20518" y="4991"/>
                    <a:pt x="20960" y="3865"/>
                    <a:pt x="20960" y="3269"/>
                  </a:cubicBezTo>
                  <a:cubicBezTo>
                    <a:pt x="20960" y="1789"/>
                    <a:pt x="19767" y="596"/>
                    <a:pt x="18309" y="596"/>
                  </a:cubicBezTo>
                  <a:close/>
                  <a:moveTo>
                    <a:pt x="10778" y="552"/>
                  </a:moveTo>
                  <a:cubicBezTo>
                    <a:pt x="9386" y="552"/>
                    <a:pt x="8128" y="2341"/>
                    <a:pt x="7333" y="4969"/>
                  </a:cubicBezTo>
                  <a:cubicBezTo>
                    <a:pt x="8459" y="5256"/>
                    <a:pt x="9607" y="5411"/>
                    <a:pt x="10778" y="5411"/>
                  </a:cubicBezTo>
                  <a:cubicBezTo>
                    <a:pt x="11971" y="5411"/>
                    <a:pt x="13119" y="5256"/>
                    <a:pt x="14223" y="4969"/>
                  </a:cubicBezTo>
                  <a:cubicBezTo>
                    <a:pt x="13450" y="2341"/>
                    <a:pt x="12191" y="552"/>
                    <a:pt x="10778" y="552"/>
                  </a:cubicBezTo>
                  <a:close/>
                  <a:moveTo>
                    <a:pt x="10778" y="0"/>
                  </a:moveTo>
                  <a:cubicBezTo>
                    <a:pt x="12545" y="0"/>
                    <a:pt x="14267" y="420"/>
                    <a:pt x="15791" y="1237"/>
                  </a:cubicBezTo>
                  <a:cubicBezTo>
                    <a:pt x="16388" y="508"/>
                    <a:pt x="17293" y="44"/>
                    <a:pt x="18309" y="44"/>
                  </a:cubicBezTo>
                  <a:cubicBezTo>
                    <a:pt x="20098" y="44"/>
                    <a:pt x="21534" y="1480"/>
                    <a:pt x="21534" y="3269"/>
                  </a:cubicBezTo>
                  <a:cubicBezTo>
                    <a:pt x="21534" y="3931"/>
                    <a:pt x="21092" y="5058"/>
                    <a:pt x="20540" y="6184"/>
                  </a:cubicBezTo>
                  <a:cubicBezTo>
                    <a:pt x="21247" y="7620"/>
                    <a:pt x="21600" y="9188"/>
                    <a:pt x="21600" y="10822"/>
                  </a:cubicBezTo>
                  <a:cubicBezTo>
                    <a:pt x="21600" y="10955"/>
                    <a:pt x="21600" y="11087"/>
                    <a:pt x="21578" y="11242"/>
                  </a:cubicBezTo>
                  <a:cubicBezTo>
                    <a:pt x="21600" y="11264"/>
                    <a:pt x="21600" y="11308"/>
                    <a:pt x="21600" y="11352"/>
                  </a:cubicBezTo>
                  <a:lnTo>
                    <a:pt x="21578" y="11352"/>
                  </a:lnTo>
                  <a:cubicBezTo>
                    <a:pt x="21313" y="17050"/>
                    <a:pt x="16564" y="21600"/>
                    <a:pt x="10778" y="21600"/>
                  </a:cubicBezTo>
                  <a:cubicBezTo>
                    <a:pt x="5013" y="21600"/>
                    <a:pt x="265" y="17050"/>
                    <a:pt x="0" y="11352"/>
                  </a:cubicBezTo>
                  <a:cubicBezTo>
                    <a:pt x="0" y="11308"/>
                    <a:pt x="0" y="11264"/>
                    <a:pt x="0" y="11242"/>
                  </a:cubicBezTo>
                  <a:cubicBezTo>
                    <a:pt x="0" y="11087"/>
                    <a:pt x="0" y="10955"/>
                    <a:pt x="0" y="10822"/>
                  </a:cubicBezTo>
                  <a:cubicBezTo>
                    <a:pt x="0" y="4859"/>
                    <a:pt x="4815" y="0"/>
                    <a:pt x="10778" y="0"/>
                  </a:cubicBezTo>
                  <a:close/>
                </a:path>
              </a:pathLst>
            </a:custGeom>
            <a:solidFill>
              <a:srgbClr val="2979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sp>
        <p:nvSpPr>
          <p:cNvPr id="250" name="Freeform: Shape 605"/>
          <p:cNvSpPr/>
          <p:nvPr/>
        </p:nvSpPr>
        <p:spPr>
          <a:xfrm>
            <a:off x="20384155" y="3379703"/>
            <a:ext cx="798212" cy="874474"/>
          </a:xfrm>
          <a:custGeom>
            <a:avLst/>
            <a:gdLst/>
            <a:ahLst/>
            <a:cxnLst>
              <a:cxn ang="0">
                <a:pos x="wd2" y="hd2"/>
              </a:cxn>
              <a:cxn ang="5400000">
                <a:pos x="wd2" y="hd2"/>
              </a:cxn>
              <a:cxn ang="10800000">
                <a:pos x="wd2" y="hd2"/>
              </a:cxn>
              <a:cxn ang="16200000">
                <a:pos x="wd2" y="hd2"/>
              </a:cxn>
            </a:cxnLst>
            <a:rect l="0" t="0" r="r" b="b"/>
            <a:pathLst>
              <a:path w="20931" h="19867" fill="norm" stroke="1" extrusionOk="0">
                <a:moveTo>
                  <a:pt x="18924" y="6928"/>
                </a:moveTo>
                <a:lnTo>
                  <a:pt x="6004" y="482"/>
                </a:lnTo>
                <a:cubicBezTo>
                  <a:pt x="3328" y="-875"/>
                  <a:pt x="0" y="793"/>
                  <a:pt x="0" y="3479"/>
                </a:cubicBezTo>
                <a:lnTo>
                  <a:pt x="0" y="16399"/>
                </a:lnTo>
                <a:cubicBezTo>
                  <a:pt x="0" y="19085"/>
                  <a:pt x="3328" y="20725"/>
                  <a:pt x="6004" y="19396"/>
                </a:cubicBezTo>
                <a:lnTo>
                  <a:pt x="18924" y="12950"/>
                </a:lnTo>
                <a:cubicBezTo>
                  <a:pt x="21600" y="11621"/>
                  <a:pt x="21600" y="8285"/>
                  <a:pt x="18924" y="6928"/>
                </a:cubicBezTo>
                <a:close/>
              </a:path>
            </a:pathLst>
          </a:custGeom>
          <a:solidFill>
            <a:srgbClr val="2979B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51" name="Freeform: Shape 606"/>
          <p:cNvSpPr/>
          <p:nvPr/>
        </p:nvSpPr>
        <p:spPr>
          <a:xfrm>
            <a:off x="18792719" y="11730756"/>
            <a:ext cx="554573" cy="387578"/>
          </a:xfrm>
          <a:prstGeom prst="rect">
            <a:avLst/>
          </a:pr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52" name="Freeform: Shape 607"/>
          <p:cNvSpPr/>
          <p:nvPr/>
        </p:nvSpPr>
        <p:spPr>
          <a:xfrm>
            <a:off x="19478147" y="11730756"/>
            <a:ext cx="554573" cy="387578"/>
          </a:xfrm>
          <a:prstGeom prst="rect">
            <a:avLst/>
          </a:pr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53" name="Freeform: Shape 608"/>
          <p:cNvSpPr/>
          <p:nvPr/>
        </p:nvSpPr>
        <p:spPr>
          <a:xfrm>
            <a:off x="20163572" y="11730756"/>
            <a:ext cx="554573" cy="387578"/>
          </a:xfrm>
          <a:prstGeom prst="rect">
            <a:avLst/>
          </a:pr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54" name="Freeform: Shape 609"/>
          <p:cNvSpPr/>
          <p:nvPr/>
        </p:nvSpPr>
        <p:spPr>
          <a:xfrm>
            <a:off x="20847749" y="11730756"/>
            <a:ext cx="555819" cy="387578"/>
          </a:xfrm>
          <a:prstGeom prst="rect">
            <a:avLst/>
          </a:pr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55" name="Freeform: Shape 610"/>
          <p:cNvSpPr/>
          <p:nvPr/>
        </p:nvSpPr>
        <p:spPr>
          <a:xfrm>
            <a:off x="21533175" y="11730756"/>
            <a:ext cx="554573" cy="387578"/>
          </a:xfrm>
          <a:prstGeom prst="rect">
            <a:avLst/>
          </a:prstGeom>
          <a:solidFill>
            <a:srgbClr val="FFFFFF">
              <a:alpha val="3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56" name="Freeform: Shape 611"/>
          <p:cNvSpPr/>
          <p:nvPr/>
        </p:nvSpPr>
        <p:spPr>
          <a:xfrm>
            <a:off x="22218605" y="11730756"/>
            <a:ext cx="554573" cy="387578"/>
          </a:xfrm>
          <a:prstGeom prst="rect">
            <a:avLst/>
          </a:prstGeom>
          <a:solidFill>
            <a:srgbClr val="FFFFFF">
              <a:alpha val="3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257" name="TextBox 623"/>
          <p:cNvSpPr txBox="1"/>
          <p:nvPr/>
        </p:nvSpPr>
        <p:spPr>
          <a:xfrm>
            <a:off x="1743021" y="6877000"/>
            <a:ext cx="3728965" cy="49258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lnSpc>
                <a:spcPct val="90000"/>
              </a:lnSpc>
              <a:defRPr sz="3600">
                <a:solidFill>
                  <a:srgbClr val="FFFFFF"/>
                </a:solidFill>
                <a:latin typeface="TH Sarabun New"/>
                <a:ea typeface="TH Sarabun New"/>
                <a:cs typeface="TH Sarabun New"/>
                <a:sym typeface="TH Sarabun New"/>
              </a:defRPr>
            </a:lvl1pPr>
          </a:lstStyle>
          <a:p>
            <a:pPr/>
            <a:r>
              <a:t>รูปย่อที่เลียนแบบความสัมพันธ์ของปรากฏการณ์ใดปรากฏการณ์หนึ่ง โดยมีวัตถุประสงค์เพื่อช่วยจัดระบบความคิดในเรื่องนั้นให้ง่ายขึ้นและเป็นระเบียบ สามารถเข้าใจลักษณะสำคัญของปรากฏการณ์นั้นได้</a:t>
            </a:r>
          </a:p>
        </p:txBody>
      </p:sp>
      <p:sp>
        <p:nvSpPr>
          <p:cNvPr id="258" name="TextBox 779"/>
          <p:cNvSpPr txBox="1"/>
          <p:nvPr/>
        </p:nvSpPr>
        <p:spPr>
          <a:xfrm>
            <a:off x="1914990" y="1113978"/>
            <a:ext cx="21244562" cy="161526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lnSpc>
                <a:spcPts val="9400"/>
              </a:lnSpc>
              <a:defRPr b="1" sz="9800">
                <a:solidFill>
                  <a:srgbClr val="111340"/>
                </a:solidFill>
                <a:latin typeface="TH Sarabun New"/>
                <a:ea typeface="TH Sarabun New"/>
                <a:cs typeface="TH Sarabun New"/>
                <a:sym typeface="TH Sarabun New"/>
              </a:defRPr>
            </a:lvl1pPr>
          </a:lstStyle>
          <a:p>
            <a:pPr/>
            <a:r>
              <a:t>ความหมายของรูปแบบ (Model)</a:t>
            </a:r>
          </a:p>
        </p:txBody>
      </p:sp>
      <p:pic>
        <p:nvPicPr>
          <p:cNvPr id="259" name="Wheel-Graphic-Full-Downloadable.png" descr="Wheel-Graphic-Full-Downloadable.png"/>
          <p:cNvPicPr>
            <a:picLocks noChangeAspect="1"/>
          </p:cNvPicPr>
          <p:nvPr/>
        </p:nvPicPr>
        <p:blipFill>
          <a:blip r:embed="rId3">
            <a:extLst/>
          </a:blip>
          <a:stretch>
            <a:fillRect/>
          </a:stretch>
        </p:blipFill>
        <p:spPr>
          <a:xfrm>
            <a:off x="1680650" y="57200"/>
            <a:ext cx="3169346" cy="3174636"/>
          </a:xfrm>
          <a:prstGeom prst="rect">
            <a:avLst/>
          </a:prstGeom>
          <a:ln w="12700">
            <a:miter lim="400000"/>
          </a:ln>
        </p:spPr>
      </p:pic>
      <p:sp>
        <p:nvSpPr>
          <p:cNvPr id="260" name="สุบรรณ์ พันธวิศวาส และชัยวัฒน์ ปัญงพงษ์ (2552)"/>
          <p:cNvSpPr txBox="1"/>
          <p:nvPr/>
        </p:nvSpPr>
        <p:spPr>
          <a:xfrm>
            <a:off x="1716632" y="12207165"/>
            <a:ext cx="3755354" cy="831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lnSpc>
                <a:spcPct val="90000"/>
              </a:lnSpc>
              <a:defRPr sz="2300">
                <a:solidFill>
                  <a:srgbClr val="FFFFFF"/>
                </a:solidFill>
                <a:latin typeface="TH Sarabun New"/>
                <a:ea typeface="TH Sarabun New"/>
                <a:cs typeface="TH Sarabun New"/>
                <a:sym typeface="TH Sarabun New"/>
              </a:defRPr>
            </a:lvl1pPr>
          </a:lstStyle>
          <a:p>
            <a:pPr/>
            <a:r>
              <a:t>สุบรรณ์ พันธวิศวาส และชัยวัฒน์ ปัญงพงษ์ (2552)</a:t>
            </a:r>
          </a:p>
        </p:txBody>
      </p:sp>
      <p:sp>
        <p:nvSpPr>
          <p:cNvPr id="261" name="TextBox 623"/>
          <p:cNvSpPr txBox="1"/>
          <p:nvPr/>
        </p:nvSpPr>
        <p:spPr>
          <a:xfrm>
            <a:off x="6037433" y="7065536"/>
            <a:ext cx="3728965" cy="444469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lnSpc>
                <a:spcPct val="90000"/>
              </a:lnSpc>
              <a:defRPr sz="3600">
                <a:solidFill>
                  <a:srgbClr val="FFFFFF"/>
                </a:solidFill>
                <a:latin typeface="TH Sarabun New"/>
                <a:ea typeface="TH Sarabun New"/>
                <a:cs typeface="TH Sarabun New"/>
                <a:sym typeface="TH Sarabun New"/>
              </a:defRPr>
            </a:lvl1pPr>
          </a:lstStyle>
          <a:p>
            <a:pPr/>
            <a:r>
              <a:t>ลักษณะการจำลองสภาพความเป็นจริงว่า ถ้าจะให้บรรลุวัตถุประสงค์ที่กำหนดไว้นั้นจะมีสิ่งใดบ้างที่น่าจะนำมาศึกษาและพิจารณา เพราะรูปแบบเป็นสิ่งที่ได้มาจากทางเลือกแต่ละที่มีระดับของการบรรลุวัตถุประสงค์</a:t>
            </a:r>
          </a:p>
        </p:txBody>
      </p:sp>
      <p:sp>
        <p:nvSpPr>
          <p:cNvPr id="262" name="TextBox 623"/>
          <p:cNvSpPr txBox="1"/>
          <p:nvPr/>
        </p:nvSpPr>
        <p:spPr>
          <a:xfrm>
            <a:off x="10282095" y="7065536"/>
            <a:ext cx="3728965" cy="444469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lnSpc>
                <a:spcPct val="90000"/>
              </a:lnSpc>
              <a:defRPr sz="3600">
                <a:solidFill>
                  <a:srgbClr val="FFFFFF"/>
                </a:solidFill>
                <a:latin typeface="TH Sarabun New"/>
                <a:ea typeface="TH Sarabun New"/>
                <a:cs typeface="TH Sarabun New"/>
                <a:sym typeface="TH Sarabun New"/>
              </a:defRPr>
            </a:lvl1pPr>
          </a:lstStyle>
          <a:p>
            <a:pPr/>
            <a:r>
              <a:t>รูปแบบเป็นนามธรรม ของจริง หรือภาพจำลองของสภาพการณ์อย่างใดอย่างหนึ่งซึ่งอาจจะมีตั้งแต่รูปแบบง่ายๆ ไปจนถึงรูปแบบที่มีความซับซ้อนมากๆ และมีทั้งรูปแบบเชิงกายภาพ (physical model) ที่เป็นแบบจำลองของวัตถุ</a:t>
            </a:r>
          </a:p>
        </p:txBody>
      </p:sp>
      <p:sp>
        <p:nvSpPr>
          <p:cNvPr id="263" name="TextBox 623"/>
          <p:cNvSpPr txBox="1"/>
          <p:nvPr/>
        </p:nvSpPr>
        <p:spPr>
          <a:xfrm>
            <a:off x="14623862" y="6939537"/>
            <a:ext cx="3728965" cy="45670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lnSpc>
                <a:spcPct val="90000"/>
              </a:lnSpc>
              <a:defRPr sz="3200">
                <a:solidFill>
                  <a:srgbClr val="FFFFFF"/>
                </a:solidFill>
                <a:latin typeface="TH Sarabun New"/>
                <a:ea typeface="TH Sarabun New"/>
                <a:cs typeface="TH Sarabun New"/>
                <a:sym typeface="TH Sarabun New"/>
              </a:defRPr>
            </a:pPr>
            <a:r>
              <a:t>1) รูปแบบ คือ รูปย่อของความจริงของปรากฎการณ์ ซึ่งแสดงด้วยข้อความ จำนวนหรือภาพ โดยการลดทอนเวลา ความพอเหมาะและกาลเทศะ ทำให้เข้าใจความจริงของปรากฎการณ์ได้ดียิ่งขึ้น</a:t>
            </a:r>
          </a:p>
          <a:p>
            <a:pPr defTabSz="457200">
              <a:lnSpc>
                <a:spcPct val="90000"/>
              </a:lnSpc>
              <a:defRPr sz="3200">
                <a:solidFill>
                  <a:srgbClr val="FFFFFF"/>
                </a:solidFill>
                <a:latin typeface="TH Sarabun New"/>
                <a:ea typeface="TH Sarabun New"/>
                <a:cs typeface="TH Sarabun New"/>
                <a:sym typeface="TH Sarabun New"/>
              </a:defRPr>
            </a:pPr>
            <a:r>
              <a:t>	2) รูปแบบ คือ ตัวแทนของการใช้แนวความคิดของโปรแกรม</a:t>
            </a:r>
            <a:br/>
            <a:r>
              <a:t>ที่กำหนดเฉพาะ</a:t>
            </a:r>
          </a:p>
        </p:txBody>
      </p:sp>
      <p:sp>
        <p:nvSpPr>
          <p:cNvPr id="264" name="TextBox 623"/>
          <p:cNvSpPr txBox="1"/>
          <p:nvPr/>
        </p:nvSpPr>
        <p:spPr>
          <a:xfrm>
            <a:off x="18915879" y="6887505"/>
            <a:ext cx="3728965" cy="467108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lnSpc>
                <a:spcPct val="90000"/>
              </a:lnSpc>
              <a:defRPr sz="3300">
                <a:solidFill>
                  <a:srgbClr val="FFFFFF"/>
                </a:solidFill>
                <a:latin typeface="TH Sarabun New"/>
                <a:ea typeface="TH Sarabun New"/>
                <a:cs typeface="TH Sarabun New"/>
                <a:sym typeface="TH Sarabun New"/>
              </a:defRPr>
            </a:lvl1pPr>
          </a:lstStyle>
          <a:p>
            <a:pPr/>
            <a:r>
              <a:t>โครงสร้าง โปรแกรม แบบจำลอง หรือตัวแบบที่จำลองสภาพความเป็นจริงที่สร้างขึ้นจากการลดทอนเวลา หรือเทศะ พิจารณาว่าสิ่งใดบ้างที่จะต้องนำมาศึกษาเพื่อใช้แทนแนวความคิดหรือปรากฎการณ์ใดปรากฎการณ์หนึ่ง โดยอธิบายความสัมพันธ์องค์ประกอบต่างๆของรูปแบบนั้นๆ</a:t>
            </a:r>
          </a:p>
        </p:txBody>
      </p:sp>
      <p:sp>
        <p:nvSpPr>
          <p:cNvPr id="265" name="วิชัย วงศ์ใหญ่ (2537)"/>
          <p:cNvSpPr txBox="1"/>
          <p:nvPr/>
        </p:nvSpPr>
        <p:spPr>
          <a:xfrm>
            <a:off x="6720053" y="12310283"/>
            <a:ext cx="2363725" cy="62534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lnSpc>
                <a:spcPct val="90000"/>
              </a:lnSpc>
              <a:defRPr sz="3200">
                <a:solidFill>
                  <a:srgbClr val="FFFFFF"/>
                </a:solidFill>
                <a:latin typeface="TH Sarabun New"/>
                <a:ea typeface="TH Sarabun New"/>
                <a:cs typeface="TH Sarabun New"/>
                <a:sym typeface="TH Sarabun New"/>
              </a:defRPr>
            </a:lvl1pPr>
          </a:lstStyle>
          <a:p>
            <a:pPr/>
            <a:r>
              <a:t>วิชัย วงศ์ใหญ่ (2537)</a:t>
            </a:r>
          </a:p>
        </p:txBody>
      </p:sp>
      <p:sp>
        <p:nvSpPr>
          <p:cNvPr id="266" name="นุกูล สาระวงศ์ (2555)"/>
          <p:cNvSpPr txBox="1"/>
          <p:nvPr/>
        </p:nvSpPr>
        <p:spPr>
          <a:xfrm>
            <a:off x="10906803" y="12338859"/>
            <a:ext cx="2479549" cy="62534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lnSpc>
                <a:spcPct val="90000"/>
              </a:lnSpc>
              <a:defRPr sz="3200">
                <a:solidFill>
                  <a:srgbClr val="FFFFFF"/>
                </a:solidFill>
                <a:latin typeface="TH Sarabun New"/>
                <a:ea typeface="TH Sarabun New"/>
                <a:cs typeface="TH Sarabun New"/>
                <a:sym typeface="TH Sarabun New"/>
              </a:defRPr>
            </a:lvl1pPr>
          </a:lstStyle>
          <a:p>
            <a:pPr/>
            <a:r>
              <a:t>นุกูล สาระวงศ์ (2555)</a:t>
            </a:r>
          </a:p>
        </p:txBody>
      </p:sp>
      <p:sp>
        <p:nvSpPr>
          <p:cNvPr id="267" name="(Raj, 1996)"/>
          <p:cNvSpPr txBox="1"/>
          <p:nvPr/>
        </p:nvSpPr>
        <p:spPr>
          <a:xfrm>
            <a:off x="15935132" y="12310283"/>
            <a:ext cx="1357479" cy="62534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lnSpc>
                <a:spcPct val="90000"/>
              </a:lnSpc>
              <a:defRPr sz="3200">
                <a:solidFill>
                  <a:srgbClr val="FFFFFF"/>
                </a:solidFill>
                <a:latin typeface="TH Sarabun New"/>
                <a:ea typeface="TH Sarabun New"/>
                <a:cs typeface="TH Sarabun New"/>
                <a:sym typeface="TH Sarabun New"/>
              </a:defRPr>
            </a:lvl1pPr>
          </a:lstStyle>
          <a:p>
            <a:pPr/>
            <a:r>
              <a:t>(Raj, 1996)</a:t>
            </a:r>
          </a:p>
        </p:txBody>
      </p:sp>
      <p:sp>
        <p:nvSpPr>
          <p:cNvPr id="268" name="(ณัฐกานต์ พวงไพบูลย์, 2555)"/>
          <p:cNvSpPr txBox="1"/>
          <p:nvPr/>
        </p:nvSpPr>
        <p:spPr>
          <a:xfrm>
            <a:off x="19151606" y="12290499"/>
            <a:ext cx="3262682" cy="62534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lnSpc>
                <a:spcPct val="90000"/>
              </a:lnSpc>
              <a:defRPr sz="3200">
                <a:solidFill>
                  <a:srgbClr val="FFFFFF"/>
                </a:solidFill>
                <a:latin typeface="TH Sarabun New"/>
                <a:ea typeface="TH Sarabun New"/>
                <a:cs typeface="TH Sarabun New"/>
                <a:sym typeface="TH Sarabun New"/>
              </a:defRPr>
            </a:lvl1pPr>
          </a:lstStyle>
          <a:p>
            <a:pPr/>
            <a:r>
              <a:t>(ณัฐกานต์ พวงไพบูลย์, 2555)</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9" name="Freeform 2"/>
          <p:cNvSpPr/>
          <p:nvPr/>
        </p:nvSpPr>
        <p:spPr>
          <a:xfrm>
            <a:off x="-175187" y="-96413"/>
            <a:ext cx="24734374" cy="2613414"/>
          </a:xfrm>
          <a:prstGeom prst="rect">
            <a:avLst/>
          </a:prstGeom>
          <a:solidFill>
            <a:srgbClr val="F9BAC2">
              <a:alpha val="20000"/>
            </a:srgbClr>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2750" name="TextBox 4"/>
          <p:cNvSpPr txBox="1"/>
          <p:nvPr/>
        </p:nvSpPr>
        <p:spPr>
          <a:xfrm>
            <a:off x="2389845" y="908689"/>
            <a:ext cx="13605646" cy="114655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1828433">
              <a:lnSpc>
                <a:spcPct val="70000"/>
              </a:lnSpc>
              <a:defRPr b="1" sz="6400">
                <a:solidFill>
                  <a:srgbClr val="444786"/>
                </a:solidFill>
                <a:latin typeface="TH Sarabun New"/>
                <a:ea typeface="TH Sarabun New"/>
                <a:cs typeface="TH Sarabun New"/>
                <a:sym typeface="TH Sarabun New"/>
              </a:defRPr>
            </a:lvl1pPr>
          </a:lstStyle>
          <a:p>
            <a:pPr/>
            <a:r>
              <a:t>ขั้นตอนที่ 2 การออกแบบและพัฒนาระบบ</a:t>
            </a:r>
          </a:p>
        </p:txBody>
      </p:sp>
      <p:pic>
        <p:nvPicPr>
          <p:cNvPr id="2751" name="Image" descr="Image"/>
          <p:cNvPicPr>
            <a:picLocks noChangeAspect="1"/>
          </p:cNvPicPr>
          <p:nvPr/>
        </p:nvPicPr>
        <p:blipFill>
          <a:blip r:embed="rId3">
            <a:extLst/>
          </a:blip>
          <a:stretch>
            <a:fillRect/>
          </a:stretch>
        </p:blipFill>
        <p:spPr>
          <a:xfrm>
            <a:off x="1639435" y="369901"/>
            <a:ext cx="2814210" cy="2224133"/>
          </a:xfrm>
          <a:prstGeom prst="rect">
            <a:avLst/>
          </a:prstGeom>
          <a:ln w="12700">
            <a:miter lim="400000"/>
          </a:ln>
        </p:spPr>
      </p:pic>
      <p:grpSp>
        <p:nvGrpSpPr>
          <p:cNvPr id="2754" name="Image"/>
          <p:cNvGrpSpPr/>
          <p:nvPr/>
        </p:nvGrpSpPr>
        <p:grpSpPr>
          <a:xfrm>
            <a:off x="2080298" y="2531029"/>
            <a:ext cx="20895985" cy="10719518"/>
            <a:chOff x="0" y="0"/>
            <a:chExt cx="20895983" cy="10719517"/>
          </a:xfrm>
        </p:grpSpPr>
        <p:pic>
          <p:nvPicPr>
            <p:cNvPr id="2753" name="Image" descr="Image"/>
            <p:cNvPicPr>
              <a:picLocks noChangeAspect="1"/>
            </p:cNvPicPr>
            <p:nvPr/>
          </p:nvPicPr>
          <p:blipFill>
            <a:blip r:embed="rId4">
              <a:extLst/>
            </a:blip>
            <a:srcRect l="0" t="0" r="0" b="3310"/>
            <a:stretch>
              <a:fillRect/>
            </a:stretch>
          </p:blipFill>
          <p:spPr>
            <a:xfrm>
              <a:off x="215900" y="139700"/>
              <a:ext cx="20464184" cy="10160718"/>
            </a:xfrm>
            <a:prstGeom prst="rect">
              <a:avLst/>
            </a:prstGeom>
            <a:ln>
              <a:noFill/>
            </a:ln>
            <a:effectLst/>
          </p:spPr>
        </p:pic>
        <p:pic>
          <p:nvPicPr>
            <p:cNvPr id="2752" name="Image" descr="Image"/>
            <p:cNvPicPr>
              <a:picLocks noChangeAspect="0"/>
            </p:cNvPicPr>
            <p:nvPr/>
          </p:nvPicPr>
          <p:blipFill>
            <a:blip r:embed="rId5">
              <a:extLst/>
            </a:blip>
            <a:stretch>
              <a:fillRect/>
            </a:stretch>
          </p:blipFill>
          <p:spPr>
            <a:xfrm>
              <a:off x="0" y="-1"/>
              <a:ext cx="20895984" cy="10719518"/>
            </a:xfrm>
            <a:prstGeom prst="rect">
              <a:avLst/>
            </a:prstGeom>
            <a:effectLst/>
          </p:spPr>
        </p:pic>
      </p:gr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8" name="Freeform 2"/>
          <p:cNvSpPr/>
          <p:nvPr/>
        </p:nvSpPr>
        <p:spPr>
          <a:xfrm>
            <a:off x="-175187" y="-96413"/>
            <a:ext cx="24734374" cy="2613414"/>
          </a:xfrm>
          <a:prstGeom prst="rect">
            <a:avLst/>
          </a:prstGeom>
          <a:solidFill>
            <a:srgbClr val="F9BAC2">
              <a:alpha val="20000"/>
            </a:srgbClr>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2759" name="TextBox 4"/>
          <p:cNvSpPr txBox="1"/>
          <p:nvPr/>
        </p:nvSpPr>
        <p:spPr>
          <a:xfrm>
            <a:off x="3522930" y="1089982"/>
            <a:ext cx="13605647" cy="114655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1828433">
              <a:lnSpc>
                <a:spcPct val="70000"/>
              </a:lnSpc>
              <a:defRPr b="1" sz="6400">
                <a:solidFill>
                  <a:srgbClr val="444786"/>
                </a:solidFill>
                <a:latin typeface="TH Sarabun New"/>
                <a:ea typeface="TH Sarabun New"/>
                <a:cs typeface="TH Sarabun New"/>
                <a:sym typeface="TH Sarabun New"/>
              </a:defRPr>
            </a:lvl1pPr>
          </a:lstStyle>
          <a:p>
            <a:pPr/>
            <a:r>
              <a:t>ขั้นตอนที่ 3 การทดสอบการใช้งานและประเมินผล</a:t>
            </a:r>
          </a:p>
        </p:txBody>
      </p:sp>
      <p:pic>
        <p:nvPicPr>
          <p:cNvPr id="2760" name="Image" descr="Image"/>
          <p:cNvPicPr>
            <a:picLocks noChangeAspect="1"/>
          </p:cNvPicPr>
          <p:nvPr/>
        </p:nvPicPr>
        <p:blipFill>
          <a:blip r:embed="rId3">
            <a:extLst/>
          </a:blip>
          <a:stretch>
            <a:fillRect/>
          </a:stretch>
        </p:blipFill>
        <p:spPr>
          <a:xfrm>
            <a:off x="1198969" y="191661"/>
            <a:ext cx="2750763" cy="2164535"/>
          </a:xfrm>
          <a:prstGeom prst="rect">
            <a:avLst/>
          </a:prstGeom>
          <a:ln w="12700">
            <a:miter lim="400000"/>
          </a:ln>
        </p:spPr>
      </p:pic>
      <p:grpSp>
        <p:nvGrpSpPr>
          <p:cNvPr id="2763" name="Group"/>
          <p:cNvGrpSpPr/>
          <p:nvPr/>
        </p:nvGrpSpPr>
        <p:grpSpPr>
          <a:xfrm>
            <a:off x="3058988" y="2742666"/>
            <a:ext cx="18266024" cy="9940905"/>
            <a:chOff x="0" y="0"/>
            <a:chExt cx="18266023" cy="9940905"/>
          </a:xfrm>
        </p:grpSpPr>
        <p:pic>
          <p:nvPicPr>
            <p:cNvPr id="2761" name="Image" descr="Image"/>
            <p:cNvPicPr>
              <a:picLocks noChangeAspect="1"/>
            </p:cNvPicPr>
            <p:nvPr/>
          </p:nvPicPr>
          <p:blipFill>
            <a:blip r:embed="rId4">
              <a:extLst/>
            </a:blip>
            <a:stretch>
              <a:fillRect/>
            </a:stretch>
          </p:blipFill>
          <p:spPr>
            <a:xfrm>
              <a:off x="10087" y="3346618"/>
              <a:ext cx="18245849" cy="6594288"/>
            </a:xfrm>
            <a:prstGeom prst="rect">
              <a:avLst/>
            </a:prstGeom>
            <a:ln w="12700" cap="flat">
              <a:noFill/>
              <a:miter lim="400000"/>
            </a:ln>
            <a:effectLst/>
          </p:spPr>
        </p:pic>
        <p:pic>
          <p:nvPicPr>
            <p:cNvPr id="2762" name="Image" descr="Image"/>
            <p:cNvPicPr>
              <a:picLocks noChangeAspect="1"/>
            </p:cNvPicPr>
            <p:nvPr/>
          </p:nvPicPr>
          <p:blipFill>
            <a:blip r:embed="rId5">
              <a:extLst/>
            </a:blip>
            <a:stretch>
              <a:fillRect/>
            </a:stretch>
          </p:blipFill>
          <p:spPr>
            <a:xfrm>
              <a:off x="0" y="0"/>
              <a:ext cx="18266024" cy="3512697"/>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7" name="Freeform 2"/>
          <p:cNvSpPr/>
          <p:nvPr/>
        </p:nvSpPr>
        <p:spPr>
          <a:xfrm>
            <a:off x="-175187" y="-96413"/>
            <a:ext cx="24734374" cy="2613414"/>
          </a:xfrm>
          <a:prstGeom prst="rect">
            <a:avLst/>
          </a:prstGeom>
          <a:solidFill>
            <a:srgbClr val="F9BAC2">
              <a:alpha val="20000"/>
            </a:srgbClr>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2768" name="TextBox 4"/>
          <p:cNvSpPr txBox="1"/>
          <p:nvPr/>
        </p:nvSpPr>
        <p:spPr>
          <a:xfrm>
            <a:off x="1981934" y="637015"/>
            <a:ext cx="13605647" cy="114655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1828433">
              <a:lnSpc>
                <a:spcPct val="70000"/>
              </a:lnSpc>
              <a:defRPr b="1" sz="6400">
                <a:solidFill>
                  <a:srgbClr val="E96F91"/>
                </a:solidFill>
                <a:latin typeface="TH Sarabun New"/>
                <a:ea typeface="TH Sarabun New"/>
                <a:cs typeface="TH Sarabun New"/>
                <a:sym typeface="TH Sarabun New"/>
              </a:defRPr>
            </a:lvl1pPr>
          </a:lstStyle>
          <a:p>
            <a:pPr/>
            <a:r>
              <a:t>ขั้นตอนที่ 4 การปรับปรุงสมรรถนะของระบบ</a:t>
            </a:r>
          </a:p>
        </p:txBody>
      </p:sp>
      <p:sp>
        <p:nvSpPr>
          <p:cNvPr id="2769" name="Freeform 270"/>
          <p:cNvSpPr/>
          <p:nvPr/>
        </p:nvSpPr>
        <p:spPr>
          <a:xfrm>
            <a:off x="1432850" y="433650"/>
            <a:ext cx="2278371" cy="1553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21"/>
                </a:moveTo>
                <a:lnTo>
                  <a:pt x="21600" y="0"/>
                </a:lnTo>
                <a:lnTo>
                  <a:pt x="0" y="0"/>
                </a:lnTo>
                <a:lnTo>
                  <a:pt x="0" y="21600"/>
                </a:lnTo>
                <a:lnTo>
                  <a:pt x="21600" y="21600"/>
                </a:lnTo>
                <a:lnTo>
                  <a:pt x="21600" y="21479"/>
                </a:lnTo>
                <a:lnTo>
                  <a:pt x="13869" y="10791"/>
                </a:lnTo>
                <a:lnTo>
                  <a:pt x="21600" y="121"/>
                </a:lnTo>
              </a:path>
            </a:pathLst>
          </a:custGeom>
          <a:solidFill>
            <a:srgbClr val="FB6591"/>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sp>
        <p:nvSpPr>
          <p:cNvPr id="2770" name="Freeform 123"/>
          <p:cNvSpPr/>
          <p:nvPr/>
        </p:nvSpPr>
        <p:spPr>
          <a:xfrm>
            <a:off x="1729472" y="884077"/>
            <a:ext cx="990977" cy="802669"/>
          </a:xfrm>
          <a:custGeom>
            <a:avLst/>
            <a:gdLst/>
            <a:ahLst/>
            <a:cxnLst>
              <a:cxn ang="0">
                <a:pos x="wd2" y="hd2"/>
              </a:cxn>
              <a:cxn ang="5400000">
                <a:pos x="wd2" y="hd2"/>
              </a:cxn>
              <a:cxn ang="10800000">
                <a:pos x="wd2" y="hd2"/>
              </a:cxn>
              <a:cxn ang="16200000">
                <a:pos x="wd2" y="hd2"/>
              </a:cxn>
            </a:cxnLst>
            <a:rect l="0" t="0" r="r" b="b"/>
            <a:pathLst>
              <a:path w="21556" h="21504" fill="norm" stroke="1" extrusionOk="0">
                <a:moveTo>
                  <a:pt x="2327" y="16188"/>
                </a:moveTo>
                <a:lnTo>
                  <a:pt x="8188" y="16188"/>
                </a:lnTo>
                <a:cubicBezTo>
                  <a:pt x="8322" y="16188"/>
                  <a:pt x="8457" y="16348"/>
                  <a:pt x="8457" y="16540"/>
                </a:cubicBezTo>
                <a:cubicBezTo>
                  <a:pt x="8457" y="16732"/>
                  <a:pt x="8322" y="16892"/>
                  <a:pt x="8188" y="16892"/>
                </a:cubicBezTo>
                <a:lnTo>
                  <a:pt x="2327" y="16892"/>
                </a:lnTo>
                <a:cubicBezTo>
                  <a:pt x="2166" y="16892"/>
                  <a:pt x="2031" y="16732"/>
                  <a:pt x="2031" y="16540"/>
                </a:cubicBezTo>
                <a:cubicBezTo>
                  <a:pt x="2031" y="16348"/>
                  <a:pt x="2166" y="16188"/>
                  <a:pt x="2327" y="16188"/>
                </a:cubicBezTo>
                <a:close/>
                <a:moveTo>
                  <a:pt x="19141" y="16025"/>
                </a:moveTo>
                <a:cubicBezTo>
                  <a:pt x="19251" y="15894"/>
                  <a:pt x="19442" y="15894"/>
                  <a:pt x="19551" y="16025"/>
                </a:cubicBezTo>
                <a:cubicBezTo>
                  <a:pt x="19688" y="16157"/>
                  <a:pt x="19688" y="16387"/>
                  <a:pt x="19551" y="16552"/>
                </a:cubicBezTo>
                <a:lnTo>
                  <a:pt x="17883" y="18558"/>
                </a:lnTo>
                <a:cubicBezTo>
                  <a:pt x="17829" y="18624"/>
                  <a:pt x="17747" y="18657"/>
                  <a:pt x="17692" y="18657"/>
                </a:cubicBezTo>
                <a:cubicBezTo>
                  <a:pt x="17610" y="18657"/>
                  <a:pt x="17528" y="18624"/>
                  <a:pt x="17473" y="18558"/>
                </a:cubicBezTo>
                <a:lnTo>
                  <a:pt x="16598" y="17473"/>
                </a:lnTo>
                <a:cubicBezTo>
                  <a:pt x="16489" y="17341"/>
                  <a:pt x="16489" y="17111"/>
                  <a:pt x="16598" y="16979"/>
                </a:cubicBezTo>
                <a:cubicBezTo>
                  <a:pt x="16708" y="16848"/>
                  <a:pt x="16899" y="16848"/>
                  <a:pt x="17009" y="16979"/>
                </a:cubicBezTo>
                <a:lnTo>
                  <a:pt x="17692" y="17802"/>
                </a:lnTo>
                <a:close/>
                <a:moveTo>
                  <a:pt x="2327" y="14569"/>
                </a:moveTo>
                <a:lnTo>
                  <a:pt x="8188" y="14569"/>
                </a:lnTo>
                <a:cubicBezTo>
                  <a:pt x="8322" y="14569"/>
                  <a:pt x="8457" y="14729"/>
                  <a:pt x="8457" y="14921"/>
                </a:cubicBezTo>
                <a:cubicBezTo>
                  <a:pt x="8457" y="15113"/>
                  <a:pt x="8322" y="15273"/>
                  <a:pt x="8188" y="15273"/>
                </a:cubicBezTo>
                <a:lnTo>
                  <a:pt x="2327" y="15273"/>
                </a:lnTo>
                <a:cubicBezTo>
                  <a:pt x="2166" y="15273"/>
                  <a:pt x="2031" y="15113"/>
                  <a:pt x="2031" y="14921"/>
                </a:cubicBezTo>
                <a:cubicBezTo>
                  <a:pt x="2031" y="14729"/>
                  <a:pt x="2166" y="14569"/>
                  <a:pt x="2327" y="14569"/>
                </a:cubicBezTo>
                <a:close/>
                <a:moveTo>
                  <a:pt x="17995" y="13612"/>
                </a:moveTo>
                <a:cubicBezTo>
                  <a:pt x="17941" y="13612"/>
                  <a:pt x="17779" y="13612"/>
                  <a:pt x="17724" y="13845"/>
                </a:cubicBezTo>
                <a:cubicBezTo>
                  <a:pt x="17616" y="14145"/>
                  <a:pt x="17426" y="14378"/>
                  <a:pt x="17182" y="14511"/>
                </a:cubicBezTo>
                <a:cubicBezTo>
                  <a:pt x="16939" y="14611"/>
                  <a:pt x="16640" y="14577"/>
                  <a:pt x="16424" y="14411"/>
                </a:cubicBezTo>
                <a:cubicBezTo>
                  <a:pt x="16315" y="14344"/>
                  <a:pt x="16207" y="14344"/>
                  <a:pt x="16153" y="14378"/>
                </a:cubicBezTo>
                <a:cubicBezTo>
                  <a:pt x="16098" y="14411"/>
                  <a:pt x="16071" y="14444"/>
                  <a:pt x="16044" y="14511"/>
                </a:cubicBezTo>
                <a:cubicBezTo>
                  <a:pt x="16017" y="14511"/>
                  <a:pt x="16017" y="14511"/>
                  <a:pt x="16017" y="14511"/>
                </a:cubicBezTo>
                <a:lnTo>
                  <a:pt x="16017" y="14544"/>
                </a:lnTo>
                <a:lnTo>
                  <a:pt x="15990" y="14577"/>
                </a:lnTo>
                <a:cubicBezTo>
                  <a:pt x="15963" y="14611"/>
                  <a:pt x="15963" y="14644"/>
                  <a:pt x="15963" y="14644"/>
                </a:cubicBezTo>
                <a:cubicBezTo>
                  <a:pt x="15963" y="14644"/>
                  <a:pt x="15963" y="14644"/>
                  <a:pt x="15963" y="14677"/>
                </a:cubicBezTo>
                <a:lnTo>
                  <a:pt x="15963" y="14777"/>
                </a:lnTo>
                <a:cubicBezTo>
                  <a:pt x="15963" y="14810"/>
                  <a:pt x="15963" y="14844"/>
                  <a:pt x="15990" y="14877"/>
                </a:cubicBezTo>
                <a:cubicBezTo>
                  <a:pt x="16044" y="15110"/>
                  <a:pt x="16044" y="15343"/>
                  <a:pt x="16017" y="15576"/>
                </a:cubicBezTo>
                <a:cubicBezTo>
                  <a:pt x="16017" y="15609"/>
                  <a:pt x="15990" y="15609"/>
                  <a:pt x="15990" y="15609"/>
                </a:cubicBezTo>
                <a:cubicBezTo>
                  <a:pt x="15963" y="15676"/>
                  <a:pt x="15963" y="15742"/>
                  <a:pt x="15909" y="15809"/>
                </a:cubicBezTo>
                <a:cubicBezTo>
                  <a:pt x="15882" y="15875"/>
                  <a:pt x="15854" y="15942"/>
                  <a:pt x="15800" y="16009"/>
                </a:cubicBezTo>
                <a:cubicBezTo>
                  <a:pt x="15746" y="16075"/>
                  <a:pt x="15719" y="16108"/>
                  <a:pt x="15665" y="16175"/>
                </a:cubicBezTo>
                <a:cubicBezTo>
                  <a:pt x="15638" y="16175"/>
                  <a:pt x="15638" y="16175"/>
                  <a:pt x="15638" y="16175"/>
                </a:cubicBezTo>
                <a:cubicBezTo>
                  <a:pt x="15529" y="16275"/>
                  <a:pt x="15394" y="16308"/>
                  <a:pt x="15285" y="16341"/>
                </a:cubicBezTo>
                <a:cubicBezTo>
                  <a:pt x="15258" y="16341"/>
                  <a:pt x="15231" y="16375"/>
                  <a:pt x="15204" y="16408"/>
                </a:cubicBezTo>
                <a:cubicBezTo>
                  <a:pt x="15204" y="16408"/>
                  <a:pt x="15204" y="16408"/>
                  <a:pt x="15177" y="16408"/>
                </a:cubicBezTo>
                <a:cubicBezTo>
                  <a:pt x="15150" y="16408"/>
                  <a:pt x="15123" y="16441"/>
                  <a:pt x="15096" y="16441"/>
                </a:cubicBezTo>
                <a:cubicBezTo>
                  <a:pt x="15096" y="16441"/>
                  <a:pt x="15096" y="16441"/>
                  <a:pt x="15096" y="16475"/>
                </a:cubicBezTo>
                <a:cubicBezTo>
                  <a:pt x="15069" y="16508"/>
                  <a:pt x="15069" y="16574"/>
                  <a:pt x="15069" y="16608"/>
                </a:cubicBezTo>
                <a:cubicBezTo>
                  <a:pt x="15014" y="16674"/>
                  <a:pt x="15014" y="16841"/>
                  <a:pt x="15123" y="16974"/>
                </a:cubicBezTo>
                <a:lnTo>
                  <a:pt x="15150" y="17007"/>
                </a:lnTo>
                <a:cubicBezTo>
                  <a:pt x="15150" y="17007"/>
                  <a:pt x="15177" y="17007"/>
                  <a:pt x="15204" y="17007"/>
                </a:cubicBezTo>
                <a:cubicBezTo>
                  <a:pt x="15312" y="17107"/>
                  <a:pt x="15421" y="17240"/>
                  <a:pt x="15502" y="17406"/>
                </a:cubicBezTo>
                <a:lnTo>
                  <a:pt x="15583" y="17506"/>
                </a:lnTo>
                <a:lnTo>
                  <a:pt x="15556" y="17506"/>
                </a:lnTo>
                <a:cubicBezTo>
                  <a:pt x="15583" y="17606"/>
                  <a:pt x="15611" y="17706"/>
                  <a:pt x="15638" y="17806"/>
                </a:cubicBezTo>
                <a:cubicBezTo>
                  <a:pt x="15638" y="17872"/>
                  <a:pt x="15665" y="17972"/>
                  <a:pt x="15638" y="18039"/>
                </a:cubicBezTo>
                <a:cubicBezTo>
                  <a:pt x="15638" y="18205"/>
                  <a:pt x="15583" y="18405"/>
                  <a:pt x="15502" y="18571"/>
                </a:cubicBezTo>
                <a:cubicBezTo>
                  <a:pt x="15502" y="18571"/>
                  <a:pt x="15502" y="18571"/>
                  <a:pt x="15502" y="18605"/>
                </a:cubicBezTo>
                <a:lnTo>
                  <a:pt x="15475" y="18638"/>
                </a:lnTo>
                <a:cubicBezTo>
                  <a:pt x="15448" y="18638"/>
                  <a:pt x="15448" y="18671"/>
                  <a:pt x="15421" y="18704"/>
                </a:cubicBezTo>
                <a:cubicBezTo>
                  <a:pt x="15394" y="18738"/>
                  <a:pt x="15394" y="18771"/>
                  <a:pt x="15394" y="18771"/>
                </a:cubicBezTo>
                <a:cubicBezTo>
                  <a:pt x="15394" y="18771"/>
                  <a:pt x="15367" y="18771"/>
                  <a:pt x="15367" y="18804"/>
                </a:cubicBezTo>
                <a:cubicBezTo>
                  <a:pt x="15367" y="18838"/>
                  <a:pt x="15367" y="18871"/>
                  <a:pt x="15367" y="18904"/>
                </a:cubicBezTo>
                <a:cubicBezTo>
                  <a:pt x="15367" y="19004"/>
                  <a:pt x="15394" y="19104"/>
                  <a:pt x="15394" y="19137"/>
                </a:cubicBezTo>
                <a:cubicBezTo>
                  <a:pt x="15421" y="19170"/>
                  <a:pt x="15529" y="19370"/>
                  <a:pt x="15719" y="19304"/>
                </a:cubicBezTo>
                <a:cubicBezTo>
                  <a:pt x="15773" y="19304"/>
                  <a:pt x="15827" y="19270"/>
                  <a:pt x="15882" y="19270"/>
                </a:cubicBezTo>
                <a:cubicBezTo>
                  <a:pt x="16071" y="19270"/>
                  <a:pt x="16288" y="19370"/>
                  <a:pt x="16451" y="19536"/>
                </a:cubicBezTo>
                <a:cubicBezTo>
                  <a:pt x="16668" y="19736"/>
                  <a:pt x="16776" y="20069"/>
                  <a:pt x="16776" y="20402"/>
                </a:cubicBezTo>
                <a:cubicBezTo>
                  <a:pt x="16776" y="20635"/>
                  <a:pt x="16939" y="20735"/>
                  <a:pt x="16966" y="20735"/>
                </a:cubicBezTo>
                <a:cubicBezTo>
                  <a:pt x="17020" y="20768"/>
                  <a:pt x="17182" y="20835"/>
                  <a:pt x="17318" y="20635"/>
                </a:cubicBezTo>
                <a:cubicBezTo>
                  <a:pt x="17481" y="20369"/>
                  <a:pt x="17724" y="20235"/>
                  <a:pt x="17995" y="20235"/>
                </a:cubicBezTo>
                <a:cubicBezTo>
                  <a:pt x="18267" y="20235"/>
                  <a:pt x="18510" y="20369"/>
                  <a:pt x="18700" y="20635"/>
                </a:cubicBezTo>
                <a:cubicBezTo>
                  <a:pt x="18809" y="20835"/>
                  <a:pt x="18998" y="20768"/>
                  <a:pt x="19025" y="20735"/>
                </a:cubicBezTo>
                <a:cubicBezTo>
                  <a:pt x="19080" y="20735"/>
                  <a:pt x="19242" y="20635"/>
                  <a:pt x="19215" y="20402"/>
                </a:cubicBezTo>
                <a:cubicBezTo>
                  <a:pt x="19215" y="20069"/>
                  <a:pt x="19323" y="19736"/>
                  <a:pt x="19540" y="19536"/>
                </a:cubicBezTo>
                <a:cubicBezTo>
                  <a:pt x="19757" y="19337"/>
                  <a:pt x="20028" y="19237"/>
                  <a:pt x="20272" y="19304"/>
                </a:cubicBezTo>
                <a:cubicBezTo>
                  <a:pt x="20489" y="19370"/>
                  <a:pt x="20570" y="19170"/>
                  <a:pt x="20597" y="19137"/>
                </a:cubicBezTo>
                <a:cubicBezTo>
                  <a:pt x="20624" y="19071"/>
                  <a:pt x="20706" y="18904"/>
                  <a:pt x="20570" y="18704"/>
                </a:cubicBezTo>
                <a:cubicBezTo>
                  <a:pt x="20408" y="18438"/>
                  <a:pt x="20326" y="18139"/>
                  <a:pt x="20353" y="17806"/>
                </a:cubicBezTo>
                <a:cubicBezTo>
                  <a:pt x="20408" y="17473"/>
                  <a:pt x="20570" y="17173"/>
                  <a:pt x="20814" y="17007"/>
                </a:cubicBezTo>
                <a:cubicBezTo>
                  <a:pt x="20977" y="16907"/>
                  <a:pt x="20977" y="16674"/>
                  <a:pt x="20950" y="16641"/>
                </a:cubicBezTo>
                <a:cubicBezTo>
                  <a:pt x="20950" y="16574"/>
                  <a:pt x="20895" y="16408"/>
                  <a:pt x="20706" y="16341"/>
                </a:cubicBezTo>
                <a:cubicBezTo>
                  <a:pt x="20435" y="16275"/>
                  <a:pt x="20218" y="16108"/>
                  <a:pt x="20082" y="15809"/>
                </a:cubicBezTo>
                <a:cubicBezTo>
                  <a:pt x="19947" y="15509"/>
                  <a:pt x="19920" y="15177"/>
                  <a:pt x="20028" y="14877"/>
                </a:cubicBezTo>
                <a:cubicBezTo>
                  <a:pt x="20082" y="14644"/>
                  <a:pt x="19974" y="14511"/>
                  <a:pt x="19920" y="14444"/>
                </a:cubicBezTo>
                <a:cubicBezTo>
                  <a:pt x="19893" y="14411"/>
                  <a:pt x="19757" y="14311"/>
                  <a:pt x="19594" y="14411"/>
                </a:cubicBezTo>
                <a:cubicBezTo>
                  <a:pt x="19351" y="14577"/>
                  <a:pt x="19080" y="14611"/>
                  <a:pt x="18809" y="14511"/>
                </a:cubicBezTo>
                <a:cubicBezTo>
                  <a:pt x="18565" y="14378"/>
                  <a:pt x="18375" y="14145"/>
                  <a:pt x="18294" y="13845"/>
                </a:cubicBezTo>
                <a:cubicBezTo>
                  <a:pt x="18212" y="13612"/>
                  <a:pt x="18050" y="13612"/>
                  <a:pt x="18023" y="13612"/>
                </a:cubicBezTo>
                <a:close/>
                <a:moveTo>
                  <a:pt x="2327" y="12951"/>
                </a:moveTo>
                <a:lnTo>
                  <a:pt x="8188" y="12951"/>
                </a:lnTo>
                <a:cubicBezTo>
                  <a:pt x="8322" y="12951"/>
                  <a:pt x="8457" y="13104"/>
                  <a:pt x="8457" y="13318"/>
                </a:cubicBezTo>
                <a:cubicBezTo>
                  <a:pt x="8457" y="13502"/>
                  <a:pt x="8322" y="13656"/>
                  <a:pt x="8188" y="13656"/>
                </a:cubicBezTo>
                <a:lnTo>
                  <a:pt x="2327" y="13656"/>
                </a:lnTo>
                <a:cubicBezTo>
                  <a:pt x="2166" y="13656"/>
                  <a:pt x="2031" y="13502"/>
                  <a:pt x="2031" y="13318"/>
                </a:cubicBezTo>
                <a:cubicBezTo>
                  <a:pt x="2031" y="13104"/>
                  <a:pt x="2166" y="12951"/>
                  <a:pt x="2327" y="12951"/>
                </a:cubicBezTo>
                <a:close/>
                <a:moveTo>
                  <a:pt x="2333" y="11332"/>
                </a:moveTo>
                <a:lnTo>
                  <a:pt x="5646" y="11332"/>
                </a:lnTo>
                <a:cubicBezTo>
                  <a:pt x="5810" y="11332"/>
                  <a:pt x="5947" y="11492"/>
                  <a:pt x="5947" y="11684"/>
                </a:cubicBezTo>
                <a:cubicBezTo>
                  <a:pt x="5947" y="11876"/>
                  <a:pt x="5810" y="12036"/>
                  <a:pt x="5646" y="12036"/>
                </a:cubicBezTo>
                <a:lnTo>
                  <a:pt x="2333" y="12036"/>
                </a:lnTo>
                <a:cubicBezTo>
                  <a:pt x="2168" y="12036"/>
                  <a:pt x="2031" y="11876"/>
                  <a:pt x="2031" y="11684"/>
                </a:cubicBezTo>
                <a:cubicBezTo>
                  <a:pt x="2031" y="11492"/>
                  <a:pt x="2168" y="11332"/>
                  <a:pt x="2333" y="11332"/>
                </a:cubicBezTo>
                <a:close/>
                <a:moveTo>
                  <a:pt x="10895" y="11183"/>
                </a:moveTo>
                <a:cubicBezTo>
                  <a:pt x="10624" y="11183"/>
                  <a:pt x="10434" y="11449"/>
                  <a:pt x="10434" y="11749"/>
                </a:cubicBezTo>
                <a:lnTo>
                  <a:pt x="10434" y="15709"/>
                </a:lnTo>
                <a:cubicBezTo>
                  <a:pt x="10434" y="16341"/>
                  <a:pt x="10868" y="16907"/>
                  <a:pt x="11410" y="16907"/>
                </a:cubicBezTo>
                <a:lnTo>
                  <a:pt x="14472" y="16907"/>
                </a:lnTo>
                <a:lnTo>
                  <a:pt x="14472" y="16874"/>
                </a:lnTo>
                <a:cubicBezTo>
                  <a:pt x="14445" y="16841"/>
                  <a:pt x="14445" y="16841"/>
                  <a:pt x="14445" y="16807"/>
                </a:cubicBezTo>
                <a:cubicBezTo>
                  <a:pt x="14445" y="16774"/>
                  <a:pt x="14445" y="16741"/>
                  <a:pt x="14445" y="16741"/>
                </a:cubicBezTo>
                <a:cubicBezTo>
                  <a:pt x="14445" y="16708"/>
                  <a:pt x="14445" y="16674"/>
                  <a:pt x="14445" y="16641"/>
                </a:cubicBezTo>
                <a:cubicBezTo>
                  <a:pt x="14445" y="16641"/>
                  <a:pt x="14445" y="16608"/>
                  <a:pt x="14472" y="16541"/>
                </a:cubicBezTo>
                <a:cubicBezTo>
                  <a:pt x="14472" y="16541"/>
                  <a:pt x="14472" y="16541"/>
                  <a:pt x="14472" y="16508"/>
                </a:cubicBezTo>
                <a:lnTo>
                  <a:pt x="14472" y="16475"/>
                </a:lnTo>
                <a:cubicBezTo>
                  <a:pt x="14472" y="16441"/>
                  <a:pt x="14472" y="16408"/>
                  <a:pt x="14472" y="16408"/>
                </a:cubicBezTo>
                <a:lnTo>
                  <a:pt x="14499" y="16375"/>
                </a:lnTo>
                <a:cubicBezTo>
                  <a:pt x="14499" y="16341"/>
                  <a:pt x="14499" y="16308"/>
                  <a:pt x="14499" y="16275"/>
                </a:cubicBezTo>
                <a:cubicBezTo>
                  <a:pt x="14526" y="16275"/>
                  <a:pt x="14526" y="16242"/>
                  <a:pt x="14554" y="16242"/>
                </a:cubicBezTo>
                <a:cubicBezTo>
                  <a:pt x="14554" y="16175"/>
                  <a:pt x="14554" y="16175"/>
                  <a:pt x="14581" y="16142"/>
                </a:cubicBezTo>
                <a:cubicBezTo>
                  <a:pt x="14581" y="16108"/>
                  <a:pt x="14608" y="16108"/>
                  <a:pt x="14608" y="16075"/>
                </a:cubicBezTo>
                <a:cubicBezTo>
                  <a:pt x="14608" y="16075"/>
                  <a:pt x="14635" y="16042"/>
                  <a:pt x="14635" y="16009"/>
                </a:cubicBezTo>
                <a:cubicBezTo>
                  <a:pt x="14662" y="16009"/>
                  <a:pt x="14662" y="15975"/>
                  <a:pt x="14662" y="15942"/>
                </a:cubicBezTo>
                <a:cubicBezTo>
                  <a:pt x="14689" y="15942"/>
                  <a:pt x="14716" y="15909"/>
                  <a:pt x="14743" y="15909"/>
                </a:cubicBezTo>
                <a:cubicBezTo>
                  <a:pt x="14743" y="15875"/>
                  <a:pt x="14770" y="15875"/>
                  <a:pt x="14770" y="15875"/>
                </a:cubicBezTo>
                <a:cubicBezTo>
                  <a:pt x="14797" y="15842"/>
                  <a:pt x="14797" y="15809"/>
                  <a:pt x="14852" y="15809"/>
                </a:cubicBezTo>
                <a:cubicBezTo>
                  <a:pt x="14852" y="15776"/>
                  <a:pt x="14852" y="15776"/>
                  <a:pt x="14879" y="15742"/>
                </a:cubicBezTo>
                <a:cubicBezTo>
                  <a:pt x="14906" y="15742"/>
                  <a:pt x="14933" y="15742"/>
                  <a:pt x="14933" y="15709"/>
                </a:cubicBezTo>
                <a:cubicBezTo>
                  <a:pt x="14960" y="15709"/>
                  <a:pt x="14987" y="15709"/>
                  <a:pt x="15014" y="15709"/>
                </a:cubicBezTo>
                <a:cubicBezTo>
                  <a:pt x="15014" y="15676"/>
                  <a:pt x="15041" y="15676"/>
                  <a:pt x="15069" y="15643"/>
                </a:cubicBezTo>
                <a:cubicBezTo>
                  <a:pt x="15096" y="15643"/>
                  <a:pt x="15150" y="15643"/>
                  <a:pt x="15204" y="15609"/>
                </a:cubicBezTo>
                <a:cubicBezTo>
                  <a:pt x="15285" y="15609"/>
                  <a:pt x="15367" y="15543"/>
                  <a:pt x="15394" y="15443"/>
                </a:cubicBezTo>
                <a:cubicBezTo>
                  <a:pt x="15448" y="15343"/>
                  <a:pt x="15448" y="15243"/>
                  <a:pt x="15421" y="15110"/>
                </a:cubicBezTo>
                <a:cubicBezTo>
                  <a:pt x="15394" y="15077"/>
                  <a:pt x="15394" y="15010"/>
                  <a:pt x="15394" y="14944"/>
                </a:cubicBezTo>
                <a:cubicBezTo>
                  <a:pt x="15394" y="14944"/>
                  <a:pt x="15394" y="14944"/>
                  <a:pt x="15394" y="14910"/>
                </a:cubicBezTo>
                <a:cubicBezTo>
                  <a:pt x="15367" y="14877"/>
                  <a:pt x="15367" y="14810"/>
                  <a:pt x="15367" y="14777"/>
                </a:cubicBezTo>
                <a:cubicBezTo>
                  <a:pt x="15367" y="14744"/>
                  <a:pt x="15367" y="14744"/>
                  <a:pt x="15367" y="14744"/>
                </a:cubicBezTo>
                <a:cubicBezTo>
                  <a:pt x="15367" y="14644"/>
                  <a:pt x="15367" y="14544"/>
                  <a:pt x="15394" y="14411"/>
                </a:cubicBezTo>
                <a:cubicBezTo>
                  <a:pt x="15421" y="14378"/>
                  <a:pt x="15448" y="14311"/>
                  <a:pt x="15448" y="14278"/>
                </a:cubicBezTo>
                <a:cubicBezTo>
                  <a:pt x="15448" y="14245"/>
                  <a:pt x="15448" y="14245"/>
                  <a:pt x="15475" y="14245"/>
                </a:cubicBezTo>
                <a:cubicBezTo>
                  <a:pt x="15502" y="14211"/>
                  <a:pt x="15502" y="14178"/>
                  <a:pt x="15529" y="14145"/>
                </a:cubicBezTo>
                <a:cubicBezTo>
                  <a:pt x="15529" y="14112"/>
                  <a:pt x="15529" y="14078"/>
                  <a:pt x="15556" y="14078"/>
                </a:cubicBezTo>
                <a:cubicBezTo>
                  <a:pt x="15583" y="14045"/>
                  <a:pt x="15583" y="14012"/>
                  <a:pt x="15611" y="13978"/>
                </a:cubicBezTo>
                <a:cubicBezTo>
                  <a:pt x="15611" y="13978"/>
                  <a:pt x="15638" y="13945"/>
                  <a:pt x="15665" y="13945"/>
                </a:cubicBezTo>
                <a:cubicBezTo>
                  <a:pt x="15665" y="13945"/>
                  <a:pt x="15665" y="13912"/>
                  <a:pt x="15692" y="13912"/>
                </a:cubicBezTo>
                <a:cubicBezTo>
                  <a:pt x="15719" y="13879"/>
                  <a:pt x="15719" y="13879"/>
                  <a:pt x="15719" y="13879"/>
                </a:cubicBezTo>
                <a:cubicBezTo>
                  <a:pt x="15719" y="13879"/>
                  <a:pt x="15746" y="13879"/>
                  <a:pt x="15746" y="13845"/>
                </a:cubicBezTo>
                <a:lnTo>
                  <a:pt x="15746" y="11749"/>
                </a:lnTo>
                <a:cubicBezTo>
                  <a:pt x="15746" y="11449"/>
                  <a:pt x="15529" y="11183"/>
                  <a:pt x="15285" y="11183"/>
                </a:cubicBezTo>
                <a:close/>
                <a:moveTo>
                  <a:pt x="2575" y="3927"/>
                </a:moveTo>
                <a:lnTo>
                  <a:pt x="2575" y="8786"/>
                </a:lnTo>
                <a:cubicBezTo>
                  <a:pt x="2575" y="8820"/>
                  <a:pt x="2602" y="8820"/>
                  <a:pt x="2602" y="8820"/>
                </a:cubicBezTo>
                <a:lnTo>
                  <a:pt x="15719" y="8820"/>
                </a:lnTo>
                <a:cubicBezTo>
                  <a:pt x="15719" y="8820"/>
                  <a:pt x="15746" y="8820"/>
                  <a:pt x="15746" y="8786"/>
                </a:cubicBezTo>
                <a:lnTo>
                  <a:pt x="15746" y="3927"/>
                </a:lnTo>
                <a:close/>
                <a:moveTo>
                  <a:pt x="596" y="3927"/>
                </a:moveTo>
                <a:lnTo>
                  <a:pt x="596" y="18006"/>
                </a:lnTo>
                <a:cubicBezTo>
                  <a:pt x="596" y="18272"/>
                  <a:pt x="786" y="18505"/>
                  <a:pt x="976" y="18505"/>
                </a:cubicBezTo>
                <a:lnTo>
                  <a:pt x="14852" y="18505"/>
                </a:lnTo>
                <a:cubicBezTo>
                  <a:pt x="14852" y="18471"/>
                  <a:pt x="14852" y="18471"/>
                  <a:pt x="14879" y="18438"/>
                </a:cubicBezTo>
                <a:cubicBezTo>
                  <a:pt x="14879" y="18405"/>
                  <a:pt x="14906" y="18372"/>
                  <a:pt x="14906" y="18372"/>
                </a:cubicBezTo>
                <a:cubicBezTo>
                  <a:pt x="14933" y="18338"/>
                  <a:pt x="14960" y="18272"/>
                  <a:pt x="14960" y="18205"/>
                </a:cubicBezTo>
                <a:cubicBezTo>
                  <a:pt x="15041" y="18139"/>
                  <a:pt x="15069" y="18039"/>
                  <a:pt x="15069" y="17906"/>
                </a:cubicBezTo>
                <a:cubicBezTo>
                  <a:pt x="15041" y="17806"/>
                  <a:pt x="14960" y="17706"/>
                  <a:pt x="14906" y="17673"/>
                </a:cubicBezTo>
                <a:cubicBezTo>
                  <a:pt x="14879" y="17639"/>
                  <a:pt x="14852" y="17639"/>
                  <a:pt x="14852" y="17606"/>
                </a:cubicBezTo>
                <a:cubicBezTo>
                  <a:pt x="14797" y="17606"/>
                  <a:pt x="14797" y="17606"/>
                  <a:pt x="14770" y="17606"/>
                </a:cubicBezTo>
                <a:lnTo>
                  <a:pt x="11410" y="17606"/>
                </a:lnTo>
                <a:cubicBezTo>
                  <a:pt x="10543" y="17606"/>
                  <a:pt x="9838" y="16741"/>
                  <a:pt x="9838" y="15709"/>
                </a:cubicBezTo>
                <a:lnTo>
                  <a:pt x="9838" y="11749"/>
                </a:lnTo>
                <a:cubicBezTo>
                  <a:pt x="9838" y="11050"/>
                  <a:pt x="10326" y="10451"/>
                  <a:pt x="10895" y="10451"/>
                </a:cubicBezTo>
                <a:lnTo>
                  <a:pt x="15285" y="10451"/>
                </a:lnTo>
                <a:cubicBezTo>
                  <a:pt x="15854" y="10451"/>
                  <a:pt x="16342" y="11050"/>
                  <a:pt x="16342" y="11749"/>
                </a:cubicBezTo>
                <a:lnTo>
                  <a:pt x="16342" y="13646"/>
                </a:lnTo>
                <a:cubicBezTo>
                  <a:pt x="16478" y="13646"/>
                  <a:pt x="16613" y="13712"/>
                  <a:pt x="16722" y="13812"/>
                </a:cubicBezTo>
                <a:cubicBezTo>
                  <a:pt x="16803" y="13879"/>
                  <a:pt x="16911" y="13879"/>
                  <a:pt x="16993" y="13812"/>
                </a:cubicBezTo>
                <a:cubicBezTo>
                  <a:pt x="17074" y="13779"/>
                  <a:pt x="17128" y="13712"/>
                  <a:pt x="17155" y="13612"/>
                </a:cubicBezTo>
                <a:cubicBezTo>
                  <a:pt x="17182" y="13546"/>
                  <a:pt x="17210" y="13446"/>
                  <a:pt x="17237" y="13379"/>
                </a:cubicBezTo>
                <a:cubicBezTo>
                  <a:pt x="17237" y="13379"/>
                  <a:pt x="17237" y="13346"/>
                  <a:pt x="17264" y="13346"/>
                </a:cubicBezTo>
                <a:cubicBezTo>
                  <a:pt x="17291" y="13279"/>
                  <a:pt x="17318" y="13246"/>
                  <a:pt x="17372" y="13180"/>
                </a:cubicBezTo>
                <a:cubicBezTo>
                  <a:pt x="17426" y="13146"/>
                  <a:pt x="17453" y="13080"/>
                  <a:pt x="17508" y="13047"/>
                </a:cubicBezTo>
                <a:cubicBezTo>
                  <a:pt x="17535" y="13013"/>
                  <a:pt x="17535" y="13013"/>
                  <a:pt x="17562" y="13013"/>
                </a:cubicBezTo>
                <a:cubicBezTo>
                  <a:pt x="17589" y="12980"/>
                  <a:pt x="17643" y="12980"/>
                  <a:pt x="17670" y="12913"/>
                </a:cubicBezTo>
                <a:cubicBezTo>
                  <a:pt x="17697" y="12913"/>
                  <a:pt x="17697" y="12913"/>
                  <a:pt x="17724" y="12913"/>
                </a:cubicBezTo>
                <a:lnTo>
                  <a:pt x="17724" y="3927"/>
                </a:lnTo>
                <a:lnTo>
                  <a:pt x="16342" y="3927"/>
                </a:lnTo>
                <a:lnTo>
                  <a:pt x="16342" y="8786"/>
                </a:lnTo>
                <a:cubicBezTo>
                  <a:pt x="16342" y="9219"/>
                  <a:pt x="16044" y="9585"/>
                  <a:pt x="15719" y="9585"/>
                </a:cubicBezTo>
                <a:lnTo>
                  <a:pt x="2602" y="9585"/>
                </a:lnTo>
                <a:cubicBezTo>
                  <a:pt x="2277" y="9585"/>
                  <a:pt x="1978" y="9219"/>
                  <a:pt x="1978" y="8786"/>
                </a:cubicBezTo>
                <a:lnTo>
                  <a:pt x="1978" y="3927"/>
                </a:lnTo>
                <a:close/>
                <a:moveTo>
                  <a:pt x="16046" y="1619"/>
                </a:moveTo>
                <a:cubicBezTo>
                  <a:pt x="16220" y="1619"/>
                  <a:pt x="16345" y="1831"/>
                  <a:pt x="16345" y="2043"/>
                </a:cubicBezTo>
                <a:cubicBezTo>
                  <a:pt x="16345" y="2255"/>
                  <a:pt x="16220" y="2466"/>
                  <a:pt x="16046" y="2466"/>
                </a:cubicBezTo>
                <a:cubicBezTo>
                  <a:pt x="15897" y="2466"/>
                  <a:pt x="15772" y="2255"/>
                  <a:pt x="15772" y="2043"/>
                </a:cubicBezTo>
                <a:cubicBezTo>
                  <a:pt x="15772" y="1831"/>
                  <a:pt x="15897" y="1619"/>
                  <a:pt x="16046" y="1619"/>
                </a:cubicBezTo>
                <a:close/>
                <a:moveTo>
                  <a:pt x="14802" y="1619"/>
                </a:moveTo>
                <a:cubicBezTo>
                  <a:pt x="14974" y="1619"/>
                  <a:pt x="15146" y="1831"/>
                  <a:pt x="15146" y="2043"/>
                </a:cubicBezTo>
                <a:cubicBezTo>
                  <a:pt x="15146" y="2255"/>
                  <a:pt x="14974" y="2466"/>
                  <a:pt x="14802" y="2466"/>
                </a:cubicBezTo>
                <a:cubicBezTo>
                  <a:pt x="14601" y="2466"/>
                  <a:pt x="14458" y="2255"/>
                  <a:pt x="14458" y="2043"/>
                </a:cubicBezTo>
                <a:cubicBezTo>
                  <a:pt x="14458" y="1831"/>
                  <a:pt x="14601" y="1619"/>
                  <a:pt x="14802" y="1619"/>
                </a:cubicBezTo>
                <a:close/>
                <a:moveTo>
                  <a:pt x="13516" y="1619"/>
                </a:moveTo>
                <a:cubicBezTo>
                  <a:pt x="13688" y="1619"/>
                  <a:pt x="13832" y="1831"/>
                  <a:pt x="13832" y="2043"/>
                </a:cubicBezTo>
                <a:cubicBezTo>
                  <a:pt x="13832" y="2255"/>
                  <a:pt x="13688" y="2466"/>
                  <a:pt x="13516" y="2466"/>
                </a:cubicBezTo>
                <a:cubicBezTo>
                  <a:pt x="13316" y="2466"/>
                  <a:pt x="13144" y="2255"/>
                  <a:pt x="13144" y="2043"/>
                </a:cubicBezTo>
                <a:cubicBezTo>
                  <a:pt x="13144" y="1831"/>
                  <a:pt x="13316" y="1619"/>
                  <a:pt x="13516" y="1619"/>
                </a:cubicBezTo>
                <a:close/>
                <a:moveTo>
                  <a:pt x="2336" y="1619"/>
                </a:moveTo>
                <a:lnTo>
                  <a:pt x="4328" y="1619"/>
                </a:lnTo>
                <a:cubicBezTo>
                  <a:pt x="4494" y="1619"/>
                  <a:pt x="4632" y="1779"/>
                  <a:pt x="4632" y="1971"/>
                </a:cubicBezTo>
                <a:cubicBezTo>
                  <a:pt x="4632" y="2163"/>
                  <a:pt x="4494" y="2323"/>
                  <a:pt x="4328" y="2323"/>
                </a:cubicBezTo>
                <a:lnTo>
                  <a:pt x="2336" y="2323"/>
                </a:lnTo>
                <a:cubicBezTo>
                  <a:pt x="2170" y="2323"/>
                  <a:pt x="2031" y="2163"/>
                  <a:pt x="2031" y="1971"/>
                </a:cubicBezTo>
                <a:cubicBezTo>
                  <a:pt x="2031" y="1779"/>
                  <a:pt x="2170" y="1619"/>
                  <a:pt x="2336" y="1619"/>
                </a:cubicBezTo>
                <a:close/>
                <a:moveTo>
                  <a:pt x="976" y="732"/>
                </a:moveTo>
                <a:cubicBezTo>
                  <a:pt x="786" y="732"/>
                  <a:pt x="596" y="932"/>
                  <a:pt x="596" y="1198"/>
                </a:cubicBezTo>
                <a:lnTo>
                  <a:pt x="596" y="3228"/>
                </a:lnTo>
                <a:lnTo>
                  <a:pt x="17724" y="3228"/>
                </a:lnTo>
                <a:lnTo>
                  <a:pt x="17724" y="1198"/>
                </a:lnTo>
                <a:cubicBezTo>
                  <a:pt x="17724" y="932"/>
                  <a:pt x="17535" y="732"/>
                  <a:pt x="17318" y="732"/>
                </a:cubicBezTo>
                <a:close/>
                <a:moveTo>
                  <a:pt x="976" y="0"/>
                </a:moveTo>
                <a:lnTo>
                  <a:pt x="17318" y="0"/>
                </a:lnTo>
                <a:cubicBezTo>
                  <a:pt x="17860" y="0"/>
                  <a:pt x="18294" y="532"/>
                  <a:pt x="18294" y="1198"/>
                </a:cubicBezTo>
                <a:lnTo>
                  <a:pt x="18294" y="12913"/>
                </a:lnTo>
                <a:cubicBezTo>
                  <a:pt x="18565" y="13013"/>
                  <a:pt x="18754" y="13279"/>
                  <a:pt x="18836" y="13612"/>
                </a:cubicBezTo>
                <a:cubicBezTo>
                  <a:pt x="18863" y="13712"/>
                  <a:pt x="18944" y="13779"/>
                  <a:pt x="19025" y="13812"/>
                </a:cubicBezTo>
                <a:cubicBezTo>
                  <a:pt x="19107" y="13879"/>
                  <a:pt x="19188" y="13879"/>
                  <a:pt x="19296" y="13812"/>
                </a:cubicBezTo>
                <a:cubicBezTo>
                  <a:pt x="19622" y="13546"/>
                  <a:pt x="20028" y="13612"/>
                  <a:pt x="20326" y="13912"/>
                </a:cubicBezTo>
                <a:cubicBezTo>
                  <a:pt x="20597" y="14211"/>
                  <a:pt x="20706" y="14677"/>
                  <a:pt x="20570" y="15110"/>
                </a:cubicBezTo>
                <a:cubicBezTo>
                  <a:pt x="20543" y="15243"/>
                  <a:pt x="20543" y="15343"/>
                  <a:pt x="20597" y="15443"/>
                </a:cubicBezTo>
                <a:cubicBezTo>
                  <a:pt x="20651" y="15543"/>
                  <a:pt x="20706" y="15609"/>
                  <a:pt x="20814" y="15609"/>
                </a:cubicBezTo>
                <a:cubicBezTo>
                  <a:pt x="21193" y="15709"/>
                  <a:pt x="21464" y="16042"/>
                  <a:pt x="21546" y="16508"/>
                </a:cubicBezTo>
                <a:cubicBezTo>
                  <a:pt x="21600" y="16974"/>
                  <a:pt x="21437" y="17440"/>
                  <a:pt x="21085" y="17673"/>
                </a:cubicBezTo>
                <a:cubicBezTo>
                  <a:pt x="21031" y="17706"/>
                  <a:pt x="20950" y="17806"/>
                  <a:pt x="20950" y="17906"/>
                </a:cubicBezTo>
                <a:cubicBezTo>
                  <a:pt x="20922" y="18039"/>
                  <a:pt x="20950" y="18139"/>
                  <a:pt x="21031" y="18205"/>
                </a:cubicBezTo>
                <a:cubicBezTo>
                  <a:pt x="21275" y="18571"/>
                  <a:pt x="21302" y="19071"/>
                  <a:pt x="21112" y="19470"/>
                </a:cubicBezTo>
                <a:cubicBezTo>
                  <a:pt x="20922" y="19903"/>
                  <a:pt x="20570" y="20102"/>
                  <a:pt x="20191" y="20002"/>
                </a:cubicBezTo>
                <a:cubicBezTo>
                  <a:pt x="20082" y="20002"/>
                  <a:pt x="20001" y="20036"/>
                  <a:pt x="19920" y="20102"/>
                </a:cubicBezTo>
                <a:cubicBezTo>
                  <a:pt x="19838" y="20169"/>
                  <a:pt x="19811" y="20269"/>
                  <a:pt x="19811" y="20369"/>
                </a:cubicBezTo>
                <a:cubicBezTo>
                  <a:pt x="19811" y="20868"/>
                  <a:pt x="19594" y="21267"/>
                  <a:pt x="19242" y="21434"/>
                </a:cubicBezTo>
                <a:cubicBezTo>
                  <a:pt x="18863" y="21600"/>
                  <a:pt x="18483" y="21467"/>
                  <a:pt x="18239" y="21101"/>
                </a:cubicBezTo>
                <a:cubicBezTo>
                  <a:pt x="18131" y="20934"/>
                  <a:pt x="17887" y="20934"/>
                  <a:pt x="17752" y="21101"/>
                </a:cubicBezTo>
                <a:cubicBezTo>
                  <a:pt x="17589" y="21367"/>
                  <a:pt x="17345" y="21500"/>
                  <a:pt x="17074" y="21500"/>
                </a:cubicBezTo>
                <a:cubicBezTo>
                  <a:pt x="16993" y="21500"/>
                  <a:pt x="16857" y="21467"/>
                  <a:pt x="16776" y="21434"/>
                </a:cubicBezTo>
                <a:cubicBezTo>
                  <a:pt x="16396" y="21267"/>
                  <a:pt x="16180" y="20868"/>
                  <a:pt x="16180" y="20369"/>
                </a:cubicBezTo>
                <a:cubicBezTo>
                  <a:pt x="16180" y="20269"/>
                  <a:pt x="16153" y="20169"/>
                  <a:pt x="16071" y="20102"/>
                </a:cubicBezTo>
                <a:cubicBezTo>
                  <a:pt x="16017" y="20036"/>
                  <a:pt x="15909" y="20002"/>
                  <a:pt x="15827" y="20002"/>
                </a:cubicBezTo>
                <a:cubicBezTo>
                  <a:pt x="15448" y="20102"/>
                  <a:pt x="15069" y="19903"/>
                  <a:pt x="14906" y="19470"/>
                </a:cubicBezTo>
                <a:cubicBezTo>
                  <a:pt x="14852" y="19403"/>
                  <a:pt x="14797" y="19304"/>
                  <a:pt x="14797" y="19204"/>
                </a:cubicBezTo>
                <a:lnTo>
                  <a:pt x="976" y="19204"/>
                </a:lnTo>
                <a:cubicBezTo>
                  <a:pt x="461" y="19204"/>
                  <a:pt x="0" y="18704"/>
                  <a:pt x="0" y="18006"/>
                </a:cubicBezTo>
                <a:lnTo>
                  <a:pt x="0" y="1198"/>
                </a:lnTo>
                <a:cubicBezTo>
                  <a:pt x="0" y="532"/>
                  <a:pt x="461" y="0"/>
                  <a:pt x="976" y="0"/>
                </a:cubicBezTo>
                <a:close/>
              </a:path>
            </a:pathLst>
          </a:custGeom>
          <a:solidFill>
            <a:srgbClr val="FFFFFF"/>
          </a:solidFill>
          <a:ln w="12700">
            <a:miter lim="400000"/>
          </a:ln>
        </p:spPr>
        <p:txBody>
          <a:bodyPr lIns="45719" rIns="45719" anchor="ctr"/>
          <a:lstStyle/>
          <a:p>
            <a:pPr algn="l" defTabSz="1828433">
              <a:defRPr sz="3400">
                <a:solidFill>
                  <a:srgbClr val="747993"/>
                </a:solidFill>
                <a:latin typeface="Poppins Regular"/>
                <a:ea typeface="Poppins Regular"/>
                <a:cs typeface="Poppins Regular"/>
                <a:sym typeface="Poppins Regular"/>
              </a:defRPr>
            </a:pPr>
          </a:p>
        </p:txBody>
      </p:sp>
      <p:grpSp>
        <p:nvGrpSpPr>
          <p:cNvPr id="2773" name="Image"/>
          <p:cNvGrpSpPr/>
          <p:nvPr/>
        </p:nvGrpSpPr>
        <p:grpSpPr>
          <a:xfrm>
            <a:off x="3238285" y="2695772"/>
            <a:ext cx="18562541" cy="10468770"/>
            <a:chOff x="0" y="0"/>
            <a:chExt cx="18562539" cy="10468769"/>
          </a:xfrm>
        </p:grpSpPr>
        <p:pic>
          <p:nvPicPr>
            <p:cNvPr id="2772" name="Image" descr="Image"/>
            <p:cNvPicPr>
              <a:picLocks noChangeAspect="1"/>
            </p:cNvPicPr>
            <p:nvPr/>
          </p:nvPicPr>
          <p:blipFill>
            <a:blip r:embed="rId3">
              <a:extLst/>
            </a:blip>
            <a:stretch>
              <a:fillRect/>
            </a:stretch>
          </p:blipFill>
          <p:spPr>
            <a:xfrm>
              <a:off x="215900" y="139700"/>
              <a:ext cx="18130740" cy="9909970"/>
            </a:xfrm>
            <a:prstGeom prst="rect">
              <a:avLst/>
            </a:prstGeom>
            <a:ln>
              <a:noFill/>
            </a:ln>
            <a:effectLst/>
          </p:spPr>
        </p:pic>
        <p:pic>
          <p:nvPicPr>
            <p:cNvPr id="2771" name="Image" descr="Image"/>
            <p:cNvPicPr>
              <a:picLocks noChangeAspect="0"/>
            </p:cNvPicPr>
            <p:nvPr/>
          </p:nvPicPr>
          <p:blipFill>
            <a:blip r:embed="rId4">
              <a:extLst/>
            </a:blip>
            <a:stretch>
              <a:fillRect/>
            </a:stretch>
          </p:blipFill>
          <p:spPr>
            <a:xfrm>
              <a:off x="0" y="0"/>
              <a:ext cx="18562540" cy="10468770"/>
            </a:xfrm>
            <a:prstGeom prst="rect">
              <a:avLst/>
            </a:prstGeom>
            <a:effectLst/>
          </p:spPr>
        </p:pic>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90" name="Group"/>
          <p:cNvGrpSpPr/>
          <p:nvPr/>
        </p:nvGrpSpPr>
        <p:grpSpPr>
          <a:xfrm>
            <a:off x="7928277" y="3180332"/>
            <a:ext cx="8527446" cy="8528690"/>
            <a:chOff x="0" y="0"/>
            <a:chExt cx="8527444" cy="8528688"/>
          </a:xfrm>
        </p:grpSpPr>
        <p:sp>
          <p:nvSpPr>
            <p:cNvPr id="272" name="Freeform: Shape 22"/>
            <p:cNvSpPr/>
            <p:nvPr/>
          </p:nvSpPr>
          <p:spPr>
            <a:xfrm>
              <a:off x="4219495" y="4219495"/>
              <a:ext cx="2430541" cy="24305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92" y="21600"/>
                  </a:moveTo>
                  <a:lnTo>
                    <a:pt x="0" y="797"/>
                  </a:lnTo>
                  <a:lnTo>
                    <a:pt x="797" y="0"/>
                  </a:lnTo>
                  <a:lnTo>
                    <a:pt x="21600" y="20803"/>
                  </a:lnTo>
                  <a:close/>
                </a:path>
              </a:pathLst>
            </a:custGeom>
            <a:solidFill>
              <a:srgbClr val="F4706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73" name="Freeform: Shape 23"/>
            <p:cNvSpPr/>
            <p:nvPr/>
          </p:nvSpPr>
          <p:spPr>
            <a:xfrm>
              <a:off x="4219495" y="1879899"/>
              <a:ext cx="2430541" cy="24292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7" y="21600"/>
                  </a:moveTo>
                  <a:lnTo>
                    <a:pt x="0" y="20803"/>
                  </a:lnTo>
                  <a:lnTo>
                    <a:pt x="20792" y="0"/>
                  </a:lnTo>
                  <a:lnTo>
                    <a:pt x="21600" y="797"/>
                  </a:lnTo>
                  <a:close/>
                </a:path>
              </a:pathLst>
            </a:custGeom>
            <a:solidFill>
              <a:srgbClr val="E4864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74" name="Freeform: Shape 24"/>
            <p:cNvSpPr/>
            <p:nvPr/>
          </p:nvSpPr>
          <p:spPr>
            <a:xfrm>
              <a:off x="1878654" y="1879899"/>
              <a:ext cx="2429295" cy="24292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03" y="21600"/>
                  </a:moveTo>
                  <a:lnTo>
                    <a:pt x="0" y="797"/>
                  </a:lnTo>
                  <a:lnTo>
                    <a:pt x="797" y="0"/>
                  </a:lnTo>
                  <a:lnTo>
                    <a:pt x="21600" y="20803"/>
                  </a:lnTo>
                  <a:close/>
                </a:path>
              </a:pathLst>
            </a:custGeom>
            <a:solidFill>
              <a:srgbClr val="A0DEF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75" name="Freeform: Shape 25"/>
            <p:cNvSpPr/>
            <p:nvPr/>
          </p:nvSpPr>
          <p:spPr>
            <a:xfrm>
              <a:off x="1878654" y="4219495"/>
              <a:ext cx="2429295" cy="24305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7" y="21600"/>
                  </a:moveTo>
                  <a:lnTo>
                    <a:pt x="0" y="20803"/>
                  </a:lnTo>
                  <a:lnTo>
                    <a:pt x="20803" y="0"/>
                  </a:lnTo>
                  <a:lnTo>
                    <a:pt x="21600" y="797"/>
                  </a:lnTo>
                  <a:close/>
                </a:path>
              </a:pathLst>
            </a:custGeom>
            <a:solidFill>
              <a:srgbClr val="A3D89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76" name="Freeform: Shape 26"/>
            <p:cNvSpPr/>
            <p:nvPr/>
          </p:nvSpPr>
          <p:spPr>
            <a:xfrm>
              <a:off x="6463165" y="241682"/>
              <a:ext cx="1823841" cy="18225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75"/>
                    <a:pt x="16764" y="21600"/>
                    <a:pt x="10793" y="21600"/>
                  </a:cubicBezTo>
                  <a:cubicBezTo>
                    <a:pt x="4836" y="21600"/>
                    <a:pt x="0" y="16775"/>
                    <a:pt x="0" y="10800"/>
                  </a:cubicBezTo>
                  <a:cubicBezTo>
                    <a:pt x="0" y="4839"/>
                    <a:pt x="4836" y="0"/>
                    <a:pt x="10793" y="0"/>
                  </a:cubicBezTo>
                  <a:cubicBezTo>
                    <a:pt x="16764" y="0"/>
                    <a:pt x="21600" y="4839"/>
                    <a:pt x="21600" y="10800"/>
                  </a:cubicBezTo>
                  <a:close/>
                </a:path>
              </a:pathLst>
            </a:custGeom>
            <a:solidFill>
              <a:srgbClr val="E4864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77" name="Freeform: Shape 27"/>
            <p:cNvSpPr/>
            <p:nvPr/>
          </p:nvSpPr>
          <p:spPr>
            <a:xfrm>
              <a:off x="240438" y="241682"/>
              <a:ext cx="1822594" cy="1822594"/>
            </a:xfrm>
            <a:prstGeom prst="ellipse">
              <a:avLst/>
            </a:prstGeom>
            <a:solidFill>
              <a:srgbClr val="A0DEF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78" name="Freeform: Shape 28"/>
            <p:cNvSpPr/>
            <p:nvPr/>
          </p:nvSpPr>
          <p:spPr>
            <a:xfrm>
              <a:off x="6463165" y="6464412"/>
              <a:ext cx="1823841" cy="1822594"/>
            </a:xfrm>
            <a:prstGeom prst="ellipse">
              <a:avLst/>
            </a:prstGeom>
            <a:solidFill>
              <a:srgbClr val="F4706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79" name="Freeform: Shape 29"/>
            <p:cNvSpPr/>
            <p:nvPr/>
          </p:nvSpPr>
          <p:spPr>
            <a:xfrm>
              <a:off x="240438" y="6464412"/>
              <a:ext cx="1822594" cy="1822594"/>
            </a:xfrm>
            <a:prstGeom prst="ellipse">
              <a:avLst/>
            </a:prstGeom>
            <a:solidFill>
              <a:srgbClr val="A3D89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80" name="Freeform: Shape 30"/>
            <p:cNvSpPr/>
            <p:nvPr/>
          </p:nvSpPr>
          <p:spPr>
            <a:xfrm>
              <a:off x="1438886" y="1441381"/>
              <a:ext cx="5649667" cy="5648420"/>
            </a:xfrm>
            <a:prstGeom prst="ellipse">
              <a:avLst/>
            </a:prstGeom>
            <a:solidFill>
              <a:srgbClr val="74A1D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81" name="Freeform: Shape 31"/>
            <p:cNvSpPr/>
            <p:nvPr/>
          </p:nvSpPr>
          <p:spPr>
            <a:xfrm>
              <a:off x="6222729" y="6223974"/>
              <a:ext cx="2304716" cy="23047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4" y="1179"/>
                  </a:moveTo>
                  <a:cubicBezTo>
                    <a:pt x="5496" y="1179"/>
                    <a:pt x="1190" y="5496"/>
                    <a:pt x="1190" y="10794"/>
                  </a:cubicBezTo>
                  <a:cubicBezTo>
                    <a:pt x="1190" y="16092"/>
                    <a:pt x="5496" y="20410"/>
                    <a:pt x="10794" y="20410"/>
                  </a:cubicBezTo>
                  <a:cubicBezTo>
                    <a:pt x="16092" y="20410"/>
                    <a:pt x="20410" y="16092"/>
                    <a:pt x="20410" y="10794"/>
                  </a:cubicBezTo>
                  <a:cubicBezTo>
                    <a:pt x="20410" y="5496"/>
                    <a:pt x="16092" y="1179"/>
                    <a:pt x="10794" y="1179"/>
                  </a:cubicBezTo>
                  <a:close/>
                  <a:moveTo>
                    <a:pt x="10794" y="21600"/>
                  </a:moveTo>
                  <a:cubicBezTo>
                    <a:pt x="4843" y="21600"/>
                    <a:pt x="0" y="16757"/>
                    <a:pt x="0" y="10794"/>
                  </a:cubicBezTo>
                  <a:cubicBezTo>
                    <a:pt x="0" y="4843"/>
                    <a:pt x="4843" y="0"/>
                    <a:pt x="10794" y="0"/>
                  </a:cubicBezTo>
                  <a:cubicBezTo>
                    <a:pt x="16746" y="0"/>
                    <a:pt x="21600" y="4843"/>
                    <a:pt x="21600" y="10794"/>
                  </a:cubicBezTo>
                  <a:cubicBezTo>
                    <a:pt x="21600" y="16757"/>
                    <a:pt x="16746" y="21600"/>
                    <a:pt x="10794" y="21600"/>
                  </a:cubicBezTo>
                  <a:close/>
                </a:path>
              </a:pathLst>
            </a:custGeom>
            <a:solidFill>
              <a:srgbClr val="F47068"/>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82" name="Freeform: Shape 32"/>
            <p:cNvSpPr/>
            <p:nvPr/>
          </p:nvSpPr>
          <p:spPr>
            <a:xfrm>
              <a:off x="0" y="6223974"/>
              <a:ext cx="2304715" cy="23047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4" y="1179"/>
                  </a:moveTo>
                  <a:cubicBezTo>
                    <a:pt x="5496" y="1179"/>
                    <a:pt x="1179" y="5496"/>
                    <a:pt x="1179" y="10794"/>
                  </a:cubicBezTo>
                  <a:cubicBezTo>
                    <a:pt x="1179" y="16092"/>
                    <a:pt x="5496" y="20410"/>
                    <a:pt x="10794" y="20410"/>
                  </a:cubicBezTo>
                  <a:cubicBezTo>
                    <a:pt x="16092" y="20410"/>
                    <a:pt x="20398" y="16092"/>
                    <a:pt x="20398" y="10794"/>
                  </a:cubicBezTo>
                  <a:cubicBezTo>
                    <a:pt x="20398" y="5496"/>
                    <a:pt x="16092" y="1179"/>
                    <a:pt x="10794" y="1179"/>
                  </a:cubicBezTo>
                  <a:close/>
                  <a:moveTo>
                    <a:pt x="10794" y="21600"/>
                  </a:moveTo>
                  <a:cubicBezTo>
                    <a:pt x="4843" y="21600"/>
                    <a:pt x="0" y="16757"/>
                    <a:pt x="0" y="10794"/>
                  </a:cubicBezTo>
                  <a:cubicBezTo>
                    <a:pt x="0" y="4843"/>
                    <a:pt x="4843" y="0"/>
                    <a:pt x="10794" y="0"/>
                  </a:cubicBezTo>
                  <a:cubicBezTo>
                    <a:pt x="16757" y="0"/>
                    <a:pt x="21600" y="4843"/>
                    <a:pt x="21600" y="10794"/>
                  </a:cubicBezTo>
                  <a:cubicBezTo>
                    <a:pt x="21600" y="16757"/>
                    <a:pt x="16757" y="21600"/>
                    <a:pt x="10794" y="21600"/>
                  </a:cubicBezTo>
                  <a:close/>
                </a:path>
              </a:pathLst>
            </a:custGeom>
            <a:solidFill>
              <a:srgbClr val="A3D89B"/>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83" name="Freeform: Shape 33"/>
            <p:cNvSpPr/>
            <p:nvPr/>
          </p:nvSpPr>
          <p:spPr>
            <a:xfrm>
              <a:off x="0" y="0"/>
              <a:ext cx="2304715" cy="23059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4" y="1190"/>
                  </a:moveTo>
                  <a:cubicBezTo>
                    <a:pt x="5496" y="1190"/>
                    <a:pt x="1179" y="5505"/>
                    <a:pt x="1179" y="10800"/>
                  </a:cubicBezTo>
                  <a:cubicBezTo>
                    <a:pt x="1179" y="16107"/>
                    <a:pt x="5496" y="20410"/>
                    <a:pt x="10794" y="20410"/>
                  </a:cubicBezTo>
                  <a:cubicBezTo>
                    <a:pt x="16092" y="20410"/>
                    <a:pt x="20398" y="16107"/>
                    <a:pt x="20398" y="10800"/>
                  </a:cubicBezTo>
                  <a:cubicBezTo>
                    <a:pt x="20398" y="5505"/>
                    <a:pt x="16092" y="1190"/>
                    <a:pt x="10794" y="1190"/>
                  </a:cubicBezTo>
                  <a:close/>
                  <a:moveTo>
                    <a:pt x="10794" y="21600"/>
                  </a:moveTo>
                  <a:cubicBezTo>
                    <a:pt x="4843" y="21600"/>
                    <a:pt x="0" y="16748"/>
                    <a:pt x="0" y="10800"/>
                  </a:cubicBezTo>
                  <a:cubicBezTo>
                    <a:pt x="0" y="4852"/>
                    <a:pt x="4843" y="0"/>
                    <a:pt x="10794" y="0"/>
                  </a:cubicBezTo>
                  <a:cubicBezTo>
                    <a:pt x="16757" y="0"/>
                    <a:pt x="21600" y="4852"/>
                    <a:pt x="21600" y="10800"/>
                  </a:cubicBezTo>
                  <a:cubicBezTo>
                    <a:pt x="21600" y="16748"/>
                    <a:pt x="16757" y="21600"/>
                    <a:pt x="10794" y="21600"/>
                  </a:cubicBezTo>
                  <a:close/>
                </a:path>
              </a:pathLst>
            </a:custGeom>
            <a:solidFill>
              <a:srgbClr val="A0DEF1"/>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84" name="Freeform: Shape 34"/>
            <p:cNvSpPr/>
            <p:nvPr/>
          </p:nvSpPr>
          <p:spPr>
            <a:xfrm>
              <a:off x="6222729" y="0"/>
              <a:ext cx="2304716" cy="23059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4" y="1190"/>
                  </a:moveTo>
                  <a:cubicBezTo>
                    <a:pt x="5496" y="1190"/>
                    <a:pt x="1190" y="5505"/>
                    <a:pt x="1190" y="10800"/>
                  </a:cubicBezTo>
                  <a:cubicBezTo>
                    <a:pt x="1190" y="16107"/>
                    <a:pt x="5496" y="20410"/>
                    <a:pt x="10794" y="20410"/>
                  </a:cubicBezTo>
                  <a:cubicBezTo>
                    <a:pt x="16092" y="20410"/>
                    <a:pt x="20410" y="16107"/>
                    <a:pt x="20410" y="10800"/>
                  </a:cubicBezTo>
                  <a:cubicBezTo>
                    <a:pt x="20410" y="5505"/>
                    <a:pt x="16092" y="1190"/>
                    <a:pt x="10794" y="1190"/>
                  </a:cubicBezTo>
                  <a:close/>
                  <a:moveTo>
                    <a:pt x="10794" y="21600"/>
                  </a:moveTo>
                  <a:cubicBezTo>
                    <a:pt x="4843" y="21600"/>
                    <a:pt x="0" y="16748"/>
                    <a:pt x="0" y="10800"/>
                  </a:cubicBezTo>
                  <a:cubicBezTo>
                    <a:pt x="0" y="4852"/>
                    <a:pt x="4843" y="0"/>
                    <a:pt x="10794" y="0"/>
                  </a:cubicBezTo>
                  <a:cubicBezTo>
                    <a:pt x="16746" y="0"/>
                    <a:pt x="21600" y="4852"/>
                    <a:pt x="21600" y="10800"/>
                  </a:cubicBezTo>
                  <a:cubicBezTo>
                    <a:pt x="21600" y="16748"/>
                    <a:pt x="16746" y="21600"/>
                    <a:pt x="10794" y="21600"/>
                  </a:cubicBezTo>
                  <a:close/>
                </a:path>
              </a:pathLst>
            </a:custGeom>
            <a:solidFill>
              <a:srgbClr val="E48643"/>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85" name="Freeform: Shape 53"/>
            <p:cNvSpPr/>
            <p:nvPr/>
          </p:nvSpPr>
          <p:spPr>
            <a:xfrm>
              <a:off x="6885490" y="849630"/>
              <a:ext cx="977947" cy="606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459" y="11567"/>
                  </a:moveTo>
                  <a:lnTo>
                    <a:pt x="17020" y="17003"/>
                  </a:lnTo>
                  <a:cubicBezTo>
                    <a:pt x="16993" y="17047"/>
                    <a:pt x="17020" y="17136"/>
                    <a:pt x="17048" y="17224"/>
                  </a:cubicBezTo>
                  <a:lnTo>
                    <a:pt x="17486" y="19169"/>
                  </a:lnTo>
                  <a:lnTo>
                    <a:pt x="18008" y="17268"/>
                  </a:lnTo>
                  <a:cubicBezTo>
                    <a:pt x="18035" y="17136"/>
                    <a:pt x="18035" y="17047"/>
                    <a:pt x="18035" y="16959"/>
                  </a:cubicBezTo>
                  <a:lnTo>
                    <a:pt x="17569" y="11567"/>
                  </a:lnTo>
                  <a:cubicBezTo>
                    <a:pt x="17569" y="11567"/>
                    <a:pt x="17541" y="11567"/>
                    <a:pt x="17514" y="11567"/>
                  </a:cubicBezTo>
                  <a:cubicBezTo>
                    <a:pt x="17486" y="11567"/>
                    <a:pt x="17459" y="11567"/>
                    <a:pt x="17459" y="11567"/>
                  </a:cubicBezTo>
                  <a:close/>
                  <a:moveTo>
                    <a:pt x="4031" y="11567"/>
                  </a:moveTo>
                  <a:lnTo>
                    <a:pt x="3565" y="17003"/>
                  </a:lnTo>
                  <a:cubicBezTo>
                    <a:pt x="3565" y="17047"/>
                    <a:pt x="3592" y="17136"/>
                    <a:pt x="3620" y="17224"/>
                  </a:cubicBezTo>
                  <a:lnTo>
                    <a:pt x="4059" y="19169"/>
                  </a:lnTo>
                  <a:lnTo>
                    <a:pt x="4580" y="17268"/>
                  </a:lnTo>
                  <a:cubicBezTo>
                    <a:pt x="4607" y="17136"/>
                    <a:pt x="4607" y="17047"/>
                    <a:pt x="4607" y="16959"/>
                  </a:cubicBezTo>
                  <a:lnTo>
                    <a:pt x="4141" y="11567"/>
                  </a:lnTo>
                  <a:cubicBezTo>
                    <a:pt x="4141" y="11567"/>
                    <a:pt x="4114" y="11567"/>
                    <a:pt x="4086" y="11567"/>
                  </a:cubicBezTo>
                  <a:cubicBezTo>
                    <a:pt x="4059" y="11567"/>
                    <a:pt x="4031" y="11567"/>
                    <a:pt x="4031" y="11567"/>
                  </a:cubicBezTo>
                  <a:close/>
                  <a:moveTo>
                    <a:pt x="17048" y="9754"/>
                  </a:moveTo>
                  <a:cubicBezTo>
                    <a:pt x="16965" y="9754"/>
                    <a:pt x="16883" y="9754"/>
                    <a:pt x="16801" y="9799"/>
                  </a:cubicBezTo>
                  <a:lnTo>
                    <a:pt x="17514" y="10550"/>
                  </a:lnTo>
                  <a:lnTo>
                    <a:pt x="18227" y="9799"/>
                  </a:lnTo>
                  <a:cubicBezTo>
                    <a:pt x="18145" y="9754"/>
                    <a:pt x="18062" y="9754"/>
                    <a:pt x="18008" y="9754"/>
                  </a:cubicBezTo>
                  <a:close/>
                  <a:moveTo>
                    <a:pt x="3620" y="9754"/>
                  </a:moveTo>
                  <a:cubicBezTo>
                    <a:pt x="3538" y="9754"/>
                    <a:pt x="3455" y="9754"/>
                    <a:pt x="3373" y="9799"/>
                  </a:cubicBezTo>
                  <a:lnTo>
                    <a:pt x="4086" y="10550"/>
                  </a:lnTo>
                  <a:lnTo>
                    <a:pt x="4799" y="9799"/>
                  </a:lnTo>
                  <a:cubicBezTo>
                    <a:pt x="4717" y="9754"/>
                    <a:pt x="4635" y="9754"/>
                    <a:pt x="4580" y="9754"/>
                  </a:cubicBezTo>
                  <a:close/>
                  <a:moveTo>
                    <a:pt x="17048" y="8782"/>
                  </a:moveTo>
                  <a:lnTo>
                    <a:pt x="18008" y="8782"/>
                  </a:lnTo>
                  <a:cubicBezTo>
                    <a:pt x="18419" y="8782"/>
                    <a:pt x="18858" y="8915"/>
                    <a:pt x="19269" y="9180"/>
                  </a:cubicBezTo>
                  <a:lnTo>
                    <a:pt x="20558" y="10020"/>
                  </a:lnTo>
                  <a:cubicBezTo>
                    <a:pt x="21189" y="10462"/>
                    <a:pt x="21600" y="11434"/>
                    <a:pt x="21600" y="12539"/>
                  </a:cubicBezTo>
                  <a:lnTo>
                    <a:pt x="21600" y="18064"/>
                  </a:lnTo>
                  <a:cubicBezTo>
                    <a:pt x="21600" y="18506"/>
                    <a:pt x="21490" y="18948"/>
                    <a:pt x="21298" y="19257"/>
                  </a:cubicBezTo>
                  <a:lnTo>
                    <a:pt x="20311" y="20849"/>
                  </a:lnTo>
                  <a:lnTo>
                    <a:pt x="20311" y="21114"/>
                  </a:lnTo>
                  <a:cubicBezTo>
                    <a:pt x="20311" y="21379"/>
                    <a:pt x="20201" y="21600"/>
                    <a:pt x="20037" y="21600"/>
                  </a:cubicBezTo>
                  <a:cubicBezTo>
                    <a:pt x="19845" y="21600"/>
                    <a:pt x="19735" y="21379"/>
                    <a:pt x="19735" y="21114"/>
                  </a:cubicBezTo>
                  <a:lnTo>
                    <a:pt x="19735" y="13069"/>
                  </a:lnTo>
                  <a:cubicBezTo>
                    <a:pt x="19735" y="12804"/>
                    <a:pt x="19845" y="12583"/>
                    <a:pt x="20037" y="12583"/>
                  </a:cubicBezTo>
                  <a:cubicBezTo>
                    <a:pt x="20201" y="12583"/>
                    <a:pt x="20311" y="12804"/>
                    <a:pt x="20311" y="13069"/>
                  </a:cubicBezTo>
                  <a:lnTo>
                    <a:pt x="20311" y="19434"/>
                  </a:lnTo>
                  <a:lnTo>
                    <a:pt x="20887" y="18594"/>
                  </a:lnTo>
                  <a:cubicBezTo>
                    <a:pt x="20942" y="18462"/>
                    <a:pt x="20997" y="18285"/>
                    <a:pt x="20997" y="18064"/>
                  </a:cubicBezTo>
                  <a:lnTo>
                    <a:pt x="20997" y="12539"/>
                  </a:lnTo>
                  <a:cubicBezTo>
                    <a:pt x="20997" y="11832"/>
                    <a:pt x="20722" y="11169"/>
                    <a:pt x="20311" y="10904"/>
                  </a:cubicBezTo>
                  <a:lnTo>
                    <a:pt x="19050" y="10108"/>
                  </a:lnTo>
                  <a:lnTo>
                    <a:pt x="19022" y="10108"/>
                  </a:lnTo>
                  <a:lnTo>
                    <a:pt x="18145" y="11036"/>
                  </a:lnTo>
                  <a:lnTo>
                    <a:pt x="18611" y="16826"/>
                  </a:lnTo>
                  <a:cubicBezTo>
                    <a:pt x="18638" y="17136"/>
                    <a:pt x="18611" y="17401"/>
                    <a:pt x="18529" y="17666"/>
                  </a:cubicBezTo>
                  <a:lnTo>
                    <a:pt x="17980" y="19832"/>
                  </a:lnTo>
                  <a:cubicBezTo>
                    <a:pt x="17870" y="20141"/>
                    <a:pt x="17706" y="20318"/>
                    <a:pt x="17486" y="20318"/>
                  </a:cubicBezTo>
                  <a:lnTo>
                    <a:pt x="17459" y="20318"/>
                  </a:lnTo>
                  <a:cubicBezTo>
                    <a:pt x="17267" y="20318"/>
                    <a:pt x="17103" y="20141"/>
                    <a:pt x="16993" y="19832"/>
                  </a:cubicBezTo>
                  <a:lnTo>
                    <a:pt x="16472" y="17622"/>
                  </a:lnTo>
                  <a:cubicBezTo>
                    <a:pt x="16417" y="17401"/>
                    <a:pt x="16390" y="17136"/>
                    <a:pt x="16417" y="16871"/>
                  </a:cubicBezTo>
                  <a:lnTo>
                    <a:pt x="16883" y="11036"/>
                  </a:lnTo>
                  <a:lnTo>
                    <a:pt x="16006" y="10108"/>
                  </a:lnTo>
                  <a:cubicBezTo>
                    <a:pt x="16006" y="10108"/>
                    <a:pt x="16006" y="10108"/>
                    <a:pt x="15978" y="10108"/>
                  </a:cubicBezTo>
                  <a:lnTo>
                    <a:pt x="14717" y="10904"/>
                  </a:lnTo>
                  <a:cubicBezTo>
                    <a:pt x="14305" y="11169"/>
                    <a:pt x="14031" y="11832"/>
                    <a:pt x="14031" y="12539"/>
                  </a:cubicBezTo>
                  <a:lnTo>
                    <a:pt x="14031" y="18064"/>
                  </a:lnTo>
                  <a:cubicBezTo>
                    <a:pt x="14031" y="18285"/>
                    <a:pt x="14086" y="18462"/>
                    <a:pt x="14168" y="18594"/>
                  </a:cubicBezTo>
                  <a:lnTo>
                    <a:pt x="14607" y="19346"/>
                  </a:lnTo>
                  <a:lnTo>
                    <a:pt x="14607" y="13069"/>
                  </a:lnTo>
                  <a:cubicBezTo>
                    <a:pt x="14607" y="12804"/>
                    <a:pt x="14744" y="12583"/>
                    <a:pt x="14936" y="12583"/>
                  </a:cubicBezTo>
                  <a:cubicBezTo>
                    <a:pt x="15101" y="12583"/>
                    <a:pt x="15238" y="12804"/>
                    <a:pt x="15238" y="13069"/>
                  </a:cubicBezTo>
                  <a:lnTo>
                    <a:pt x="15238" y="21114"/>
                  </a:lnTo>
                  <a:cubicBezTo>
                    <a:pt x="15238" y="21379"/>
                    <a:pt x="15101" y="21600"/>
                    <a:pt x="14936" y="21600"/>
                  </a:cubicBezTo>
                  <a:cubicBezTo>
                    <a:pt x="14744" y="21600"/>
                    <a:pt x="14607" y="21379"/>
                    <a:pt x="14607" y="21114"/>
                  </a:cubicBezTo>
                  <a:lnTo>
                    <a:pt x="14607" y="20716"/>
                  </a:lnTo>
                  <a:lnTo>
                    <a:pt x="13729" y="19257"/>
                  </a:lnTo>
                  <a:cubicBezTo>
                    <a:pt x="13537" y="18948"/>
                    <a:pt x="13428" y="18506"/>
                    <a:pt x="13428" y="18064"/>
                  </a:cubicBezTo>
                  <a:lnTo>
                    <a:pt x="13428" y="12539"/>
                  </a:lnTo>
                  <a:cubicBezTo>
                    <a:pt x="13428" y="11434"/>
                    <a:pt x="13839" y="10462"/>
                    <a:pt x="14497" y="10020"/>
                  </a:cubicBezTo>
                  <a:lnTo>
                    <a:pt x="15759" y="9180"/>
                  </a:lnTo>
                  <a:cubicBezTo>
                    <a:pt x="16170" y="8915"/>
                    <a:pt x="16609" y="8782"/>
                    <a:pt x="17048" y="8782"/>
                  </a:cubicBezTo>
                  <a:close/>
                  <a:moveTo>
                    <a:pt x="3620" y="8782"/>
                  </a:moveTo>
                  <a:lnTo>
                    <a:pt x="4580" y="8782"/>
                  </a:lnTo>
                  <a:cubicBezTo>
                    <a:pt x="4991" y="8782"/>
                    <a:pt x="5430" y="8915"/>
                    <a:pt x="5841" y="9180"/>
                  </a:cubicBezTo>
                  <a:lnTo>
                    <a:pt x="7130" y="10020"/>
                  </a:lnTo>
                  <a:cubicBezTo>
                    <a:pt x="7761" y="10462"/>
                    <a:pt x="8172" y="11434"/>
                    <a:pt x="8172" y="12539"/>
                  </a:cubicBezTo>
                  <a:lnTo>
                    <a:pt x="8172" y="18064"/>
                  </a:lnTo>
                  <a:cubicBezTo>
                    <a:pt x="8172" y="18550"/>
                    <a:pt x="8063" y="18948"/>
                    <a:pt x="7871" y="19257"/>
                  </a:cubicBezTo>
                  <a:lnTo>
                    <a:pt x="6883" y="20849"/>
                  </a:lnTo>
                  <a:lnTo>
                    <a:pt x="6883" y="21114"/>
                  </a:lnTo>
                  <a:cubicBezTo>
                    <a:pt x="6883" y="21379"/>
                    <a:pt x="6774" y="21600"/>
                    <a:pt x="6582" y="21600"/>
                  </a:cubicBezTo>
                  <a:cubicBezTo>
                    <a:pt x="6417" y="21600"/>
                    <a:pt x="6307" y="21379"/>
                    <a:pt x="6307" y="21114"/>
                  </a:cubicBezTo>
                  <a:lnTo>
                    <a:pt x="6307" y="13069"/>
                  </a:lnTo>
                  <a:cubicBezTo>
                    <a:pt x="6307" y="12804"/>
                    <a:pt x="6417" y="12583"/>
                    <a:pt x="6582" y="12583"/>
                  </a:cubicBezTo>
                  <a:cubicBezTo>
                    <a:pt x="6774" y="12583"/>
                    <a:pt x="6883" y="12804"/>
                    <a:pt x="6883" y="13069"/>
                  </a:cubicBezTo>
                  <a:lnTo>
                    <a:pt x="6883" y="19434"/>
                  </a:lnTo>
                  <a:lnTo>
                    <a:pt x="7459" y="18594"/>
                  </a:lnTo>
                  <a:cubicBezTo>
                    <a:pt x="7514" y="18462"/>
                    <a:pt x="7569" y="18285"/>
                    <a:pt x="7569" y="18064"/>
                  </a:cubicBezTo>
                  <a:lnTo>
                    <a:pt x="7569" y="12539"/>
                  </a:lnTo>
                  <a:cubicBezTo>
                    <a:pt x="7569" y="11832"/>
                    <a:pt x="7295" y="11169"/>
                    <a:pt x="6883" y="10904"/>
                  </a:cubicBezTo>
                  <a:lnTo>
                    <a:pt x="5622" y="10108"/>
                  </a:lnTo>
                  <a:lnTo>
                    <a:pt x="5594" y="10108"/>
                  </a:lnTo>
                  <a:lnTo>
                    <a:pt x="4717" y="11036"/>
                  </a:lnTo>
                  <a:lnTo>
                    <a:pt x="5183" y="16826"/>
                  </a:lnTo>
                  <a:cubicBezTo>
                    <a:pt x="5210" y="17136"/>
                    <a:pt x="5183" y="17401"/>
                    <a:pt x="5101" y="17666"/>
                  </a:cubicBezTo>
                  <a:lnTo>
                    <a:pt x="4552" y="19832"/>
                  </a:lnTo>
                  <a:cubicBezTo>
                    <a:pt x="4443" y="20141"/>
                    <a:pt x="4278" y="20318"/>
                    <a:pt x="4059" y="20318"/>
                  </a:cubicBezTo>
                  <a:lnTo>
                    <a:pt x="4031" y="20318"/>
                  </a:lnTo>
                  <a:cubicBezTo>
                    <a:pt x="3839" y="20318"/>
                    <a:pt x="3675" y="20141"/>
                    <a:pt x="3565" y="19832"/>
                  </a:cubicBezTo>
                  <a:lnTo>
                    <a:pt x="3044" y="17622"/>
                  </a:lnTo>
                  <a:cubicBezTo>
                    <a:pt x="2989" y="17401"/>
                    <a:pt x="2962" y="17136"/>
                    <a:pt x="2989" y="16871"/>
                  </a:cubicBezTo>
                  <a:lnTo>
                    <a:pt x="3455" y="11036"/>
                  </a:lnTo>
                  <a:lnTo>
                    <a:pt x="2578" y="10108"/>
                  </a:lnTo>
                  <a:cubicBezTo>
                    <a:pt x="2578" y="10108"/>
                    <a:pt x="2578" y="10108"/>
                    <a:pt x="2550" y="10108"/>
                  </a:cubicBezTo>
                  <a:lnTo>
                    <a:pt x="1289" y="10904"/>
                  </a:lnTo>
                  <a:cubicBezTo>
                    <a:pt x="878" y="11169"/>
                    <a:pt x="603" y="11832"/>
                    <a:pt x="603" y="12539"/>
                  </a:cubicBezTo>
                  <a:lnTo>
                    <a:pt x="603" y="18064"/>
                  </a:lnTo>
                  <a:cubicBezTo>
                    <a:pt x="603" y="18285"/>
                    <a:pt x="658" y="18462"/>
                    <a:pt x="740" y="18594"/>
                  </a:cubicBezTo>
                  <a:lnTo>
                    <a:pt x="1179" y="19346"/>
                  </a:lnTo>
                  <a:lnTo>
                    <a:pt x="1179" y="13069"/>
                  </a:lnTo>
                  <a:cubicBezTo>
                    <a:pt x="1179" y="12804"/>
                    <a:pt x="1316" y="12583"/>
                    <a:pt x="1508" y="12583"/>
                  </a:cubicBezTo>
                  <a:cubicBezTo>
                    <a:pt x="1673" y="12583"/>
                    <a:pt x="1810" y="12804"/>
                    <a:pt x="1810" y="13069"/>
                  </a:cubicBezTo>
                  <a:lnTo>
                    <a:pt x="1810" y="21114"/>
                  </a:lnTo>
                  <a:cubicBezTo>
                    <a:pt x="1810" y="21379"/>
                    <a:pt x="1673" y="21600"/>
                    <a:pt x="1508" y="21600"/>
                  </a:cubicBezTo>
                  <a:cubicBezTo>
                    <a:pt x="1316" y="21600"/>
                    <a:pt x="1179" y="21379"/>
                    <a:pt x="1179" y="21114"/>
                  </a:cubicBezTo>
                  <a:lnTo>
                    <a:pt x="1179" y="20716"/>
                  </a:lnTo>
                  <a:lnTo>
                    <a:pt x="302" y="19257"/>
                  </a:lnTo>
                  <a:cubicBezTo>
                    <a:pt x="110" y="18948"/>
                    <a:pt x="0" y="18550"/>
                    <a:pt x="0" y="18064"/>
                  </a:cubicBezTo>
                  <a:lnTo>
                    <a:pt x="0" y="12539"/>
                  </a:lnTo>
                  <a:cubicBezTo>
                    <a:pt x="0" y="11434"/>
                    <a:pt x="411" y="10462"/>
                    <a:pt x="1070" y="10020"/>
                  </a:cubicBezTo>
                  <a:lnTo>
                    <a:pt x="2331" y="9180"/>
                  </a:lnTo>
                  <a:cubicBezTo>
                    <a:pt x="2742" y="8915"/>
                    <a:pt x="3181" y="8782"/>
                    <a:pt x="3620" y="8782"/>
                  </a:cubicBezTo>
                  <a:close/>
                  <a:moveTo>
                    <a:pt x="12158" y="8471"/>
                  </a:moveTo>
                  <a:lnTo>
                    <a:pt x="13377" y="8471"/>
                  </a:lnTo>
                  <a:cubicBezTo>
                    <a:pt x="13540" y="8471"/>
                    <a:pt x="13675" y="8683"/>
                    <a:pt x="13675" y="8937"/>
                  </a:cubicBezTo>
                  <a:cubicBezTo>
                    <a:pt x="13675" y="9191"/>
                    <a:pt x="13540" y="9403"/>
                    <a:pt x="13377" y="9403"/>
                  </a:cubicBezTo>
                  <a:lnTo>
                    <a:pt x="12158" y="9403"/>
                  </a:lnTo>
                  <a:cubicBezTo>
                    <a:pt x="11995" y="9403"/>
                    <a:pt x="11859" y="9191"/>
                    <a:pt x="11859" y="8937"/>
                  </a:cubicBezTo>
                  <a:cubicBezTo>
                    <a:pt x="11859" y="8683"/>
                    <a:pt x="11995" y="8471"/>
                    <a:pt x="12158" y="8471"/>
                  </a:cubicBezTo>
                  <a:close/>
                  <a:moveTo>
                    <a:pt x="9562" y="6031"/>
                  </a:moveTo>
                  <a:cubicBezTo>
                    <a:pt x="9671" y="5855"/>
                    <a:pt x="9862" y="5855"/>
                    <a:pt x="9971" y="6031"/>
                  </a:cubicBezTo>
                  <a:cubicBezTo>
                    <a:pt x="10080" y="6207"/>
                    <a:pt x="10080" y="6559"/>
                    <a:pt x="9971" y="6736"/>
                  </a:cubicBezTo>
                  <a:lnTo>
                    <a:pt x="8907" y="8453"/>
                  </a:lnTo>
                  <a:lnTo>
                    <a:pt x="10816" y="8453"/>
                  </a:lnTo>
                  <a:cubicBezTo>
                    <a:pt x="10980" y="8453"/>
                    <a:pt x="11116" y="8673"/>
                    <a:pt x="11116" y="8937"/>
                  </a:cubicBezTo>
                  <a:cubicBezTo>
                    <a:pt x="11116" y="9201"/>
                    <a:pt x="10980" y="9422"/>
                    <a:pt x="10816" y="9422"/>
                  </a:cubicBezTo>
                  <a:lnTo>
                    <a:pt x="8907" y="9422"/>
                  </a:lnTo>
                  <a:lnTo>
                    <a:pt x="9971" y="11139"/>
                  </a:lnTo>
                  <a:cubicBezTo>
                    <a:pt x="10080" y="11359"/>
                    <a:pt x="10080" y="11667"/>
                    <a:pt x="9971" y="11843"/>
                  </a:cubicBezTo>
                  <a:cubicBezTo>
                    <a:pt x="9916" y="11931"/>
                    <a:pt x="9834" y="11975"/>
                    <a:pt x="9752" y="11975"/>
                  </a:cubicBezTo>
                  <a:cubicBezTo>
                    <a:pt x="9698" y="11975"/>
                    <a:pt x="9616" y="11931"/>
                    <a:pt x="9562" y="11843"/>
                  </a:cubicBezTo>
                  <a:lnTo>
                    <a:pt x="8116" y="9510"/>
                  </a:lnTo>
                  <a:cubicBezTo>
                    <a:pt x="7925" y="9157"/>
                    <a:pt x="7898" y="8673"/>
                    <a:pt x="8116" y="8365"/>
                  </a:cubicBezTo>
                  <a:close/>
                  <a:moveTo>
                    <a:pt x="8223" y="2794"/>
                  </a:moveTo>
                  <a:lnTo>
                    <a:pt x="9580" y="2794"/>
                  </a:lnTo>
                  <a:cubicBezTo>
                    <a:pt x="9743" y="2794"/>
                    <a:pt x="9878" y="3006"/>
                    <a:pt x="9878" y="3260"/>
                  </a:cubicBezTo>
                  <a:cubicBezTo>
                    <a:pt x="9878" y="3514"/>
                    <a:pt x="9743" y="3726"/>
                    <a:pt x="9580" y="3726"/>
                  </a:cubicBezTo>
                  <a:lnTo>
                    <a:pt x="8223" y="3726"/>
                  </a:lnTo>
                  <a:cubicBezTo>
                    <a:pt x="8060" y="3726"/>
                    <a:pt x="7925" y="3514"/>
                    <a:pt x="7925" y="3260"/>
                  </a:cubicBezTo>
                  <a:cubicBezTo>
                    <a:pt x="7925" y="3006"/>
                    <a:pt x="8060" y="2794"/>
                    <a:pt x="8223" y="2794"/>
                  </a:cubicBezTo>
                  <a:close/>
                  <a:moveTo>
                    <a:pt x="17514" y="970"/>
                  </a:moveTo>
                  <a:cubicBezTo>
                    <a:pt x="16639" y="970"/>
                    <a:pt x="15901" y="2116"/>
                    <a:pt x="15901" y="3526"/>
                  </a:cubicBezTo>
                  <a:cubicBezTo>
                    <a:pt x="15901" y="4981"/>
                    <a:pt x="16639" y="6171"/>
                    <a:pt x="17514" y="6171"/>
                  </a:cubicBezTo>
                  <a:cubicBezTo>
                    <a:pt x="18416" y="6171"/>
                    <a:pt x="19127" y="4981"/>
                    <a:pt x="19127" y="3526"/>
                  </a:cubicBezTo>
                  <a:cubicBezTo>
                    <a:pt x="19127" y="2116"/>
                    <a:pt x="18416" y="970"/>
                    <a:pt x="17514" y="970"/>
                  </a:cubicBezTo>
                  <a:close/>
                  <a:moveTo>
                    <a:pt x="4086" y="970"/>
                  </a:moveTo>
                  <a:cubicBezTo>
                    <a:pt x="3211" y="970"/>
                    <a:pt x="2473" y="2116"/>
                    <a:pt x="2473" y="3526"/>
                  </a:cubicBezTo>
                  <a:cubicBezTo>
                    <a:pt x="2473" y="4981"/>
                    <a:pt x="3211" y="6171"/>
                    <a:pt x="4086" y="6171"/>
                  </a:cubicBezTo>
                  <a:cubicBezTo>
                    <a:pt x="4989" y="6171"/>
                    <a:pt x="5700" y="4981"/>
                    <a:pt x="5700" y="3526"/>
                  </a:cubicBezTo>
                  <a:cubicBezTo>
                    <a:pt x="5700" y="2116"/>
                    <a:pt x="4989" y="970"/>
                    <a:pt x="4086" y="970"/>
                  </a:cubicBezTo>
                  <a:close/>
                  <a:moveTo>
                    <a:pt x="11657" y="354"/>
                  </a:moveTo>
                  <a:cubicBezTo>
                    <a:pt x="11766" y="178"/>
                    <a:pt x="11957" y="178"/>
                    <a:pt x="12066" y="354"/>
                  </a:cubicBezTo>
                  <a:lnTo>
                    <a:pt x="13512" y="2732"/>
                  </a:lnTo>
                  <a:cubicBezTo>
                    <a:pt x="13730" y="3040"/>
                    <a:pt x="13730" y="3524"/>
                    <a:pt x="13539" y="3832"/>
                  </a:cubicBezTo>
                  <a:lnTo>
                    <a:pt x="12066" y="6166"/>
                  </a:lnTo>
                  <a:cubicBezTo>
                    <a:pt x="12011" y="6254"/>
                    <a:pt x="11930" y="6298"/>
                    <a:pt x="11875" y="6298"/>
                  </a:cubicBezTo>
                  <a:cubicBezTo>
                    <a:pt x="11793" y="6298"/>
                    <a:pt x="11711" y="6254"/>
                    <a:pt x="11657" y="6166"/>
                  </a:cubicBezTo>
                  <a:cubicBezTo>
                    <a:pt x="11548" y="5990"/>
                    <a:pt x="11548" y="5682"/>
                    <a:pt x="11657" y="5462"/>
                  </a:cubicBezTo>
                  <a:lnTo>
                    <a:pt x="12748" y="3744"/>
                  </a:lnTo>
                  <a:lnTo>
                    <a:pt x="10811" y="3744"/>
                  </a:lnTo>
                  <a:cubicBezTo>
                    <a:pt x="10647" y="3744"/>
                    <a:pt x="10511" y="3524"/>
                    <a:pt x="10511" y="3260"/>
                  </a:cubicBezTo>
                  <a:cubicBezTo>
                    <a:pt x="10511" y="2996"/>
                    <a:pt x="10647" y="2776"/>
                    <a:pt x="10811" y="2776"/>
                  </a:cubicBezTo>
                  <a:lnTo>
                    <a:pt x="12748" y="2776"/>
                  </a:lnTo>
                  <a:lnTo>
                    <a:pt x="11657" y="1058"/>
                  </a:lnTo>
                  <a:cubicBezTo>
                    <a:pt x="11548" y="882"/>
                    <a:pt x="11548" y="530"/>
                    <a:pt x="11657" y="354"/>
                  </a:cubicBezTo>
                  <a:close/>
                  <a:moveTo>
                    <a:pt x="17514" y="0"/>
                  </a:moveTo>
                  <a:cubicBezTo>
                    <a:pt x="18717" y="0"/>
                    <a:pt x="19729" y="1587"/>
                    <a:pt x="19729" y="3526"/>
                  </a:cubicBezTo>
                  <a:cubicBezTo>
                    <a:pt x="19729" y="5510"/>
                    <a:pt x="18717" y="7097"/>
                    <a:pt x="17514" y="7097"/>
                  </a:cubicBezTo>
                  <a:cubicBezTo>
                    <a:pt x="16311" y="7097"/>
                    <a:pt x="15326" y="5510"/>
                    <a:pt x="15326" y="3526"/>
                  </a:cubicBezTo>
                  <a:cubicBezTo>
                    <a:pt x="15326" y="1587"/>
                    <a:pt x="16311" y="0"/>
                    <a:pt x="17514" y="0"/>
                  </a:cubicBezTo>
                  <a:close/>
                  <a:moveTo>
                    <a:pt x="4086" y="0"/>
                  </a:moveTo>
                  <a:cubicBezTo>
                    <a:pt x="5289" y="0"/>
                    <a:pt x="6301" y="1587"/>
                    <a:pt x="6301" y="3526"/>
                  </a:cubicBezTo>
                  <a:cubicBezTo>
                    <a:pt x="6301" y="5510"/>
                    <a:pt x="5289" y="7097"/>
                    <a:pt x="4086" y="7097"/>
                  </a:cubicBezTo>
                  <a:cubicBezTo>
                    <a:pt x="2883" y="7097"/>
                    <a:pt x="1899" y="5510"/>
                    <a:pt x="1899" y="3526"/>
                  </a:cubicBezTo>
                  <a:cubicBezTo>
                    <a:pt x="1899" y="1587"/>
                    <a:pt x="2883" y="0"/>
                    <a:pt x="4086" y="0"/>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86" name="Freeform: Shape 52"/>
            <p:cNvSpPr/>
            <p:nvPr/>
          </p:nvSpPr>
          <p:spPr>
            <a:xfrm>
              <a:off x="658889" y="634108"/>
              <a:ext cx="985614" cy="1038991"/>
            </a:xfrm>
            <a:custGeom>
              <a:avLst/>
              <a:gdLst/>
              <a:ahLst/>
              <a:cxnLst>
                <a:cxn ang="0">
                  <a:pos x="wd2" y="hd2"/>
                </a:cxn>
                <a:cxn ang="5400000">
                  <a:pos x="wd2" y="hd2"/>
                </a:cxn>
                <a:cxn ang="10800000">
                  <a:pos x="wd2" y="hd2"/>
                </a:cxn>
                <a:cxn ang="16200000">
                  <a:pos x="wd2" y="hd2"/>
                </a:cxn>
              </a:cxnLst>
              <a:rect l="0" t="0" r="r" b="b"/>
              <a:pathLst>
                <a:path w="21550" h="21600" fill="norm" stroke="1" extrusionOk="0">
                  <a:moveTo>
                    <a:pt x="4375" y="14296"/>
                  </a:moveTo>
                  <a:cubicBezTo>
                    <a:pt x="4531" y="14296"/>
                    <a:pt x="4661" y="14425"/>
                    <a:pt x="4661" y="14580"/>
                  </a:cubicBezTo>
                  <a:lnTo>
                    <a:pt x="4661" y="21316"/>
                  </a:lnTo>
                  <a:cubicBezTo>
                    <a:pt x="4661" y="21471"/>
                    <a:pt x="4531" y="21600"/>
                    <a:pt x="4375" y="21600"/>
                  </a:cubicBezTo>
                  <a:cubicBezTo>
                    <a:pt x="4219" y="21600"/>
                    <a:pt x="4089" y="21471"/>
                    <a:pt x="4089" y="21316"/>
                  </a:cubicBezTo>
                  <a:lnTo>
                    <a:pt x="4089" y="14580"/>
                  </a:lnTo>
                  <a:cubicBezTo>
                    <a:pt x="4089" y="14425"/>
                    <a:pt x="4219" y="14296"/>
                    <a:pt x="4375" y="14296"/>
                  </a:cubicBezTo>
                  <a:close/>
                  <a:moveTo>
                    <a:pt x="13469" y="9545"/>
                  </a:moveTo>
                  <a:cubicBezTo>
                    <a:pt x="13496" y="9649"/>
                    <a:pt x="13524" y="9752"/>
                    <a:pt x="13524" y="9856"/>
                  </a:cubicBezTo>
                  <a:cubicBezTo>
                    <a:pt x="13524" y="10140"/>
                    <a:pt x="13388" y="10399"/>
                    <a:pt x="13170" y="10580"/>
                  </a:cubicBezTo>
                  <a:lnTo>
                    <a:pt x="13170" y="11201"/>
                  </a:lnTo>
                  <a:lnTo>
                    <a:pt x="13279" y="11201"/>
                  </a:lnTo>
                  <a:cubicBezTo>
                    <a:pt x="13496" y="11201"/>
                    <a:pt x="13741" y="11123"/>
                    <a:pt x="13904" y="10942"/>
                  </a:cubicBezTo>
                  <a:cubicBezTo>
                    <a:pt x="14068" y="10787"/>
                    <a:pt x="14177" y="10580"/>
                    <a:pt x="14149" y="10321"/>
                  </a:cubicBezTo>
                  <a:cubicBezTo>
                    <a:pt x="14149" y="9959"/>
                    <a:pt x="13850" y="9649"/>
                    <a:pt x="13469" y="9545"/>
                  </a:cubicBezTo>
                  <a:close/>
                  <a:moveTo>
                    <a:pt x="4601" y="8278"/>
                  </a:moveTo>
                  <a:lnTo>
                    <a:pt x="4193" y="11460"/>
                  </a:lnTo>
                  <a:cubicBezTo>
                    <a:pt x="4193" y="11511"/>
                    <a:pt x="4193" y="11563"/>
                    <a:pt x="4220" y="11615"/>
                  </a:cubicBezTo>
                  <a:lnTo>
                    <a:pt x="4710" y="12753"/>
                  </a:lnTo>
                  <a:lnTo>
                    <a:pt x="5145" y="11641"/>
                  </a:lnTo>
                  <a:cubicBezTo>
                    <a:pt x="5172" y="11563"/>
                    <a:pt x="5199" y="11511"/>
                    <a:pt x="5172" y="11460"/>
                  </a:cubicBezTo>
                  <a:lnTo>
                    <a:pt x="4737" y="8278"/>
                  </a:lnTo>
                  <a:cubicBezTo>
                    <a:pt x="4737" y="8304"/>
                    <a:pt x="4710" y="8304"/>
                    <a:pt x="4682" y="8304"/>
                  </a:cubicBezTo>
                  <a:cubicBezTo>
                    <a:pt x="4682" y="8304"/>
                    <a:pt x="4655" y="8304"/>
                    <a:pt x="4601" y="8278"/>
                  </a:cubicBezTo>
                  <a:close/>
                  <a:moveTo>
                    <a:pt x="4410" y="7243"/>
                  </a:moveTo>
                  <a:lnTo>
                    <a:pt x="4682" y="7631"/>
                  </a:lnTo>
                  <a:lnTo>
                    <a:pt x="4900" y="7243"/>
                  </a:lnTo>
                  <a:cubicBezTo>
                    <a:pt x="4873" y="7243"/>
                    <a:pt x="4791" y="7243"/>
                    <a:pt x="4737" y="7243"/>
                  </a:cubicBezTo>
                  <a:close/>
                  <a:moveTo>
                    <a:pt x="16407" y="5200"/>
                  </a:moveTo>
                  <a:lnTo>
                    <a:pt x="16407" y="5406"/>
                  </a:lnTo>
                  <a:lnTo>
                    <a:pt x="17142" y="5406"/>
                  </a:lnTo>
                  <a:cubicBezTo>
                    <a:pt x="17196" y="5406"/>
                    <a:pt x="17251" y="5355"/>
                    <a:pt x="17251" y="5303"/>
                  </a:cubicBezTo>
                  <a:cubicBezTo>
                    <a:pt x="17251" y="5251"/>
                    <a:pt x="17196" y="5200"/>
                    <a:pt x="17142" y="5200"/>
                  </a:cubicBezTo>
                  <a:close/>
                  <a:moveTo>
                    <a:pt x="17822" y="2432"/>
                  </a:moveTo>
                  <a:lnTo>
                    <a:pt x="17822" y="5200"/>
                  </a:lnTo>
                  <a:cubicBezTo>
                    <a:pt x="17822" y="5225"/>
                    <a:pt x="17822" y="5277"/>
                    <a:pt x="17822" y="5303"/>
                  </a:cubicBezTo>
                  <a:cubicBezTo>
                    <a:pt x="17822" y="5329"/>
                    <a:pt x="17822" y="5355"/>
                    <a:pt x="17822" y="5406"/>
                  </a:cubicBezTo>
                  <a:lnTo>
                    <a:pt x="20841" y="5406"/>
                  </a:lnTo>
                  <a:lnTo>
                    <a:pt x="19862" y="4191"/>
                  </a:lnTo>
                  <a:cubicBezTo>
                    <a:pt x="19726" y="4010"/>
                    <a:pt x="19726" y="3803"/>
                    <a:pt x="19862" y="3647"/>
                  </a:cubicBezTo>
                  <a:lnTo>
                    <a:pt x="20841" y="2432"/>
                  </a:lnTo>
                  <a:close/>
                  <a:moveTo>
                    <a:pt x="4729" y="2379"/>
                  </a:moveTo>
                  <a:cubicBezTo>
                    <a:pt x="3863" y="2379"/>
                    <a:pt x="3159" y="3074"/>
                    <a:pt x="3159" y="3898"/>
                  </a:cubicBezTo>
                  <a:cubicBezTo>
                    <a:pt x="3159" y="4747"/>
                    <a:pt x="3863" y="5416"/>
                    <a:pt x="4729" y="5416"/>
                  </a:cubicBezTo>
                  <a:cubicBezTo>
                    <a:pt x="5622" y="5416"/>
                    <a:pt x="6326" y="4747"/>
                    <a:pt x="6326" y="3898"/>
                  </a:cubicBezTo>
                  <a:cubicBezTo>
                    <a:pt x="6326" y="3074"/>
                    <a:pt x="5622" y="2379"/>
                    <a:pt x="4729" y="2379"/>
                  </a:cubicBezTo>
                  <a:close/>
                  <a:moveTo>
                    <a:pt x="4729" y="1813"/>
                  </a:moveTo>
                  <a:cubicBezTo>
                    <a:pt x="5947" y="1813"/>
                    <a:pt x="6922" y="2765"/>
                    <a:pt x="6922" y="3898"/>
                  </a:cubicBezTo>
                  <a:cubicBezTo>
                    <a:pt x="6922" y="5056"/>
                    <a:pt x="5947" y="5983"/>
                    <a:pt x="4729" y="5983"/>
                  </a:cubicBezTo>
                  <a:cubicBezTo>
                    <a:pt x="3538" y="5983"/>
                    <a:pt x="2564" y="5056"/>
                    <a:pt x="2564" y="3898"/>
                  </a:cubicBezTo>
                  <a:cubicBezTo>
                    <a:pt x="2564" y="2765"/>
                    <a:pt x="3538" y="1813"/>
                    <a:pt x="4729" y="1813"/>
                  </a:cubicBezTo>
                  <a:close/>
                  <a:moveTo>
                    <a:pt x="13170" y="1759"/>
                  </a:moveTo>
                  <a:lnTo>
                    <a:pt x="13170" y="4656"/>
                  </a:lnTo>
                  <a:lnTo>
                    <a:pt x="17251" y="4656"/>
                  </a:lnTo>
                  <a:lnTo>
                    <a:pt x="17251" y="2328"/>
                  </a:lnTo>
                  <a:cubicBezTo>
                    <a:pt x="17251" y="2018"/>
                    <a:pt x="16951" y="1759"/>
                    <a:pt x="16625" y="1759"/>
                  </a:cubicBezTo>
                  <a:close/>
                  <a:moveTo>
                    <a:pt x="12871" y="0"/>
                  </a:moveTo>
                  <a:cubicBezTo>
                    <a:pt x="13034" y="0"/>
                    <a:pt x="13170" y="129"/>
                    <a:pt x="13170" y="285"/>
                  </a:cubicBezTo>
                  <a:lnTo>
                    <a:pt x="13170" y="1190"/>
                  </a:lnTo>
                  <a:lnTo>
                    <a:pt x="16625" y="1190"/>
                  </a:lnTo>
                  <a:cubicBezTo>
                    <a:pt x="17115" y="1190"/>
                    <a:pt x="17523" y="1474"/>
                    <a:pt x="17713" y="1863"/>
                  </a:cubicBezTo>
                  <a:lnTo>
                    <a:pt x="21032" y="1863"/>
                  </a:lnTo>
                  <a:cubicBezTo>
                    <a:pt x="21250" y="1863"/>
                    <a:pt x="21413" y="1966"/>
                    <a:pt x="21494" y="2147"/>
                  </a:cubicBezTo>
                  <a:cubicBezTo>
                    <a:pt x="21576" y="2276"/>
                    <a:pt x="21576" y="2457"/>
                    <a:pt x="21440" y="2587"/>
                  </a:cubicBezTo>
                  <a:lnTo>
                    <a:pt x="20379" y="3906"/>
                  </a:lnTo>
                  <a:lnTo>
                    <a:pt x="21440" y="5225"/>
                  </a:lnTo>
                  <a:cubicBezTo>
                    <a:pt x="21576" y="5355"/>
                    <a:pt x="21576" y="5536"/>
                    <a:pt x="21494" y="5691"/>
                  </a:cubicBezTo>
                  <a:cubicBezTo>
                    <a:pt x="21413" y="5846"/>
                    <a:pt x="21250" y="5976"/>
                    <a:pt x="21032" y="5976"/>
                  </a:cubicBezTo>
                  <a:lnTo>
                    <a:pt x="17305" y="5976"/>
                  </a:lnTo>
                  <a:cubicBezTo>
                    <a:pt x="17278" y="5976"/>
                    <a:pt x="17251" y="5950"/>
                    <a:pt x="17223" y="5950"/>
                  </a:cubicBezTo>
                  <a:cubicBezTo>
                    <a:pt x="17196" y="5950"/>
                    <a:pt x="17169" y="5976"/>
                    <a:pt x="17142" y="5976"/>
                  </a:cubicBezTo>
                  <a:lnTo>
                    <a:pt x="16298" y="5976"/>
                  </a:lnTo>
                  <a:cubicBezTo>
                    <a:pt x="16162" y="5976"/>
                    <a:pt x="16054" y="5924"/>
                    <a:pt x="15945" y="5820"/>
                  </a:cubicBezTo>
                  <a:cubicBezTo>
                    <a:pt x="15863" y="5743"/>
                    <a:pt x="15809" y="5613"/>
                    <a:pt x="15809" y="5484"/>
                  </a:cubicBezTo>
                  <a:lnTo>
                    <a:pt x="15809" y="5200"/>
                  </a:lnTo>
                  <a:lnTo>
                    <a:pt x="13170" y="5200"/>
                  </a:lnTo>
                  <a:lnTo>
                    <a:pt x="13170" y="8950"/>
                  </a:lnTo>
                  <a:lnTo>
                    <a:pt x="13224" y="8950"/>
                  </a:lnTo>
                  <a:cubicBezTo>
                    <a:pt x="14040" y="8950"/>
                    <a:pt x="14721" y="9571"/>
                    <a:pt x="14748" y="10321"/>
                  </a:cubicBezTo>
                  <a:cubicBezTo>
                    <a:pt x="14775" y="10709"/>
                    <a:pt x="14612" y="11072"/>
                    <a:pt x="14340" y="11356"/>
                  </a:cubicBezTo>
                  <a:cubicBezTo>
                    <a:pt x="14040" y="11615"/>
                    <a:pt x="13660" y="11770"/>
                    <a:pt x="13279" y="11770"/>
                  </a:cubicBezTo>
                  <a:lnTo>
                    <a:pt x="13170" y="11770"/>
                  </a:lnTo>
                  <a:lnTo>
                    <a:pt x="13170" y="21315"/>
                  </a:lnTo>
                  <a:cubicBezTo>
                    <a:pt x="13170" y="21471"/>
                    <a:pt x="13034" y="21600"/>
                    <a:pt x="12871" y="21600"/>
                  </a:cubicBezTo>
                  <a:cubicBezTo>
                    <a:pt x="12707" y="21600"/>
                    <a:pt x="12571" y="21471"/>
                    <a:pt x="12571" y="21315"/>
                  </a:cubicBezTo>
                  <a:lnTo>
                    <a:pt x="12571" y="11770"/>
                  </a:lnTo>
                  <a:lnTo>
                    <a:pt x="9579" y="11770"/>
                  </a:lnTo>
                  <a:cubicBezTo>
                    <a:pt x="9171" y="11770"/>
                    <a:pt x="8763" y="11667"/>
                    <a:pt x="8436" y="11460"/>
                  </a:cubicBezTo>
                  <a:lnTo>
                    <a:pt x="7158" y="10684"/>
                  </a:lnTo>
                  <a:lnTo>
                    <a:pt x="7158" y="21315"/>
                  </a:lnTo>
                  <a:cubicBezTo>
                    <a:pt x="7158" y="21471"/>
                    <a:pt x="7022" y="21600"/>
                    <a:pt x="6859" y="21600"/>
                  </a:cubicBezTo>
                  <a:cubicBezTo>
                    <a:pt x="6668" y="21600"/>
                    <a:pt x="6559" y="21471"/>
                    <a:pt x="6559" y="21315"/>
                  </a:cubicBezTo>
                  <a:lnTo>
                    <a:pt x="6559" y="9183"/>
                  </a:lnTo>
                  <a:cubicBezTo>
                    <a:pt x="6559" y="9028"/>
                    <a:pt x="6668" y="8899"/>
                    <a:pt x="6859" y="8899"/>
                  </a:cubicBezTo>
                  <a:cubicBezTo>
                    <a:pt x="7022" y="8899"/>
                    <a:pt x="7158" y="9028"/>
                    <a:pt x="7158" y="9183"/>
                  </a:cubicBezTo>
                  <a:lnTo>
                    <a:pt x="7158" y="10011"/>
                  </a:lnTo>
                  <a:lnTo>
                    <a:pt x="8736" y="10968"/>
                  </a:lnTo>
                  <a:cubicBezTo>
                    <a:pt x="8981" y="11123"/>
                    <a:pt x="9280" y="11201"/>
                    <a:pt x="9579" y="11201"/>
                  </a:cubicBezTo>
                  <a:lnTo>
                    <a:pt x="12571" y="11201"/>
                  </a:lnTo>
                  <a:lnTo>
                    <a:pt x="12571" y="10787"/>
                  </a:lnTo>
                  <a:lnTo>
                    <a:pt x="11810" y="10787"/>
                  </a:lnTo>
                  <a:cubicBezTo>
                    <a:pt x="11647" y="10787"/>
                    <a:pt x="11510" y="10658"/>
                    <a:pt x="11510" y="10503"/>
                  </a:cubicBezTo>
                  <a:cubicBezTo>
                    <a:pt x="11510" y="10321"/>
                    <a:pt x="11647" y="10218"/>
                    <a:pt x="11810" y="10218"/>
                  </a:cubicBezTo>
                  <a:lnTo>
                    <a:pt x="12571" y="10218"/>
                  </a:lnTo>
                  <a:cubicBezTo>
                    <a:pt x="12762" y="10218"/>
                    <a:pt x="12925" y="10063"/>
                    <a:pt x="12925" y="9856"/>
                  </a:cubicBezTo>
                  <a:cubicBezTo>
                    <a:pt x="12925" y="9675"/>
                    <a:pt x="12762" y="9520"/>
                    <a:pt x="12571" y="9520"/>
                  </a:cubicBezTo>
                  <a:lnTo>
                    <a:pt x="10286" y="9520"/>
                  </a:lnTo>
                  <a:cubicBezTo>
                    <a:pt x="9878" y="9520"/>
                    <a:pt x="9470" y="9416"/>
                    <a:pt x="9117" y="9209"/>
                  </a:cubicBezTo>
                  <a:lnTo>
                    <a:pt x="6614" y="7760"/>
                  </a:lnTo>
                  <a:lnTo>
                    <a:pt x="5798" y="7450"/>
                  </a:lnTo>
                  <a:cubicBezTo>
                    <a:pt x="5716" y="7398"/>
                    <a:pt x="5634" y="7372"/>
                    <a:pt x="5553" y="7347"/>
                  </a:cubicBezTo>
                  <a:lnTo>
                    <a:pt x="5254" y="7838"/>
                  </a:lnTo>
                  <a:cubicBezTo>
                    <a:pt x="5281" y="7864"/>
                    <a:pt x="5308" y="7890"/>
                    <a:pt x="5308" y="7942"/>
                  </a:cubicBezTo>
                  <a:lnTo>
                    <a:pt x="5770" y="11408"/>
                  </a:lnTo>
                  <a:cubicBezTo>
                    <a:pt x="5798" y="11563"/>
                    <a:pt x="5770" y="11692"/>
                    <a:pt x="5689" y="11848"/>
                  </a:cubicBezTo>
                  <a:lnTo>
                    <a:pt x="5199" y="13115"/>
                  </a:lnTo>
                  <a:cubicBezTo>
                    <a:pt x="5118" y="13296"/>
                    <a:pt x="4927" y="13426"/>
                    <a:pt x="4737" y="13426"/>
                  </a:cubicBezTo>
                  <a:lnTo>
                    <a:pt x="4710" y="13426"/>
                  </a:lnTo>
                  <a:cubicBezTo>
                    <a:pt x="4519" y="13426"/>
                    <a:pt x="4329" y="13322"/>
                    <a:pt x="4247" y="13141"/>
                  </a:cubicBezTo>
                  <a:lnTo>
                    <a:pt x="3676" y="11848"/>
                  </a:lnTo>
                  <a:cubicBezTo>
                    <a:pt x="3594" y="11718"/>
                    <a:pt x="3567" y="11563"/>
                    <a:pt x="3594" y="11382"/>
                  </a:cubicBezTo>
                  <a:lnTo>
                    <a:pt x="4084" y="7916"/>
                  </a:lnTo>
                  <a:cubicBezTo>
                    <a:pt x="4084" y="7890"/>
                    <a:pt x="4084" y="7864"/>
                    <a:pt x="4111" y="7838"/>
                  </a:cubicBezTo>
                  <a:lnTo>
                    <a:pt x="3703" y="7243"/>
                  </a:lnTo>
                  <a:cubicBezTo>
                    <a:pt x="3376" y="7269"/>
                    <a:pt x="3050" y="7321"/>
                    <a:pt x="2751" y="7450"/>
                  </a:cubicBezTo>
                  <a:lnTo>
                    <a:pt x="1472" y="7916"/>
                  </a:lnTo>
                  <a:cubicBezTo>
                    <a:pt x="1091" y="8071"/>
                    <a:pt x="819" y="8433"/>
                    <a:pt x="819" y="8873"/>
                  </a:cubicBezTo>
                  <a:lnTo>
                    <a:pt x="602" y="12831"/>
                  </a:lnTo>
                  <a:cubicBezTo>
                    <a:pt x="602" y="13089"/>
                    <a:pt x="683" y="13322"/>
                    <a:pt x="874" y="13477"/>
                  </a:cubicBezTo>
                  <a:lnTo>
                    <a:pt x="1608" y="14124"/>
                  </a:lnTo>
                  <a:lnTo>
                    <a:pt x="1608" y="9183"/>
                  </a:lnTo>
                  <a:cubicBezTo>
                    <a:pt x="1608" y="9028"/>
                    <a:pt x="1744" y="8899"/>
                    <a:pt x="1907" y="8899"/>
                  </a:cubicBezTo>
                  <a:cubicBezTo>
                    <a:pt x="2071" y="8899"/>
                    <a:pt x="2207" y="9028"/>
                    <a:pt x="2207" y="9183"/>
                  </a:cubicBezTo>
                  <a:lnTo>
                    <a:pt x="2207" y="21315"/>
                  </a:lnTo>
                  <a:cubicBezTo>
                    <a:pt x="2207" y="21471"/>
                    <a:pt x="2071" y="21600"/>
                    <a:pt x="1907" y="21600"/>
                  </a:cubicBezTo>
                  <a:cubicBezTo>
                    <a:pt x="1744" y="21600"/>
                    <a:pt x="1608" y="21471"/>
                    <a:pt x="1608" y="21315"/>
                  </a:cubicBezTo>
                  <a:lnTo>
                    <a:pt x="1608" y="14900"/>
                  </a:lnTo>
                  <a:lnTo>
                    <a:pt x="466" y="13917"/>
                  </a:lnTo>
                  <a:cubicBezTo>
                    <a:pt x="139" y="13633"/>
                    <a:pt x="-24" y="13219"/>
                    <a:pt x="3" y="12805"/>
                  </a:cubicBezTo>
                  <a:lnTo>
                    <a:pt x="221" y="8847"/>
                  </a:lnTo>
                  <a:cubicBezTo>
                    <a:pt x="221" y="8200"/>
                    <a:pt x="629" y="7631"/>
                    <a:pt x="1282" y="7398"/>
                  </a:cubicBezTo>
                  <a:lnTo>
                    <a:pt x="2533" y="6907"/>
                  </a:lnTo>
                  <a:cubicBezTo>
                    <a:pt x="2941" y="6752"/>
                    <a:pt x="3376" y="6674"/>
                    <a:pt x="3812" y="6674"/>
                  </a:cubicBezTo>
                  <a:lnTo>
                    <a:pt x="4737" y="6674"/>
                  </a:lnTo>
                  <a:cubicBezTo>
                    <a:pt x="4982" y="6674"/>
                    <a:pt x="5199" y="6700"/>
                    <a:pt x="5444" y="6752"/>
                  </a:cubicBezTo>
                  <a:cubicBezTo>
                    <a:pt x="5471" y="6752"/>
                    <a:pt x="5471" y="6752"/>
                    <a:pt x="5498" y="6752"/>
                  </a:cubicBezTo>
                  <a:cubicBezTo>
                    <a:pt x="5662" y="6803"/>
                    <a:pt x="5852" y="6855"/>
                    <a:pt x="6015" y="6907"/>
                  </a:cubicBezTo>
                  <a:lnTo>
                    <a:pt x="6913" y="7269"/>
                  </a:lnTo>
                  <a:lnTo>
                    <a:pt x="9443" y="8743"/>
                  </a:lnTo>
                  <a:cubicBezTo>
                    <a:pt x="9688" y="8873"/>
                    <a:pt x="9987" y="8950"/>
                    <a:pt x="10286" y="8950"/>
                  </a:cubicBezTo>
                  <a:lnTo>
                    <a:pt x="12571" y="8950"/>
                  </a:lnTo>
                  <a:lnTo>
                    <a:pt x="12571" y="285"/>
                  </a:lnTo>
                  <a:cubicBezTo>
                    <a:pt x="12571" y="129"/>
                    <a:pt x="12707" y="0"/>
                    <a:pt x="12871" y="0"/>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87" name="Freeform: Shape 54"/>
            <p:cNvSpPr/>
            <p:nvPr/>
          </p:nvSpPr>
          <p:spPr>
            <a:xfrm>
              <a:off x="6847365" y="6916634"/>
              <a:ext cx="1057182" cy="918150"/>
            </a:xfrm>
            <a:custGeom>
              <a:avLst/>
              <a:gdLst/>
              <a:ahLst/>
              <a:cxnLst>
                <a:cxn ang="0">
                  <a:pos x="wd2" y="hd2"/>
                </a:cxn>
                <a:cxn ang="5400000">
                  <a:pos x="wd2" y="hd2"/>
                </a:cxn>
                <a:cxn ang="10800000">
                  <a:pos x="wd2" y="hd2"/>
                </a:cxn>
                <a:cxn ang="16200000">
                  <a:pos x="wd2" y="hd2"/>
                </a:cxn>
              </a:cxnLst>
              <a:rect l="0" t="0" r="r" b="b"/>
              <a:pathLst>
                <a:path w="21439" h="21600" fill="norm" stroke="1" extrusionOk="0">
                  <a:moveTo>
                    <a:pt x="5643" y="18118"/>
                  </a:moveTo>
                  <a:lnTo>
                    <a:pt x="3927" y="20634"/>
                  </a:lnTo>
                  <a:cubicBezTo>
                    <a:pt x="3826" y="20781"/>
                    <a:pt x="3725" y="20869"/>
                    <a:pt x="3599" y="20956"/>
                  </a:cubicBezTo>
                  <a:lnTo>
                    <a:pt x="5643" y="20956"/>
                  </a:lnTo>
                  <a:lnTo>
                    <a:pt x="5643" y="18147"/>
                  </a:lnTo>
                  <a:cubicBezTo>
                    <a:pt x="5643" y="18147"/>
                    <a:pt x="5643" y="18147"/>
                    <a:pt x="5643" y="18118"/>
                  </a:cubicBezTo>
                  <a:close/>
                  <a:moveTo>
                    <a:pt x="6778" y="13641"/>
                  </a:moveTo>
                  <a:lnTo>
                    <a:pt x="6854" y="15748"/>
                  </a:lnTo>
                  <a:cubicBezTo>
                    <a:pt x="6854" y="16128"/>
                    <a:pt x="6753" y="16509"/>
                    <a:pt x="6551" y="16801"/>
                  </a:cubicBezTo>
                  <a:lnTo>
                    <a:pt x="5845" y="17826"/>
                  </a:lnTo>
                  <a:cubicBezTo>
                    <a:pt x="5870" y="17826"/>
                    <a:pt x="5895" y="17826"/>
                    <a:pt x="5920" y="17826"/>
                  </a:cubicBezTo>
                  <a:lnTo>
                    <a:pt x="8873" y="17826"/>
                  </a:lnTo>
                  <a:cubicBezTo>
                    <a:pt x="8772" y="17679"/>
                    <a:pt x="8721" y="17504"/>
                    <a:pt x="8671" y="17328"/>
                  </a:cubicBezTo>
                  <a:lnTo>
                    <a:pt x="7737" y="13817"/>
                  </a:lnTo>
                  <a:close/>
                  <a:moveTo>
                    <a:pt x="4583" y="13027"/>
                  </a:moveTo>
                  <a:lnTo>
                    <a:pt x="4633" y="15368"/>
                  </a:lnTo>
                  <a:cubicBezTo>
                    <a:pt x="4633" y="15455"/>
                    <a:pt x="4633" y="15514"/>
                    <a:pt x="4583" y="15573"/>
                  </a:cubicBezTo>
                  <a:lnTo>
                    <a:pt x="2186" y="19084"/>
                  </a:lnTo>
                  <a:cubicBezTo>
                    <a:pt x="2060" y="19259"/>
                    <a:pt x="1984" y="19523"/>
                    <a:pt x="2009" y="19757"/>
                  </a:cubicBezTo>
                  <a:cubicBezTo>
                    <a:pt x="2060" y="20020"/>
                    <a:pt x="2160" y="20254"/>
                    <a:pt x="2337" y="20400"/>
                  </a:cubicBezTo>
                  <a:cubicBezTo>
                    <a:pt x="2463" y="20547"/>
                    <a:pt x="2640" y="20605"/>
                    <a:pt x="2842" y="20605"/>
                  </a:cubicBezTo>
                  <a:cubicBezTo>
                    <a:pt x="3094" y="20605"/>
                    <a:pt x="3321" y="20488"/>
                    <a:pt x="3473" y="20254"/>
                  </a:cubicBezTo>
                  <a:lnTo>
                    <a:pt x="6122" y="16392"/>
                  </a:lnTo>
                  <a:cubicBezTo>
                    <a:pt x="6248" y="16216"/>
                    <a:pt x="6324" y="16011"/>
                    <a:pt x="6299" y="15777"/>
                  </a:cubicBezTo>
                  <a:lnTo>
                    <a:pt x="6248" y="13524"/>
                  </a:lnTo>
                  <a:lnTo>
                    <a:pt x="5138" y="13320"/>
                  </a:lnTo>
                  <a:cubicBezTo>
                    <a:pt x="4936" y="13290"/>
                    <a:pt x="4734" y="13173"/>
                    <a:pt x="4583" y="13027"/>
                  </a:cubicBezTo>
                  <a:close/>
                  <a:moveTo>
                    <a:pt x="7182" y="5946"/>
                  </a:moveTo>
                  <a:cubicBezTo>
                    <a:pt x="7157" y="5946"/>
                    <a:pt x="7132" y="5975"/>
                    <a:pt x="7132" y="5975"/>
                  </a:cubicBezTo>
                  <a:cubicBezTo>
                    <a:pt x="7157" y="6239"/>
                    <a:pt x="7182" y="6444"/>
                    <a:pt x="7157" y="6678"/>
                  </a:cubicBezTo>
                  <a:cubicBezTo>
                    <a:pt x="7132" y="7058"/>
                    <a:pt x="7106" y="7351"/>
                    <a:pt x="7056" y="7614"/>
                  </a:cubicBezTo>
                  <a:cubicBezTo>
                    <a:pt x="6980" y="7936"/>
                    <a:pt x="6879" y="8199"/>
                    <a:pt x="6753" y="8433"/>
                  </a:cubicBezTo>
                  <a:cubicBezTo>
                    <a:pt x="6652" y="8579"/>
                    <a:pt x="6551" y="8667"/>
                    <a:pt x="6425" y="8784"/>
                  </a:cubicBezTo>
                  <a:cubicBezTo>
                    <a:pt x="6425" y="8784"/>
                    <a:pt x="6425" y="8814"/>
                    <a:pt x="6425" y="8843"/>
                  </a:cubicBezTo>
                  <a:lnTo>
                    <a:pt x="6349" y="9779"/>
                  </a:lnTo>
                  <a:cubicBezTo>
                    <a:pt x="6349" y="9808"/>
                    <a:pt x="6349" y="9808"/>
                    <a:pt x="6375" y="9808"/>
                  </a:cubicBezTo>
                  <a:cubicBezTo>
                    <a:pt x="6375" y="9838"/>
                    <a:pt x="6375" y="9838"/>
                    <a:pt x="6425" y="9838"/>
                  </a:cubicBezTo>
                  <a:lnTo>
                    <a:pt x="7232" y="9808"/>
                  </a:lnTo>
                  <a:cubicBezTo>
                    <a:pt x="7258" y="9808"/>
                    <a:pt x="7258" y="9779"/>
                    <a:pt x="7258" y="9779"/>
                  </a:cubicBezTo>
                  <a:cubicBezTo>
                    <a:pt x="7460" y="9457"/>
                    <a:pt x="7586" y="9135"/>
                    <a:pt x="7661" y="8755"/>
                  </a:cubicBezTo>
                  <a:cubicBezTo>
                    <a:pt x="7712" y="8404"/>
                    <a:pt x="7737" y="8053"/>
                    <a:pt x="7687" y="7614"/>
                  </a:cubicBezTo>
                  <a:cubicBezTo>
                    <a:pt x="7661" y="7321"/>
                    <a:pt x="7586" y="6999"/>
                    <a:pt x="7485" y="6590"/>
                  </a:cubicBezTo>
                  <a:cubicBezTo>
                    <a:pt x="7409" y="6356"/>
                    <a:pt x="7359" y="6180"/>
                    <a:pt x="7258" y="5975"/>
                  </a:cubicBezTo>
                  <a:cubicBezTo>
                    <a:pt x="7258" y="5946"/>
                    <a:pt x="7232" y="5946"/>
                    <a:pt x="7207" y="5946"/>
                  </a:cubicBezTo>
                  <a:close/>
                  <a:moveTo>
                    <a:pt x="11390" y="5218"/>
                  </a:moveTo>
                  <a:cubicBezTo>
                    <a:pt x="11182" y="5171"/>
                    <a:pt x="10954" y="5215"/>
                    <a:pt x="10765" y="5361"/>
                  </a:cubicBezTo>
                  <a:lnTo>
                    <a:pt x="8393" y="7263"/>
                  </a:lnTo>
                  <a:cubicBezTo>
                    <a:pt x="8343" y="7321"/>
                    <a:pt x="8267" y="7321"/>
                    <a:pt x="8217" y="7321"/>
                  </a:cubicBezTo>
                  <a:cubicBezTo>
                    <a:pt x="8217" y="7380"/>
                    <a:pt x="8217" y="7468"/>
                    <a:pt x="8242" y="7555"/>
                  </a:cubicBezTo>
                  <a:cubicBezTo>
                    <a:pt x="8292" y="8053"/>
                    <a:pt x="8267" y="8462"/>
                    <a:pt x="8191" y="8901"/>
                  </a:cubicBezTo>
                  <a:cubicBezTo>
                    <a:pt x="8141" y="9135"/>
                    <a:pt x="8065" y="9399"/>
                    <a:pt x="7964" y="9633"/>
                  </a:cubicBezTo>
                  <a:cubicBezTo>
                    <a:pt x="8166" y="9662"/>
                    <a:pt x="8368" y="9604"/>
                    <a:pt x="8519" y="9487"/>
                  </a:cubicBezTo>
                  <a:lnTo>
                    <a:pt x="11724" y="6941"/>
                  </a:lnTo>
                  <a:cubicBezTo>
                    <a:pt x="12077" y="6619"/>
                    <a:pt x="12178" y="6063"/>
                    <a:pt x="11901" y="5624"/>
                  </a:cubicBezTo>
                  <a:cubicBezTo>
                    <a:pt x="11787" y="5405"/>
                    <a:pt x="11598" y="5266"/>
                    <a:pt x="11390" y="5218"/>
                  </a:cubicBezTo>
                  <a:close/>
                  <a:moveTo>
                    <a:pt x="6349" y="4717"/>
                  </a:moveTo>
                  <a:cubicBezTo>
                    <a:pt x="6501" y="5039"/>
                    <a:pt x="6677" y="5302"/>
                    <a:pt x="6803" y="5478"/>
                  </a:cubicBezTo>
                  <a:cubicBezTo>
                    <a:pt x="6854" y="5390"/>
                    <a:pt x="6930" y="5361"/>
                    <a:pt x="7005" y="5332"/>
                  </a:cubicBezTo>
                  <a:cubicBezTo>
                    <a:pt x="7031" y="5332"/>
                    <a:pt x="7056" y="5302"/>
                    <a:pt x="7081" y="5302"/>
                  </a:cubicBezTo>
                  <a:cubicBezTo>
                    <a:pt x="7056" y="5273"/>
                    <a:pt x="7056" y="5244"/>
                    <a:pt x="7031" y="5185"/>
                  </a:cubicBezTo>
                  <a:cubicBezTo>
                    <a:pt x="6879" y="4981"/>
                    <a:pt x="6627" y="4834"/>
                    <a:pt x="6349" y="4717"/>
                  </a:cubicBezTo>
                  <a:close/>
                  <a:moveTo>
                    <a:pt x="5390" y="4542"/>
                  </a:moveTo>
                  <a:cubicBezTo>
                    <a:pt x="5315" y="4542"/>
                    <a:pt x="5239" y="4571"/>
                    <a:pt x="5163" y="4600"/>
                  </a:cubicBezTo>
                  <a:lnTo>
                    <a:pt x="2211" y="6034"/>
                  </a:lnTo>
                  <a:cubicBezTo>
                    <a:pt x="2009" y="6122"/>
                    <a:pt x="1832" y="6356"/>
                    <a:pt x="1757" y="6619"/>
                  </a:cubicBezTo>
                  <a:lnTo>
                    <a:pt x="571" y="10686"/>
                  </a:lnTo>
                  <a:cubicBezTo>
                    <a:pt x="445" y="11184"/>
                    <a:pt x="672" y="11740"/>
                    <a:pt x="1101" y="11915"/>
                  </a:cubicBezTo>
                  <a:cubicBezTo>
                    <a:pt x="1202" y="11944"/>
                    <a:pt x="1277" y="11944"/>
                    <a:pt x="1378" y="11944"/>
                  </a:cubicBezTo>
                  <a:cubicBezTo>
                    <a:pt x="1732" y="11944"/>
                    <a:pt x="2034" y="11710"/>
                    <a:pt x="2160" y="11301"/>
                  </a:cubicBezTo>
                  <a:lnTo>
                    <a:pt x="3170" y="7760"/>
                  </a:lnTo>
                  <a:cubicBezTo>
                    <a:pt x="3195" y="7672"/>
                    <a:pt x="3246" y="7614"/>
                    <a:pt x="3321" y="7555"/>
                  </a:cubicBezTo>
                  <a:lnTo>
                    <a:pt x="5794" y="6356"/>
                  </a:lnTo>
                  <a:cubicBezTo>
                    <a:pt x="5946" y="6268"/>
                    <a:pt x="6097" y="6356"/>
                    <a:pt x="6147" y="6531"/>
                  </a:cubicBezTo>
                  <a:cubicBezTo>
                    <a:pt x="6223" y="6678"/>
                    <a:pt x="6147" y="6882"/>
                    <a:pt x="6021" y="6941"/>
                  </a:cubicBezTo>
                  <a:lnTo>
                    <a:pt x="4633" y="7614"/>
                  </a:lnTo>
                  <a:lnTo>
                    <a:pt x="4558" y="11710"/>
                  </a:lnTo>
                  <a:cubicBezTo>
                    <a:pt x="4532" y="12178"/>
                    <a:pt x="4835" y="12617"/>
                    <a:pt x="5239" y="12676"/>
                  </a:cubicBezTo>
                  <a:lnTo>
                    <a:pt x="7989" y="13232"/>
                  </a:lnTo>
                  <a:cubicBezTo>
                    <a:pt x="8090" y="13261"/>
                    <a:pt x="8191" y="13320"/>
                    <a:pt x="8217" y="13466"/>
                  </a:cubicBezTo>
                  <a:lnTo>
                    <a:pt x="9201" y="17153"/>
                  </a:lnTo>
                  <a:cubicBezTo>
                    <a:pt x="9276" y="17533"/>
                    <a:pt x="9579" y="17796"/>
                    <a:pt x="9932" y="17826"/>
                  </a:cubicBezTo>
                  <a:lnTo>
                    <a:pt x="10033" y="17826"/>
                  </a:lnTo>
                  <a:cubicBezTo>
                    <a:pt x="10084" y="17826"/>
                    <a:pt x="10160" y="17796"/>
                    <a:pt x="10210" y="17796"/>
                  </a:cubicBezTo>
                  <a:cubicBezTo>
                    <a:pt x="10437" y="17708"/>
                    <a:pt x="10589" y="17562"/>
                    <a:pt x="10715" y="17328"/>
                  </a:cubicBezTo>
                  <a:cubicBezTo>
                    <a:pt x="10816" y="17094"/>
                    <a:pt x="10841" y="16831"/>
                    <a:pt x="10765" y="16597"/>
                  </a:cubicBezTo>
                  <a:lnTo>
                    <a:pt x="9604" y="12149"/>
                  </a:lnTo>
                  <a:cubicBezTo>
                    <a:pt x="9503" y="11798"/>
                    <a:pt x="9251" y="11535"/>
                    <a:pt x="8948" y="11476"/>
                  </a:cubicBezTo>
                  <a:lnTo>
                    <a:pt x="6450" y="10979"/>
                  </a:lnTo>
                  <a:cubicBezTo>
                    <a:pt x="6375" y="10979"/>
                    <a:pt x="6324" y="10920"/>
                    <a:pt x="6274" y="10862"/>
                  </a:cubicBezTo>
                  <a:cubicBezTo>
                    <a:pt x="6223" y="10774"/>
                    <a:pt x="6223" y="10686"/>
                    <a:pt x="6223" y="10598"/>
                  </a:cubicBezTo>
                  <a:lnTo>
                    <a:pt x="6248" y="10452"/>
                  </a:lnTo>
                  <a:cubicBezTo>
                    <a:pt x="6147" y="10423"/>
                    <a:pt x="6046" y="10364"/>
                    <a:pt x="5971" y="10277"/>
                  </a:cubicBezTo>
                  <a:cubicBezTo>
                    <a:pt x="5870" y="10130"/>
                    <a:pt x="5794" y="9925"/>
                    <a:pt x="5794" y="9721"/>
                  </a:cubicBezTo>
                  <a:lnTo>
                    <a:pt x="5870" y="8784"/>
                  </a:lnTo>
                  <a:cubicBezTo>
                    <a:pt x="5870" y="8579"/>
                    <a:pt x="5971" y="8375"/>
                    <a:pt x="6122" y="8258"/>
                  </a:cubicBezTo>
                  <a:cubicBezTo>
                    <a:pt x="6198" y="8199"/>
                    <a:pt x="6248" y="8111"/>
                    <a:pt x="6324" y="8053"/>
                  </a:cubicBezTo>
                  <a:cubicBezTo>
                    <a:pt x="6375" y="7907"/>
                    <a:pt x="6475" y="7702"/>
                    <a:pt x="6526" y="7468"/>
                  </a:cubicBezTo>
                  <a:cubicBezTo>
                    <a:pt x="6576" y="7234"/>
                    <a:pt x="6602" y="6970"/>
                    <a:pt x="6627" y="6648"/>
                  </a:cubicBezTo>
                  <a:cubicBezTo>
                    <a:pt x="6627" y="6473"/>
                    <a:pt x="6627" y="6268"/>
                    <a:pt x="6602" y="6092"/>
                  </a:cubicBezTo>
                  <a:cubicBezTo>
                    <a:pt x="6223" y="5800"/>
                    <a:pt x="5769" y="4834"/>
                    <a:pt x="5618" y="4542"/>
                  </a:cubicBezTo>
                  <a:cubicBezTo>
                    <a:pt x="5592" y="4542"/>
                    <a:pt x="5567" y="4542"/>
                    <a:pt x="5542" y="4542"/>
                  </a:cubicBezTo>
                  <a:close/>
                  <a:moveTo>
                    <a:pt x="5365" y="3869"/>
                  </a:moveTo>
                  <a:lnTo>
                    <a:pt x="5542" y="3869"/>
                  </a:lnTo>
                  <a:cubicBezTo>
                    <a:pt x="6072" y="3898"/>
                    <a:pt x="7005" y="4220"/>
                    <a:pt x="7434" y="4776"/>
                  </a:cubicBezTo>
                  <a:cubicBezTo>
                    <a:pt x="7611" y="5010"/>
                    <a:pt x="7687" y="5273"/>
                    <a:pt x="7661" y="5536"/>
                  </a:cubicBezTo>
                  <a:cubicBezTo>
                    <a:pt x="7687" y="5595"/>
                    <a:pt x="7737" y="5624"/>
                    <a:pt x="7762" y="5712"/>
                  </a:cubicBezTo>
                  <a:cubicBezTo>
                    <a:pt x="7813" y="5858"/>
                    <a:pt x="7863" y="6005"/>
                    <a:pt x="7939" y="6180"/>
                  </a:cubicBezTo>
                  <a:lnTo>
                    <a:pt x="8267" y="6590"/>
                  </a:lnTo>
                  <a:lnTo>
                    <a:pt x="10462" y="4834"/>
                  </a:lnTo>
                  <a:cubicBezTo>
                    <a:pt x="11068" y="4337"/>
                    <a:pt x="11951" y="4542"/>
                    <a:pt x="12380" y="5244"/>
                  </a:cubicBezTo>
                  <a:cubicBezTo>
                    <a:pt x="12809" y="5975"/>
                    <a:pt x="12632" y="6970"/>
                    <a:pt x="12027" y="7468"/>
                  </a:cubicBezTo>
                  <a:lnTo>
                    <a:pt x="8822" y="9984"/>
                  </a:lnTo>
                  <a:cubicBezTo>
                    <a:pt x="8620" y="10189"/>
                    <a:pt x="8343" y="10277"/>
                    <a:pt x="8065" y="10277"/>
                  </a:cubicBezTo>
                  <a:cubicBezTo>
                    <a:pt x="7914" y="10277"/>
                    <a:pt x="7788" y="10277"/>
                    <a:pt x="7661" y="10218"/>
                  </a:cubicBezTo>
                  <a:cubicBezTo>
                    <a:pt x="7561" y="10335"/>
                    <a:pt x="7409" y="10423"/>
                    <a:pt x="7258" y="10423"/>
                  </a:cubicBezTo>
                  <a:lnTo>
                    <a:pt x="7031" y="10452"/>
                  </a:lnTo>
                  <a:lnTo>
                    <a:pt x="9049" y="10832"/>
                  </a:lnTo>
                  <a:cubicBezTo>
                    <a:pt x="9554" y="10949"/>
                    <a:pt x="9958" y="11388"/>
                    <a:pt x="10134" y="11944"/>
                  </a:cubicBezTo>
                  <a:lnTo>
                    <a:pt x="11295" y="16392"/>
                  </a:lnTo>
                  <a:cubicBezTo>
                    <a:pt x="11396" y="16831"/>
                    <a:pt x="11371" y="17240"/>
                    <a:pt x="11194" y="17621"/>
                  </a:cubicBezTo>
                  <a:cubicBezTo>
                    <a:pt x="11144" y="17708"/>
                    <a:pt x="11118" y="17738"/>
                    <a:pt x="11068" y="17826"/>
                  </a:cubicBezTo>
                  <a:lnTo>
                    <a:pt x="11522" y="17826"/>
                  </a:lnTo>
                  <a:lnTo>
                    <a:pt x="11522" y="15426"/>
                  </a:lnTo>
                  <a:cubicBezTo>
                    <a:pt x="11522" y="15251"/>
                    <a:pt x="11623" y="15104"/>
                    <a:pt x="11800" y="15104"/>
                  </a:cubicBezTo>
                  <a:lnTo>
                    <a:pt x="16796" y="15104"/>
                  </a:lnTo>
                  <a:lnTo>
                    <a:pt x="16796" y="12705"/>
                  </a:lnTo>
                  <a:cubicBezTo>
                    <a:pt x="16796" y="12530"/>
                    <a:pt x="16922" y="12383"/>
                    <a:pt x="17074" y="12383"/>
                  </a:cubicBezTo>
                  <a:lnTo>
                    <a:pt x="20884" y="12383"/>
                  </a:lnTo>
                  <a:lnTo>
                    <a:pt x="20884" y="8609"/>
                  </a:lnTo>
                  <a:cubicBezTo>
                    <a:pt x="20884" y="8433"/>
                    <a:pt x="21010" y="8287"/>
                    <a:pt x="21161" y="8287"/>
                  </a:cubicBezTo>
                  <a:cubicBezTo>
                    <a:pt x="21313" y="8287"/>
                    <a:pt x="21439" y="8433"/>
                    <a:pt x="21439" y="8609"/>
                  </a:cubicBezTo>
                  <a:lnTo>
                    <a:pt x="21439" y="12705"/>
                  </a:lnTo>
                  <a:cubicBezTo>
                    <a:pt x="21439" y="12881"/>
                    <a:pt x="21313" y="13027"/>
                    <a:pt x="21161" y="13027"/>
                  </a:cubicBezTo>
                  <a:lnTo>
                    <a:pt x="17326" y="13027"/>
                  </a:lnTo>
                  <a:lnTo>
                    <a:pt x="17326" y="15426"/>
                  </a:lnTo>
                  <a:cubicBezTo>
                    <a:pt x="17326" y="15602"/>
                    <a:pt x="17200" y="15748"/>
                    <a:pt x="17074" y="15748"/>
                  </a:cubicBezTo>
                  <a:lnTo>
                    <a:pt x="12052" y="15748"/>
                  </a:lnTo>
                  <a:lnTo>
                    <a:pt x="12052" y="18147"/>
                  </a:lnTo>
                  <a:cubicBezTo>
                    <a:pt x="12052" y="18323"/>
                    <a:pt x="11926" y="18469"/>
                    <a:pt x="11800" y="18469"/>
                  </a:cubicBezTo>
                  <a:lnTo>
                    <a:pt x="10033" y="18469"/>
                  </a:lnTo>
                  <a:cubicBezTo>
                    <a:pt x="10008" y="18469"/>
                    <a:pt x="10008" y="18469"/>
                    <a:pt x="9983" y="18469"/>
                  </a:cubicBezTo>
                  <a:cubicBezTo>
                    <a:pt x="9958" y="18469"/>
                    <a:pt x="9932" y="18469"/>
                    <a:pt x="9932" y="18469"/>
                  </a:cubicBezTo>
                  <a:lnTo>
                    <a:pt x="6198" y="18469"/>
                  </a:lnTo>
                  <a:lnTo>
                    <a:pt x="6198" y="21278"/>
                  </a:lnTo>
                  <a:cubicBezTo>
                    <a:pt x="6198" y="21483"/>
                    <a:pt x="6072" y="21600"/>
                    <a:pt x="5920" y="21600"/>
                  </a:cubicBezTo>
                  <a:lnTo>
                    <a:pt x="1227" y="21600"/>
                  </a:lnTo>
                  <a:cubicBezTo>
                    <a:pt x="1075" y="21600"/>
                    <a:pt x="949" y="21483"/>
                    <a:pt x="949" y="21278"/>
                  </a:cubicBezTo>
                  <a:cubicBezTo>
                    <a:pt x="949" y="21103"/>
                    <a:pt x="1075" y="20956"/>
                    <a:pt x="1227" y="20956"/>
                  </a:cubicBezTo>
                  <a:lnTo>
                    <a:pt x="2060" y="20956"/>
                  </a:lnTo>
                  <a:cubicBezTo>
                    <a:pt x="2034" y="20956"/>
                    <a:pt x="2009" y="20927"/>
                    <a:pt x="1984" y="20927"/>
                  </a:cubicBezTo>
                  <a:cubicBezTo>
                    <a:pt x="1706" y="20634"/>
                    <a:pt x="1504" y="20254"/>
                    <a:pt x="1479" y="19844"/>
                  </a:cubicBezTo>
                  <a:cubicBezTo>
                    <a:pt x="1429" y="19406"/>
                    <a:pt x="1530" y="18996"/>
                    <a:pt x="1757" y="18674"/>
                  </a:cubicBezTo>
                  <a:lnTo>
                    <a:pt x="4078" y="15280"/>
                  </a:lnTo>
                  <a:lnTo>
                    <a:pt x="4003" y="11798"/>
                  </a:lnTo>
                  <a:lnTo>
                    <a:pt x="4003" y="11710"/>
                  </a:lnTo>
                  <a:lnTo>
                    <a:pt x="4078" y="7907"/>
                  </a:lnTo>
                  <a:lnTo>
                    <a:pt x="3649" y="8111"/>
                  </a:lnTo>
                  <a:lnTo>
                    <a:pt x="2690" y="11505"/>
                  </a:lnTo>
                  <a:cubicBezTo>
                    <a:pt x="2489" y="12149"/>
                    <a:pt x="1959" y="12588"/>
                    <a:pt x="1378" y="12588"/>
                  </a:cubicBezTo>
                  <a:cubicBezTo>
                    <a:pt x="1227" y="12588"/>
                    <a:pt x="1075" y="12559"/>
                    <a:pt x="949" y="12500"/>
                  </a:cubicBezTo>
                  <a:cubicBezTo>
                    <a:pt x="218" y="12237"/>
                    <a:pt x="-161" y="11330"/>
                    <a:pt x="66" y="10511"/>
                  </a:cubicBezTo>
                  <a:lnTo>
                    <a:pt x="1252" y="6414"/>
                  </a:lnTo>
                  <a:cubicBezTo>
                    <a:pt x="1378" y="5975"/>
                    <a:pt x="1656" y="5624"/>
                    <a:pt x="2009" y="5449"/>
                  </a:cubicBezTo>
                  <a:lnTo>
                    <a:pt x="4936" y="4015"/>
                  </a:lnTo>
                  <a:cubicBezTo>
                    <a:pt x="5062" y="3927"/>
                    <a:pt x="5239" y="3898"/>
                    <a:pt x="5365" y="3869"/>
                  </a:cubicBezTo>
                  <a:close/>
                  <a:moveTo>
                    <a:pt x="5814" y="640"/>
                  </a:moveTo>
                  <a:cubicBezTo>
                    <a:pt x="5262" y="640"/>
                    <a:pt x="4811" y="1163"/>
                    <a:pt x="4811" y="1802"/>
                  </a:cubicBezTo>
                  <a:cubicBezTo>
                    <a:pt x="4811" y="2442"/>
                    <a:pt x="5262" y="2994"/>
                    <a:pt x="5814" y="2994"/>
                  </a:cubicBezTo>
                  <a:cubicBezTo>
                    <a:pt x="6390" y="2994"/>
                    <a:pt x="6816" y="2442"/>
                    <a:pt x="6816" y="1802"/>
                  </a:cubicBezTo>
                  <a:cubicBezTo>
                    <a:pt x="6816" y="1163"/>
                    <a:pt x="6390" y="640"/>
                    <a:pt x="5814" y="640"/>
                  </a:cubicBezTo>
                  <a:close/>
                  <a:moveTo>
                    <a:pt x="5814" y="0"/>
                  </a:moveTo>
                  <a:cubicBezTo>
                    <a:pt x="6666" y="0"/>
                    <a:pt x="7367" y="814"/>
                    <a:pt x="7367" y="1802"/>
                  </a:cubicBezTo>
                  <a:cubicBezTo>
                    <a:pt x="7367" y="2791"/>
                    <a:pt x="6666" y="3605"/>
                    <a:pt x="5814" y="3605"/>
                  </a:cubicBezTo>
                  <a:cubicBezTo>
                    <a:pt x="4962" y="3605"/>
                    <a:pt x="4260" y="2791"/>
                    <a:pt x="4260" y="1802"/>
                  </a:cubicBezTo>
                  <a:cubicBezTo>
                    <a:pt x="4260" y="814"/>
                    <a:pt x="4962" y="0"/>
                    <a:pt x="5814" y="0"/>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88" name="Freeform: Shape 55"/>
            <p:cNvSpPr/>
            <p:nvPr/>
          </p:nvSpPr>
          <p:spPr>
            <a:xfrm>
              <a:off x="632862" y="6973940"/>
              <a:ext cx="1038991" cy="803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848" y="19427"/>
                  </a:moveTo>
                  <a:cubicBezTo>
                    <a:pt x="11848" y="19627"/>
                    <a:pt x="11822" y="19861"/>
                    <a:pt x="11718" y="20095"/>
                  </a:cubicBezTo>
                  <a:lnTo>
                    <a:pt x="11511" y="20597"/>
                  </a:lnTo>
                  <a:lnTo>
                    <a:pt x="11822" y="20798"/>
                  </a:lnTo>
                  <a:cubicBezTo>
                    <a:pt x="12029" y="20931"/>
                    <a:pt x="12287" y="20831"/>
                    <a:pt x="12391" y="20563"/>
                  </a:cubicBezTo>
                  <a:lnTo>
                    <a:pt x="12468" y="20396"/>
                  </a:lnTo>
                  <a:cubicBezTo>
                    <a:pt x="12546" y="20129"/>
                    <a:pt x="12468" y="19828"/>
                    <a:pt x="12262" y="19661"/>
                  </a:cubicBezTo>
                  <a:close/>
                  <a:moveTo>
                    <a:pt x="10865" y="18892"/>
                  </a:moveTo>
                  <a:cubicBezTo>
                    <a:pt x="10709" y="18892"/>
                    <a:pt x="10528" y="18992"/>
                    <a:pt x="10425" y="19226"/>
                  </a:cubicBezTo>
                  <a:lnTo>
                    <a:pt x="10063" y="20062"/>
                  </a:lnTo>
                  <a:cubicBezTo>
                    <a:pt x="10037" y="20129"/>
                    <a:pt x="9933" y="20363"/>
                    <a:pt x="10037" y="20430"/>
                  </a:cubicBezTo>
                  <a:lnTo>
                    <a:pt x="10606" y="20864"/>
                  </a:lnTo>
                  <a:cubicBezTo>
                    <a:pt x="10684" y="20898"/>
                    <a:pt x="10761" y="20898"/>
                    <a:pt x="10787" y="20798"/>
                  </a:cubicBezTo>
                  <a:lnTo>
                    <a:pt x="11253" y="19728"/>
                  </a:lnTo>
                  <a:cubicBezTo>
                    <a:pt x="11304" y="19594"/>
                    <a:pt x="11330" y="19427"/>
                    <a:pt x="11279" y="19293"/>
                  </a:cubicBezTo>
                  <a:cubicBezTo>
                    <a:pt x="11253" y="19126"/>
                    <a:pt x="11149" y="18992"/>
                    <a:pt x="11046" y="18925"/>
                  </a:cubicBezTo>
                  <a:cubicBezTo>
                    <a:pt x="10994" y="18892"/>
                    <a:pt x="10916" y="18892"/>
                    <a:pt x="10865" y="18892"/>
                  </a:cubicBezTo>
                  <a:close/>
                  <a:moveTo>
                    <a:pt x="11304" y="16819"/>
                  </a:moveTo>
                  <a:cubicBezTo>
                    <a:pt x="11304" y="16986"/>
                    <a:pt x="11279" y="17153"/>
                    <a:pt x="11253" y="17320"/>
                  </a:cubicBezTo>
                  <a:lnTo>
                    <a:pt x="11227" y="17354"/>
                  </a:lnTo>
                  <a:lnTo>
                    <a:pt x="10942" y="17989"/>
                  </a:lnTo>
                  <a:lnTo>
                    <a:pt x="11330" y="18223"/>
                  </a:lnTo>
                  <a:lnTo>
                    <a:pt x="13193" y="19460"/>
                  </a:lnTo>
                  <a:cubicBezTo>
                    <a:pt x="13296" y="19527"/>
                    <a:pt x="13400" y="19560"/>
                    <a:pt x="13529" y="19494"/>
                  </a:cubicBezTo>
                  <a:cubicBezTo>
                    <a:pt x="13658" y="19460"/>
                    <a:pt x="13736" y="19360"/>
                    <a:pt x="13788" y="19226"/>
                  </a:cubicBezTo>
                  <a:lnTo>
                    <a:pt x="13814" y="19126"/>
                  </a:lnTo>
                  <a:cubicBezTo>
                    <a:pt x="13943" y="18825"/>
                    <a:pt x="13840" y="18524"/>
                    <a:pt x="13658" y="18357"/>
                  </a:cubicBezTo>
                  <a:close/>
                  <a:moveTo>
                    <a:pt x="10208" y="16233"/>
                  </a:moveTo>
                  <a:cubicBezTo>
                    <a:pt x="10108" y="16259"/>
                    <a:pt x="10011" y="16334"/>
                    <a:pt x="9933" y="16451"/>
                  </a:cubicBezTo>
                  <a:lnTo>
                    <a:pt x="9908" y="16518"/>
                  </a:lnTo>
                  <a:lnTo>
                    <a:pt x="8692" y="19259"/>
                  </a:lnTo>
                  <a:cubicBezTo>
                    <a:pt x="8666" y="19326"/>
                    <a:pt x="8692" y="19427"/>
                    <a:pt x="8743" y="19460"/>
                  </a:cubicBezTo>
                  <a:lnTo>
                    <a:pt x="9287" y="19861"/>
                  </a:lnTo>
                  <a:cubicBezTo>
                    <a:pt x="9338" y="19928"/>
                    <a:pt x="9364" y="19895"/>
                    <a:pt x="9416" y="19895"/>
                  </a:cubicBezTo>
                  <a:cubicBezTo>
                    <a:pt x="9416" y="19895"/>
                    <a:pt x="9468" y="19861"/>
                    <a:pt x="9494" y="19828"/>
                  </a:cubicBezTo>
                  <a:lnTo>
                    <a:pt x="10709" y="16986"/>
                  </a:lnTo>
                  <a:cubicBezTo>
                    <a:pt x="10813" y="16718"/>
                    <a:pt x="10709" y="16451"/>
                    <a:pt x="10503" y="16317"/>
                  </a:cubicBezTo>
                  <a:cubicBezTo>
                    <a:pt x="10412" y="16233"/>
                    <a:pt x="10308" y="16208"/>
                    <a:pt x="10208" y="16233"/>
                  </a:cubicBezTo>
                  <a:close/>
                  <a:moveTo>
                    <a:pt x="8821" y="15749"/>
                  </a:moveTo>
                  <a:cubicBezTo>
                    <a:pt x="8640" y="15749"/>
                    <a:pt x="8485" y="15849"/>
                    <a:pt x="8407" y="16050"/>
                  </a:cubicBezTo>
                  <a:lnTo>
                    <a:pt x="7476" y="18089"/>
                  </a:lnTo>
                  <a:cubicBezTo>
                    <a:pt x="7398" y="18290"/>
                    <a:pt x="7398" y="18424"/>
                    <a:pt x="7398" y="18457"/>
                  </a:cubicBezTo>
                  <a:cubicBezTo>
                    <a:pt x="7424" y="18457"/>
                    <a:pt x="7424" y="18490"/>
                    <a:pt x="7450" y="18524"/>
                  </a:cubicBezTo>
                  <a:lnTo>
                    <a:pt x="8019" y="18925"/>
                  </a:lnTo>
                  <a:cubicBezTo>
                    <a:pt x="8071" y="18992"/>
                    <a:pt x="8148" y="18959"/>
                    <a:pt x="8174" y="18892"/>
                  </a:cubicBezTo>
                  <a:lnTo>
                    <a:pt x="9183" y="16585"/>
                  </a:lnTo>
                  <a:cubicBezTo>
                    <a:pt x="9235" y="16451"/>
                    <a:pt x="9261" y="16284"/>
                    <a:pt x="9235" y="16150"/>
                  </a:cubicBezTo>
                  <a:cubicBezTo>
                    <a:pt x="9209" y="15983"/>
                    <a:pt x="9106" y="15849"/>
                    <a:pt x="9002" y="15782"/>
                  </a:cubicBezTo>
                  <a:cubicBezTo>
                    <a:pt x="8950" y="15749"/>
                    <a:pt x="8873" y="15749"/>
                    <a:pt x="8821" y="15749"/>
                  </a:cubicBezTo>
                  <a:close/>
                  <a:moveTo>
                    <a:pt x="7243" y="15515"/>
                  </a:moveTo>
                  <a:cubicBezTo>
                    <a:pt x="7062" y="15515"/>
                    <a:pt x="6881" y="15615"/>
                    <a:pt x="6803" y="15815"/>
                  </a:cubicBezTo>
                  <a:lnTo>
                    <a:pt x="6208" y="17220"/>
                  </a:lnTo>
                  <a:cubicBezTo>
                    <a:pt x="6157" y="17320"/>
                    <a:pt x="6105" y="17420"/>
                    <a:pt x="6131" y="17521"/>
                  </a:cubicBezTo>
                  <a:cubicBezTo>
                    <a:pt x="6131" y="17521"/>
                    <a:pt x="6157" y="17554"/>
                    <a:pt x="6183" y="17588"/>
                  </a:cubicBezTo>
                  <a:lnTo>
                    <a:pt x="6726" y="17989"/>
                  </a:lnTo>
                  <a:cubicBezTo>
                    <a:pt x="6777" y="18022"/>
                    <a:pt x="6803" y="18022"/>
                    <a:pt x="6829" y="18022"/>
                  </a:cubicBezTo>
                  <a:cubicBezTo>
                    <a:pt x="6829" y="17989"/>
                    <a:pt x="6881" y="17989"/>
                    <a:pt x="6907" y="17922"/>
                  </a:cubicBezTo>
                  <a:lnTo>
                    <a:pt x="7605" y="16350"/>
                  </a:lnTo>
                  <a:cubicBezTo>
                    <a:pt x="7657" y="16217"/>
                    <a:pt x="7683" y="16050"/>
                    <a:pt x="7657" y="15882"/>
                  </a:cubicBezTo>
                  <a:cubicBezTo>
                    <a:pt x="7605" y="15749"/>
                    <a:pt x="7528" y="15615"/>
                    <a:pt x="7424" y="15548"/>
                  </a:cubicBezTo>
                  <a:cubicBezTo>
                    <a:pt x="7372" y="15515"/>
                    <a:pt x="7295" y="15515"/>
                    <a:pt x="7243" y="15515"/>
                  </a:cubicBezTo>
                  <a:close/>
                  <a:moveTo>
                    <a:pt x="12600" y="5090"/>
                  </a:moveTo>
                  <a:cubicBezTo>
                    <a:pt x="12748" y="5090"/>
                    <a:pt x="12872" y="5250"/>
                    <a:pt x="12872" y="5442"/>
                  </a:cubicBezTo>
                  <a:cubicBezTo>
                    <a:pt x="12872" y="5634"/>
                    <a:pt x="12748" y="5793"/>
                    <a:pt x="12600" y="5793"/>
                  </a:cubicBezTo>
                  <a:cubicBezTo>
                    <a:pt x="12452" y="5793"/>
                    <a:pt x="12328" y="5634"/>
                    <a:pt x="12328" y="5442"/>
                  </a:cubicBezTo>
                  <a:cubicBezTo>
                    <a:pt x="12328" y="5250"/>
                    <a:pt x="12452" y="5090"/>
                    <a:pt x="12600" y="5090"/>
                  </a:cubicBezTo>
                  <a:close/>
                  <a:moveTo>
                    <a:pt x="10786" y="5090"/>
                  </a:moveTo>
                  <a:cubicBezTo>
                    <a:pt x="10935" y="5090"/>
                    <a:pt x="11059" y="5250"/>
                    <a:pt x="11059" y="5442"/>
                  </a:cubicBezTo>
                  <a:cubicBezTo>
                    <a:pt x="11059" y="5634"/>
                    <a:pt x="10935" y="5793"/>
                    <a:pt x="10786" y="5793"/>
                  </a:cubicBezTo>
                  <a:cubicBezTo>
                    <a:pt x="10613" y="5793"/>
                    <a:pt x="10489" y="5634"/>
                    <a:pt x="10489" y="5442"/>
                  </a:cubicBezTo>
                  <a:cubicBezTo>
                    <a:pt x="10489" y="5250"/>
                    <a:pt x="10613" y="5090"/>
                    <a:pt x="10786" y="5090"/>
                  </a:cubicBezTo>
                  <a:close/>
                  <a:moveTo>
                    <a:pt x="8973" y="5090"/>
                  </a:moveTo>
                  <a:cubicBezTo>
                    <a:pt x="9121" y="5090"/>
                    <a:pt x="9220" y="5250"/>
                    <a:pt x="9220" y="5442"/>
                  </a:cubicBezTo>
                  <a:cubicBezTo>
                    <a:pt x="9220" y="5634"/>
                    <a:pt x="9121" y="5793"/>
                    <a:pt x="8973" y="5793"/>
                  </a:cubicBezTo>
                  <a:cubicBezTo>
                    <a:pt x="8801" y="5793"/>
                    <a:pt x="8702" y="5634"/>
                    <a:pt x="8702" y="5442"/>
                  </a:cubicBezTo>
                  <a:cubicBezTo>
                    <a:pt x="8702" y="5250"/>
                    <a:pt x="8801" y="5090"/>
                    <a:pt x="8973" y="5090"/>
                  </a:cubicBezTo>
                  <a:close/>
                  <a:moveTo>
                    <a:pt x="1319" y="736"/>
                  </a:moveTo>
                  <a:cubicBezTo>
                    <a:pt x="905" y="736"/>
                    <a:pt x="543" y="1204"/>
                    <a:pt x="543" y="1739"/>
                  </a:cubicBezTo>
                  <a:lnTo>
                    <a:pt x="543" y="8794"/>
                  </a:lnTo>
                  <a:cubicBezTo>
                    <a:pt x="543" y="9329"/>
                    <a:pt x="905" y="9797"/>
                    <a:pt x="1319" y="9797"/>
                  </a:cubicBezTo>
                  <a:lnTo>
                    <a:pt x="3130" y="9797"/>
                  </a:lnTo>
                  <a:cubicBezTo>
                    <a:pt x="3518" y="9797"/>
                    <a:pt x="3828" y="10165"/>
                    <a:pt x="3828" y="10666"/>
                  </a:cubicBezTo>
                  <a:lnTo>
                    <a:pt x="3828" y="11770"/>
                  </a:lnTo>
                  <a:lnTo>
                    <a:pt x="5665" y="9964"/>
                  </a:lnTo>
                  <a:cubicBezTo>
                    <a:pt x="5794" y="9830"/>
                    <a:pt x="5950" y="9797"/>
                    <a:pt x="6079" y="9797"/>
                  </a:cubicBezTo>
                  <a:lnTo>
                    <a:pt x="8666" y="9797"/>
                  </a:lnTo>
                  <a:lnTo>
                    <a:pt x="9080" y="9061"/>
                  </a:lnTo>
                  <a:cubicBezTo>
                    <a:pt x="10218" y="7490"/>
                    <a:pt x="12546" y="7523"/>
                    <a:pt x="13865" y="8560"/>
                  </a:cubicBezTo>
                  <a:lnTo>
                    <a:pt x="13891" y="8593"/>
                  </a:lnTo>
                  <a:lnTo>
                    <a:pt x="15055" y="9730"/>
                  </a:lnTo>
                  <a:lnTo>
                    <a:pt x="15055" y="5584"/>
                  </a:lnTo>
                  <a:lnTo>
                    <a:pt x="14331" y="6520"/>
                  </a:lnTo>
                  <a:cubicBezTo>
                    <a:pt x="14253" y="6554"/>
                    <a:pt x="14176" y="6620"/>
                    <a:pt x="14124" y="6620"/>
                  </a:cubicBezTo>
                  <a:cubicBezTo>
                    <a:pt x="14046" y="6620"/>
                    <a:pt x="13969" y="6554"/>
                    <a:pt x="13917" y="6520"/>
                  </a:cubicBezTo>
                  <a:cubicBezTo>
                    <a:pt x="13814" y="6353"/>
                    <a:pt x="13814" y="6152"/>
                    <a:pt x="13917" y="5985"/>
                  </a:cubicBezTo>
                  <a:lnTo>
                    <a:pt x="15159" y="4414"/>
                  </a:lnTo>
                  <a:cubicBezTo>
                    <a:pt x="15262" y="4246"/>
                    <a:pt x="15443" y="4246"/>
                    <a:pt x="15547" y="4414"/>
                  </a:cubicBezTo>
                  <a:lnTo>
                    <a:pt x="16737" y="5952"/>
                  </a:lnTo>
                  <a:cubicBezTo>
                    <a:pt x="16840" y="6085"/>
                    <a:pt x="16840" y="6319"/>
                    <a:pt x="16737" y="6453"/>
                  </a:cubicBezTo>
                  <a:cubicBezTo>
                    <a:pt x="16607" y="6587"/>
                    <a:pt x="16426" y="6587"/>
                    <a:pt x="16323" y="6453"/>
                  </a:cubicBezTo>
                  <a:lnTo>
                    <a:pt x="15599" y="5517"/>
                  </a:lnTo>
                  <a:lnTo>
                    <a:pt x="15599" y="10165"/>
                  </a:lnTo>
                  <a:cubicBezTo>
                    <a:pt x="15599" y="10198"/>
                    <a:pt x="15599" y="10198"/>
                    <a:pt x="15599" y="10232"/>
                  </a:cubicBezTo>
                  <a:lnTo>
                    <a:pt x="16763" y="11368"/>
                  </a:lnTo>
                  <a:cubicBezTo>
                    <a:pt x="16788" y="11402"/>
                    <a:pt x="16814" y="11402"/>
                    <a:pt x="16814" y="11435"/>
                  </a:cubicBezTo>
                  <a:lnTo>
                    <a:pt x="17151" y="11770"/>
                  </a:lnTo>
                  <a:lnTo>
                    <a:pt x="17151" y="10666"/>
                  </a:lnTo>
                  <a:cubicBezTo>
                    <a:pt x="17151" y="10165"/>
                    <a:pt x="17461" y="9797"/>
                    <a:pt x="17823" y="9797"/>
                  </a:cubicBezTo>
                  <a:lnTo>
                    <a:pt x="20255" y="9797"/>
                  </a:lnTo>
                  <a:cubicBezTo>
                    <a:pt x="20695" y="9797"/>
                    <a:pt x="21031" y="9329"/>
                    <a:pt x="21031" y="8794"/>
                  </a:cubicBezTo>
                  <a:lnTo>
                    <a:pt x="21031" y="1739"/>
                  </a:lnTo>
                  <a:cubicBezTo>
                    <a:pt x="21031" y="1204"/>
                    <a:pt x="20695" y="736"/>
                    <a:pt x="20255" y="736"/>
                  </a:cubicBezTo>
                  <a:lnTo>
                    <a:pt x="6519" y="736"/>
                  </a:lnTo>
                  <a:lnTo>
                    <a:pt x="6519" y="4949"/>
                  </a:lnTo>
                  <a:lnTo>
                    <a:pt x="7243" y="4012"/>
                  </a:lnTo>
                  <a:cubicBezTo>
                    <a:pt x="7372" y="3879"/>
                    <a:pt x="7528" y="3879"/>
                    <a:pt x="7657" y="4012"/>
                  </a:cubicBezTo>
                  <a:cubicBezTo>
                    <a:pt x="7760" y="4146"/>
                    <a:pt x="7760" y="4380"/>
                    <a:pt x="7657" y="4514"/>
                  </a:cubicBezTo>
                  <a:lnTo>
                    <a:pt x="6441" y="6119"/>
                  </a:lnTo>
                  <a:cubicBezTo>
                    <a:pt x="6364" y="6186"/>
                    <a:pt x="6312" y="6219"/>
                    <a:pt x="6234" y="6219"/>
                  </a:cubicBezTo>
                  <a:cubicBezTo>
                    <a:pt x="6157" y="6219"/>
                    <a:pt x="6079" y="6186"/>
                    <a:pt x="6027" y="6119"/>
                  </a:cubicBezTo>
                  <a:lnTo>
                    <a:pt x="4863" y="4581"/>
                  </a:lnTo>
                  <a:cubicBezTo>
                    <a:pt x="4734" y="4447"/>
                    <a:pt x="4734" y="4213"/>
                    <a:pt x="4863" y="4079"/>
                  </a:cubicBezTo>
                  <a:cubicBezTo>
                    <a:pt x="4967" y="3912"/>
                    <a:pt x="5148" y="3912"/>
                    <a:pt x="5251" y="4079"/>
                  </a:cubicBezTo>
                  <a:lnTo>
                    <a:pt x="5950" y="4982"/>
                  </a:lnTo>
                  <a:lnTo>
                    <a:pt x="5950" y="736"/>
                  </a:lnTo>
                  <a:close/>
                  <a:moveTo>
                    <a:pt x="1319" y="0"/>
                  </a:moveTo>
                  <a:lnTo>
                    <a:pt x="6183" y="0"/>
                  </a:lnTo>
                  <a:cubicBezTo>
                    <a:pt x="6208" y="0"/>
                    <a:pt x="6234" y="0"/>
                    <a:pt x="6234" y="0"/>
                  </a:cubicBezTo>
                  <a:cubicBezTo>
                    <a:pt x="6260" y="0"/>
                    <a:pt x="6286" y="0"/>
                    <a:pt x="6312" y="0"/>
                  </a:cubicBezTo>
                  <a:lnTo>
                    <a:pt x="20255" y="0"/>
                  </a:lnTo>
                  <a:cubicBezTo>
                    <a:pt x="20979" y="0"/>
                    <a:pt x="21600" y="769"/>
                    <a:pt x="21600" y="1739"/>
                  </a:cubicBezTo>
                  <a:lnTo>
                    <a:pt x="21600" y="8794"/>
                  </a:lnTo>
                  <a:cubicBezTo>
                    <a:pt x="21600" y="9730"/>
                    <a:pt x="20979" y="10533"/>
                    <a:pt x="20255" y="10533"/>
                  </a:cubicBezTo>
                  <a:lnTo>
                    <a:pt x="17823" y="10533"/>
                  </a:lnTo>
                  <a:cubicBezTo>
                    <a:pt x="17772" y="10533"/>
                    <a:pt x="17720" y="10566"/>
                    <a:pt x="17720" y="10666"/>
                  </a:cubicBezTo>
                  <a:lnTo>
                    <a:pt x="17720" y="11736"/>
                  </a:lnTo>
                  <a:lnTo>
                    <a:pt x="20772" y="11736"/>
                  </a:lnTo>
                  <a:cubicBezTo>
                    <a:pt x="20927" y="11736"/>
                    <a:pt x="21057" y="11903"/>
                    <a:pt x="21057" y="12104"/>
                  </a:cubicBezTo>
                  <a:cubicBezTo>
                    <a:pt x="21057" y="12305"/>
                    <a:pt x="20927" y="12472"/>
                    <a:pt x="20772" y="12472"/>
                  </a:cubicBezTo>
                  <a:lnTo>
                    <a:pt x="17539" y="12472"/>
                  </a:lnTo>
                  <a:cubicBezTo>
                    <a:pt x="17513" y="12505"/>
                    <a:pt x="17487" y="12505"/>
                    <a:pt x="17461" y="12539"/>
                  </a:cubicBezTo>
                  <a:cubicBezTo>
                    <a:pt x="17306" y="12639"/>
                    <a:pt x="17099" y="12606"/>
                    <a:pt x="16970" y="12472"/>
                  </a:cubicBezTo>
                  <a:lnTo>
                    <a:pt x="14848" y="10432"/>
                  </a:lnTo>
                  <a:lnTo>
                    <a:pt x="13555" y="9195"/>
                  </a:lnTo>
                  <a:cubicBezTo>
                    <a:pt x="12468" y="8292"/>
                    <a:pt x="10451" y="8259"/>
                    <a:pt x="9494" y="9529"/>
                  </a:cubicBezTo>
                  <a:lnTo>
                    <a:pt x="7864" y="12438"/>
                  </a:lnTo>
                  <a:cubicBezTo>
                    <a:pt x="7631" y="12840"/>
                    <a:pt x="7709" y="13375"/>
                    <a:pt x="8019" y="13676"/>
                  </a:cubicBezTo>
                  <a:cubicBezTo>
                    <a:pt x="8148" y="13809"/>
                    <a:pt x="8355" y="13876"/>
                    <a:pt x="8511" y="13843"/>
                  </a:cubicBezTo>
                  <a:cubicBezTo>
                    <a:pt x="8718" y="13776"/>
                    <a:pt x="8873" y="13676"/>
                    <a:pt x="8976" y="13475"/>
                  </a:cubicBezTo>
                  <a:lnTo>
                    <a:pt x="10063" y="11569"/>
                  </a:lnTo>
                  <a:cubicBezTo>
                    <a:pt x="10270" y="11302"/>
                    <a:pt x="10632" y="11268"/>
                    <a:pt x="10865" y="11536"/>
                  </a:cubicBezTo>
                  <a:cubicBezTo>
                    <a:pt x="11356" y="12004"/>
                    <a:pt x="11951" y="12271"/>
                    <a:pt x="12520" y="12305"/>
                  </a:cubicBezTo>
                  <a:lnTo>
                    <a:pt x="12546" y="12305"/>
                  </a:lnTo>
                  <a:cubicBezTo>
                    <a:pt x="13038" y="12305"/>
                    <a:pt x="13529" y="12171"/>
                    <a:pt x="13969" y="11870"/>
                  </a:cubicBezTo>
                  <a:cubicBezTo>
                    <a:pt x="14098" y="11770"/>
                    <a:pt x="14253" y="11837"/>
                    <a:pt x="14357" y="12037"/>
                  </a:cubicBezTo>
                  <a:cubicBezTo>
                    <a:pt x="14409" y="12204"/>
                    <a:pt x="14357" y="12405"/>
                    <a:pt x="14228" y="12505"/>
                  </a:cubicBezTo>
                  <a:cubicBezTo>
                    <a:pt x="13969" y="12672"/>
                    <a:pt x="13736" y="12806"/>
                    <a:pt x="13452" y="12906"/>
                  </a:cubicBezTo>
                  <a:lnTo>
                    <a:pt x="16478" y="14946"/>
                  </a:lnTo>
                  <a:cubicBezTo>
                    <a:pt x="16737" y="15113"/>
                    <a:pt x="16918" y="15414"/>
                    <a:pt x="17021" y="15749"/>
                  </a:cubicBezTo>
                  <a:cubicBezTo>
                    <a:pt x="17099" y="16083"/>
                    <a:pt x="17073" y="16451"/>
                    <a:pt x="16944" y="16785"/>
                  </a:cubicBezTo>
                  <a:cubicBezTo>
                    <a:pt x="16763" y="17253"/>
                    <a:pt x="16400" y="17521"/>
                    <a:pt x="16012" y="17521"/>
                  </a:cubicBezTo>
                  <a:cubicBezTo>
                    <a:pt x="15935" y="17521"/>
                    <a:pt x="15883" y="17521"/>
                    <a:pt x="15806" y="17487"/>
                  </a:cubicBezTo>
                  <a:cubicBezTo>
                    <a:pt x="15806" y="17721"/>
                    <a:pt x="15780" y="17922"/>
                    <a:pt x="15702" y="18123"/>
                  </a:cubicBezTo>
                  <a:lnTo>
                    <a:pt x="15676" y="18223"/>
                  </a:lnTo>
                  <a:cubicBezTo>
                    <a:pt x="15495" y="18658"/>
                    <a:pt x="15159" y="18892"/>
                    <a:pt x="14771" y="18892"/>
                  </a:cubicBezTo>
                  <a:cubicBezTo>
                    <a:pt x="14667" y="18892"/>
                    <a:pt x="14538" y="18892"/>
                    <a:pt x="14434" y="18825"/>
                  </a:cubicBezTo>
                  <a:cubicBezTo>
                    <a:pt x="14434" y="19059"/>
                    <a:pt x="14409" y="19259"/>
                    <a:pt x="14331" y="19460"/>
                  </a:cubicBezTo>
                  <a:lnTo>
                    <a:pt x="14305" y="19527"/>
                  </a:lnTo>
                  <a:cubicBezTo>
                    <a:pt x="14098" y="19995"/>
                    <a:pt x="13762" y="20263"/>
                    <a:pt x="13400" y="20263"/>
                  </a:cubicBezTo>
                  <a:cubicBezTo>
                    <a:pt x="13296" y="20263"/>
                    <a:pt x="13167" y="20229"/>
                    <a:pt x="13063" y="20196"/>
                  </a:cubicBezTo>
                  <a:cubicBezTo>
                    <a:pt x="13063" y="20363"/>
                    <a:pt x="13038" y="20563"/>
                    <a:pt x="12960" y="20731"/>
                  </a:cubicBezTo>
                  <a:lnTo>
                    <a:pt x="12882" y="20898"/>
                  </a:lnTo>
                  <a:cubicBezTo>
                    <a:pt x="12779" y="21199"/>
                    <a:pt x="12572" y="21399"/>
                    <a:pt x="12313" y="21533"/>
                  </a:cubicBezTo>
                  <a:cubicBezTo>
                    <a:pt x="12210" y="21567"/>
                    <a:pt x="12132" y="21567"/>
                    <a:pt x="12003" y="21567"/>
                  </a:cubicBezTo>
                  <a:cubicBezTo>
                    <a:pt x="11874" y="21567"/>
                    <a:pt x="11718" y="21533"/>
                    <a:pt x="11563" y="21466"/>
                  </a:cubicBezTo>
                  <a:lnTo>
                    <a:pt x="11253" y="21232"/>
                  </a:lnTo>
                  <a:cubicBezTo>
                    <a:pt x="11097" y="21466"/>
                    <a:pt x="10891" y="21600"/>
                    <a:pt x="10684" y="21600"/>
                  </a:cubicBezTo>
                  <a:cubicBezTo>
                    <a:pt x="10554" y="21600"/>
                    <a:pt x="10425" y="21567"/>
                    <a:pt x="10321" y="21500"/>
                  </a:cubicBezTo>
                  <a:lnTo>
                    <a:pt x="9778" y="21065"/>
                  </a:lnTo>
                  <a:cubicBezTo>
                    <a:pt x="9623" y="20998"/>
                    <a:pt x="9520" y="20831"/>
                    <a:pt x="9468" y="20630"/>
                  </a:cubicBezTo>
                  <a:cubicBezTo>
                    <a:pt x="9442" y="20630"/>
                    <a:pt x="9416" y="20630"/>
                    <a:pt x="9364" y="20630"/>
                  </a:cubicBezTo>
                  <a:cubicBezTo>
                    <a:pt x="9235" y="20630"/>
                    <a:pt x="9132" y="20597"/>
                    <a:pt x="9002" y="20530"/>
                  </a:cubicBezTo>
                  <a:lnTo>
                    <a:pt x="8459" y="20095"/>
                  </a:lnTo>
                  <a:cubicBezTo>
                    <a:pt x="8330" y="19995"/>
                    <a:pt x="8226" y="19861"/>
                    <a:pt x="8174" y="19661"/>
                  </a:cubicBezTo>
                  <a:cubicBezTo>
                    <a:pt x="8148" y="19661"/>
                    <a:pt x="8123" y="19661"/>
                    <a:pt x="8071" y="19661"/>
                  </a:cubicBezTo>
                  <a:cubicBezTo>
                    <a:pt x="7967" y="19661"/>
                    <a:pt x="7838" y="19627"/>
                    <a:pt x="7735" y="19594"/>
                  </a:cubicBezTo>
                  <a:lnTo>
                    <a:pt x="7166" y="19159"/>
                  </a:lnTo>
                  <a:cubicBezTo>
                    <a:pt x="7036" y="19059"/>
                    <a:pt x="6933" y="18925"/>
                    <a:pt x="6881" y="18724"/>
                  </a:cubicBezTo>
                  <a:cubicBezTo>
                    <a:pt x="6855" y="18724"/>
                    <a:pt x="6829" y="18758"/>
                    <a:pt x="6803" y="18758"/>
                  </a:cubicBezTo>
                  <a:cubicBezTo>
                    <a:pt x="6674" y="18758"/>
                    <a:pt x="6545" y="18724"/>
                    <a:pt x="6467" y="18624"/>
                  </a:cubicBezTo>
                  <a:lnTo>
                    <a:pt x="5898" y="18189"/>
                  </a:lnTo>
                  <a:cubicBezTo>
                    <a:pt x="5717" y="18089"/>
                    <a:pt x="5613" y="17889"/>
                    <a:pt x="5588" y="17621"/>
                  </a:cubicBezTo>
                  <a:cubicBezTo>
                    <a:pt x="5562" y="17521"/>
                    <a:pt x="5562" y="17420"/>
                    <a:pt x="5588" y="17320"/>
                  </a:cubicBezTo>
                  <a:lnTo>
                    <a:pt x="3932" y="16116"/>
                  </a:lnTo>
                  <a:cubicBezTo>
                    <a:pt x="3828" y="16016"/>
                    <a:pt x="3699" y="15983"/>
                    <a:pt x="3570" y="15983"/>
                  </a:cubicBezTo>
                  <a:lnTo>
                    <a:pt x="828" y="15983"/>
                  </a:lnTo>
                  <a:cubicBezTo>
                    <a:pt x="673" y="15983"/>
                    <a:pt x="543" y="15815"/>
                    <a:pt x="543" y="15615"/>
                  </a:cubicBezTo>
                  <a:cubicBezTo>
                    <a:pt x="543" y="15414"/>
                    <a:pt x="673" y="15247"/>
                    <a:pt x="828" y="15247"/>
                  </a:cubicBezTo>
                  <a:lnTo>
                    <a:pt x="3570" y="15247"/>
                  </a:lnTo>
                  <a:cubicBezTo>
                    <a:pt x="3803" y="15247"/>
                    <a:pt x="4010" y="15314"/>
                    <a:pt x="4191" y="15448"/>
                  </a:cubicBezTo>
                  <a:lnTo>
                    <a:pt x="5794" y="16651"/>
                  </a:lnTo>
                  <a:lnTo>
                    <a:pt x="6338" y="15448"/>
                  </a:lnTo>
                  <a:cubicBezTo>
                    <a:pt x="6596" y="14846"/>
                    <a:pt x="7191" y="14578"/>
                    <a:pt x="7657" y="14879"/>
                  </a:cubicBezTo>
                  <a:cubicBezTo>
                    <a:pt x="7838" y="15013"/>
                    <a:pt x="7993" y="15180"/>
                    <a:pt x="8071" y="15414"/>
                  </a:cubicBezTo>
                  <a:cubicBezTo>
                    <a:pt x="8407" y="15013"/>
                    <a:pt x="8847" y="14879"/>
                    <a:pt x="9235" y="15147"/>
                  </a:cubicBezTo>
                  <a:cubicBezTo>
                    <a:pt x="9468" y="15247"/>
                    <a:pt x="9623" y="15481"/>
                    <a:pt x="9701" y="15749"/>
                  </a:cubicBezTo>
                  <a:cubicBezTo>
                    <a:pt x="10037" y="15448"/>
                    <a:pt x="10451" y="15414"/>
                    <a:pt x="10813" y="15682"/>
                  </a:cubicBezTo>
                  <a:cubicBezTo>
                    <a:pt x="10865" y="15749"/>
                    <a:pt x="10968" y="15815"/>
                    <a:pt x="10994" y="15882"/>
                  </a:cubicBezTo>
                  <a:cubicBezTo>
                    <a:pt x="11046" y="15882"/>
                    <a:pt x="11123" y="15882"/>
                    <a:pt x="11149" y="15916"/>
                  </a:cubicBezTo>
                  <a:lnTo>
                    <a:pt x="11149" y="15949"/>
                  </a:lnTo>
                  <a:lnTo>
                    <a:pt x="13891" y="17688"/>
                  </a:lnTo>
                  <a:cubicBezTo>
                    <a:pt x="13891" y="17688"/>
                    <a:pt x="13891" y="17721"/>
                    <a:pt x="13917" y="17721"/>
                  </a:cubicBezTo>
                  <a:lnTo>
                    <a:pt x="14460" y="18056"/>
                  </a:lnTo>
                  <a:cubicBezTo>
                    <a:pt x="14745" y="18256"/>
                    <a:pt x="15055" y="18189"/>
                    <a:pt x="15159" y="17889"/>
                  </a:cubicBezTo>
                  <a:lnTo>
                    <a:pt x="15211" y="17788"/>
                  </a:lnTo>
                  <a:cubicBezTo>
                    <a:pt x="15262" y="17688"/>
                    <a:pt x="15262" y="17521"/>
                    <a:pt x="15211" y="17354"/>
                  </a:cubicBezTo>
                  <a:cubicBezTo>
                    <a:pt x="15159" y="17186"/>
                    <a:pt x="15029" y="17053"/>
                    <a:pt x="14926" y="16952"/>
                  </a:cubicBezTo>
                  <a:lnTo>
                    <a:pt x="10865" y="14311"/>
                  </a:lnTo>
                  <a:cubicBezTo>
                    <a:pt x="10735" y="14211"/>
                    <a:pt x="10684" y="13976"/>
                    <a:pt x="10761" y="13809"/>
                  </a:cubicBezTo>
                  <a:cubicBezTo>
                    <a:pt x="10813" y="13642"/>
                    <a:pt x="10994" y="13542"/>
                    <a:pt x="11123" y="13642"/>
                  </a:cubicBezTo>
                  <a:lnTo>
                    <a:pt x="12365" y="14445"/>
                  </a:lnTo>
                  <a:lnTo>
                    <a:pt x="15806" y="16718"/>
                  </a:lnTo>
                  <a:cubicBezTo>
                    <a:pt x="16038" y="16885"/>
                    <a:pt x="16323" y="16752"/>
                    <a:pt x="16452" y="16451"/>
                  </a:cubicBezTo>
                  <a:cubicBezTo>
                    <a:pt x="16504" y="16317"/>
                    <a:pt x="16504" y="16116"/>
                    <a:pt x="16478" y="15949"/>
                  </a:cubicBezTo>
                  <a:cubicBezTo>
                    <a:pt x="16426" y="15815"/>
                    <a:pt x="16349" y="15682"/>
                    <a:pt x="16245" y="15615"/>
                  </a:cubicBezTo>
                  <a:lnTo>
                    <a:pt x="12443" y="13040"/>
                  </a:lnTo>
                  <a:cubicBezTo>
                    <a:pt x="11744" y="12973"/>
                    <a:pt x="11097" y="12672"/>
                    <a:pt x="10503" y="12104"/>
                  </a:cubicBezTo>
                  <a:cubicBezTo>
                    <a:pt x="10503" y="12071"/>
                    <a:pt x="10477" y="12071"/>
                    <a:pt x="10451" y="12104"/>
                  </a:cubicBezTo>
                  <a:lnTo>
                    <a:pt x="9416" y="13910"/>
                  </a:lnTo>
                  <a:cubicBezTo>
                    <a:pt x="9183" y="14344"/>
                    <a:pt x="8795" y="14578"/>
                    <a:pt x="8407" y="14578"/>
                  </a:cubicBezTo>
                  <a:cubicBezTo>
                    <a:pt x="8148" y="14578"/>
                    <a:pt x="7890" y="14478"/>
                    <a:pt x="7683" y="14244"/>
                  </a:cubicBezTo>
                  <a:cubicBezTo>
                    <a:pt x="7114" y="13742"/>
                    <a:pt x="7010" y="12739"/>
                    <a:pt x="7424" y="12004"/>
                  </a:cubicBezTo>
                  <a:lnTo>
                    <a:pt x="8252" y="10533"/>
                  </a:lnTo>
                  <a:lnTo>
                    <a:pt x="6079" y="10533"/>
                  </a:lnTo>
                  <a:cubicBezTo>
                    <a:pt x="6053" y="10533"/>
                    <a:pt x="6027" y="10533"/>
                    <a:pt x="6027" y="10533"/>
                  </a:cubicBezTo>
                  <a:lnTo>
                    <a:pt x="4010" y="12472"/>
                  </a:lnTo>
                  <a:cubicBezTo>
                    <a:pt x="3932" y="12572"/>
                    <a:pt x="3828" y="12606"/>
                    <a:pt x="3725" y="12606"/>
                  </a:cubicBezTo>
                  <a:cubicBezTo>
                    <a:pt x="3647" y="12606"/>
                    <a:pt x="3570" y="12572"/>
                    <a:pt x="3518" y="12539"/>
                  </a:cubicBezTo>
                  <a:cubicBezTo>
                    <a:pt x="3363" y="12438"/>
                    <a:pt x="3259" y="12238"/>
                    <a:pt x="3259" y="11970"/>
                  </a:cubicBezTo>
                  <a:lnTo>
                    <a:pt x="3259" y="10666"/>
                  </a:lnTo>
                  <a:cubicBezTo>
                    <a:pt x="3259" y="10566"/>
                    <a:pt x="3182" y="10533"/>
                    <a:pt x="3130" y="10533"/>
                  </a:cubicBezTo>
                  <a:lnTo>
                    <a:pt x="1319" y="10533"/>
                  </a:lnTo>
                  <a:cubicBezTo>
                    <a:pt x="569" y="10533"/>
                    <a:pt x="0" y="9730"/>
                    <a:pt x="0" y="8794"/>
                  </a:cubicBezTo>
                  <a:lnTo>
                    <a:pt x="0" y="1739"/>
                  </a:lnTo>
                  <a:cubicBezTo>
                    <a:pt x="0" y="769"/>
                    <a:pt x="569" y="0"/>
                    <a:pt x="1319" y="0"/>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289" name="TextBox 58"/>
            <p:cNvSpPr txBox="1"/>
            <p:nvPr/>
          </p:nvSpPr>
          <p:spPr>
            <a:xfrm>
              <a:off x="2186779" y="2762317"/>
              <a:ext cx="4146277" cy="30065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p>
              <a:pPr defTabSz="1828433">
                <a:lnSpc>
                  <a:spcPct val="70000"/>
                </a:lnSpc>
                <a:defRPr b="1" spc="-63" sz="7200">
                  <a:solidFill>
                    <a:srgbClr val="FFFFFF"/>
                  </a:solidFill>
                  <a:latin typeface="TH Sarabun New"/>
                  <a:ea typeface="TH Sarabun New"/>
                  <a:cs typeface="TH Sarabun New"/>
                  <a:sym typeface="TH Sarabun New"/>
                </a:defRPr>
              </a:pPr>
              <a:r>
                <a:t>องค์ประกอบ</a:t>
              </a:r>
            </a:p>
            <a:p>
              <a:pPr defTabSz="1828433">
                <a:lnSpc>
                  <a:spcPct val="70000"/>
                </a:lnSpc>
                <a:defRPr b="1" spc="-63" sz="7200">
                  <a:solidFill>
                    <a:srgbClr val="FFFFFF"/>
                  </a:solidFill>
                  <a:latin typeface="TH Sarabun New"/>
                  <a:ea typeface="TH Sarabun New"/>
                  <a:cs typeface="TH Sarabun New"/>
                  <a:sym typeface="TH Sarabun New"/>
                </a:defRPr>
              </a:pPr>
              <a:r>
                <a:t>ที่สำคัญ</a:t>
              </a:r>
            </a:p>
            <a:p>
              <a:pPr defTabSz="1828433">
                <a:lnSpc>
                  <a:spcPct val="70000"/>
                </a:lnSpc>
                <a:defRPr b="1" spc="-63" sz="7200">
                  <a:solidFill>
                    <a:srgbClr val="FFFFFF"/>
                  </a:solidFill>
                  <a:latin typeface="TH Sarabun New"/>
                  <a:ea typeface="TH Sarabun New"/>
                  <a:cs typeface="TH Sarabun New"/>
                  <a:sym typeface="TH Sarabun New"/>
                </a:defRPr>
              </a:pPr>
              <a:r>
                <a:t>ของรูปแบบ</a:t>
              </a:r>
            </a:p>
          </p:txBody>
        </p:sp>
      </p:grpSp>
      <p:sp>
        <p:nvSpPr>
          <p:cNvPr id="291" name="TextBox 60"/>
          <p:cNvSpPr txBox="1"/>
          <p:nvPr/>
        </p:nvSpPr>
        <p:spPr>
          <a:xfrm>
            <a:off x="1634677" y="2669277"/>
            <a:ext cx="5890262" cy="695958"/>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r" defTabSz="1828433">
              <a:defRPr spc="-30" sz="3400">
                <a:solidFill>
                  <a:srgbClr val="111340"/>
                </a:solidFill>
                <a:latin typeface="Poppins Bold"/>
                <a:ea typeface="Poppins Bold"/>
                <a:cs typeface="Poppins Bold"/>
                <a:sym typeface="Poppins Bold"/>
              </a:defRPr>
            </a:lvl1pPr>
          </a:lstStyle>
          <a:p>
            <a:pPr/>
            <a:r>
              <a:t>1</a:t>
            </a:r>
          </a:p>
        </p:txBody>
      </p:sp>
      <p:sp>
        <p:nvSpPr>
          <p:cNvPr id="292" name="TextBox 61"/>
          <p:cNvSpPr txBox="1"/>
          <p:nvPr/>
        </p:nvSpPr>
        <p:spPr>
          <a:xfrm>
            <a:off x="420158" y="3408709"/>
            <a:ext cx="7099227" cy="29922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defTabSz="1828433">
              <a:lnSpc>
                <a:spcPct val="90000"/>
              </a:lnSpc>
              <a:defRPr sz="4700">
                <a:solidFill>
                  <a:srgbClr val="000000"/>
                </a:solidFill>
                <a:latin typeface="TH Sarabun New"/>
                <a:ea typeface="TH Sarabun New"/>
                <a:cs typeface="TH Sarabun New"/>
                <a:sym typeface="TH Sarabun New"/>
              </a:defRPr>
            </a:lvl1pPr>
          </a:lstStyle>
          <a:p>
            <a:pPr/>
            <a:r>
              <a:t>รูปแบบจะต้องนำไปสู่การทำนาย (prediction) ผลที่ตามมาซึ่งสามารถพิสูจน์ทดสอบได้ กล่าวคือ สามารถนำไปสร้างเครื่องมือเพื่อไปพิสูจน์ทดสอบได้</a:t>
            </a:r>
          </a:p>
        </p:txBody>
      </p:sp>
      <p:sp>
        <p:nvSpPr>
          <p:cNvPr id="293" name="TextBox 62"/>
          <p:cNvSpPr txBox="1"/>
          <p:nvPr/>
        </p:nvSpPr>
        <p:spPr>
          <a:xfrm>
            <a:off x="1639439" y="8890690"/>
            <a:ext cx="5890262" cy="695959"/>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r" defTabSz="1828433">
              <a:defRPr spc="-30" sz="3400">
                <a:solidFill>
                  <a:srgbClr val="111340"/>
                </a:solidFill>
                <a:latin typeface="Poppins Bold"/>
                <a:ea typeface="Poppins Bold"/>
                <a:cs typeface="Poppins Bold"/>
                <a:sym typeface="Poppins Bold"/>
              </a:defRPr>
            </a:lvl1pPr>
          </a:lstStyle>
          <a:p>
            <a:pPr/>
            <a:r>
              <a:t>2</a:t>
            </a:r>
          </a:p>
        </p:txBody>
      </p:sp>
      <p:sp>
        <p:nvSpPr>
          <p:cNvPr id="294" name="TextBox 64"/>
          <p:cNvSpPr txBox="1"/>
          <p:nvPr/>
        </p:nvSpPr>
        <p:spPr>
          <a:xfrm>
            <a:off x="17112798" y="2672452"/>
            <a:ext cx="5890263" cy="695958"/>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l" defTabSz="1828433">
              <a:defRPr spc="-30" sz="3400">
                <a:solidFill>
                  <a:srgbClr val="111340"/>
                </a:solidFill>
                <a:latin typeface="Poppins Bold"/>
                <a:ea typeface="Poppins Bold"/>
                <a:cs typeface="Poppins Bold"/>
                <a:sym typeface="Poppins Bold"/>
              </a:defRPr>
            </a:lvl1pPr>
          </a:lstStyle>
          <a:p>
            <a:pPr/>
            <a:r>
              <a:t>3</a:t>
            </a:r>
          </a:p>
        </p:txBody>
      </p:sp>
      <p:sp>
        <p:nvSpPr>
          <p:cNvPr id="295" name="TextBox 66"/>
          <p:cNvSpPr txBox="1"/>
          <p:nvPr/>
        </p:nvSpPr>
        <p:spPr>
          <a:xfrm>
            <a:off x="17120736" y="8890690"/>
            <a:ext cx="5890263" cy="695959"/>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l" defTabSz="1828433">
              <a:defRPr spc="-30" sz="3400">
                <a:solidFill>
                  <a:srgbClr val="111340"/>
                </a:solidFill>
                <a:latin typeface="Poppins Bold"/>
                <a:ea typeface="Poppins Bold"/>
                <a:cs typeface="Poppins Bold"/>
                <a:sym typeface="Poppins Bold"/>
              </a:defRPr>
            </a:lvl1pPr>
          </a:lstStyle>
          <a:p>
            <a:pPr/>
            <a:r>
              <a:t>4</a:t>
            </a:r>
          </a:p>
        </p:txBody>
      </p:sp>
      <p:sp>
        <p:nvSpPr>
          <p:cNvPr id="296" name="TextBox 779"/>
          <p:cNvSpPr txBox="1"/>
          <p:nvPr/>
        </p:nvSpPr>
        <p:spPr>
          <a:xfrm>
            <a:off x="1693246" y="531490"/>
            <a:ext cx="21244561" cy="161526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lnSpc>
                <a:spcPts val="9400"/>
              </a:lnSpc>
              <a:defRPr b="1" sz="9800">
                <a:solidFill>
                  <a:srgbClr val="111340"/>
                </a:solidFill>
                <a:latin typeface="TH Sarabun New"/>
                <a:ea typeface="TH Sarabun New"/>
                <a:cs typeface="TH Sarabun New"/>
                <a:sym typeface="TH Sarabun New"/>
              </a:defRPr>
            </a:lvl1pPr>
          </a:lstStyle>
          <a:p>
            <a:pPr/>
            <a:r>
              <a:t>องค์ประกอบที่สำคัญของรูปแบบ</a:t>
            </a:r>
          </a:p>
        </p:txBody>
      </p:sp>
      <p:sp>
        <p:nvSpPr>
          <p:cNvPr id="297" name="TextBox 61"/>
          <p:cNvSpPr txBox="1"/>
          <p:nvPr/>
        </p:nvSpPr>
        <p:spPr>
          <a:xfrm>
            <a:off x="791044" y="9075694"/>
            <a:ext cx="5890265" cy="299228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defTabSz="1828433">
              <a:lnSpc>
                <a:spcPct val="90000"/>
              </a:lnSpc>
              <a:defRPr sz="4700">
                <a:solidFill>
                  <a:srgbClr val="000000"/>
                </a:solidFill>
                <a:latin typeface="TH Sarabun New"/>
                <a:ea typeface="TH Sarabun New"/>
                <a:cs typeface="TH Sarabun New"/>
                <a:sym typeface="TH Sarabun New"/>
              </a:defRPr>
            </a:lvl1pPr>
          </a:lstStyle>
          <a:p>
            <a:pPr/>
            <a:r>
              <a:t>โครงสร้างของรูปแบบจะต้องประกอบด้วยความสัมพันธ์เชิงสาเหตุ (causal relationship) ซึ่งสามารถใช้อธิบายปรากฏการณ์/เรื่องนั้นได้</a:t>
            </a:r>
          </a:p>
        </p:txBody>
      </p:sp>
      <p:sp>
        <p:nvSpPr>
          <p:cNvPr id="298" name="TextBox 61"/>
          <p:cNvSpPr txBox="1"/>
          <p:nvPr/>
        </p:nvSpPr>
        <p:spPr>
          <a:xfrm>
            <a:off x="17120736" y="3408709"/>
            <a:ext cx="7099226" cy="29922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1828433">
              <a:lnSpc>
                <a:spcPct val="90000"/>
              </a:lnSpc>
              <a:defRPr sz="4700">
                <a:solidFill>
                  <a:srgbClr val="000000"/>
                </a:solidFill>
                <a:latin typeface="TH Sarabun New"/>
                <a:ea typeface="TH Sarabun New"/>
                <a:cs typeface="TH Sarabun New"/>
                <a:sym typeface="TH Sarabun New"/>
              </a:defRPr>
            </a:lvl1pPr>
          </a:lstStyle>
          <a:p>
            <a:pPr/>
            <a:r>
              <a:t>รูปแบบจะต้องสามารถช่วยสร้างจินตนาการ (imagination) ความคิดรวบยอด (concept) และความสัมพันธ์ (interrelations) รวมทั้งช่วยขยายขอบเขตของการสืบเสาะความรู้ </a:t>
            </a:r>
          </a:p>
        </p:txBody>
      </p:sp>
      <p:sp>
        <p:nvSpPr>
          <p:cNvPr id="299" name="TextBox 61"/>
          <p:cNvSpPr txBox="1"/>
          <p:nvPr/>
        </p:nvSpPr>
        <p:spPr>
          <a:xfrm>
            <a:off x="17112798" y="9658524"/>
            <a:ext cx="6832435" cy="29922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1828433">
              <a:lnSpc>
                <a:spcPct val="90000"/>
              </a:lnSpc>
              <a:defRPr sz="4700">
                <a:solidFill>
                  <a:srgbClr val="000000"/>
                </a:solidFill>
                <a:latin typeface="TH Sarabun New"/>
                <a:ea typeface="TH Sarabun New"/>
                <a:cs typeface="TH Sarabun New"/>
                <a:sym typeface="TH Sarabun New"/>
              </a:defRPr>
            </a:lvl1pPr>
          </a:lstStyle>
          <a:p>
            <a:pPr/>
            <a:r>
              <a:t>รูปแบบควรจะประกอบด้วยความสัมพันธ์เชิงโครงสร้าง (structural relationships) มากกว่า ความสัมพันธ์เชิงเชื่อมโยง (associative relationships)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Freeform: Shape 18"/>
          <p:cNvSpPr/>
          <p:nvPr/>
        </p:nvSpPr>
        <p:spPr>
          <a:xfrm>
            <a:off x="2067" y="6599498"/>
            <a:ext cx="24386216" cy="7116498"/>
          </a:xfrm>
          <a:prstGeom prst="rect">
            <a:avLst/>
          </a:prstGeom>
          <a:solidFill>
            <a:srgbClr val="C4C8CE">
              <a:alpha val="25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grpSp>
        <p:nvGrpSpPr>
          <p:cNvPr id="369" name="Group"/>
          <p:cNvGrpSpPr/>
          <p:nvPr/>
        </p:nvGrpSpPr>
        <p:grpSpPr>
          <a:xfrm>
            <a:off x="2065288" y="2374501"/>
            <a:ext cx="20500477" cy="3751366"/>
            <a:chOff x="0" y="0"/>
            <a:chExt cx="20500475" cy="3751365"/>
          </a:xfrm>
        </p:grpSpPr>
        <p:sp>
          <p:nvSpPr>
            <p:cNvPr id="304" name="Freeform: Shape 86"/>
            <p:cNvSpPr/>
            <p:nvPr/>
          </p:nvSpPr>
          <p:spPr>
            <a:xfrm>
              <a:off x="0" y="1125536"/>
              <a:ext cx="3068215" cy="14457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14"/>
                  </a:moveTo>
                  <a:cubicBezTo>
                    <a:pt x="21600" y="1249"/>
                    <a:pt x="20723" y="0"/>
                    <a:pt x="19636" y="0"/>
                  </a:cubicBezTo>
                  <a:lnTo>
                    <a:pt x="1964" y="0"/>
                  </a:lnTo>
                  <a:cubicBezTo>
                    <a:pt x="886" y="0"/>
                    <a:pt x="0" y="1249"/>
                    <a:pt x="0" y="2814"/>
                  </a:cubicBezTo>
                  <a:lnTo>
                    <a:pt x="0" y="21600"/>
                  </a:lnTo>
                  <a:lnTo>
                    <a:pt x="21600" y="21600"/>
                  </a:lnTo>
                  <a:close/>
                </a:path>
              </a:pathLst>
            </a:custGeom>
            <a:solidFill>
              <a:srgbClr val="009DB6">
                <a:alpha val="7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05" name="Freeform: Shape 87"/>
            <p:cNvSpPr/>
            <p:nvPr/>
          </p:nvSpPr>
          <p:spPr>
            <a:xfrm>
              <a:off x="0" y="2571326"/>
              <a:ext cx="3068215" cy="1180040"/>
            </a:xfrm>
            <a:custGeom>
              <a:avLst/>
              <a:gdLst/>
              <a:ahLst/>
              <a:cxnLst>
                <a:cxn ang="0">
                  <a:pos x="wd2" y="hd2"/>
                </a:cxn>
                <a:cxn ang="5400000">
                  <a:pos x="wd2" y="hd2"/>
                </a:cxn>
                <a:cxn ang="10800000">
                  <a:pos x="wd2" y="hd2"/>
                </a:cxn>
                <a:cxn ang="16200000">
                  <a:pos x="wd2" y="hd2"/>
                </a:cxn>
              </a:cxnLst>
              <a:rect l="0" t="0" r="r" b="b"/>
              <a:pathLst>
                <a:path w="21600" h="21348" fill="norm" stroke="1" extrusionOk="0">
                  <a:moveTo>
                    <a:pt x="737" y="8264"/>
                  </a:moveTo>
                  <a:lnTo>
                    <a:pt x="5402" y="14772"/>
                  </a:lnTo>
                  <a:lnTo>
                    <a:pt x="9577" y="20592"/>
                  </a:lnTo>
                  <a:cubicBezTo>
                    <a:pt x="10287" y="21600"/>
                    <a:pt x="11313" y="21600"/>
                    <a:pt x="12032" y="20592"/>
                  </a:cubicBezTo>
                  <a:lnTo>
                    <a:pt x="16207" y="14772"/>
                  </a:lnTo>
                  <a:lnTo>
                    <a:pt x="20872" y="8264"/>
                  </a:lnTo>
                  <a:cubicBezTo>
                    <a:pt x="21328" y="7607"/>
                    <a:pt x="21600" y="6630"/>
                    <a:pt x="21600" y="5591"/>
                  </a:cubicBezTo>
                  <a:lnTo>
                    <a:pt x="21600" y="0"/>
                  </a:lnTo>
                  <a:lnTo>
                    <a:pt x="0" y="0"/>
                  </a:lnTo>
                  <a:lnTo>
                    <a:pt x="0" y="5591"/>
                  </a:lnTo>
                  <a:cubicBezTo>
                    <a:pt x="0" y="6630"/>
                    <a:pt x="281" y="7607"/>
                    <a:pt x="737" y="8264"/>
                  </a:cubicBezTo>
                  <a:close/>
                </a:path>
              </a:pathLst>
            </a:custGeom>
            <a:solidFill>
              <a:srgbClr val="009DB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06" name="Freeform: Shape 523"/>
            <p:cNvSpPr/>
            <p:nvPr/>
          </p:nvSpPr>
          <p:spPr>
            <a:xfrm>
              <a:off x="938411" y="1443781"/>
              <a:ext cx="1192563" cy="806448"/>
            </a:xfrm>
            <a:custGeom>
              <a:avLst/>
              <a:gdLst/>
              <a:ahLst/>
              <a:cxnLst>
                <a:cxn ang="0">
                  <a:pos x="wd2" y="hd2"/>
                </a:cxn>
                <a:cxn ang="5400000">
                  <a:pos x="wd2" y="hd2"/>
                </a:cxn>
                <a:cxn ang="10800000">
                  <a:pos x="wd2" y="hd2"/>
                </a:cxn>
                <a:cxn ang="16200000">
                  <a:pos x="wd2" y="hd2"/>
                </a:cxn>
              </a:cxnLst>
              <a:rect l="0" t="0" r="r" b="b"/>
              <a:pathLst>
                <a:path w="21576" h="21592" fill="norm" stroke="1" extrusionOk="0">
                  <a:moveTo>
                    <a:pt x="10000" y="18696"/>
                  </a:moveTo>
                  <a:cubicBezTo>
                    <a:pt x="10174" y="18696"/>
                    <a:pt x="10304" y="18830"/>
                    <a:pt x="10304" y="19009"/>
                  </a:cubicBezTo>
                  <a:lnTo>
                    <a:pt x="10304" y="20329"/>
                  </a:lnTo>
                  <a:cubicBezTo>
                    <a:pt x="10304" y="20508"/>
                    <a:pt x="10174" y="20664"/>
                    <a:pt x="10000" y="20664"/>
                  </a:cubicBezTo>
                  <a:cubicBezTo>
                    <a:pt x="9826" y="20664"/>
                    <a:pt x="9695" y="20508"/>
                    <a:pt x="9695" y="20329"/>
                  </a:cubicBezTo>
                  <a:lnTo>
                    <a:pt x="9695" y="19009"/>
                  </a:lnTo>
                  <a:cubicBezTo>
                    <a:pt x="9695" y="18830"/>
                    <a:pt x="9826" y="18696"/>
                    <a:pt x="10000" y="18696"/>
                  </a:cubicBezTo>
                  <a:close/>
                  <a:moveTo>
                    <a:pt x="18582" y="12846"/>
                  </a:moveTo>
                  <a:cubicBezTo>
                    <a:pt x="18379" y="12846"/>
                    <a:pt x="18199" y="12936"/>
                    <a:pt x="18086" y="13162"/>
                  </a:cubicBezTo>
                  <a:lnTo>
                    <a:pt x="18064" y="13185"/>
                  </a:lnTo>
                  <a:cubicBezTo>
                    <a:pt x="18064" y="13185"/>
                    <a:pt x="18064" y="13207"/>
                    <a:pt x="18064" y="13230"/>
                  </a:cubicBezTo>
                  <a:lnTo>
                    <a:pt x="18019" y="13366"/>
                  </a:lnTo>
                  <a:lnTo>
                    <a:pt x="18019" y="13388"/>
                  </a:lnTo>
                  <a:lnTo>
                    <a:pt x="18041" y="13433"/>
                  </a:lnTo>
                  <a:cubicBezTo>
                    <a:pt x="18064" y="13682"/>
                    <a:pt x="18221" y="13908"/>
                    <a:pt x="18469" y="13953"/>
                  </a:cubicBezTo>
                  <a:lnTo>
                    <a:pt x="20226" y="14315"/>
                  </a:lnTo>
                  <a:lnTo>
                    <a:pt x="20091" y="14089"/>
                  </a:lnTo>
                  <a:cubicBezTo>
                    <a:pt x="19933" y="13840"/>
                    <a:pt x="20001" y="13501"/>
                    <a:pt x="20249" y="13343"/>
                  </a:cubicBezTo>
                  <a:lnTo>
                    <a:pt x="20474" y="13185"/>
                  </a:lnTo>
                  <a:lnTo>
                    <a:pt x="18694" y="12846"/>
                  </a:lnTo>
                  <a:cubicBezTo>
                    <a:pt x="18672" y="12846"/>
                    <a:pt x="18627" y="12846"/>
                    <a:pt x="18582" y="12846"/>
                  </a:cubicBezTo>
                  <a:close/>
                  <a:moveTo>
                    <a:pt x="12140" y="9863"/>
                  </a:moveTo>
                  <a:lnTo>
                    <a:pt x="10789" y="11196"/>
                  </a:lnTo>
                  <a:cubicBezTo>
                    <a:pt x="10811" y="11286"/>
                    <a:pt x="10856" y="11354"/>
                    <a:pt x="10856" y="11422"/>
                  </a:cubicBezTo>
                  <a:lnTo>
                    <a:pt x="12703" y="11806"/>
                  </a:lnTo>
                  <a:cubicBezTo>
                    <a:pt x="12703" y="11738"/>
                    <a:pt x="12703" y="11648"/>
                    <a:pt x="12703" y="11558"/>
                  </a:cubicBezTo>
                  <a:cubicBezTo>
                    <a:pt x="12703" y="10925"/>
                    <a:pt x="12501" y="10337"/>
                    <a:pt x="12140" y="9863"/>
                  </a:cubicBezTo>
                  <a:close/>
                  <a:moveTo>
                    <a:pt x="10000" y="8846"/>
                  </a:moveTo>
                  <a:cubicBezTo>
                    <a:pt x="8514" y="8846"/>
                    <a:pt x="7298" y="10066"/>
                    <a:pt x="7298" y="11558"/>
                  </a:cubicBezTo>
                  <a:cubicBezTo>
                    <a:pt x="7298" y="13049"/>
                    <a:pt x="8514" y="14270"/>
                    <a:pt x="10000" y="14270"/>
                  </a:cubicBezTo>
                  <a:cubicBezTo>
                    <a:pt x="11194" y="14270"/>
                    <a:pt x="12208" y="13501"/>
                    <a:pt x="12546" y="12439"/>
                  </a:cubicBezTo>
                  <a:lnTo>
                    <a:pt x="10721" y="12032"/>
                  </a:lnTo>
                  <a:cubicBezTo>
                    <a:pt x="10564" y="12258"/>
                    <a:pt x="10316" y="12439"/>
                    <a:pt x="10000" y="12439"/>
                  </a:cubicBezTo>
                  <a:cubicBezTo>
                    <a:pt x="9527" y="12439"/>
                    <a:pt x="9122" y="12032"/>
                    <a:pt x="9122" y="11558"/>
                  </a:cubicBezTo>
                  <a:cubicBezTo>
                    <a:pt x="9122" y="11060"/>
                    <a:pt x="9527" y="10676"/>
                    <a:pt x="10000" y="10676"/>
                  </a:cubicBezTo>
                  <a:cubicBezTo>
                    <a:pt x="10136" y="10676"/>
                    <a:pt x="10248" y="10699"/>
                    <a:pt x="10338" y="10767"/>
                  </a:cubicBezTo>
                  <a:lnTo>
                    <a:pt x="11667" y="9411"/>
                  </a:lnTo>
                  <a:cubicBezTo>
                    <a:pt x="11555" y="9320"/>
                    <a:pt x="11397" y="9230"/>
                    <a:pt x="11239" y="9139"/>
                  </a:cubicBezTo>
                  <a:cubicBezTo>
                    <a:pt x="10856" y="8936"/>
                    <a:pt x="10428" y="8846"/>
                    <a:pt x="10000" y="8846"/>
                  </a:cubicBezTo>
                  <a:close/>
                  <a:moveTo>
                    <a:pt x="14505" y="7490"/>
                  </a:moveTo>
                  <a:lnTo>
                    <a:pt x="12568" y="9411"/>
                  </a:lnTo>
                  <a:cubicBezTo>
                    <a:pt x="13064" y="10021"/>
                    <a:pt x="13334" y="10767"/>
                    <a:pt x="13334" y="11558"/>
                  </a:cubicBezTo>
                  <a:cubicBezTo>
                    <a:pt x="13334" y="11693"/>
                    <a:pt x="13334" y="11806"/>
                    <a:pt x="13311" y="11964"/>
                  </a:cubicBezTo>
                  <a:lnTo>
                    <a:pt x="15992" y="12507"/>
                  </a:lnTo>
                  <a:cubicBezTo>
                    <a:pt x="16037" y="12213"/>
                    <a:pt x="16059" y="11874"/>
                    <a:pt x="16059" y="11558"/>
                  </a:cubicBezTo>
                  <a:cubicBezTo>
                    <a:pt x="16059" y="9998"/>
                    <a:pt x="15474" y="8574"/>
                    <a:pt x="14505" y="7490"/>
                  </a:cubicBezTo>
                  <a:close/>
                  <a:moveTo>
                    <a:pt x="10000" y="5478"/>
                  </a:moveTo>
                  <a:cubicBezTo>
                    <a:pt x="6667" y="5478"/>
                    <a:pt x="3942" y="8213"/>
                    <a:pt x="3942" y="11558"/>
                  </a:cubicBezTo>
                  <a:cubicBezTo>
                    <a:pt x="3942" y="14902"/>
                    <a:pt x="6667" y="17660"/>
                    <a:pt x="10000" y="17660"/>
                  </a:cubicBezTo>
                  <a:cubicBezTo>
                    <a:pt x="12793" y="17660"/>
                    <a:pt x="15158" y="15739"/>
                    <a:pt x="15857" y="13140"/>
                  </a:cubicBezTo>
                  <a:lnTo>
                    <a:pt x="13176" y="12552"/>
                  </a:lnTo>
                  <a:cubicBezTo>
                    <a:pt x="12748" y="13908"/>
                    <a:pt x="11487" y="14902"/>
                    <a:pt x="10000" y="14902"/>
                  </a:cubicBezTo>
                  <a:cubicBezTo>
                    <a:pt x="8153" y="14902"/>
                    <a:pt x="6667" y="13411"/>
                    <a:pt x="6667" y="11558"/>
                  </a:cubicBezTo>
                  <a:cubicBezTo>
                    <a:pt x="6667" y="9704"/>
                    <a:pt x="8153" y="8213"/>
                    <a:pt x="10000" y="8213"/>
                  </a:cubicBezTo>
                  <a:cubicBezTo>
                    <a:pt x="10541" y="8213"/>
                    <a:pt x="11059" y="8326"/>
                    <a:pt x="11532" y="8574"/>
                  </a:cubicBezTo>
                  <a:cubicBezTo>
                    <a:pt x="11735" y="8687"/>
                    <a:pt x="11960" y="8823"/>
                    <a:pt x="12140" y="8981"/>
                  </a:cubicBezTo>
                  <a:lnTo>
                    <a:pt x="14055" y="7038"/>
                  </a:lnTo>
                  <a:cubicBezTo>
                    <a:pt x="12996" y="6066"/>
                    <a:pt x="11577" y="5478"/>
                    <a:pt x="10000" y="5478"/>
                  </a:cubicBezTo>
                  <a:close/>
                  <a:moveTo>
                    <a:pt x="16848" y="5139"/>
                  </a:moveTo>
                  <a:lnTo>
                    <a:pt x="14956" y="7038"/>
                  </a:lnTo>
                  <a:cubicBezTo>
                    <a:pt x="16037" y="8235"/>
                    <a:pt x="16690" y="9817"/>
                    <a:pt x="16690" y="11558"/>
                  </a:cubicBezTo>
                  <a:cubicBezTo>
                    <a:pt x="16690" y="11919"/>
                    <a:pt x="16667" y="12303"/>
                    <a:pt x="16600" y="12665"/>
                  </a:cubicBezTo>
                  <a:lnTo>
                    <a:pt x="17523" y="12846"/>
                  </a:lnTo>
                  <a:cubicBezTo>
                    <a:pt x="17771" y="12371"/>
                    <a:pt x="18312" y="12123"/>
                    <a:pt x="18830" y="12236"/>
                  </a:cubicBezTo>
                  <a:lnTo>
                    <a:pt x="19348" y="12326"/>
                  </a:lnTo>
                  <a:cubicBezTo>
                    <a:pt x="19370" y="12077"/>
                    <a:pt x="19370" y="11806"/>
                    <a:pt x="19370" y="11558"/>
                  </a:cubicBezTo>
                  <a:cubicBezTo>
                    <a:pt x="19370" y="9072"/>
                    <a:pt x="18402" y="6812"/>
                    <a:pt x="16848" y="5139"/>
                  </a:cubicBezTo>
                  <a:close/>
                  <a:moveTo>
                    <a:pt x="10000" y="2520"/>
                  </a:moveTo>
                  <a:cubicBezTo>
                    <a:pt x="10174" y="2520"/>
                    <a:pt x="10304" y="2654"/>
                    <a:pt x="10304" y="2811"/>
                  </a:cubicBezTo>
                  <a:lnTo>
                    <a:pt x="10304" y="4153"/>
                  </a:lnTo>
                  <a:cubicBezTo>
                    <a:pt x="10304" y="4332"/>
                    <a:pt x="10174" y="4466"/>
                    <a:pt x="10000" y="4466"/>
                  </a:cubicBezTo>
                  <a:cubicBezTo>
                    <a:pt x="9826" y="4466"/>
                    <a:pt x="9695" y="4332"/>
                    <a:pt x="9695" y="4153"/>
                  </a:cubicBezTo>
                  <a:lnTo>
                    <a:pt x="9695" y="2811"/>
                  </a:lnTo>
                  <a:cubicBezTo>
                    <a:pt x="9695" y="2654"/>
                    <a:pt x="9826" y="2520"/>
                    <a:pt x="10000" y="2520"/>
                  </a:cubicBezTo>
                  <a:close/>
                  <a:moveTo>
                    <a:pt x="10000" y="2133"/>
                  </a:moveTo>
                  <a:cubicBezTo>
                    <a:pt x="4820" y="2133"/>
                    <a:pt x="608" y="6382"/>
                    <a:pt x="608" y="11558"/>
                  </a:cubicBezTo>
                  <a:cubicBezTo>
                    <a:pt x="608" y="16756"/>
                    <a:pt x="4820" y="20959"/>
                    <a:pt x="10000" y="20959"/>
                  </a:cubicBezTo>
                  <a:cubicBezTo>
                    <a:pt x="14010" y="20959"/>
                    <a:pt x="17523" y="18451"/>
                    <a:pt x="18852" y="14676"/>
                  </a:cubicBezTo>
                  <a:lnTo>
                    <a:pt x="18357" y="14586"/>
                  </a:lnTo>
                  <a:cubicBezTo>
                    <a:pt x="17839" y="14473"/>
                    <a:pt x="17456" y="14021"/>
                    <a:pt x="17411" y="13501"/>
                  </a:cubicBezTo>
                  <a:lnTo>
                    <a:pt x="17411" y="13479"/>
                  </a:lnTo>
                  <a:lnTo>
                    <a:pt x="16465" y="13275"/>
                  </a:lnTo>
                  <a:cubicBezTo>
                    <a:pt x="15721" y="16145"/>
                    <a:pt x="13109" y="18270"/>
                    <a:pt x="10000" y="18270"/>
                  </a:cubicBezTo>
                  <a:cubicBezTo>
                    <a:pt x="6307" y="18270"/>
                    <a:pt x="3311" y="15264"/>
                    <a:pt x="3311" y="11558"/>
                  </a:cubicBezTo>
                  <a:cubicBezTo>
                    <a:pt x="3311" y="7851"/>
                    <a:pt x="6307" y="4845"/>
                    <a:pt x="10000" y="4845"/>
                  </a:cubicBezTo>
                  <a:cubicBezTo>
                    <a:pt x="11735" y="4845"/>
                    <a:pt x="13311" y="5501"/>
                    <a:pt x="14505" y="6586"/>
                  </a:cubicBezTo>
                  <a:lnTo>
                    <a:pt x="16397" y="4687"/>
                  </a:lnTo>
                  <a:cubicBezTo>
                    <a:pt x="14708" y="3105"/>
                    <a:pt x="12478" y="2133"/>
                    <a:pt x="10000" y="2133"/>
                  </a:cubicBezTo>
                  <a:close/>
                  <a:moveTo>
                    <a:pt x="19866" y="936"/>
                  </a:moveTo>
                  <a:lnTo>
                    <a:pt x="18604" y="2179"/>
                  </a:lnTo>
                  <a:cubicBezTo>
                    <a:pt x="18424" y="2382"/>
                    <a:pt x="18402" y="2653"/>
                    <a:pt x="18514" y="2879"/>
                  </a:cubicBezTo>
                  <a:lnTo>
                    <a:pt x="18559" y="2902"/>
                  </a:lnTo>
                  <a:cubicBezTo>
                    <a:pt x="18559" y="2924"/>
                    <a:pt x="18559" y="2947"/>
                    <a:pt x="18559" y="2947"/>
                  </a:cubicBezTo>
                  <a:lnTo>
                    <a:pt x="18649" y="3037"/>
                  </a:lnTo>
                  <a:cubicBezTo>
                    <a:pt x="18649" y="3060"/>
                    <a:pt x="18672" y="3060"/>
                    <a:pt x="18694" y="3060"/>
                  </a:cubicBezTo>
                  <a:lnTo>
                    <a:pt x="18717" y="3083"/>
                  </a:lnTo>
                  <a:cubicBezTo>
                    <a:pt x="18942" y="3196"/>
                    <a:pt x="19235" y="3173"/>
                    <a:pt x="19393" y="2992"/>
                  </a:cubicBezTo>
                  <a:lnTo>
                    <a:pt x="20677" y="1727"/>
                  </a:lnTo>
                  <a:lnTo>
                    <a:pt x="20406" y="1727"/>
                  </a:lnTo>
                  <a:cubicBezTo>
                    <a:pt x="20113" y="1727"/>
                    <a:pt x="19866" y="1478"/>
                    <a:pt x="19866" y="1184"/>
                  </a:cubicBezTo>
                  <a:close/>
                  <a:moveTo>
                    <a:pt x="19981" y="12"/>
                  </a:moveTo>
                  <a:cubicBezTo>
                    <a:pt x="20063" y="-8"/>
                    <a:pt x="20147" y="-2"/>
                    <a:pt x="20226" y="32"/>
                  </a:cubicBezTo>
                  <a:cubicBezTo>
                    <a:pt x="20384" y="99"/>
                    <a:pt x="20496" y="280"/>
                    <a:pt x="20496" y="438"/>
                  </a:cubicBezTo>
                  <a:lnTo>
                    <a:pt x="20496" y="1094"/>
                  </a:lnTo>
                  <a:lnTo>
                    <a:pt x="21150" y="1094"/>
                  </a:lnTo>
                  <a:cubicBezTo>
                    <a:pt x="21307" y="1094"/>
                    <a:pt x="21487" y="1207"/>
                    <a:pt x="21555" y="1365"/>
                  </a:cubicBezTo>
                  <a:cubicBezTo>
                    <a:pt x="21600" y="1523"/>
                    <a:pt x="21577" y="1704"/>
                    <a:pt x="21442" y="1840"/>
                  </a:cubicBezTo>
                  <a:lnTo>
                    <a:pt x="19866" y="3444"/>
                  </a:lnTo>
                  <a:cubicBezTo>
                    <a:pt x="19618" y="3670"/>
                    <a:pt x="19325" y="3783"/>
                    <a:pt x="19010" y="3783"/>
                  </a:cubicBezTo>
                  <a:cubicBezTo>
                    <a:pt x="18807" y="3783"/>
                    <a:pt x="18604" y="3738"/>
                    <a:pt x="18424" y="3625"/>
                  </a:cubicBezTo>
                  <a:cubicBezTo>
                    <a:pt x="18402" y="3625"/>
                    <a:pt x="18402" y="3625"/>
                    <a:pt x="18357" y="3602"/>
                  </a:cubicBezTo>
                  <a:lnTo>
                    <a:pt x="17298" y="4687"/>
                  </a:lnTo>
                  <a:cubicBezTo>
                    <a:pt x="18965" y="6473"/>
                    <a:pt x="20001" y="8891"/>
                    <a:pt x="20001" y="11558"/>
                  </a:cubicBezTo>
                  <a:cubicBezTo>
                    <a:pt x="20001" y="11851"/>
                    <a:pt x="20001" y="12168"/>
                    <a:pt x="19978" y="12462"/>
                  </a:cubicBezTo>
                  <a:lnTo>
                    <a:pt x="21037" y="12665"/>
                  </a:lnTo>
                  <a:cubicBezTo>
                    <a:pt x="21217" y="12710"/>
                    <a:pt x="21352" y="12846"/>
                    <a:pt x="21397" y="13027"/>
                  </a:cubicBezTo>
                  <a:cubicBezTo>
                    <a:pt x="21420" y="13185"/>
                    <a:pt x="21352" y="13366"/>
                    <a:pt x="21195" y="13456"/>
                  </a:cubicBezTo>
                  <a:lnTo>
                    <a:pt x="20677" y="13818"/>
                  </a:lnTo>
                  <a:lnTo>
                    <a:pt x="21014" y="14360"/>
                  </a:lnTo>
                  <a:cubicBezTo>
                    <a:pt x="21127" y="14496"/>
                    <a:pt x="21127" y="14699"/>
                    <a:pt x="21014" y="14835"/>
                  </a:cubicBezTo>
                  <a:cubicBezTo>
                    <a:pt x="20947" y="14970"/>
                    <a:pt x="20812" y="15038"/>
                    <a:pt x="20654" y="15038"/>
                  </a:cubicBezTo>
                  <a:cubicBezTo>
                    <a:pt x="20631" y="15038"/>
                    <a:pt x="20609" y="15038"/>
                    <a:pt x="20564" y="15015"/>
                  </a:cubicBezTo>
                  <a:lnTo>
                    <a:pt x="19483" y="14812"/>
                  </a:lnTo>
                  <a:cubicBezTo>
                    <a:pt x="18086" y="18880"/>
                    <a:pt x="14302" y="21592"/>
                    <a:pt x="10000" y="21592"/>
                  </a:cubicBezTo>
                  <a:cubicBezTo>
                    <a:pt x="4482" y="21592"/>
                    <a:pt x="0" y="17095"/>
                    <a:pt x="0" y="11558"/>
                  </a:cubicBezTo>
                  <a:cubicBezTo>
                    <a:pt x="0" y="6021"/>
                    <a:pt x="4482" y="1523"/>
                    <a:pt x="10000" y="1523"/>
                  </a:cubicBezTo>
                  <a:cubicBezTo>
                    <a:pt x="12658" y="1523"/>
                    <a:pt x="15046" y="2563"/>
                    <a:pt x="16848" y="4235"/>
                  </a:cubicBezTo>
                  <a:lnTo>
                    <a:pt x="17951" y="3128"/>
                  </a:lnTo>
                  <a:cubicBezTo>
                    <a:pt x="17703" y="2676"/>
                    <a:pt x="17794" y="2111"/>
                    <a:pt x="18176" y="1727"/>
                  </a:cubicBezTo>
                  <a:lnTo>
                    <a:pt x="19753" y="145"/>
                  </a:lnTo>
                  <a:cubicBezTo>
                    <a:pt x="19821" y="77"/>
                    <a:pt x="19899" y="32"/>
                    <a:pt x="19981" y="12"/>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07" name="Freeform: Shape 162"/>
            <p:cNvSpPr/>
            <p:nvPr/>
          </p:nvSpPr>
          <p:spPr>
            <a:xfrm>
              <a:off x="19937"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5065" y="21600"/>
                    <a:pt x="0" y="20854"/>
                    <a:pt x="0" y="19922"/>
                  </a:cubicBezTo>
                  <a:lnTo>
                    <a:pt x="0" y="1678"/>
                  </a:lnTo>
                  <a:cubicBezTo>
                    <a:pt x="0" y="746"/>
                    <a:pt x="5065" y="0"/>
                    <a:pt x="10874" y="0"/>
                  </a:cubicBezTo>
                  <a:cubicBezTo>
                    <a:pt x="16833" y="0"/>
                    <a:pt x="21600" y="746"/>
                    <a:pt x="21600" y="1678"/>
                  </a:cubicBezTo>
                  <a:lnTo>
                    <a:pt x="21600" y="19922"/>
                  </a:lnTo>
                  <a:cubicBezTo>
                    <a:pt x="21600" y="20854"/>
                    <a:pt x="16833" y="21600"/>
                    <a:pt x="10874" y="21600"/>
                  </a:cubicBezTo>
                  <a:close/>
                </a:path>
              </a:pathLst>
            </a:custGeom>
            <a:solidFill>
              <a:srgbClr val="009DB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08" name="Freeform: Shape 163"/>
            <p:cNvSpPr/>
            <p:nvPr/>
          </p:nvSpPr>
          <p:spPr>
            <a:xfrm>
              <a:off x="337725" y="0"/>
              <a:ext cx="178212"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00" y="21600"/>
                    <a:pt x="0" y="20854"/>
                    <a:pt x="0" y="19922"/>
                  </a:cubicBezTo>
                  <a:lnTo>
                    <a:pt x="0" y="1678"/>
                  </a:lnTo>
                  <a:cubicBezTo>
                    <a:pt x="0" y="746"/>
                    <a:pt x="4800" y="0"/>
                    <a:pt x="10800" y="0"/>
                  </a:cubicBezTo>
                  <a:cubicBezTo>
                    <a:pt x="16800" y="0"/>
                    <a:pt x="21600" y="746"/>
                    <a:pt x="21600" y="1678"/>
                  </a:cubicBezTo>
                  <a:lnTo>
                    <a:pt x="21600" y="19922"/>
                  </a:lnTo>
                  <a:cubicBezTo>
                    <a:pt x="21600" y="20854"/>
                    <a:pt x="16800" y="21600"/>
                    <a:pt x="10800" y="21600"/>
                  </a:cubicBezTo>
                  <a:close/>
                </a:path>
              </a:pathLst>
            </a:custGeom>
            <a:solidFill>
              <a:srgbClr val="009DB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09" name="Freeform: Shape 164"/>
            <p:cNvSpPr/>
            <p:nvPr/>
          </p:nvSpPr>
          <p:spPr>
            <a:xfrm>
              <a:off x="654271"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009DB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10" name="Freeform: Shape 165"/>
            <p:cNvSpPr/>
            <p:nvPr/>
          </p:nvSpPr>
          <p:spPr>
            <a:xfrm>
              <a:off x="970810" y="0"/>
              <a:ext cx="178212"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00" y="21600"/>
                    <a:pt x="0" y="20854"/>
                    <a:pt x="0" y="19922"/>
                  </a:cubicBezTo>
                  <a:lnTo>
                    <a:pt x="0" y="1678"/>
                  </a:lnTo>
                  <a:cubicBezTo>
                    <a:pt x="0" y="746"/>
                    <a:pt x="4800" y="0"/>
                    <a:pt x="10800" y="0"/>
                  </a:cubicBezTo>
                  <a:cubicBezTo>
                    <a:pt x="16800" y="0"/>
                    <a:pt x="21600" y="746"/>
                    <a:pt x="21600" y="1678"/>
                  </a:cubicBezTo>
                  <a:lnTo>
                    <a:pt x="21600" y="19922"/>
                  </a:lnTo>
                  <a:cubicBezTo>
                    <a:pt x="21600" y="20854"/>
                    <a:pt x="16800" y="21600"/>
                    <a:pt x="10800" y="21600"/>
                  </a:cubicBezTo>
                  <a:close/>
                </a:path>
              </a:pathLst>
            </a:custGeom>
            <a:solidFill>
              <a:srgbClr val="009DB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11" name="Freeform: Shape 166"/>
            <p:cNvSpPr/>
            <p:nvPr/>
          </p:nvSpPr>
          <p:spPr>
            <a:xfrm>
              <a:off x="1286105"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833" y="0"/>
                    <a:pt x="21600" y="746"/>
                    <a:pt x="21600" y="1678"/>
                  </a:cubicBezTo>
                  <a:lnTo>
                    <a:pt x="21600" y="19922"/>
                  </a:lnTo>
                  <a:cubicBezTo>
                    <a:pt x="21600" y="20854"/>
                    <a:pt x="16833" y="21600"/>
                    <a:pt x="10874" y="21600"/>
                  </a:cubicBezTo>
                  <a:close/>
                </a:path>
              </a:pathLst>
            </a:custGeom>
            <a:solidFill>
              <a:srgbClr val="009DB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12" name="Freeform: Shape 167"/>
            <p:cNvSpPr/>
            <p:nvPr/>
          </p:nvSpPr>
          <p:spPr>
            <a:xfrm>
              <a:off x="1603898" y="0"/>
              <a:ext cx="178212"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00" y="21600"/>
                    <a:pt x="0" y="20854"/>
                    <a:pt x="0" y="19922"/>
                  </a:cubicBezTo>
                  <a:lnTo>
                    <a:pt x="0" y="1678"/>
                  </a:lnTo>
                  <a:cubicBezTo>
                    <a:pt x="0" y="746"/>
                    <a:pt x="4800" y="0"/>
                    <a:pt x="10800" y="0"/>
                  </a:cubicBezTo>
                  <a:cubicBezTo>
                    <a:pt x="16800" y="0"/>
                    <a:pt x="21600" y="746"/>
                    <a:pt x="21600" y="1678"/>
                  </a:cubicBezTo>
                  <a:lnTo>
                    <a:pt x="21600" y="19922"/>
                  </a:lnTo>
                  <a:cubicBezTo>
                    <a:pt x="21600" y="20854"/>
                    <a:pt x="16800" y="21600"/>
                    <a:pt x="10800"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13" name="Freeform: Shape 168"/>
            <p:cNvSpPr/>
            <p:nvPr/>
          </p:nvSpPr>
          <p:spPr>
            <a:xfrm>
              <a:off x="1919190"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684" y="0"/>
                    <a:pt x="21600" y="746"/>
                    <a:pt x="21600" y="1678"/>
                  </a:cubicBezTo>
                  <a:lnTo>
                    <a:pt x="21600" y="19922"/>
                  </a:lnTo>
                  <a:cubicBezTo>
                    <a:pt x="21600" y="20854"/>
                    <a:pt x="16684" y="21600"/>
                    <a:pt x="10874"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14" name="Freeform: Shape 169"/>
            <p:cNvSpPr/>
            <p:nvPr/>
          </p:nvSpPr>
          <p:spPr>
            <a:xfrm>
              <a:off x="2235732"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916" y="21600"/>
                    <a:pt x="0" y="20854"/>
                    <a:pt x="0" y="19922"/>
                  </a:cubicBezTo>
                  <a:lnTo>
                    <a:pt x="0" y="1678"/>
                  </a:lnTo>
                  <a:cubicBezTo>
                    <a:pt x="0" y="746"/>
                    <a:pt x="4916" y="0"/>
                    <a:pt x="10726" y="0"/>
                  </a:cubicBezTo>
                  <a:cubicBezTo>
                    <a:pt x="16833" y="0"/>
                    <a:pt x="21600" y="746"/>
                    <a:pt x="21600" y="1678"/>
                  </a:cubicBezTo>
                  <a:lnTo>
                    <a:pt x="21600" y="19922"/>
                  </a:lnTo>
                  <a:cubicBezTo>
                    <a:pt x="21600" y="20854"/>
                    <a:pt x="16833" y="21600"/>
                    <a:pt x="10726"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15" name="Freeform: Shape 170"/>
            <p:cNvSpPr/>
            <p:nvPr/>
          </p:nvSpPr>
          <p:spPr>
            <a:xfrm>
              <a:off x="2552275"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684" y="0"/>
                    <a:pt x="21600" y="746"/>
                    <a:pt x="21600" y="1678"/>
                  </a:cubicBezTo>
                  <a:lnTo>
                    <a:pt x="21600" y="19922"/>
                  </a:lnTo>
                  <a:cubicBezTo>
                    <a:pt x="21600" y="20854"/>
                    <a:pt x="16684" y="21600"/>
                    <a:pt x="10874"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16" name="Freeform: Shape 171"/>
            <p:cNvSpPr/>
            <p:nvPr/>
          </p:nvSpPr>
          <p:spPr>
            <a:xfrm>
              <a:off x="2868817"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684" y="0"/>
                    <a:pt x="21600" y="746"/>
                    <a:pt x="21600" y="1678"/>
                  </a:cubicBezTo>
                  <a:lnTo>
                    <a:pt x="21600" y="19922"/>
                  </a:lnTo>
                  <a:cubicBezTo>
                    <a:pt x="21600" y="20854"/>
                    <a:pt x="16684" y="21600"/>
                    <a:pt x="10874"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17" name="Freeform: Shape 172"/>
            <p:cNvSpPr/>
            <p:nvPr/>
          </p:nvSpPr>
          <p:spPr>
            <a:xfrm>
              <a:off x="4359311" y="1125536"/>
              <a:ext cx="3066971" cy="14457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14"/>
                  </a:moveTo>
                  <a:cubicBezTo>
                    <a:pt x="21600" y="1249"/>
                    <a:pt x="20723" y="0"/>
                    <a:pt x="19644" y="0"/>
                  </a:cubicBezTo>
                  <a:lnTo>
                    <a:pt x="1956" y="0"/>
                  </a:lnTo>
                  <a:cubicBezTo>
                    <a:pt x="877" y="0"/>
                    <a:pt x="0" y="1249"/>
                    <a:pt x="0" y="2814"/>
                  </a:cubicBezTo>
                  <a:lnTo>
                    <a:pt x="0" y="21600"/>
                  </a:lnTo>
                  <a:lnTo>
                    <a:pt x="21600" y="21600"/>
                  </a:lnTo>
                  <a:close/>
                </a:path>
              </a:pathLst>
            </a:custGeom>
            <a:solidFill>
              <a:srgbClr val="F6B856">
                <a:alpha val="7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18" name="Freeform: Shape 173"/>
            <p:cNvSpPr/>
            <p:nvPr/>
          </p:nvSpPr>
          <p:spPr>
            <a:xfrm>
              <a:off x="4359311" y="2571326"/>
              <a:ext cx="3066971" cy="1180040"/>
            </a:xfrm>
            <a:custGeom>
              <a:avLst/>
              <a:gdLst/>
              <a:ahLst/>
              <a:cxnLst>
                <a:cxn ang="0">
                  <a:pos x="wd2" y="hd2"/>
                </a:cxn>
                <a:cxn ang="5400000">
                  <a:pos x="wd2" y="hd2"/>
                </a:cxn>
                <a:cxn ang="10800000">
                  <a:pos x="wd2" y="hd2"/>
                </a:cxn>
                <a:cxn ang="16200000">
                  <a:pos x="wd2" y="hd2"/>
                </a:cxn>
              </a:cxnLst>
              <a:rect l="0" t="0" r="r" b="b"/>
              <a:pathLst>
                <a:path w="21600" h="21348" fill="norm" stroke="1" extrusionOk="0">
                  <a:moveTo>
                    <a:pt x="728" y="8264"/>
                  </a:moveTo>
                  <a:lnTo>
                    <a:pt x="5396" y="14772"/>
                  </a:lnTo>
                  <a:lnTo>
                    <a:pt x="9572" y="20592"/>
                  </a:lnTo>
                  <a:cubicBezTo>
                    <a:pt x="10291" y="21600"/>
                    <a:pt x="11309" y="21600"/>
                    <a:pt x="12028" y="20592"/>
                  </a:cubicBezTo>
                  <a:lnTo>
                    <a:pt x="16196" y="14772"/>
                  </a:lnTo>
                  <a:lnTo>
                    <a:pt x="20872" y="8264"/>
                  </a:lnTo>
                  <a:cubicBezTo>
                    <a:pt x="21328" y="7607"/>
                    <a:pt x="21600" y="6630"/>
                    <a:pt x="21600" y="5591"/>
                  </a:cubicBezTo>
                  <a:lnTo>
                    <a:pt x="21600" y="0"/>
                  </a:lnTo>
                  <a:lnTo>
                    <a:pt x="0" y="0"/>
                  </a:lnTo>
                  <a:lnTo>
                    <a:pt x="0" y="5591"/>
                  </a:lnTo>
                  <a:cubicBezTo>
                    <a:pt x="0" y="6630"/>
                    <a:pt x="272" y="7607"/>
                    <a:pt x="728" y="8264"/>
                  </a:cubicBezTo>
                  <a:close/>
                </a:path>
              </a:pathLst>
            </a:custGeom>
            <a:solidFill>
              <a:srgbClr val="F6B85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19" name="Freeform: Shape 524"/>
            <p:cNvSpPr/>
            <p:nvPr/>
          </p:nvSpPr>
          <p:spPr>
            <a:xfrm>
              <a:off x="5264074" y="1583524"/>
              <a:ext cx="1258693" cy="5855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821" y="19231"/>
                  </a:moveTo>
                  <a:lnTo>
                    <a:pt x="5391" y="19231"/>
                  </a:lnTo>
                  <a:cubicBezTo>
                    <a:pt x="5540" y="19231"/>
                    <a:pt x="5689" y="19411"/>
                    <a:pt x="5689" y="19621"/>
                  </a:cubicBezTo>
                  <a:cubicBezTo>
                    <a:pt x="5689" y="19861"/>
                    <a:pt x="5540" y="20042"/>
                    <a:pt x="5391" y="20042"/>
                  </a:cubicBezTo>
                  <a:lnTo>
                    <a:pt x="2821" y="20042"/>
                  </a:lnTo>
                  <a:cubicBezTo>
                    <a:pt x="2672" y="20042"/>
                    <a:pt x="2524" y="19861"/>
                    <a:pt x="2524" y="19621"/>
                  </a:cubicBezTo>
                  <a:cubicBezTo>
                    <a:pt x="2524" y="19411"/>
                    <a:pt x="2672" y="19231"/>
                    <a:pt x="2821" y="19231"/>
                  </a:cubicBezTo>
                  <a:close/>
                  <a:moveTo>
                    <a:pt x="914" y="19231"/>
                  </a:moveTo>
                  <a:lnTo>
                    <a:pt x="1545" y="19231"/>
                  </a:lnTo>
                  <a:cubicBezTo>
                    <a:pt x="1692" y="19231"/>
                    <a:pt x="1839" y="19411"/>
                    <a:pt x="1839" y="19621"/>
                  </a:cubicBezTo>
                  <a:cubicBezTo>
                    <a:pt x="1839" y="19861"/>
                    <a:pt x="1692" y="20042"/>
                    <a:pt x="1545" y="20042"/>
                  </a:cubicBezTo>
                  <a:lnTo>
                    <a:pt x="914" y="20042"/>
                  </a:lnTo>
                  <a:cubicBezTo>
                    <a:pt x="746" y="20042"/>
                    <a:pt x="620" y="19861"/>
                    <a:pt x="620" y="19621"/>
                  </a:cubicBezTo>
                  <a:cubicBezTo>
                    <a:pt x="620" y="19411"/>
                    <a:pt x="746" y="19231"/>
                    <a:pt x="914" y="19231"/>
                  </a:cubicBezTo>
                  <a:close/>
                  <a:moveTo>
                    <a:pt x="3461" y="13621"/>
                  </a:moveTo>
                  <a:lnTo>
                    <a:pt x="4730" y="13621"/>
                  </a:lnTo>
                  <a:cubicBezTo>
                    <a:pt x="4878" y="13621"/>
                    <a:pt x="5026" y="13801"/>
                    <a:pt x="5026" y="14042"/>
                  </a:cubicBezTo>
                  <a:cubicBezTo>
                    <a:pt x="5026" y="14282"/>
                    <a:pt x="4878" y="14462"/>
                    <a:pt x="4730" y="14462"/>
                  </a:cubicBezTo>
                  <a:lnTo>
                    <a:pt x="3461" y="14462"/>
                  </a:lnTo>
                  <a:cubicBezTo>
                    <a:pt x="3292" y="14462"/>
                    <a:pt x="3165" y="14282"/>
                    <a:pt x="3165" y="14042"/>
                  </a:cubicBezTo>
                  <a:cubicBezTo>
                    <a:pt x="3165" y="13801"/>
                    <a:pt x="3292" y="13621"/>
                    <a:pt x="3461" y="13621"/>
                  </a:cubicBezTo>
                  <a:close/>
                  <a:moveTo>
                    <a:pt x="8076" y="9742"/>
                  </a:moveTo>
                  <a:cubicBezTo>
                    <a:pt x="7926" y="9742"/>
                    <a:pt x="7755" y="9835"/>
                    <a:pt x="7649" y="9960"/>
                  </a:cubicBezTo>
                  <a:lnTo>
                    <a:pt x="12883" y="15406"/>
                  </a:lnTo>
                  <a:cubicBezTo>
                    <a:pt x="13481" y="16060"/>
                    <a:pt x="14250" y="16091"/>
                    <a:pt x="14849" y="15500"/>
                  </a:cubicBezTo>
                  <a:lnTo>
                    <a:pt x="19869" y="10893"/>
                  </a:lnTo>
                  <a:cubicBezTo>
                    <a:pt x="19998" y="10800"/>
                    <a:pt x="20190" y="10862"/>
                    <a:pt x="20275" y="11049"/>
                  </a:cubicBezTo>
                  <a:cubicBezTo>
                    <a:pt x="20361" y="11236"/>
                    <a:pt x="20318" y="11516"/>
                    <a:pt x="20190" y="11640"/>
                  </a:cubicBezTo>
                  <a:lnTo>
                    <a:pt x="15831" y="15655"/>
                  </a:lnTo>
                  <a:lnTo>
                    <a:pt x="19058" y="18332"/>
                  </a:lnTo>
                  <a:cubicBezTo>
                    <a:pt x="19207" y="18456"/>
                    <a:pt x="19271" y="18705"/>
                    <a:pt x="19186" y="18923"/>
                  </a:cubicBezTo>
                  <a:cubicBezTo>
                    <a:pt x="19122" y="19079"/>
                    <a:pt x="19015" y="19141"/>
                    <a:pt x="18929" y="19141"/>
                  </a:cubicBezTo>
                  <a:cubicBezTo>
                    <a:pt x="18865" y="19141"/>
                    <a:pt x="18823" y="19110"/>
                    <a:pt x="18780" y="19079"/>
                  </a:cubicBezTo>
                  <a:lnTo>
                    <a:pt x="15255" y="16184"/>
                  </a:lnTo>
                  <a:lnTo>
                    <a:pt x="15191" y="16247"/>
                  </a:lnTo>
                  <a:cubicBezTo>
                    <a:pt x="14785" y="16620"/>
                    <a:pt x="14357" y="16776"/>
                    <a:pt x="13909" y="16776"/>
                  </a:cubicBezTo>
                  <a:cubicBezTo>
                    <a:pt x="13460" y="16776"/>
                    <a:pt x="13011" y="16589"/>
                    <a:pt x="12605" y="16184"/>
                  </a:cubicBezTo>
                  <a:lnTo>
                    <a:pt x="9593" y="19017"/>
                  </a:lnTo>
                  <a:cubicBezTo>
                    <a:pt x="9550" y="19048"/>
                    <a:pt x="9486" y="19079"/>
                    <a:pt x="9443" y="19079"/>
                  </a:cubicBezTo>
                  <a:cubicBezTo>
                    <a:pt x="9336" y="19079"/>
                    <a:pt x="9230" y="18986"/>
                    <a:pt x="9187" y="18892"/>
                  </a:cubicBezTo>
                  <a:cubicBezTo>
                    <a:pt x="9101" y="18674"/>
                    <a:pt x="9123" y="18394"/>
                    <a:pt x="9272" y="18270"/>
                  </a:cubicBezTo>
                  <a:lnTo>
                    <a:pt x="12071" y="15655"/>
                  </a:lnTo>
                  <a:lnTo>
                    <a:pt x="7350" y="10738"/>
                  </a:lnTo>
                  <a:cubicBezTo>
                    <a:pt x="7350" y="10769"/>
                    <a:pt x="7350" y="10769"/>
                    <a:pt x="7350" y="10800"/>
                  </a:cubicBezTo>
                  <a:lnTo>
                    <a:pt x="7350" y="16402"/>
                  </a:lnTo>
                  <a:lnTo>
                    <a:pt x="7926" y="16402"/>
                  </a:lnTo>
                  <a:cubicBezTo>
                    <a:pt x="8097" y="16402"/>
                    <a:pt x="8226" y="16589"/>
                    <a:pt x="8226" y="16838"/>
                  </a:cubicBezTo>
                  <a:cubicBezTo>
                    <a:pt x="8226" y="17087"/>
                    <a:pt x="8097" y="17274"/>
                    <a:pt x="7926" y="17274"/>
                  </a:cubicBezTo>
                  <a:lnTo>
                    <a:pt x="7350" y="17274"/>
                  </a:lnTo>
                  <a:lnTo>
                    <a:pt x="7350" y="19670"/>
                  </a:lnTo>
                  <a:cubicBezTo>
                    <a:pt x="7350" y="20262"/>
                    <a:pt x="7691" y="20729"/>
                    <a:pt x="8076" y="20729"/>
                  </a:cubicBezTo>
                  <a:lnTo>
                    <a:pt x="20275" y="20729"/>
                  </a:lnTo>
                  <a:cubicBezTo>
                    <a:pt x="20681" y="20729"/>
                    <a:pt x="21002" y="20262"/>
                    <a:pt x="21002" y="19670"/>
                  </a:cubicBezTo>
                  <a:lnTo>
                    <a:pt x="21002" y="10800"/>
                  </a:lnTo>
                  <a:cubicBezTo>
                    <a:pt x="21002" y="10209"/>
                    <a:pt x="20681" y="9742"/>
                    <a:pt x="20275" y="9742"/>
                  </a:cubicBezTo>
                  <a:close/>
                  <a:moveTo>
                    <a:pt x="20650" y="2462"/>
                  </a:moveTo>
                  <a:lnTo>
                    <a:pt x="20775" y="2462"/>
                  </a:lnTo>
                  <a:cubicBezTo>
                    <a:pt x="20920" y="2462"/>
                    <a:pt x="21065" y="2643"/>
                    <a:pt x="21065" y="2914"/>
                  </a:cubicBezTo>
                  <a:cubicBezTo>
                    <a:pt x="21065" y="3155"/>
                    <a:pt x="20920" y="3335"/>
                    <a:pt x="20775" y="3335"/>
                  </a:cubicBezTo>
                  <a:lnTo>
                    <a:pt x="20650" y="3335"/>
                  </a:lnTo>
                  <a:cubicBezTo>
                    <a:pt x="20484" y="3335"/>
                    <a:pt x="20360" y="3155"/>
                    <a:pt x="20360" y="2914"/>
                  </a:cubicBezTo>
                  <a:cubicBezTo>
                    <a:pt x="20360" y="2643"/>
                    <a:pt x="20484" y="2462"/>
                    <a:pt x="20650" y="2462"/>
                  </a:cubicBezTo>
                  <a:close/>
                  <a:moveTo>
                    <a:pt x="18772" y="2462"/>
                  </a:moveTo>
                  <a:lnTo>
                    <a:pt x="19402" y="2462"/>
                  </a:lnTo>
                  <a:cubicBezTo>
                    <a:pt x="19549" y="2462"/>
                    <a:pt x="19697" y="2643"/>
                    <a:pt x="19697" y="2914"/>
                  </a:cubicBezTo>
                  <a:cubicBezTo>
                    <a:pt x="19697" y="3155"/>
                    <a:pt x="19549" y="3335"/>
                    <a:pt x="19402" y="3335"/>
                  </a:cubicBezTo>
                  <a:lnTo>
                    <a:pt x="18772" y="3335"/>
                  </a:lnTo>
                  <a:cubicBezTo>
                    <a:pt x="18603" y="3335"/>
                    <a:pt x="18456" y="3155"/>
                    <a:pt x="18456" y="2914"/>
                  </a:cubicBezTo>
                  <a:cubicBezTo>
                    <a:pt x="18456" y="2643"/>
                    <a:pt x="18603" y="2462"/>
                    <a:pt x="18772" y="2462"/>
                  </a:cubicBezTo>
                  <a:close/>
                  <a:moveTo>
                    <a:pt x="15545" y="2462"/>
                  </a:moveTo>
                  <a:lnTo>
                    <a:pt x="17475" y="2462"/>
                  </a:lnTo>
                  <a:cubicBezTo>
                    <a:pt x="17645" y="2462"/>
                    <a:pt x="17772" y="2643"/>
                    <a:pt x="17772" y="2914"/>
                  </a:cubicBezTo>
                  <a:cubicBezTo>
                    <a:pt x="17772" y="3155"/>
                    <a:pt x="17645" y="3335"/>
                    <a:pt x="17475" y="3335"/>
                  </a:cubicBezTo>
                  <a:lnTo>
                    <a:pt x="15545" y="3335"/>
                  </a:lnTo>
                  <a:cubicBezTo>
                    <a:pt x="15376" y="3335"/>
                    <a:pt x="15248" y="3155"/>
                    <a:pt x="15248" y="2914"/>
                  </a:cubicBezTo>
                  <a:cubicBezTo>
                    <a:pt x="15248" y="2643"/>
                    <a:pt x="15376" y="2462"/>
                    <a:pt x="15545" y="2462"/>
                  </a:cubicBezTo>
                  <a:close/>
                  <a:moveTo>
                    <a:pt x="14229" y="2023"/>
                  </a:moveTo>
                  <a:lnTo>
                    <a:pt x="9037" y="6785"/>
                  </a:lnTo>
                  <a:lnTo>
                    <a:pt x="11580" y="8870"/>
                  </a:lnTo>
                  <a:cubicBezTo>
                    <a:pt x="11601" y="8870"/>
                    <a:pt x="11601" y="8870"/>
                    <a:pt x="11601" y="8901"/>
                  </a:cubicBezTo>
                  <a:lnTo>
                    <a:pt x="14229" y="8901"/>
                  </a:lnTo>
                  <a:lnTo>
                    <a:pt x="14229" y="6131"/>
                  </a:lnTo>
                  <a:lnTo>
                    <a:pt x="13011" y="6131"/>
                  </a:lnTo>
                  <a:cubicBezTo>
                    <a:pt x="12862" y="6131"/>
                    <a:pt x="12712" y="5945"/>
                    <a:pt x="12712" y="5696"/>
                  </a:cubicBezTo>
                  <a:cubicBezTo>
                    <a:pt x="12712" y="5478"/>
                    <a:pt x="12862" y="5260"/>
                    <a:pt x="13011" y="5260"/>
                  </a:cubicBezTo>
                  <a:lnTo>
                    <a:pt x="14229" y="5260"/>
                  </a:lnTo>
                  <a:close/>
                  <a:moveTo>
                    <a:pt x="1282" y="840"/>
                  </a:moveTo>
                  <a:cubicBezTo>
                    <a:pt x="897" y="840"/>
                    <a:pt x="577" y="1338"/>
                    <a:pt x="577" y="1899"/>
                  </a:cubicBezTo>
                  <a:lnTo>
                    <a:pt x="577" y="10800"/>
                  </a:lnTo>
                  <a:cubicBezTo>
                    <a:pt x="577" y="11391"/>
                    <a:pt x="897" y="11827"/>
                    <a:pt x="1282" y="11827"/>
                  </a:cubicBezTo>
                  <a:lnTo>
                    <a:pt x="6751" y="11827"/>
                  </a:lnTo>
                  <a:lnTo>
                    <a:pt x="6751" y="10800"/>
                  </a:lnTo>
                  <a:cubicBezTo>
                    <a:pt x="6751" y="10427"/>
                    <a:pt x="6837" y="10084"/>
                    <a:pt x="6965" y="9804"/>
                  </a:cubicBezTo>
                  <a:cubicBezTo>
                    <a:pt x="7179" y="9244"/>
                    <a:pt x="7606" y="8901"/>
                    <a:pt x="8076" y="8901"/>
                  </a:cubicBezTo>
                  <a:lnTo>
                    <a:pt x="10405" y="8901"/>
                  </a:lnTo>
                  <a:lnTo>
                    <a:pt x="8461" y="7283"/>
                  </a:lnTo>
                  <a:lnTo>
                    <a:pt x="8396" y="7345"/>
                  </a:lnTo>
                  <a:cubicBezTo>
                    <a:pt x="8012" y="7719"/>
                    <a:pt x="7563" y="7905"/>
                    <a:pt x="7136" y="7905"/>
                  </a:cubicBezTo>
                  <a:cubicBezTo>
                    <a:pt x="6666" y="7905"/>
                    <a:pt x="6239" y="7719"/>
                    <a:pt x="5833" y="7314"/>
                  </a:cubicBezTo>
                  <a:lnTo>
                    <a:pt x="2820" y="10115"/>
                  </a:lnTo>
                  <a:cubicBezTo>
                    <a:pt x="2756" y="10146"/>
                    <a:pt x="2713" y="10178"/>
                    <a:pt x="2649" y="10178"/>
                  </a:cubicBezTo>
                  <a:cubicBezTo>
                    <a:pt x="2542" y="10178"/>
                    <a:pt x="2457" y="10115"/>
                    <a:pt x="2393" y="9991"/>
                  </a:cubicBezTo>
                  <a:cubicBezTo>
                    <a:pt x="2307" y="9773"/>
                    <a:pt x="2350" y="9524"/>
                    <a:pt x="2500" y="9399"/>
                  </a:cubicBezTo>
                  <a:lnTo>
                    <a:pt x="5299" y="6785"/>
                  </a:lnTo>
                  <a:lnTo>
                    <a:pt x="1560" y="2863"/>
                  </a:lnTo>
                  <a:cubicBezTo>
                    <a:pt x="1431" y="2739"/>
                    <a:pt x="1389" y="2459"/>
                    <a:pt x="1496" y="2272"/>
                  </a:cubicBezTo>
                  <a:cubicBezTo>
                    <a:pt x="1581" y="2085"/>
                    <a:pt x="1773" y="2054"/>
                    <a:pt x="1901" y="2179"/>
                  </a:cubicBezTo>
                  <a:lnTo>
                    <a:pt x="6089" y="6536"/>
                  </a:lnTo>
                  <a:cubicBezTo>
                    <a:pt x="6687" y="7159"/>
                    <a:pt x="7456" y="7190"/>
                    <a:pt x="8076" y="6629"/>
                  </a:cubicBezTo>
                  <a:lnTo>
                    <a:pt x="14015" y="1183"/>
                  </a:lnTo>
                  <a:cubicBezTo>
                    <a:pt x="13866" y="996"/>
                    <a:pt x="13716" y="840"/>
                    <a:pt x="13503" y="840"/>
                  </a:cubicBezTo>
                  <a:close/>
                  <a:moveTo>
                    <a:pt x="1282" y="0"/>
                  </a:moveTo>
                  <a:lnTo>
                    <a:pt x="13503" y="0"/>
                  </a:lnTo>
                  <a:cubicBezTo>
                    <a:pt x="14229" y="0"/>
                    <a:pt x="14827" y="840"/>
                    <a:pt x="14827" y="1899"/>
                  </a:cubicBezTo>
                  <a:lnTo>
                    <a:pt x="14827" y="5260"/>
                  </a:lnTo>
                  <a:lnTo>
                    <a:pt x="16836" y="5260"/>
                  </a:lnTo>
                  <a:cubicBezTo>
                    <a:pt x="17007" y="5260"/>
                    <a:pt x="17135" y="5478"/>
                    <a:pt x="17135" y="5696"/>
                  </a:cubicBezTo>
                  <a:cubicBezTo>
                    <a:pt x="17135" y="5945"/>
                    <a:pt x="17007" y="6131"/>
                    <a:pt x="16836" y="6131"/>
                  </a:cubicBezTo>
                  <a:lnTo>
                    <a:pt x="14827" y="6131"/>
                  </a:lnTo>
                  <a:lnTo>
                    <a:pt x="14827" y="8901"/>
                  </a:lnTo>
                  <a:lnTo>
                    <a:pt x="20275" y="8901"/>
                  </a:lnTo>
                  <a:cubicBezTo>
                    <a:pt x="21002" y="8901"/>
                    <a:pt x="21600" y="9742"/>
                    <a:pt x="21600" y="10800"/>
                  </a:cubicBezTo>
                  <a:lnTo>
                    <a:pt x="21600" y="19670"/>
                  </a:lnTo>
                  <a:cubicBezTo>
                    <a:pt x="21600" y="20729"/>
                    <a:pt x="21002" y="21600"/>
                    <a:pt x="20275" y="21600"/>
                  </a:cubicBezTo>
                  <a:lnTo>
                    <a:pt x="8076" y="21600"/>
                  </a:lnTo>
                  <a:cubicBezTo>
                    <a:pt x="7350" y="21600"/>
                    <a:pt x="6751" y="20729"/>
                    <a:pt x="6751" y="19670"/>
                  </a:cubicBezTo>
                  <a:lnTo>
                    <a:pt x="6751" y="17274"/>
                  </a:lnTo>
                  <a:lnTo>
                    <a:pt x="4743" y="17274"/>
                  </a:lnTo>
                  <a:cubicBezTo>
                    <a:pt x="4572" y="17274"/>
                    <a:pt x="4444" y="17087"/>
                    <a:pt x="4444" y="16838"/>
                  </a:cubicBezTo>
                  <a:cubicBezTo>
                    <a:pt x="4444" y="16589"/>
                    <a:pt x="4572" y="16402"/>
                    <a:pt x="4743" y="16402"/>
                  </a:cubicBezTo>
                  <a:lnTo>
                    <a:pt x="6751" y="16402"/>
                  </a:lnTo>
                  <a:lnTo>
                    <a:pt x="6751" y="12699"/>
                  </a:lnTo>
                  <a:lnTo>
                    <a:pt x="1282" y="12699"/>
                  </a:lnTo>
                  <a:cubicBezTo>
                    <a:pt x="577" y="12699"/>
                    <a:pt x="0" y="11858"/>
                    <a:pt x="0" y="10800"/>
                  </a:cubicBezTo>
                  <a:lnTo>
                    <a:pt x="0" y="1899"/>
                  </a:lnTo>
                  <a:cubicBezTo>
                    <a:pt x="0" y="840"/>
                    <a:pt x="577" y="0"/>
                    <a:pt x="1282" y="0"/>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20" name="Freeform: Shape 252"/>
            <p:cNvSpPr/>
            <p:nvPr/>
          </p:nvSpPr>
          <p:spPr>
            <a:xfrm>
              <a:off x="4379250"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F6B85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21" name="Freeform: Shape 253"/>
            <p:cNvSpPr/>
            <p:nvPr/>
          </p:nvSpPr>
          <p:spPr>
            <a:xfrm>
              <a:off x="4695792"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F6B85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22" name="Freeform: Shape 254"/>
            <p:cNvSpPr/>
            <p:nvPr/>
          </p:nvSpPr>
          <p:spPr>
            <a:xfrm>
              <a:off x="5012334"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F6B85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23" name="Freeform: Shape 255"/>
            <p:cNvSpPr/>
            <p:nvPr/>
          </p:nvSpPr>
          <p:spPr>
            <a:xfrm>
              <a:off x="5327631"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833" y="0"/>
                    <a:pt x="21600" y="746"/>
                    <a:pt x="21600" y="1678"/>
                  </a:cubicBezTo>
                  <a:lnTo>
                    <a:pt x="21600" y="19922"/>
                  </a:lnTo>
                  <a:cubicBezTo>
                    <a:pt x="21600" y="20854"/>
                    <a:pt x="16833" y="21600"/>
                    <a:pt x="10874" y="21600"/>
                  </a:cubicBezTo>
                  <a:close/>
                </a:path>
              </a:pathLst>
            </a:custGeom>
            <a:solidFill>
              <a:srgbClr val="F6B85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24" name="Freeform: Shape 256"/>
            <p:cNvSpPr/>
            <p:nvPr/>
          </p:nvSpPr>
          <p:spPr>
            <a:xfrm>
              <a:off x="5645419"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F6B85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25" name="Freeform: Shape 257"/>
            <p:cNvSpPr/>
            <p:nvPr/>
          </p:nvSpPr>
          <p:spPr>
            <a:xfrm>
              <a:off x="5960716" y="0"/>
              <a:ext cx="180704"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82" y="21600"/>
                    <a:pt x="0" y="20854"/>
                    <a:pt x="0" y="19922"/>
                  </a:cubicBezTo>
                  <a:lnTo>
                    <a:pt x="0" y="1678"/>
                  </a:lnTo>
                  <a:cubicBezTo>
                    <a:pt x="0" y="746"/>
                    <a:pt x="4882" y="0"/>
                    <a:pt x="10800" y="0"/>
                  </a:cubicBezTo>
                  <a:cubicBezTo>
                    <a:pt x="16718" y="0"/>
                    <a:pt x="21600" y="746"/>
                    <a:pt x="21600" y="1678"/>
                  </a:cubicBezTo>
                  <a:lnTo>
                    <a:pt x="21600" y="19922"/>
                  </a:lnTo>
                  <a:cubicBezTo>
                    <a:pt x="21600" y="20854"/>
                    <a:pt x="16718" y="21600"/>
                    <a:pt x="10800" y="21600"/>
                  </a:cubicBezTo>
                  <a:close/>
                </a:path>
              </a:pathLst>
            </a:custGeom>
            <a:solidFill>
              <a:srgbClr val="F6B85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26" name="Freeform: Shape 258"/>
            <p:cNvSpPr/>
            <p:nvPr/>
          </p:nvSpPr>
          <p:spPr>
            <a:xfrm>
              <a:off x="6277258"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833" y="0"/>
                    <a:pt x="21600" y="746"/>
                    <a:pt x="21600" y="1678"/>
                  </a:cubicBezTo>
                  <a:lnTo>
                    <a:pt x="21600" y="19922"/>
                  </a:lnTo>
                  <a:cubicBezTo>
                    <a:pt x="21600" y="20854"/>
                    <a:pt x="16833" y="21600"/>
                    <a:pt x="10874" y="21600"/>
                  </a:cubicBezTo>
                  <a:close/>
                </a:path>
              </a:pathLst>
            </a:custGeom>
            <a:solidFill>
              <a:srgbClr val="F6B85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27" name="Freeform: Shape 259"/>
            <p:cNvSpPr/>
            <p:nvPr/>
          </p:nvSpPr>
          <p:spPr>
            <a:xfrm>
              <a:off x="6593800"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833" y="0"/>
                    <a:pt x="21600" y="746"/>
                    <a:pt x="21600" y="1678"/>
                  </a:cubicBezTo>
                  <a:lnTo>
                    <a:pt x="21600" y="19922"/>
                  </a:lnTo>
                  <a:cubicBezTo>
                    <a:pt x="21600" y="20854"/>
                    <a:pt x="16833" y="21600"/>
                    <a:pt x="10874" y="21600"/>
                  </a:cubicBezTo>
                  <a:close/>
                </a:path>
              </a:pathLst>
            </a:custGeom>
            <a:solidFill>
              <a:srgbClr val="F6B85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28" name="Freeform: Shape 260"/>
            <p:cNvSpPr/>
            <p:nvPr/>
          </p:nvSpPr>
          <p:spPr>
            <a:xfrm>
              <a:off x="6911588" y="0"/>
              <a:ext cx="178212"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00" y="21600"/>
                    <a:pt x="0" y="20854"/>
                    <a:pt x="0" y="19922"/>
                  </a:cubicBezTo>
                  <a:lnTo>
                    <a:pt x="0" y="1678"/>
                  </a:lnTo>
                  <a:cubicBezTo>
                    <a:pt x="0" y="746"/>
                    <a:pt x="4800" y="0"/>
                    <a:pt x="10800" y="0"/>
                  </a:cubicBezTo>
                  <a:cubicBezTo>
                    <a:pt x="16800" y="0"/>
                    <a:pt x="21600" y="746"/>
                    <a:pt x="21600" y="1678"/>
                  </a:cubicBezTo>
                  <a:lnTo>
                    <a:pt x="21600" y="19922"/>
                  </a:lnTo>
                  <a:cubicBezTo>
                    <a:pt x="21600" y="20854"/>
                    <a:pt x="16800" y="21600"/>
                    <a:pt x="10800"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29" name="Freeform: Shape 261"/>
            <p:cNvSpPr/>
            <p:nvPr/>
          </p:nvSpPr>
          <p:spPr>
            <a:xfrm>
              <a:off x="7226884"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684" y="0"/>
                    <a:pt x="21600" y="746"/>
                    <a:pt x="21600" y="1678"/>
                  </a:cubicBezTo>
                  <a:lnTo>
                    <a:pt x="21600" y="19922"/>
                  </a:lnTo>
                  <a:cubicBezTo>
                    <a:pt x="21600" y="20854"/>
                    <a:pt x="16684" y="21600"/>
                    <a:pt x="10874"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30" name="Freeform: Shape 262"/>
            <p:cNvSpPr/>
            <p:nvPr/>
          </p:nvSpPr>
          <p:spPr>
            <a:xfrm>
              <a:off x="8717375" y="1125536"/>
              <a:ext cx="3066972" cy="14457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14"/>
                  </a:moveTo>
                  <a:cubicBezTo>
                    <a:pt x="21600" y="1249"/>
                    <a:pt x="20723" y="0"/>
                    <a:pt x="19644" y="0"/>
                  </a:cubicBezTo>
                  <a:lnTo>
                    <a:pt x="1956" y="0"/>
                  </a:lnTo>
                  <a:cubicBezTo>
                    <a:pt x="877" y="0"/>
                    <a:pt x="0" y="1249"/>
                    <a:pt x="0" y="2814"/>
                  </a:cubicBezTo>
                  <a:lnTo>
                    <a:pt x="0" y="21600"/>
                  </a:lnTo>
                  <a:lnTo>
                    <a:pt x="21600" y="21600"/>
                  </a:lnTo>
                  <a:close/>
                </a:path>
              </a:pathLst>
            </a:custGeom>
            <a:solidFill>
              <a:srgbClr val="ED475E">
                <a:alpha val="7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31" name="Freeform: Shape 263"/>
            <p:cNvSpPr/>
            <p:nvPr/>
          </p:nvSpPr>
          <p:spPr>
            <a:xfrm>
              <a:off x="8717375" y="2571326"/>
              <a:ext cx="3066972" cy="1180040"/>
            </a:xfrm>
            <a:custGeom>
              <a:avLst/>
              <a:gdLst/>
              <a:ahLst/>
              <a:cxnLst>
                <a:cxn ang="0">
                  <a:pos x="wd2" y="hd2"/>
                </a:cxn>
                <a:cxn ang="5400000">
                  <a:pos x="wd2" y="hd2"/>
                </a:cxn>
                <a:cxn ang="10800000">
                  <a:pos x="wd2" y="hd2"/>
                </a:cxn>
                <a:cxn ang="16200000">
                  <a:pos x="wd2" y="hd2"/>
                </a:cxn>
              </a:cxnLst>
              <a:rect l="0" t="0" r="r" b="b"/>
              <a:pathLst>
                <a:path w="21600" h="21348" fill="norm" stroke="1" extrusionOk="0">
                  <a:moveTo>
                    <a:pt x="737" y="8264"/>
                  </a:moveTo>
                  <a:lnTo>
                    <a:pt x="5404" y="14772"/>
                  </a:lnTo>
                  <a:lnTo>
                    <a:pt x="9581" y="20592"/>
                  </a:lnTo>
                  <a:cubicBezTo>
                    <a:pt x="10291" y="21600"/>
                    <a:pt x="11309" y="21600"/>
                    <a:pt x="12019" y="20592"/>
                  </a:cubicBezTo>
                  <a:lnTo>
                    <a:pt x="16196" y="14772"/>
                  </a:lnTo>
                  <a:lnTo>
                    <a:pt x="20872" y="8264"/>
                  </a:lnTo>
                  <a:cubicBezTo>
                    <a:pt x="21337" y="7607"/>
                    <a:pt x="21600" y="6630"/>
                    <a:pt x="21600" y="5591"/>
                  </a:cubicBezTo>
                  <a:lnTo>
                    <a:pt x="21600" y="0"/>
                  </a:lnTo>
                  <a:lnTo>
                    <a:pt x="0" y="0"/>
                  </a:lnTo>
                  <a:lnTo>
                    <a:pt x="0" y="5591"/>
                  </a:lnTo>
                  <a:cubicBezTo>
                    <a:pt x="0" y="6630"/>
                    <a:pt x="272" y="7607"/>
                    <a:pt x="737" y="8264"/>
                  </a:cubicBezTo>
                  <a:close/>
                </a:path>
              </a:pathLst>
            </a:custGeom>
            <a:solidFill>
              <a:srgbClr val="ED475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32" name="Freeform: Shape 525"/>
            <p:cNvSpPr/>
            <p:nvPr/>
          </p:nvSpPr>
          <p:spPr>
            <a:xfrm>
              <a:off x="9619644" y="1513389"/>
              <a:ext cx="1262547" cy="744444"/>
            </a:xfrm>
            <a:custGeom>
              <a:avLst/>
              <a:gdLst/>
              <a:ahLst/>
              <a:cxnLst>
                <a:cxn ang="0">
                  <a:pos x="wd2" y="hd2"/>
                </a:cxn>
                <a:cxn ang="5400000">
                  <a:pos x="wd2" y="hd2"/>
                </a:cxn>
                <a:cxn ang="10800000">
                  <a:pos x="wd2" y="hd2"/>
                </a:cxn>
                <a:cxn ang="16200000">
                  <a:pos x="wd2" y="hd2"/>
                </a:cxn>
              </a:cxnLst>
              <a:rect l="0" t="0" r="r" b="b"/>
              <a:pathLst>
                <a:path w="21581" h="21600" fill="norm" stroke="1" extrusionOk="0">
                  <a:moveTo>
                    <a:pt x="9085" y="9881"/>
                  </a:moveTo>
                  <a:cubicBezTo>
                    <a:pt x="9399" y="9881"/>
                    <a:pt x="9671" y="10169"/>
                    <a:pt x="9671" y="10531"/>
                  </a:cubicBezTo>
                  <a:cubicBezTo>
                    <a:pt x="9671" y="10916"/>
                    <a:pt x="9399" y="11205"/>
                    <a:pt x="9085" y="11205"/>
                  </a:cubicBezTo>
                  <a:cubicBezTo>
                    <a:pt x="8771" y="11205"/>
                    <a:pt x="8499" y="10916"/>
                    <a:pt x="8499" y="10531"/>
                  </a:cubicBezTo>
                  <a:cubicBezTo>
                    <a:pt x="8499" y="10169"/>
                    <a:pt x="8771" y="9881"/>
                    <a:pt x="9085" y="9881"/>
                  </a:cubicBezTo>
                  <a:close/>
                  <a:moveTo>
                    <a:pt x="6742" y="9881"/>
                  </a:moveTo>
                  <a:cubicBezTo>
                    <a:pt x="7056" y="9881"/>
                    <a:pt x="7328" y="10169"/>
                    <a:pt x="7328" y="10531"/>
                  </a:cubicBezTo>
                  <a:cubicBezTo>
                    <a:pt x="7328" y="10916"/>
                    <a:pt x="7056" y="11205"/>
                    <a:pt x="6742" y="11205"/>
                  </a:cubicBezTo>
                  <a:cubicBezTo>
                    <a:pt x="6428" y="11205"/>
                    <a:pt x="6156" y="10916"/>
                    <a:pt x="6156" y="10531"/>
                  </a:cubicBezTo>
                  <a:cubicBezTo>
                    <a:pt x="6156" y="10169"/>
                    <a:pt x="6428" y="9881"/>
                    <a:pt x="6742" y="9881"/>
                  </a:cubicBezTo>
                  <a:close/>
                  <a:moveTo>
                    <a:pt x="4399" y="9881"/>
                  </a:moveTo>
                  <a:cubicBezTo>
                    <a:pt x="4712" y="9881"/>
                    <a:pt x="4963" y="10169"/>
                    <a:pt x="4963" y="10531"/>
                  </a:cubicBezTo>
                  <a:cubicBezTo>
                    <a:pt x="4963" y="10916"/>
                    <a:pt x="4712" y="11205"/>
                    <a:pt x="4399" y="11205"/>
                  </a:cubicBezTo>
                  <a:cubicBezTo>
                    <a:pt x="4085" y="11205"/>
                    <a:pt x="3813" y="10916"/>
                    <a:pt x="3813" y="10531"/>
                  </a:cubicBezTo>
                  <a:cubicBezTo>
                    <a:pt x="3813" y="10169"/>
                    <a:pt x="4085" y="9881"/>
                    <a:pt x="4399" y="9881"/>
                  </a:cubicBezTo>
                  <a:close/>
                  <a:moveTo>
                    <a:pt x="1788" y="6367"/>
                  </a:moveTo>
                  <a:cubicBezTo>
                    <a:pt x="1149" y="6367"/>
                    <a:pt x="596" y="6980"/>
                    <a:pt x="596" y="7763"/>
                  </a:cubicBezTo>
                  <a:lnTo>
                    <a:pt x="596" y="13029"/>
                  </a:lnTo>
                  <a:cubicBezTo>
                    <a:pt x="596" y="13812"/>
                    <a:pt x="1149" y="14424"/>
                    <a:pt x="1788" y="14424"/>
                  </a:cubicBezTo>
                  <a:lnTo>
                    <a:pt x="2405" y="14424"/>
                  </a:lnTo>
                  <a:cubicBezTo>
                    <a:pt x="2703" y="14424"/>
                    <a:pt x="2937" y="14718"/>
                    <a:pt x="2937" y="15061"/>
                  </a:cubicBezTo>
                  <a:lnTo>
                    <a:pt x="2937" y="17559"/>
                  </a:lnTo>
                  <a:lnTo>
                    <a:pt x="5469" y="14816"/>
                  </a:lnTo>
                  <a:cubicBezTo>
                    <a:pt x="5703" y="14571"/>
                    <a:pt x="6022" y="14424"/>
                    <a:pt x="6320" y="14424"/>
                  </a:cubicBezTo>
                  <a:lnTo>
                    <a:pt x="11683" y="14424"/>
                  </a:lnTo>
                  <a:cubicBezTo>
                    <a:pt x="12343" y="14424"/>
                    <a:pt x="12896" y="13812"/>
                    <a:pt x="12896" y="13029"/>
                  </a:cubicBezTo>
                  <a:lnTo>
                    <a:pt x="12896" y="7763"/>
                  </a:lnTo>
                  <a:cubicBezTo>
                    <a:pt x="12896" y="6980"/>
                    <a:pt x="12343" y="6367"/>
                    <a:pt x="11683" y="6367"/>
                  </a:cubicBezTo>
                  <a:close/>
                  <a:moveTo>
                    <a:pt x="14647" y="2672"/>
                  </a:moveTo>
                  <a:cubicBezTo>
                    <a:pt x="16984" y="2672"/>
                    <a:pt x="19023" y="4752"/>
                    <a:pt x="19257" y="7444"/>
                  </a:cubicBezTo>
                  <a:lnTo>
                    <a:pt x="19257" y="7469"/>
                  </a:lnTo>
                  <a:cubicBezTo>
                    <a:pt x="19257" y="7787"/>
                    <a:pt x="19257" y="8937"/>
                    <a:pt x="19257" y="10870"/>
                  </a:cubicBezTo>
                  <a:cubicBezTo>
                    <a:pt x="19257" y="11188"/>
                    <a:pt x="19044" y="11433"/>
                    <a:pt x="18768" y="11433"/>
                  </a:cubicBezTo>
                  <a:lnTo>
                    <a:pt x="18747" y="11433"/>
                  </a:lnTo>
                  <a:cubicBezTo>
                    <a:pt x="17876" y="11433"/>
                    <a:pt x="17154" y="12216"/>
                    <a:pt x="17132" y="13170"/>
                  </a:cubicBezTo>
                  <a:cubicBezTo>
                    <a:pt x="17132" y="13880"/>
                    <a:pt x="17494" y="14541"/>
                    <a:pt x="18067" y="14834"/>
                  </a:cubicBezTo>
                  <a:cubicBezTo>
                    <a:pt x="18216" y="14908"/>
                    <a:pt x="18280" y="15104"/>
                    <a:pt x="18216" y="15275"/>
                  </a:cubicBezTo>
                  <a:cubicBezTo>
                    <a:pt x="18152" y="15422"/>
                    <a:pt x="18067" y="15495"/>
                    <a:pt x="17940" y="15495"/>
                  </a:cubicBezTo>
                  <a:cubicBezTo>
                    <a:pt x="17897" y="15495"/>
                    <a:pt x="17855" y="15471"/>
                    <a:pt x="17834" y="15471"/>
                  </a:cubicBezTo>
                  <a:cubicBezTo>
                    <a:pt x="17026" y="15055"/>
                    <a:pt x="16516" y="14149"/>
                    <a:pt x="16559" y="13146"/>
                  </a:cubicBezTo>
                  <a:cubicBezTo>
                    <a:pt x="16580" y="11849"/>
                    <a:pt x="17515" y="10797"/>
                    <a:pt x="18662" y="10748"/>
                  </a:cubicBezTo>
                  <a:cubicBezTo>
                    <a:pt x="18662" y="8912"/>
                    <a:pt x="18662" y="7811"/>
                    <a:pt x="18662" y="7493"/>
                  </a:cubicBezTo>
                  <a:cubicBezTo>
                    <a:pt x="18450" y="5168"/>
                    <a:pt x="16686" y="3358"/>
                    <a:pt x="14647" y="3358"/>
                  </a:cubicBezTo>
                  <a:cubicBezTo>
                    <a:pt x="13627" y="3358"/>
                    <a:pt x="12671" y="3798"/>
                    <a:pt x="11906" y="4581"/>
                  </a:cubicBezTo>
                  <a:cubicBezTo>
                    <a:pt x="11800" y="4703"/>
                    <a:pt x="11609" y="4703"/>
                    <a:pt x="11503" y="4557"/>
                  </a:cubicBezTo>
                  <a:cubicBezTo>
                    <a:pt x="11375" y="4410"/>
                    <a:pt x="11397" y="4214"/>
                    <a:pt x="11503" y="4067"/>
                  </a:cubicBezTo>
                  <a:cubicBezTo>
                    <a:pt x="12374" y="3162"/>
                    <a:pt x="13478" y="2672"/>
                    <a:pt x="14647" y="2672"/>
                  </a:cubicBezTo>
                  <a:close/>
                  <a:moveTo>
                    <a:pt x="14662" y="0"/>
                  </a:moveTo>
                  <a:cubicBezTo>
                    <a:pt x="18216" y="0"/>
                    <a:pt x="21281" y="3208"/>
                    <a:pt x="21579" y="7298"/>
                  </a:cubicBezTo>
                  <a:cubicBezTo>
                    <a:pt x="21600" y="7469"/>
                    <a:pt x="21451" y="7641"/>
                    <a:pt x="21302" y="7641"/>
                  </a:cubicBezTo>
                  <a:lnTo>
                    <a:pt x="21281" y="7641"/>
                  </a:lnTo>
                  <a:cubicBezTo>
                    <a:pt x="21132" y="7641"/>
                    <a:pt x="21004" y="7518"/>
                    <a:pt x="20983" y="7347"/>
                  </a:cubicBezTo>
                  <a:cubicBezTo>
                    <a:pt x="20706" y="3624"/>
                    <a:pt x="17918" y="710"/>
                    <a:pt x="14662" y="710"/>
                  </a:cubicBezTo>
                  <a:cubicBezTo>
                    <a:pt x="11939" y="710"/>
                    <a:pt x="9513" y="2743"/>
                    <a:pt x="8661" y="5682"/>
                  </a:cubicBezTo>
                  <a:lnTo>
                    <a:pt x="11683" y="5682"/>
                  </a:lnTo>
                  <a:cubicBezTo>
                    <a:pt x="12683" y="5682"/>
                    <a:pt x="13492" y="6612"/>
                    <a:pt x="13492" y="7763"/>
                  </a:cubicBezTo>
                  <a:lnTo>
                    <a:pt x="13492" y="13029"/>
                  </a:lnTo>
                  <a:cubicBezTo>
                    <a:pt x="13492" y="14180"/>
                    <a:pt x="12683" y="15110"/>
                    <a:pt x="11683" y="15110"/>
                  </a:cubicBezTo>
                  <a:lnTo>
                    <a:pt x="11066" y="15110"/>
                  </a:lnTo>
                  <a:cubicBezTo>
                    <a:pt x="12087" y="16408"/>
                    <a:pt x="12981" y="17192"/>
                    <a:pt x="12981" y="17216"/>
                  </a:cubicBezTo>
                  <a:lnTo>
                    <a:pt x="13024" y="17241"/>
                  </a:lnTo>
                  <a:cubicBezTo>
                    <a:pt x="13322" y="17584"/>
                    <a:pt x="13598" y="17951"/>
                    <a:pt x="13811" y="18367"/>
                  </a:cubicBezTo>
                  <a:lnTo>
                    <a:pt x="14003" y="18808"/>
                  </a:lnTo>
                  <a:cubicBezTo>
                    <a:pt x="14684" y="20106"/>
                    <a:pt x="15918" y="20914"/>
                    <a:pt x="17237" y="20914"/>
                  </a:cubicBezTo>
                  <a:cubicBezTo>
                    <a:pt x="19302" y="20914"/>
                    <a:pt x="20983" y="18980"/>
                    <a:pt x="20983" y="16604"/>
                  </a:cubicBezTo>
                  <a:cubicBezTo>
                    <a:pt x="20983" y="16408"/>
                    <a:pt x="21111" y="16261"/>
                    <a:pt x="21281" y="16261"/>
                  </a:cubicBezTo>
                  <a:cubicBezTo>
                    <a:pt x="21430" y="16261"/>
                    <a:pt x="21579" y="16408"/>
                    <a:pt x="21579" y="16604"/>
                  </a:cubicBezTo>
                  <a:cubicBezTo>
                    <a:pt x="21579" y="19371"/>
                    <a:pt x="19621" y="21600"/>
                    <a:pt x="17237" y="21600"/>
                  </a:cubicBezTo>
                  <a:cubicBezTo>
                    <a:pt x="15705" y="21600"/>
                    <a:pt x="14279" y="20669"/>
                    <a:pt x="13492" y="19151"/>
                  </a:cubicBezTo>
                  <a:lnTo>
                    <a:pt x="13279" y="18710"/>
                  </a:lnTo>
                  <a:cubicBezTo>
                    <a:pt x="13109" y="18367"/>
                    <a:pt x="12896" y="18049"/>
                    <a:pt x="12620" y="17755"/>
                  </a:cubicBezTo>
                  <a:cubicBezTo>
                    <a:pt x="12492" y="17633"/>
                    <a:pt x="11406" y="16653"/>
                    <a:pt x="10300" y="15110"/>
                  </a:cubicBezTo>
                  <a:lnTo>
                    <a:pt x="6320" y="15110"/>
                  </a:lnTo>
                  <a:cubicBezTo>
                    <a:pt x="6150" y="15110"/>
                    <a:pt x="6001" y="15208"/>
                    <a:pt x="5873" y="15331"/>
                  </a:cubicBezTo>
                  <a:lnTo>
                    <a:pt x="3043" y="18392"/>
                  </a:lnTo>
                  <a:cubicBezTo>
                    <a:pt x="2979" y="18441"/>
                    <a:pt x="2873" y="18465"/>
                    <a:pt x="2767" y="18465"/>
                  </a:cubicBezTo>
                  <a:cubicBezTo>
                    <a:pt x="2703" y="18465"/>
                    <a:pt x="2639" y="18465"/>
                    <a:pt x="2596" y="18441"/>
                  </a:cubicBezTo>
                  <a:cubicBezTo>
                    <a:pt x="2447" y="18343"/>
                    <a:pt x="2341" y="18171"/>
                    <a:pt x="2341" y="17976"/>
                  </a:cubicBezTo>
                  <a:lnTo>
                    <a:pt x="2341" y="15110"/>
                  </a:lnTo>
                  <a:lnTo>
                    <a:pt x="1788" y="15110"/>
                  </a:lnTo>
                  <a:cubicBezTo>
                    <a:pt x="809" y="15110"/>
                    <a:pt x="0" y="14180"/>
                    <a:pt x="0" y="13029"/>
                  </a:cubicBezTo>
                  <a:lnTo>
                    <a:pt x="0" y="7763"/>
                  </a:lnTo>
                  <a:cubicBezTo>
                    <a:pt x="0" y="6612"/>
                    <a:pt x="809" y="5682"/>
                    <a:pt x="1788" y="5682"/>
                  </a:cubicBezTo>
                  <a:lnTo>
                    <a:pt x="8023" y="5682"/>
                  </a:lnTo>
                  <a:cubicBezTo>
                    <a:pt x="8895" y="2327"/>
                    <a:pt x="11619" y="0"/>
                    <a:pt x="14662" y="0"/>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33" name="Freeform: Shape 340"/>
            <p:cNvSpPr/>
            <p:nvPr/>
          </p:nvSpPr>
          <p:spPr>
            <a:xfrm>
              <a:off x="8737315"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833" y="0"/>
                    <a:pt x="21600" y="746"/>
                    <a:pt x="21600" y="1678"/>
                  </a:cubicBezTo>
                  <a:lnTo>
                    <a:pt x="21600" y="19922"/>
                  </a:lnTo>
                  <a:cubicBezTo>
                    <a:pt x="21600" y="20854"/>
                    <a:pt x="16833" y="21600"/>
                    <a:pt x="10726" y="21600"/>
                  </a:cubicBezTo>
                  <a:close/>
                </a:path>
              </a:pathLst>
            </a:custGeom>
            <a:solidFill>
              <a:srgbClr val="ED475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34" name="Freeform: Shape 341"/>
            <p:cNvSpPr/>
            <p:nvPr/>
          </p:nvSpPr>
          <p:spPr>
            <a:xfrm>
              <a:off x="9053857"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916" y="21600"/>
                    <a:pt x="0" y="20854"/>
                    <a:pt x="0" y="19922"/>
                  </a:cubicBezTo>
                  <a:lnTo>
                    <a:pt x="0" y="1678"/>
                  </a:lnTo>
                  <a:cubicBezTo>
                    <a:pt x="0" y="746"/>
                    <a:pt x="4916" y="0"/>
                    <a:pt x="10726" y="0"/>
                  </a:cubicBezTo>
                  <a:cubicBezTo>
                    <a:pt x="16684" y="0"/>
                    <a:pt x="21600" y="746"/>
                    <a:pt x="21600" y="1678"/>
                  </a:cubicBezTo>
                  <a:lnTo>
                    <a:pt x="21600" y="19922"/>
                  </a:lnTo>
                  <a:cubicBezTo>
                    <a:pt x="21600" y="20854"/>
                    <a:pt x="16684" y="21600"/>
                    <a:pt x="10726" y="21600"/>
                  </a:cubicBezTo>
                  <a:close/>
                </a:path>
              </a:pathLst>
            </a:custGeom>
            <a:solidFill>
              <a:srgbClr val="ED475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35" name="Freeform: Shape 342"/>
            <p:cNvSpPr/>
            <p:nvPr/>
          </p:nvSpPr>
          <p:spPr>
            <a:xfrm>
              <a:off x="9370399" y="0"/>
              <a:ext cx="178212"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950" y="21600"/>
                    <a:pt x="0" y="20854"/>
                    <a:pt x="0" y="19922"/>
                  </a:cubicBezTo>
                  <a:lnTo>
                    <a:pt x="0" y="1678"/>
                  </a:lnTo>
                  <a:cubicBezTo>
                    <a:pt x="0" y="746"/>
                    <a:pt x="4950" y="0"/>
                    <a:pt x="10800" y="0"/>
                  </a:cubicBezTo>
                  <a:cubicBezTo>
                    <a:pt x="16800" y="0"/>
                    <a:pt x="21600" y="746"/>
                    <a:pt x="21600" y="1678"/>
                  </a:cubicBezTo>
                  <a:lnTo>
                    <a:pt x="21600" y="19922"/>
                  </a:lnTo>
                  <a:cubicBezTo>
                    <a:pt x="21600" y="20854"/>
                    <a:pt x="16800" y="21600"/>
                    <a:pt x="10800" y="21600"/>
                  </a:cubicBezTo>
                  <a:close/>
                </a:path>
              </a:pathLst>
            </a:custGeom>
            <a:solidFill>
              <a:srgbClr val="ED475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36" name="Freeform: Shape 343"/>
            <p:cNvSpPr/>
            <p:nvPr/>
          </p:nvSpPr>
          <p:spPr>
            <a:xfrm>
              <a:off x="9686941"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ED475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37" name="Freeform: Shape 344"/>
            <p:cNvSpPr/>
            <p:nvPr/>
          </p:nvSpPr>
          <p:spPr>
            <a:xfrm>
              <a:off x="10003484"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ED475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38" name="Freeform: Shape 345"/>
            <p:cNvSpPr/>
            <p:nvPr/>
          </p:nvSpPr>
          <p:spPr>
            <a:xfrm>
              <a:off x="10317534" y="0"/>
              <a:ext cx="180704"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82" y="21600"/>
                    <a:pt x="0" y="20854"/>
                    <a:pt x="0" y="19922"/>
                  </a:cubicBezTo>
                  <a:lnTo>
                    <a:pt x="0" y="1678"/>
                  </a:lnTo>
                  <a:cubicBezTo>
                    <a:pt x="0" y="746"/>
                    <a:pt x="4882" y="0"/>
                    <a:pt x="10800" y="0"/>
                  </a:cubicBezTo>
                  <a:cubicBezTo>
                    <a:pt x="16718" y="0"/>
                    <a:pt x="21600" y="746"/>
                    <a:pt x="21600" y="1678"/>
                  </a:cubicBezTo>
                  <a:lnTo>
                    <a:pt x="21600" y="19922"/>
                  </a:lnTo>
                  <a:cubicBezTo>
                    <a:pt x="21600" y="20854"/>
                    <a:pt x="16718" y="21600"/>
                    <a:pt x="10800" y="21600"/>
                  </a:cubicBezTo>
                  <a:close/>
                </a:path>
              </a:pathLst>
            </a:custGeom>
            <a:solidFill>
              <a:srgbClr val="ED475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39" name="Freeform: Shape 346"/>
            <p:cNvSpPr/>
            <p:nvPr/>
          </p:nvSpPr>
          <p:spPr>
            <a:xfrm>
              <a:off x="10634076"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833" y="0"/>
                    <a:pt x="21600" y="746"/>
                    <a:pt x="21600" y="1678"/>
                  </a:cubicBezTo>
                  <a:lnTo>
                    <a:pt x="21600" y="19922"/>
                  </a:lnTo>
                  <a:cubicBezTo>
                    <a:pt x="21600" y="20854"/>
                    <a:pt x="16833" y="21600"/>
                    <a:pt x="10874" y="21600"/>
                  </a:cubicBezTo>
                  <a:close/>
                </a:path>
              </a:pathLst>
            </a:custGeom>
            <a:solidFill>
              <a:srgbClr val="ED475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40" name="Freeform: Shape 347"/>
            <p:cNvSpPr/>
            <p:nvPr/>
          </p:nvSpPr>
          <p:spPr>
            <a:xfrm>
              <a:off x="10951861"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41" name="Freeform: Shape 348"/>
            <p:cNvSpPr/>
            <p:nvPr/>
          </p:nvSpPr>
          <p:spPr>
            <a:xfrm>
              <a:off x="11267156"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833" y="0"/>
                    <a:pt x="21600" y="746"/>
                    <a:pt x="21600" y="1678"/>
                  </a:cubicBezTo>
                  <a:lnTo>
                    <a:pt x="21600" y="19922"/>
                  </a:lnTo>
                  <a:cubicBezTo>
                    <a:pt x="21600" y="20854"/>
                    <a:pt x="16833" y="21600"/>
                    <a:pt x="10874"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42" name="Freeform: Shape 349"/>
            <p:cNvSpPr/>
            <p:nvPr/>
          </p:nvSpPr>
          <p:spPr>
            <a:xfrm>
              <a:off x="11583703"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833" y="0"/>
                    <a:pt x="21600" y="746"/>
                    <a:pt x="21600" y="1678"/>
                  </a:cubicBezTo>
                  <a:lnTo>
                    <a:pt x="21600" y="19922"/>
                  </a:lnTo>
                  <a:cubicBezTo>
                    <a:pt x="21600" y="20854"/>
                    <a:pt x="16833" y="21600"/>
                    <a:pt x="10874"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43" name="Freeform: Shape 350"/>
            <p:cNvSpPr/>
            <p:nvPr/>
          </p:nvSpPr>
          <p:spPr>
            <a:xfrm>
              <a:off x="13074194" y="1125536"/>
              <a:ext cx="3066972" cy="14457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14"/>
                  </a:moveTo>
                  <a:cubicBezTo>
                    <a:pt x="21600" y="1249"/>
                    <a:pt x="20723" y="0"/>
                    <a:pt x="19644" y="0"/>
                  </a:cubicBezTo>
                  <a:lnTo>
                    <a:pt x="1956" y="0"/>
                  </a:lnTo>
                  <a:cubicBezTo>
                    <a:pt x="877" y="0"/>
                    <a:pt x="0" y="1249"/>
                    <a:pt x="0" y="2814"/>
                  </a:cubicBezTo>
                  <a:lnTo>
                    <a:pt x="0" y="21600"/>
                  </a:lnTo>
                  <a:lnTo>
                    <a:pt x="21600" y="21600"/>
                  </a:lnTo>
                  <a:close/>
                </a:path>
              </a:pathLst>
            </a:custGeom>
            <a:solidFill>
              <a:srgbClr val="00608E">
                <a:alpha val="7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44" name="Freeform: Shape 351"/>
            <p:cNvSpPr/>
            <p:nvPr/>
          </p:nvSpPr>
          <p:spPr>
            <a:xfrm>
              <a:off x="13074194" y="2571326"/>
              <a:ext cx="3066972" cy="1180040"/>
            </a:xfrm>
            <a:custGeom>
              <a:avLst/>
              <a:gdLst/>
              <a:ahLst/>
              <a:cxnLst>
                <a:cxn ang="0">
                  <a:pos x="wd2" y="hd2"/>
                </a:cxn>
                <a:cxn ang="5400000">
                  <a:pos x="wd2" y="hd2"/>
                </a:cxn>
                <a:cxn ang="10800000">
                  <a:pos x="wd2" y="hd2"/>
                </a:cxn>
                <a:cxn ang="16200000">
                  <a:pos x="wd2" y="hd2"/>
                </a:cxn>
              </a:cxnLst>
              <a:rect l="0" t="0" r="r" b="b"/>
              <a:pathLst>
                <a:path w="21600" h="21348" fill="norm" stroke="1" extrusionOk="0">
                  <a:moveTo>
                    <a:pt x="737" y="8264"/>
                  </a:moveTo>
                  <a:lnTo>
                    <a:pt x="5404" y="14772"/>
                  </a:lnTo>
                  <a:lnTo>
                    <a:pt x="9581" y="20592"/>
                  </a:lnTo>
                  <a:cubicBezTo>
                    <a:pt x="10291" y="21600"/>
                    <a:pt x="11309" y="21600"/>
                    <a:pt x="12028" y="20592"/>
                  </a:cubicBezTo>
                  <a:lnTo>
                    <a:pt x="16204" y="14772"/>
                  </a:lnTo>
                  <a:lnTo>
                    <a:pt x="20872" y="8264"/>
                  </a:lnTo>
                  <a:cubicBezTo>
                    <a:pt x="21328" y="7607"/>
                    <a:pt x="21600" y="6630"/>
                    <a:pt x="21600" y="5591"/>
                  </a:cubicBezTo>
                  <a:lnTo>
                    <a:pt x="21600" y="0"/>
                  </a:lnTo>
                  <a:lnTo>
                    <a:pt x="0" y="0"/>
                  </a:lnTo>
                  <a:lnTo>
                    <a:pt x="0" y="5591"/>
                  </a:lnTo>
                  <a:cubicBezTo>
                    <a:pt x="0" y="6630"/>
                    <a:pt x="272" y="7607"/>
                    <a:pt x="737" y="8264"/>
                  </a:cubicBezTo>
                  <a:close/>
                </a:path>
              </a:pathLst>
            </a:custGeom>
            <a:solidFill>
              <a:srgbClr val="00608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45" name="Freeform: Shape 526"/>
            <p:cNvSpPr/>
            <p:nvPr/>
          </p:nvSpPr>
          <p:spPr>
            <a:xfrm>
              <a:off x="13977709" y="1495644"/>
              <a:ext cx="1259937" cy="8568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077" y="9650"/>
                  </a:moveTo>
                  <a:cubicBezTo>
                    <a:pt x="16225" y="9650"/>
                    <a:pt x="16374" y="9776"/>
                    <a:pt x="16374" y="9924"/>
                  </a:cubicBezTo>
                  <a:lnTo>
                    <a:pt x="16374" y="10494"/>
                  </a:lnTo>
                  <a:lnTo>
                    <a:pt x="16945" y="10494"/>
                  </a:lnTo>
                  <a:cubicBezTo>
                    <a:pt x="17115" y="10494"/>
                    <a:pt x="17242" y="10642"/>
                    <a:pt x="17242" y="10811"/>
                  </a:cubicBezTo>
                  <a:cubicBezTo>
                    <a:pt x="17242" y="10958"/>
                    <a:pt x="17115" y="11106"/>
                    <a:pt x="16945" y="11106"/>
                  </a:cubicBezTo>
                  <a:lnTo>
                    <a:pt x="16374" y="11106"/>
                  </a:lnTo>
                  <a:lnTo>
                    <a:pt x="16374" y="11676"/>
                  </a:lnTo>
                  <a:cubicBezTo>
                    <a:pt x="16374" y="11845"/>
                    <a:pt x="16225" y="11972"/>
                    <a:pt x="16077" y="11972"/>
                  </a:cubicBezTo>
                  <a:cubicBezTo>
                    <a:pt x="15908" y="11972"/>
                    <a:pt x="15781" y="11845"/>
                    <a:pt x="15781" y="11676"/>
                  </a:cubicBezTo>
                  <a:lnTo>
                    <a:pt x="15781" y="11106"/>
                  </a:lnTo>
                  <a:lnTo>
                    <a:pt x="15209" y="11106"/>
                  </a:lnTo>
                  <a:cubicBezTo>
                    <a:pt x="15040" y="11106"/>
                    <a:pt x="14913" y="10958"/>
                    <a:pt x="14913" y="10811"/>
                  </a:cubicBezTo>
                  <a:cubicBezTo>
                    <a:pt x="14913" y="10642"/>
                    <a:pt x="15040" y="10494"/>
                    <a:pt x="15209" y="10494"/>
                  </a:cubicBezTo>
                  <a:lnTo>
                    <a:pt x="15781" y="10494"/>
                  </a:lnTo>
                  <a:lnTo>
                    <a:pt x="15781" y="9924"/>
                  </a:lnTo>
                  <a:cubicBezTo>
                    <a:pt x="15781" y="9776"/>
                    <a:pt x="15908" y="9650"/>
                    <a:pt x="16077" y="9650"/>
                  </a:cubicBezTo>
                  <a:close/>
                  <a:moveTo>
                    <a:pt x="13986" y="5608"/>
                  </a:moveTo>
                  <a:cubicBezTo>
                    <a:pt x="14066" y="5608"/>
                    <a:pt x="14146" y="5634"/>
                    <a:pt x="14210" y="5687"/>
                  </a:cubicBezTo>
                  <a:lnTo>
                    <a:pt x="14913" y="6388"/>
                  </a:lnTo>
                  <a:cubicBezTo>
                    <a:pt x="15020" y="6515"/>
                    <a:pt x="15020" y="6706"/>
                    <a:pt x="14913" y="6812"/>
                  </a:cubicBezTo>
                  <a:cubicBezTo>
                    <a:pt x="14849" y="6876"/>
                    <a:pt x="14785" y="6897"/>
                    <a:pt x="14700" y="6897"/>
                  </a:cubicBezTo>
                  <a:cubicBezTo>
                    <a:pt x="14615" y="6897"/>
                    <a:pt x="14551" y="6876"/>
                    <a:pt x="14487" y="6812"/>
                  </a:cubicBezTo>
                  <a:lnTo>
                    <a:pt x="14252" y="6579"/>
                  </a:lnTo>
                  <a:lnTo>
                    <a:pt x="14252" y="6600"/>
                  </a:lnTo>
                  <a:cubicBezTo>
                    <a:pt x="14252" y="9551"/>
                    <a:pt x="12121" y="11801"/>
                    <a:pt x="9307" y="11801"/>
                  </a:cubicBezTo>
                  <a:lnTo>
                    <a:pt x="6259" y="11801"/>
                  </a:lnTo>
                  <a:cubicBezTo>
                    <a:pt x="6089" y="11801"/>
                    <a:pt x="5961" y="11674"/>
                    <a:pt x="5961" y="11504"/>
                  </a:cubicBezTo>
                  <a:cubicBezTo>
                    <a:pt x="5961" y="11334"/>
                    <a:pt x="6089" y="11207"/>
                    <a:pt x="6259" y="11207"/>
                  </a:cubicBezTo>
                  <a:lnTo>
                    <a:pt x="9307" y="11207"/>
                  </a:lnTo>
                  <a:cubicBezTo>
                    <a:pt x="11780" y="11207"/>
                    <a:pt x="13634" y="9232"/>
                    <a:pt x="13655" y="6643"/>
                  </a:cubicBezTo>
                  <a:lnTo>
                    <a:pt x="13485" y="6812"/>
                  </a:lnTo>
                  <a:cubicBezTo>
                    <a:pt x="13357" y="6940"/>
                    <a:pt x="13165" y="6940"/>
                    <a:pt x="13059" y="6812"/>
                  </a:cubicBezTo>
                  <a:cubicBezTo>
                    <a:pt x="12952" y="6706"/>
                    <a:pt x="12952" y="6515"/>
                    <a:pt x="13059" y="6388"/>
                  </a:cubicBezTo>
                  <a:lnTo>
                    <a:pt x="13762" y="5687"/>
                  </a:lnTo>
                  <a:cubicBezTo>
                    <a:pt x="13826" y="5634"/>
                    <a:pt x="13906" y="5608"/>
                    <a:pt x="13986" y="5608"/>
                  </a:cubicBezTo>
                  <a:close/>
                  <a:moveTo>
                    <a:pt x="6933" y="5602"/>
                  </a:moveTo>
                  <a:cubicBezTo>
                    <a:pt x="7102" y="5602"/>
                    <a:pt x="7229" y="5750"/>
                    <a:pt x="7229" y="5897"/>
                  </a:cubicBezTo>
                  <a:lnTo>
                    <a:pt x="7229" y="6298"/>
                  </a:lnTo>
                  <a:lnTo>
                    <a:pt x="7631" y="6298"/>
                  </a:lnTo>
                  <a:cubicBezTo>
                    <a:pt x="7800" y="6298"/>
                    <a:pt x="7926" y="6424"/>
                    <a:pt x="7926" y="6593"/>
                  </a:cubicBezTo>
                  <a:cubicBezTo>
                    <a:pt x="7926" y="6762"/>
                    <a:pt x="7800" y="6888"/>
                    <a:pt x="7631" y="6888"/>
                  </a:cubicBezTo>
                  <a:lnTo>
                    <a:pt x="7229" y="6888"/>
                  </a:lnTo>
                  <a:lnTo>
                    <a:pt x="7229" y="7288"/>
                  </a:lnTo>
                  <a:cubicBezTo>
                    <a:pt x="7229" y="7436"/>
                    <a:pt x="7102" y="7583"/>
                    <a:pt x="6933" y="7583"/>
                  </a:cubicBezTo>
                  <a:cubicBezTo>
                    <a:pt x="6785" y="7583"/>
                    <a:pt x="6637" y="7436"/>
                    <a:pt x="6637" y="7288"/>
                  </a:cubicBezTo>
                  <a:lnTo>
                    <a:pt x="6637" y="6888"/>
                  </a:lnTo>
                  <a:lnTo>
                    <a:pt x="6257" y="6888"/>
                  </a:lnTo>
                  <a:cubicBezTo>
                    <a:pt x="6088" y="6888"/>
                    <a:pt x="5961" y="6762"/>
                    <a:pt x="5961" y="6593"/>
                  </a:cubicBezTo>
                  <a:cubicBezTo>
                    <a:pt x="5961" y="6424"/>
                    <a:pt x="6088" y="6298"/>
                    <a:pt x="6257" y="6298"/>
                  </a:cubicBezTo>
                  <a:lnTo>
                    <a:pt x="6637" y="6298"/>
                  </a:lnTo>
                  <a:lnTo>
                    <a:pt x="6637" y="5897"/>
                  </a:lnTo>
                  <a:cubicBezTo>
                    <a:pt x="6637" y="5750"/>
                    <a:pt x="6785" y="5602"/>
                    <a:pt x="6933" y="5602"/>
                  </a:cubicBezTo>
                  <a:close/>
                  <a:moveTo>
                    <a:pt x="4144" y="5602"/>
                  </a:moveTo>
                  <a:cubicBezTo>
                    <a:pt x="4294" y="5602"/>
                    <a:pt x="4443" y="5751"/>
                    <a:pt x="4443" y="5900"/>
                  </a:cubicBezTo>
                  <a:lnTo>
                    <a:pt x="4443" y="13294"/>
                  </a:lnTo>
                  <a:lnTo>
                    <a:pt x="17477" y="13294"/>
                  </a:lnTo>
                  <a:cubicBezTo>
                    <a:pt x="17648" y="13294"/>
                    <a:pt x="17776" y="13421"/>
                    <a:pt x="17776" y="13591"/>
                  </a:cubicBezTo>
                  <a:cubicBezTo>
                    <a:pt x="17776" y="13761"/>
                    <a:pt x="17648" y="13889"/>
                    <a:pt x="17477" y="13889"/>
                  </a:cubicBezTo>
                  <a:lnTo>
                    <a:pt x="4144" y="13889"/>
                  </a:lnTo>
                  <a:cubicBezTo>
                    <a:pt x="3974" y="13889"/>
                    <a:pt x="3824" y="13761"/>
                    <a:pt x="3824" y="13591"/>
                  </a:cubicBezTo>
                  <a:lnTo>
                    <a:pt x="3824" y="5900"/>
                  </a:lnTo>
                  <a:cubicBezTo>
                    <a:pt x="3824" y="5751"/>
                    <a:pt x="3974" y="5602"/>
                    <a:pt x="4144" y="5602"/>
                  </a:cubicBezTo>
                  <a:close/>
                  <a:moveTo>
                    <a:pt x="2326" y="4107"/>
                  </a:moveTo>
                  <a:lnTo>
                    <a:pt x="2326" y="15386"/>
                  </a:lnTo>
                  <a:lnTo>
                    <a:pt x="19273" y="15386"/>
                  </a:lnTo>
                  <a:lnTo>
                    <a:pt x="19273" y="4107"/>
                  </a:lnTo>
                  <a:close/>
                  <a:moveTo>
                    <a:pt x="1686" y="2000"/>
                  </a:moveTo>
                  <a:cubicBezTo>
                    <a:pt x="1259" y="2000"/>
                    <a:pt x="918" y="2320"/>
                    <a:pt x="918" y="2745"/>
                  </a:cubicBezTo>
                  <a:cubicBezTo>
                    <a:pt x="918" y="3171"/>
                    <a:pt x="1259" y="3511"/>
                    <a:pt x="1686" y="3511"/>
                  </a:cubicBezTo>
                  <a:lnTo>
                    <a:pt x="19935" y="3511"/>
                  </a:lnTo>
                  <a:cubicBezTo>
                    <a:pt x="20362" y="3511"/>
                    <a:pt x="20682" y="3171"/>
                    <a:pt x="20682" y="2745"/>
                  </a:cubicBezTo>
                  <a:cubicBezTo>
                    <a:pt x="20682" y="2320"/>
                    <a:pt x="20362" y="2000"/>
                    <a:pt x="19935" y="2000"/>
                  </a:cubicBezTo>
                  <a:close/>
                  <a:moveTo>
                    <a:pt x="10800" y="596"/>
                  </a:moveTo>
                  <a:cubicBezTo>
                    <a:pt x="10394" y="596"/>
                    <a:pt x="10053" y="936"/>
                    <a:pt x="10053" y="1341"/>
                  </a:cubicBezTo>
                  <a:cubicBezTo>
                    <a:pt x="10053" y="1362"/>
                    <a:pt x="10053" y="1383"/>
                    <a:pt x="10053" y="1405"/>
                  </a:cubicBezTo>
                  <a:lnTo>
                    <a:pt x="11547" y="1405"/>
                  </a:lnTo>
                  <a:cubicBezTo>
                    <a:pt x="11547" y="1383"/>
                    <a:pt x="11547" y="1362"/>
                    <a:pt x="11547" y="1341"/>
                  </a:cubicBezTo>
                  <a:cubicBezTo>
                    <a:pt x="11547" y="936"/>
                    <a:pt x="11227" y="596"/>
                    <a:pt x="10800" y="596"/>
                  </a:cubicBezTo>
                  <a:close/>
                  <a:moveTo>
                    <a:pt x="10800" y="0"/>
                  </a:moveTo>
                  <a:cubicBezTo>
                    <a:pt x="11547" y="0"/>
                    <a:pt x="12166" y="596"/>
                    <a:pt x="12166" y="1341"/>
                  </a:cubicBezTo>
                  <a:cubicBezTo>
                    <a:pt x="12166" y="1362"/>
                    <a:pt x="12166" y="1383"/>
                    <a:pt x="12166" y="1405"/>
                  </a:cubicBezTo>
                  <a:lnTo>
                    <a:pt x="19935" y="1405"/>
                  </a:lnTo>
                  <a:cubicBezTo>
                    <a:pt x="20682" y="1405"/>
                    <a:pt x="21280" y="2000"/>
                    <a:pt x="21280" y="2745"/>
                  </a:cubicBezTo>
                  <a:cubicBezTo>
                    <a:pt x="21280" y="3490"/>
                    <a:pt x="20682" y="4107"/>
                    <a:pt x="19935" y="4107"/>
                  </a:cubicBezTo>
                  <a:lnTo>
                    <a:pt x="19892" y="4107"/>
                  </a:lnTo>
                  <a:lnTo>
                    <a:pt x="19892" y="15386"/>
                  </a:lnTo>
                  <a:lnTo>
                    <a:pt x="21301" y="15386"/>
                  </a:lnTo>
                  <a:cubicBezTo>
                    <a:pt x="21472" y="15386"/>
                    <a:pt x="21600" y="15535"/>
                    <a:pt x="21600" y="15705"/>
                  </a:cubicBezTo>
                  <a:cubicBezTo>
                    <a:pt x="21600" y="15875"/>
                    <a:pt x="21472" y="16003"/>
                    <a:pt x="21301" y="16003"/>
                  </a:cubicBezTo>
                  <a:lnTo>
                    <a:pt x="14172" y="16003"/>
                  </a:lnTo>
                  <a:lnTo>
                    <a:pt x="15474" y="21238"/>
                  </a:lnTo>
                  <a:cubicBezTo>
                    <a:pt x="15538" y="21387"/>
                    <a:pt x="15432" y="21557"/>
                    <a:pt x="15261" y="21600"/>
                  </a:cubicBezTo>
                  <a:cubicBezTo>
                    <a:pt x="15240" y="21600"/>
                    <a:pt x="15218" y="21600"/>
                    <a:pt x="15197" y="21600"/>
                  </a:cubicBezTo>
                  <a:cubicBezTo>
                    <a:pt x="15069" y="21600"/>
                    <a:pt x="14941" y="21515"/>
                    <a:pt x="14898" y="21366"/>
                  </a:cubicBezTo>
                  <a:lnTo>
                    <a:pt x="13553" y="16003"/>
                  </a:lnTo>
                  <a:lnTo>
                    <a:pt x="7876" y="16003"/>
                  </a:lnTo>
                  <a:lnTo>
                    <a:pt x="6531" y="21366"/>
                  </a:lnTo>
                  <a:cubicBezTo>
                    <a:pt x="6489" y="21515"/>
                    <a:pt x="6382" y="21600"/>
                    <a:pt x="6254" y="21600"/>
                  </a:cubicBezTo>
                  <a:cubicBezTo>
                    <a:pt x="6232" y="21600"/>
                    <a:pt x="6190" y="21600"/>
                    <a:pt x="6168" y="21600"/>
                  </a:cubicBezTo>
                  <a:cubicBezTo>
                    <a:pt x="6019" y="21557"/>
                    <a:pt x="5912" y="21387"/>
                    <a:pt x="5955" y="21238"/>
                  </a:cubicBezTo>
                  <a:lnTo>
                    <a:pt x="7257" y="16003"/>
                  </a:lnTo>
                  <a:lnTo>
                    <a:pt x="299" y="16003"/>
                  </a:lnTo>
                  <a:cubicBezTo>
                    <a:pt x="128" y="16003"/>
                    <a:pt x="0" y="15875"/>
                    <a:pt x="0" y="15705"/>
                  </a:cubicBezTo>
                  <a:cubicBezTo>
                    <a:pt x="0" y="15535"/>
                    <a:pt x="128" y="15386"/>
                    <a:pt x="299" y="15386"/>
                  </a:cubicBezTo>
                  <a:lnTo>
                    <a:pt x="1729" y="15386"/>
                  </a:lnTo>
                  <a:lnTo>
                    <a:pt x="1729" y="4107"/>
                  </a:lnTo>
                  <a:lnTo>
                    <a:pt x="1686" y="4107"/>
                  </a:lnTo>
                  <a:cubicBezTo>
                    <a:pt x="939" y="4107"/>
                    <a:pt x="320" y="3490"/>
                    <a:pt x="320" y="2745"/>
                  </a:cubicBezTo>
                  <a:cubicBezTo>
                    <a:pt x="320" y="2000"/>
                    <a:pt x="939" y="1405"/>
                    <a:pt x="1686" y="1405"/>
                  </a:cubicBezTo>
                  <a:lnTo>
                    <a:pt x="9455" y="1405"/>
                  </a:lnTo>
                  <a:cubicBezTo>
                    <a:pt x="9455" y="1383"/>
                    <a:pt x="9455" y="1362"/>
                    <a:pt x="9455" y="1341"/>
                  </a:cubicBezTo>
                  <a:cubicBezTo>
                    <a:pt x="9455" y="596"/>
                    <a:pt x="10053" y="0"/>
                    <a:pt x="10800" y="0"/>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46" name="Freeform: Shape 428"/>
            <p:cNvSpPr/>
            <p:nvPr/>
          </p:nvSpPr>
          <p:spPr>
            <a:xfrm>
              <a:off x="13094133"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684" y="0"/>
                    <a:pt x="21600" y="746"/>
                    <a:pt x="21600" y="1678"/>
                  </a:cubicBezTo>
                  <a:lnTo>
                    <a:pt x="21600" y="19922"/>
                  </a:lnTo>
                  <a:cubicBezTo>
                    <a:pt x="21600" y="20854"/>
                    <a:pt x="16684" y="21600"/>
                    <a:pt x="10874" y="21600"/>
                  </a:cubicBezTo>
                  <a:close/>
                </a:path>
              </a:pathLst>
            </a:custGeom>
            <a:solidFill>
              <a:srgbClr val="00608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47" name="Freeform: Shape 429"/>
            <p:cNvSpPr/>
            <p:nvPr/>
          </p:nvSpPr>
          <p:spPr>
            <a:xfrm>
              <a:off x="13410675"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916" y="21600"/>
                    <a:pt x="0" y="20854"/>
                    <a:pt x="0" y="19922"/>
                  </a:cubicBezTo>
                  <a:lnTo>
                    <a:pt x="0" y="1678"/>
                  </a:lnTo>
                  <a:cubicBezTo>
                    <a:pt x="0" y="746"/>
                    <a:pt x="4916" y="0"/>
                    <a:pt x="10726" y="0"/>
                  </a:cubicBezTo>
                  <a:cubicBezTo>
                    <a:pt x="16684" y="0"/>
                    <a:pt x="21600" y="746"/>
                    <a:pt x="21600" y="1678"/>
                  </a:cubicBezTo>
                  <a:lnTo>
                    <a:pt x="21600" y="19922"/>
                  </a:lnTo>
                  <a:cubicBezTo>
                    <a:pt x="21600" y="20854"/>
                    <a:pt x="16684" y="21600"/>
                    <a:pt x="10726" y="21600"/>
                  </a:cubicBezTo>
                  <a:close/>
                </a:path>
              </a:pathLst>
            </a:custGeom>
            <a:solidFill>
              <a:srgbClr val="00608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48" name="Freeform: Shape 430"/>
            <p:cNvSpPr/>
            <p:nvPr/>
          </p:nvSpPr>
          <p:spPr>
            <a:xfrm>
              <a:off x="13727219"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916" y="21600"/>
                    <a:pt x="0" y="20854"/>
                    <a:pt x="0" y="19922"/>
                  </a:cubicBezTo>
                  <a:lnTo>
                    <a:pt x="0" y="1678"/>
                  </a:lnTo>
                  <a:cubicBezTo>
                    <a:pt x="0" y="746"/>
                    <a:pt x="4916" y="0"/>
                    <a:pt x="10726" y="0"/>
                  </a:cubicBezTo>
                  <a:cubicBezTo>
                    <a:pt x="16684" y="0"/>
                    <a:pt x="21600" y="746"/>
                    <a:pt x="21600" y="1678"/>
                  </a:cubicBezTo>
                  <a:lnTo>
                    <a:pt x="21600" y="19922"/>
                  </a:lnTo>
                  <a:cubicBezTo>
                    <a:pt x="21600" y="20854"/>
                    <a:pt x="16684" y="21600"/>
                    <a:pt x="10726" y="21600"/>
                  </a:cubicBezTo>
                  <a:close/>
                </a:path>
              </a:pathLst>
            </a:custGeom>
            <a:solidFill>
              <a:srgbClr val="00608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49" name="Freeform: Shape 431"/>
            <p:cNvSpPr/>
            <p:nvPr/>
          </p:nvSpPr>
          <p:spPr>
            <a:xfrm>
              <a:off x="14043760"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833" y="0"/>
                    <a:pt x="21600" y="746"/>
                    <a:pt x="21600" y="1678"/>
                  </a:cubicBezTo>
                  <a:lnTo>
                    <a:pt x="21600" y="19922"/>
                  </a:lnTo>
                  <a:cubicBezTo>
                    <a:pt x="21600" y="20854"/>
                    <a:pt x="16833" y="21600"/>
                    <a:pt x="10726" y="21600"/>
                  </a:cubicBezTo>
                  <a:close/>
                </a:path>
              </a:pathLst>
            </a:custGeom>
            <a:solidFill>
              <a:srgbClr val="00608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50" name="Freeform: Shape 432"/>
            <p:cNvSpPr/>
            <p:nvPr/>
          </p:nvSpPr>
          <p:spPr>
            <a:xfrm>
              <a:off x="14360302"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916" y="21600"/>
                    <a:pt x="0" y="20854"/>
                    <a:pt x="0" y="19922"/>
                  </a:cubicBezTo>
                  <a:lnTo>
                    <a:pt x="0" y="1678"/>
                  </a:lnTo>
                  <a:cubicBezTo>
                    <a:pt x="0" y="746"/>
                    <a:pt x="4916" y="0"/>
                    <a:pt x="10726" y="0"/>
                  </a:cubicBezTo>
                  <a:cubicBezTo>
                    <a:pt x="16684" y="0"/>
                    <a:pt x="21600" y="746"/>
                    <a:pt x="21600" y="1678"/>
                  </a:cubicBezTo>
                  <a:lnTo>
                    <a:pt x="21600" y="19922"/>
                  </a:lnTo>
                  <a:cubicBezTo>
                    <a:pt x="21600" y="20854"/>
                    <a:pt x="16684" y="21600"/>
                    <a:pt x="10726"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51" name="Freeform: Shape 433"/>
            <p:cNvSpPr/>
            <p:nvPr/>
          </p:nvSpPr>
          <p:spPr>
            <a:xfrm>
              <a:off x="14676844"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52" name="Freeform: Shape 434"/>
            <p:cNvSpPr/>
            <p:nvPr/>
          </p:nvSpPr>
          <p:spPr>
            <a:xfrm>
              <a:off x="14993386"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53" name="Freeform: Shape 435"/>
            <p:cNvSpPr/>
            <p:nvPr/>
          </p:nvSpPr>
          <p:spPr>
            <a:xfrm>
              <a:off x="15309928"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54" name="Freeform: Shape 436"/>
            <p:cNvSpPr/>
            <p:nvPr/>
          </p:nvSpPr>
          <p:spPr>
            <a:xfrm>
              <a:off x="15625225"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833" y="0"/>
                    <a:pt x="21600" y="746"/>
                    <a:pt x="21600" y="1678"/>
                  </a:cubicBezTo>
                  <a:lnTo>
                    <a:pt x="21600" y="19922"/>
                  </a:lnTo>
                  <a:cubicBezTo>
                    <a:pt x="21600" y="20854"/>
                    <a:pt x="16833" y="21600"/>
                    <a:pt x="10874"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55" name="Freeform: Shape 437"/>
            <p:cNvSpPr/>
            <p:nvPr/>
          </p:nvSpPr>
          <p:spPr>
            <a:xfrm>
              <a:off x="15941767"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833" y="0"/>
                    <a:pt x="21600" y="746"/>
                    <a:pt x="21600" y="1678"/>
                  </a:cubicBezTo>
                  <a:lnTo>
                    <a:pt x="21600" y="19922"/>
                  </a:lnTo>
                  <a:cubicBezTo>
                    <a:pt x="21600" y="20854"/>
                    <a:pt x="16833" y="21600"/>
                    <a:pt x="10874"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56" name="Freeform: Shape 438"/>
            <p:cNvSpPr/>
            <p:nvPr/>
          </p:nvSpPr>
          <p:spPr>
            <a:xfrm>
              <a:off x="17433504" y="1125536"/>
              <a:ext cx="3066972" cy="14457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14"/>
                  </a:moveTo>
                  <a:cubicBezTo>
                    <a:pt x="21600" y="1249"/>
                    <a:pt x="20714" y="0"/>
                    <a:pt x="19644" y="0"/>
                  </a:cubicBezTo>
                  <a:lnTo>
                    <a:pt x="1956" y="0"/>
                  </a:lnTo>
                  <a:cubicBezTo>
                    <a:pt x="869" y="0"/>
                    <a:pt x="0" y="1249"/>
                    <a:pt x="0" y="2814"/>
                  </a:cubicBezTo>
                  <a:lnTo>
                    <a:pt x="0" y="21600"/>
                  </a:lnTo>
                  <a:lnTo>
                    <a:pt x="21600" y="21600"/>
                  </a:lnTo>
                  <a:close/>
                </a:path>
              </a:pathLst>
            </a:custGeom>
            <a:solidFill>
              <a:srgbClr val="2979BE">
                <a:alpha val="7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57" name="Freeform: Shape 439"/>
            <p:cNvSpPr/>
            <p:nvPr/>
          </p:nvSpPr>
          <p:spPr>
            <a:xfrm>
              <a:off x="17433504" y="2571326"/>
              <a:ext cx="3066972" cy="1180040"/>
            </a:xfrm>
            <a:custGeom>
              <a:avLst/>
              <a:gdLst/>
              <a:ahLst/>
              <a:cxnLst>
                <a:cxn ang="0">
                  <a:pos x="wd2" y="hd2"/>
                </a:cxn>
                <a:cxn ang="5400000">
                  <a:pos x="wd2" y="hd2"/>
                </a:cxn>
                <a:cxn ang="10800000">
                  <a:pos x="wd2" y="hd2"/>
                </a:cxn>
                <a:cxn ang="16200000">
                  <a:pos x="wd2" y="hd2"/>
                </a:cxn>
              </a:cxnLst>
              <a:rect l="0" t="0" r="r" b="b"/>
              <a:pathLst>
                <a:path w="21600" h="21348" fill="norm" stroke="1" extrusionOk="0">
                  <a:moveTo>
                    <a:pt x="728" y="8264"/>
                  </a:moveTo>
                  <a:lnTo>
                    <a:pt x="5396" y="14772"/>
                  </a:lnTo>
                  <a:lnTo>
                    <a:pt x="9572" y="20592"/>
                  </a:lnTo>
                  <a:cubicBezTo>
                    <a:pt x="10282" y="21600"/>
                    <a:pt x="11300" y="21600"/>
                    <a:pt x="12019" y="20592"/>
                  </a:cubicBezTo>
                  <a:lnTo>
                    <a:pt x="16196" y="14772"/>
                  </a:lnTo>
                  <a:lnTo>
                    <a:pt x="20863" y="8264"/>
                  </a:lnTo>
                  <a:cubicBezTo>
                    <a:pt x="21319" y="7607"/>
                    <a:pt x="21600" y="6630"/>
                    <a:pt x="21600" y="5591"/>
                  </a:cubicBezTo>
                  <a:lnTo>
                    <a:pt x="21600" y="0"/>
                  </a:lnTo>
                  <a:lnTo>
                    <a:pt x="0" y="0"/>
                  </a:lnTo>
                  <a:lnTo>
                    <a:pt x="0" y="5591"/>
                  </a:lnTo>
                  <a:cubicBezTo>
                    <a:pt x="0" y="6630"/>
                    <a:pt x="263" y="7607"/>
                    <a:pt x="728" y="8264"/>
                  </a:cubicBezTo>
                  <a:close/>
                </a:path>
              </a:pathLst>
            </a:custGeom>
            <a:solidFill>
              <a:srgbClr val="2979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58" name="Freeform: Shape 527"/>
            <p:cNvSpPr/>
            <p:nvPr/>
          </p:nvSpPr>
          <p:spPr>
            <a:xfrm>
              <a:off x="18356960" y="1427199"/>
              <a:ext cx="1217567" cy="8264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820" y="16812"/>
                  </a:moveTo>
                  <a:cubicBezTo>
                    <a:pt x="14267" y="18644"/>
                    <a:pt x="13494" y="20078"/>
                    <a:pt x="12545" y="20872"/>
                  </a:cubicBezTo>
                  <a:cubicBezTo>
                    <a:pt x="14577" y="20519"/>
                    <a:pt x="16410" y="19592"/>
                    <a:pt x="17845" y="18246"/>
                  </a:cubicBezTo>
                  <a:cubicBezTo>
                    <a:pt x="16896" y="17607"/>
                    <a:pt x="15880" y="17143"/>
                    <a:pt x="14820" y="16812"/>
                  </a:cubicBezTo>
                  <a:close/>
                  <a:moveTo>
                    <a:pt x="6802" y="16812"/>
                  </a:moveTo>
                  <a:cubicBezTo>
                    <a:pt x="5742" y="17143"/>
                    <a:pt x="4704" y="17607"/>
                    <a:pt x="3777" y="18246"/>
                  </a:cubicBezTo>
                  <a:cubicBezTo>
                    <a:pt x="5212" y="19592"/>
                    <a:pt x="7023" y="20519"/>
                    <a:pt x="9077" y="20872"/>
                  </a:cubicBezTo>
                  <a:cubicBezTo>
                    <a:pt x="8128" y="20078"/>
                    <a:pt x="7333" y="18644"/>
                    <a:pt x="6802" y="16812"/>
                  </a:cubicBezTo>
                  <a:close/>
                  <a:moveTo>
                    <a:pt x="10800" y="16194"/>
                  </a:moveTo>
                  <a:cubicBezTo>
                    <a:pt x="9629" y="16194"/>
                    <a:pt x="8459" y="16349"/>
                    <a:pt x="7355" y="16636"/>
                  </a:cubicBezTo>
                  <a:cubicBezTo>
                    <a:pt x="8128" y="19283"/>
                    <a:pt x="9409" y="21026"/>
                    <a:pt x="10800" y="21026"/>
                  </a:cubicBezTo>
                  <a:cubicBezTo>
                    <a:pt x="12213" y="21026"/>
                    <a:pt x="13494" y="19283"/>
                    <a:pt x="14267" y="16636"/>
                  </a:cubicBezTo>
                  <a:cubicBezTo>
                    <a:pt x="13163" y="16349"/>
                    <a:pt x="12015" y="16194"/>
                    <a:pt x="10800" y="16194"/>
                  </a:cubicBezTo>
                  <a:close/>
                  <a:moveTo>
                    <a:pt x="15593" y="10789"/>
                  </a:moveTo>
                  <a:cubicBezTo>
                    <a:pt x="15593" y="12819"/>
                    <a:pt x="15372" y="14672"/>
                    <a:pt x="14952" y="16239"/>
                  </a:cubicBezTo>
                  <a:cubicBezTo>
                    <a:pt x="16123" y="16636"/>
                    <a:pt x="17227" y="17165"/>
                    <a:pt x="18243" y="17827"/>
                  </a:cubicBezTo>
                  <a:cubicBezTo>
                    <a:pt x="19855" y="16128"/>
                    <a:pt x="20893" y="13878"/>
                    <a:pt x="21026" y="11385"/>
                  </a:cubicBezTo>
                  <a:cubicBezTo>
                    <a:pt x="20628" y="11164"/>
                    <a:pt x="18640" y="10921"/>
                    <a:pt x="15593" y="10789"/>
                  </a:cubicBezTo>
                  <a:close/>
                  <a:moveTo>
                    <a:pt x="6029" y="10789"/>
                  </a:moveTo>
                  <a:cubicBezTo>
                    <a:pt x="2960" y="10921"/>
                    <a:pt x="1016" y="11164"/>
                    <a:pt x="596" y="11385"/>
                  </a:cubicBezTo>
                  <a:cubicBezTo>
                    <a:pt x="729" y="13878"/>
                    <a:pt x="1767" y="16128"/>
                    <a:pt x="3379" y="17827"/>
                  </a:cubicBezTo>
                  <a:cubicBezTo>
                    <a:pt x="4395" y="17165"/>
                    <a:pt x="5499" y="16636"/>
                    <a:pt x="6648" y="16239"/>
                  </a:cubicBezTo>
                  <a:cubicBezTo>
                    <a:pt x="6250" y="14672"/>
                    <a:pt x="6029" y="12819"/>
                    <a:pt x="6029" y="10789"/>
                  </a:cubicBezTo>
                  <a:close/>
                  <a:moveTo>
                    <a:pt x="10800" y="10723"/>
                  </a:moveTo>
                  <a:cubicBezTo>
                    <a:pt x="9254" y="10723"/>
                    <a:pt x="7841" y="10745"/>
                    <a:pt x="6582" y="10789"/>
                  </a:cubicBezTo>
                  <a:cubicBezTo>
                    <a:pt x="6582" y="12731"/>
                    <a:pt x="6825" y="14540"/>
                    <a:pt x="7200" y="16084"/>
                  </a:cubicBezTo>
                  <a:cubicBezTo>
                    <a:pt x="8371" y="15797"/>
                    <a:pt x="9563" y="15621"/>
                    <a:pt x="10800" y="15621"/>
                  </a:cubicBezTo>
                  <a:cubicBezTo>
                    <a:pt x="12037" y="15621"/>
                    <a:pt x="13252" y="15797"/>
                    <a:pt x="14400" y="16084"/>
                  </a:cubicBezTo>
                  <a:cubicBezTo>
                    <a:pt x="14798" y="14540"/>
                    <a:pt x="15040" y="12731"/>
                    <a:pt x="15040" y="10789"/>
                  </a:cubicBezTo>
                  <a:cubicBezTo>
                    <a:pt x="13782" y="10745"/>
                    <a:pt x="12368" y="10723"/>
                    <a:pt x="10800" y="10723"/>
                  </a:cubicBezTo>
                  <a:close/>
                  <a:moveTo>
                    <a:pt x="7200" y="5516"/>
                  </a:moveTo>
                  <a:cubicBezTo>
                    <a:pt x="6847" y="6928"/>
                    <a:pt x="6626" y="8516"/>
                    <a:pt x="6582" y="10215"/>
                  </a:cubicBezTo>
                  <a:cubicBezTo>
                    <a:pt x="7885" y="10171"/>
                    <a:pt x="9320" y="10149"/>
                    <a:pt x="10800" y="10149"/>
                  </a:cubicBezTo>
                  <a:cubicBezTo>
                    <a:pt x="12302" y="10149"/>
                    <a:pt x="13715" y="10171"/>
                    <a:pt x="15018" y="10215"/>
                  </a:cubicBezTo>
                  <a:cubicBezTo>
                    <a:pt x="14974" y="8516"/>
                    <a:pt x="14753" y="6906"/>
                    <a:pt x="14400" y="5516"/>
                  </a:cubicBezTo>
                  <a:cubicBezTo>
                    <a:pt x="13252" y="5825"/>
                    <a:pt x="12037" y="5979"/>
                    <a:pt x="10800" y="5979"/>
                  </a:cubicBezTo>
                  <a:cubicBezTo>
                    <a:pt x="9563" y="5979"/>
                    <a:pt x="8371" y="5825"/>
                    <a:pt x="7200" y="5516"/>
                  </a:cubicBezTo>
                  <a:close/>
                  <a:moveTo>
                    <a:pt x="15615" y="5141"/>
                  </a:moveTo>
                  <a:cubicBezTo>
                    <a:pt x="15394" y="5207"/>
                    <a:pt x="15173" y="5295"/>
                    <a:pt x="14952" y="5339"/>
                  </a:cubicBezTo>
                  <a:cubicBezTo>
                    <a:pt x="15328" y="6796"/>
                    <a:pt x="15548" y="8450"/>
                    <a:pt x="15593" y="10237"/>
                  </a:cubicBezTo>
                  <a:cubicBezTo>
                    <a:pt x="16498" y="10282"/>
                    <a:pt x="17337" y="10326"/>
                    <a:pt x="18066" y="10392"/>
                  </a:cubicBezTo>
                  <a:cubicBezTo>
                    <a:pt x="19679" y="10502"/>
                    <a:pt x="20562" y="10657"/>
                    <a:pt x="21048" y="10811"/>
                  </a:cubicBezTo>
                  <a:lnTo>
                    <a:pt x="21048" y="10789"/>
                  </a:lnTo>
                  <a:cubicBezTo>
                    <a:pt x="21048" y="9421"/>
                    <a:pt x="20783" y="8097"/>
                    <a:pt x="20253" y="6818"/>
                  </a:cubicBezTo>
                  <a:cubicBezTo>
                    <a:pt x="19656" y="7965"/>
                    <a:pt x="19038" y="8958"/>
                    <a:pt x="18773" y="9377"/>
                  </a:cubicBezTo>
                  <a:cubicBezTo>
                    <a:pt x="18663" y="9531"/>
                    <a:pt x="18508" y="9620"/>
                    <a:pt x="18331" y="9620"/>
                  </a:cubicBezTo>
                  <a:cubicBezTo>
                    <a:pt x="18243" y="9620"/>
                    <a:pt x="18155" y="9598"/>
                    <a:pt x="18088" y="9553"/>
                  </a:cubicBezTo>
                  <a:lnTo>
                    <a:pt x="18066" y="9553"/>
                  </a:lnTo>
                  <a:cubicBezTo>
                    <a:pt x="18044" y="9553"/>
                    <a:pt x="18022" y="9531"/>
                    <a:pt x="18022" y="9509"/>
                  </a:cubicBezTo>
                  <a:cubicBezTo>
                    <a:pt x="18000" y="9509"/>
                    <a:pt x="17978" y="9487"/>
                    <a:pt x="17956" y="9487"/>
                  </a:cubicBezTo>
                  <a:cubicBezTo>
                    <a:pt x="17956" y="9487"/>
                    <a:pt x="17956" y="9487"/>
                    <a:pt x="17956" y="9465"/>
                  </a:cubicBezTo>
                  <a:cubicBezTo>
                    <a:pt x="17912" y="9443"/>
                    <a:pt x="17890" y="9399"/>
                    <a:pt x="17867" y="9377"/>
                  </a:cubicBezTo>
                  <a:cubicBezTo>
                    <a:pt x="17514" y="8825"/>
                    <a:pt x="16432" y="7016"/>
                    <a:pt x="15725" y="5406"/>
                  </a:cubicBezTo>
                  <a:cubicBezTo>
                    <a:pt x="15703" y="5339"/>
                    <a:pt x="15659" y="5251"/>
                    <a:pt x="15615" y="5185"/>
                  </a:cubicBezTo>
                  <a:cubicBezTo>
                    <a:pt x="15615" y="5163"/>
                    <a:pt x="15615" y="5141"/>
                    <a:pt x="15615" y="5141"/>
                  </a:cubicBezTo>
                  <a:close/>
                  <a:moveTo>
                    <a:pt x="3379" y="3795"/>
                  </a:moveTo>
                  <a:cubicBezTo>
                    <a:pt x="1634" y="5626"/>
                    <a:pt x="574" y="8097"/>
                    <a:pt x="574" y="10789"/>
                  </a:cubicBezTo>
                  <a:lnTo>
                    <a:pt x="574" y="10811"/>
                  </a:lnTo>
                  <a:cubicBezTo>
                    <a:pt x="1038" y="10657"/>
                    <a:pt x="1944" y="10502"/>
                    <a:pt x="3556" y="10392"/>
                  </a:cubicBezTo>
                  <a:cubicBezTo>
                    <a:pt x="4285" y="10326"/>
                    <a:pt x="5124" y="10282"/>
                    <a:pt x="6029" y="10237"/>
                  </a:cubicBezTo>
                  <a:cubicBezTo>
                    <a:pt x="6052" y="8450"/>
                    <a:pt x="6294" y="6796"/>
                    <a:pt x="6648" y="5339"/>
                  </a:cubicBezTo>
                  <a:cubicBezTo>
                    <a:pt x="5499" y="4986"/>
                    <a:pt x="4395" y="4457"/>
                    <a:pt x="3379" y="3795"/>
                  </a:cubicBezTo>
                  <a:close/>
                  <a:moveTo>
                    <a:pt x="18339" y="2359"/>
                  </a:moveTo>
                  <a:cubicBezTo>
                    <a:pt x="17812" y="2359"/>
                    <a:pt x="17417" y="2754"/>
                    <a:pt x="17417" y="3258"/>
                  </a:cubicBezTo>
                  <a:cubicBezTo>
                    <a:pt x="17417" y="3784"/>
                    <a:pt x="17812" y="4178"/>
                    <a:pt x="18339" y="4178"/>
                  </a:cubicBezTo>
                  <a:cubicBezTo>
                    <a:pt x="18844" y="4178"/>
                    <a:pt x="19239" y="3784"/>
                    <a:pt x="19239" y="3258"/>
                  </a:cubicBezTo>
                  <a:cubicBezTo>
                    <a:pt x="19239" y="2754"/>
                    <a:pt x="18844" y="2359"/>
                    <a:pt x="18339" y="2359"/>
                  </a:cubicBezTo>
                  <a:close/>
                  <a:moveTo>
                    <a:pt x="18339" y="1789"/>
                  </a:moveTo>
                  <a:cubicBezTo>
                    <a:pt x="19151" y="1789"/>
                    <a:pt x="19809" y="2447"/>
                    <a:pt x="19809" y="3258"/>
                  </a:cubicBezTo>
                  <a:cubicBezTo>
                    <a:pt x="19809" y="4091"/>
                    <a:pt x="19151" y="4748"/>
                    <a:pt x="18339" y="4748"/>
                  </a:cubicBezTo>
                  <a:cubicBezTo>
                    <a:pt x="17505" y="4748"/>
                    <a:pt x="16847" y="4091"/>
                    <a:pt x="16847" y="3258"/>
                  </a:cubicBezTo>
                  <a:cubicBezTo>
                    <a:pt x="16847" y="2447"/>
                    <a:pt x="17505" y="1789"/>
                    <a:pt x="18339" y="1789"/>
                  </a:cubicBezTo>
                  <a:close/>
                  <a:moveTo>
                    <a:pt x="12545" y="728"/>
                  </a:moveTo>
                  <a:cubicBezTo>
                    <a:pt x="13020" y="1125"/>
                    <a:pt x="13450" y="1682"/>
                    <a:pt x="13831" y="2372"/>
                  </a:cubicBezTo>
                  <a:lnTo>
                    <a:pt x="14343" y="3457"/>
                  </a:lnTo>
                  <a:lnTo>
                    <a:pt x="14365" y="3502"/>
                  </a:lnTo>
                  <a:cubicBezTo>
                    <a:pt x="14530" y="3909"/>
                    <a:pt x="14682" y="4346"/>
                    <a:pt x="14820" y="4810"/>
                  </a:cubicBezTo>
                  <a:cubicBezTo>
                    <a:pt x="15018" y="4744"/>
                    <a:pt x="15195" y="4677"/>
                    <a:pt x="15416" y="4611"/>
                  </a:cubicBezTo>
                  <a:cubicBezTo>
                    <a:pt x="15394" y="4567"/>
                    <a:pt x="15372" y="4545"/>
                    <a:pt x="15372" y="4523"/>
                  </a:cubicBezTo>
                  <a:cubicBezTo>
                    <a:pt x="15328" y="4391"/>
                    <a:pt x="15283" y="4258"/>
                    <a:pt x="15239" y="4126"/>
                  </a:cubicBezTo>
                  <a:cubicBezTo>
                    <a:pt x="15151" y="3795"/>
                    <a:pt x="15085" y="3508"/>
                    <a:pt x="15085" y="3265"/>
                  </a:cubicBezTo>
                  <a:cubicBezTo>
                    <a:pt x="15085" y="3177"/>
                    <a:pt x="15085" y="3067"/>
                    <a:pt x="15107" y="2979"/>
                  </a:cubicBezTo>
                  <a:cubicBezTo>
                    <a:pt x="15107" y="2956"/>
                    <a:pt x="15107" y="2934"/>
                    <a:pt x="15129" y="2912"/>
                  </a:cubicBezTo>
                  <a:lnTo>
                    <a:pt x="15132" y="2896"/>
                  </a:lnTo>
                  <a:lnTo>
                    <a:pt x="15173" y="2648"/>
                  </a:lnTo>
                  <a:cubicBezTo>
                    <a:pt x="15173" y="2626"/>
                    <a:pt x="15173" y="2603"/>
                    <a:pt x="15173" y="2603"/>
                  </a:cubicBezTo>
                  <a:cubicBezTo>
                    <a:pt x="15195" y="2515"/>
                    <a:pt x="15195" y="2427"/>
                    <a:pt x="15239" y="2339"/>
                  </a:cubicBezTo>
                  <a:cubicBezTo>
                    <a:pt x="15239" y="2317"/>
                    <a:pt x="15239" y="2317"/>
                    <a:pt x="15239" y="2295"/>
                  </a:cubicBezTo>
                  <a:cubicBezTo>
                    <a:pt x="15261" y="2206"/>
                    <a:pt x="15306" y="2118"/>
                    <a:pt x="15328" y="2052"/>
                  </a:cubicBezTo>
                  <a:cubicBezTo>
                    <a:pt x="15350" y="2008"/>
                    <a:pt x="15350" y="2008"/>
                    <a:pt x="15372" y="1986"/>
                  </a:cubicBezTo>
                  <a:cubicBezTo>
                    <a:pt x="15394" y="1897"/>
                    <a:pt x="15438" y="1853"/>
                    <a:pt x="15482" y="1765"/>
                  </a:cubicBezTo>
                  <a:lnTo>
                    <a:pt x="15482" y="1743"/>
                  </a:lnTo>
                  <a:cubicBezTo>
                    <a:pt x="15482" y="1721"/>
                    <a:pt x="15504" y="1721"/>
                    <a:pt x="15504" y="1699"/>
                  </a:cubicBezTo>
                  <a:cubicBezTo>
                    <a:pt x="14577" y="1236"/>
                    <a:pt x="13583" y="905"/>
                    <a:pt x="12545" y="728"/>
                  </a:cubicBezTo>
                  <a:close/>
                  <a:moveTo>
                    <a:pt x="9077" y="728"/>
                  </a:moveTo>
                  <a:cubicBezTo>
                    <a:pt x="7023" y="1081"/>
                    <a:pt x="5212" y="2008"/>
                    <a:pt x="3777" y="3376"/>
                  </a:cubicBezTo>
                  <a:cubicBezTo>
                    <a:pt x="4704" y="3993"/>
                    <a:pt x="5742" y="4479"/>
                    <a:pt x="6802" y="4810"/>
                  </a:cubicBezTo>
                  <a:cubicBezTo>
                    <a:pt x="7333" y="2956"/>
                    <a:pt x="8128" y="1522"/>
                    <a:pt x="9077" y="728"/>
                  </a:cubicBezTo>
                  <a:close/>
                  <a:moveTo>
                    <a:pt x="18331" y="618"/>
                  </a:moveTo>
                  <a:cubicBezTo>
                    <a:pt x="17404" y="618"/>
                    <a:pt x="16609" y="1081"/>
                    <a:pt x="16123" y="1765"/>
                  </a:cubicBezTo>
                  <a:cubicBezTo>
                    <a:pt x="16101" y="1787"/>
                    <a:pt x="16101" y="1809"/>
                    <a:pt x="16101" y="1831"/>
                  </a:cubicBezTo>
                  <a:cubicBezTo>
                    <a:pt x="16056" y="1875"/>
                    <a:pt x="16034" y="1920"/>
                    <a:pt x="15990" y="1986"/>
                  </a:cubicBezTo>
                  <a:cubicBezTo>
                    <a:pt x="15990" y="2008"/>
                    <a:pt x="15968" y="2008"/>
                    <a:pt x="15968" y="2052"/>
                  </a:cubicBezTo>
                  <a:cubicBezTo>
                    <a:pt x="15946" y="2096"/>
                    <a:pt x="15902" y="2140"/>
                    <a:pt x="15880" y="2184"/>
                  </a:cubicBezTo>
                  <a:cubicBezTo>
                    <a:pt x="15880" y="2228"/>
                    <a:pt x="15858" y="2228"/>
                    <a:pt x="15858" y="2250"/>
                  </a:cubicBezTo>
                  <a:lnTo>
                    <a:pt x="15812" y="2411"/>
                  </a:lnTo>
                  <a:lnTo>
                    <a:pt x="15725" y="2714"/>
                  </a:lnTo>
                  <a:cubicBezTo>
                    <a:pt x="15725" y="2736"/>
                    <a:pt x="15725" y="2758"/>
                    <a:pt x="15703" y="2780"/>
                  </a:cubicBezTo>
                  <a:cubicBezTo>
                    <a:pt x="15703" y="2846"/>
                    <a:pt x="15703" y="2890"/>
                    <a:pt x="15681" y="2956"/>
                  </a:cubicBezTo>
                  <a:cubicBezTo>
                    <a:pt x="15681" y="2979"/>
                    <a:pt x="15681" y="3001"/>
                    <a:pt x="15681" y="3023"/>
                  </a:cubicBezTo>
                  <a:cubicBezTo>
                    <a:pt x="15659" y="3111"/>
                    <a:pt x="15659" y="3177"/>
                    <a:pt x="15659" y="3265"/>
                  </a:cubicBezTo>
                  <a:cubicBezTo>
                    <a:pt x="15659" y="4413"/>
                    <a:pt x="17404" y="7612"/>
                    <a:pt x="18331" y="9024"/>
                  </a:cubicBezTo>
                  <a:cubicBezTo>
                    <a:pt x="18663" y="8494"/>
                    <a:pt x="19369" y="7325"/>
                    <a:pt x="19966" y="6156"/>
                  </a:cubicBezTo>
                  <a:cubicBezTo>
                    <a:pt x="20518" y="5008"/>
                    <a:pt x="20982" y="3861"/>
                    <a:pt x="20982" y="3265"/>
                  </a:cubicBezTo>
                  <a:cubicBezTo>
                    <a:pt x="20982" y="1809"/>
                    <a:pt x="19789" y="618"/>
                    <a:pt x="18331" y="618"/>
                  </a:cubicBezTo>
                  <a:close/>
                  <a:moveTo>
                    <a:pt x="10800" y="574"/>
                  </a:moveTo>
                  <a:cubicBezTo>
                    <a:pt x="9409" y="574"/>
                    <a:pt x="8128" y="2339"/>
                    <a:pt x="7355" y="4964"/>
                  </a:cubicBezTo>
                  <a:cubicBezTo>
                    <a:pt x="8459" y="5273"/>
                    <a:pt x="9629" y="5428"/>
                    <a:pt x="10800" y="5428"/>
                  </a:cubicBezTo>
                  <a:lnTo>
                    <a:pt x="11653" y="5372"/>
                  </a:lnTo>
                  <a:lnTo>
                    <a:pt x="12567" y="5312"/>
                  </a:lnTo>
                  <a:cubicBezTo>
                    <a:pt x="13147" y="5235"/>
                    <a:pt x="13715" y="5119"/>
                    <a:pt x="14267" y="4964"/>
                  </a:cubicBezTo>
                  <a:lnTo>
                    <a:pt x="13835" y="3819"/>
                  </a:lnTo>
                  <a:lnTo>
                    <a:pt x="13586" y="3161"/>
                  </a:lnTo>
                  <a:cubicBezTo>
                    <a:pt x="12825" y="1554"/>
                    <a:pt x="11844" y="574"/>
                    <a:pt x="10800" y="574"/>
                  </a:cubicBezTo>
                  <a:close/>
                  <a:moveTo>
                    <a:pt x="10800" y="0"/>
                  </a:moveTo>
                  <a:cubicBezTo>
                    <a:pt x="12545" y="0"/>
                    <a:pt x="14290" y="441"/>
                    <a:pt x="15814" y="1258"/>
                  </a:cubicBezTo>
                  <a:cubicBezTo>
                    <a:pt x="16410" y="507"/>
                    <a:pt x="17315" y="44"/>
                    <a:pt x="18331" y="44"/>
                  </a:cubicBezTo>
                  <a:cubicBezTo>
                    <a:pt x="20098" y="44"/>
                    <a:pt x="21556" y="1500"/>
                    <a:pt x="21556" y="3265"/>
                  </a:cubicBezTo>
                  <a:cubicBezTo>
                    <a:pt x="21556" y="3949"/>
                    <a:pt x="21114" y="5075"/>
                    <a:pt x="20562" y="6178"/>
                  </a:cubicBezTo>
                  <a:cubicBezTo>
                    <a:pt x="21247" y="7634"/>
                    <a:pt x="21600" y="9178"/>
                    <a:pt x="21600" y="10789"/>
                  </a:cubicBezTo>
                  <a:cubicBezTo>
                    <a:pt x="21600" y="10943"/>
                    <a:pt x="21600" y="11076"/>
                    <a:pt x="21600" y="11230"/>
                  </a:cubicBezTo>
                  <a:cubicBezTo>
                    <a:pt x="21600" y="11252"/>
                    <a:pt x="21600" y="11296"/>
                    <a:pt x="21600" y="11341"/>
                  </a:cubicBezTo>
                  <a:cubicBezTo>
                    <a:pt x="21313" y="17033"/>
                    <a:pt x="16587" y="21600"/>
                    <a:pt x="10800" y="21600"/>
                  </a:cubicBezTo>
                  <a:cubicBezTo>
                    <a:pt x="5036" y="21600"/>
                    <a:pt x="287" y="17033"/>
                    <a:pt x="22" y="11341"/>
                  </a:cubicBezTo>
                  <a:lnTo>
                    <a:pt x="0" y="11341"/>
                  </a:lnTo>
                  <a:cubicBezTo>
                    <a:pt x="0" y="11296"/>
                    <a:pt x="0" y="11252"/>
                    <a:pt x="22" y="11230"/>
                  </a:cubicBezTo>
                  <a:cubicBezTo>
                    <a:pt x="0" y="11076"/>
                    <a:pt x="0" y="10943"/>
                    <a:pt x="0" y="10789"/>
                  </a:cubicBezTo>
                  <a:cubicBezTo>
                    <a:pt x="0" y="4854"/>
                    <a:pt x="4859" y="0"/>
                    <a:pt x="10800" y="0"/>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59" name="Freeform: Shape 513"/>
            <p:cNvSpPr/>
            <p:nvPr/>
          </p:nvSpPr>
          <p:spPr>
            <a:xfrm>
              <a:off x="17453439" y="0"/>
              <a:ext cx="178212"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50" y="21600"/>
                  </a:moveTo>
                  <a:cubicBezTo>
                    <a:pt x="4800" y="21600"/>
                    <a:pt x="0" y="20854"/>
                    <a:pt x="0" y="19922"/>
                  </a:cubicBezTo>
                  <a:lnTo>
                    <a:pt x="0" y="1678"/>
                  </a:lnTo>
                  <a:cubicBezTo>
                    <a:pt x="0" y="746"/>
                    <a:pt x="4800" y="0"/>
                    <a:pt x="10650" y="0"/>
                  </a:cubicBezTo>
                  <a:cubicBezTo>
                    <a:pt x="16650" y="0"/>
                    <a:pt x="21600" y="746"/>
                    <a:pt x="21600" y="1678"/>
                  </a:cubicBezTo>
                  <a:lnTo>
                    <a:pt x="21600" y="19922"/>
                  </a:lnTo>
                  <a:cubicBezTo>
                    <a:pt x="21600" y="20854"/>
                    <a:pt x="16650" y="21600"/>
                    <a:pt x="10650" y="21600"/>
                  </a:cubicBezTo>
                  <a:close/>
                </a:path>
              </a:pathLst>
            </a:custGeom>
            <a:solidFill>
              <a:srgbClr val="2979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60" name="Freeform: Shape 514"/>
            <p:cNvSpPr/>
            <p:nvPr/>
          </p:nvSpPr>
          <p:spPr>
            <a:xfrm>
              <a:off x="17768739"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916" y="21600"/>
                    <a:pt x="0" y="20854"/>
                    <a:pt x="0" y="19922"/>
                  </a:cubicBezTo>
                  <a:lnTo>
                    <a:pt x="0" y="1678"/>
                  </a:lnTo>
                  <a:cubicBezTo>
                    <a:pt x="0" y="746"/>
                    <a:pt x="4916" y="0"/>
                    <a:pt x="10726" y="0"/>
                  </a:cubicBezTo>
                  <a:cubicBezTo>
                    <a:pt x="16684" y="0"/>
                    <a:pt x="21600" y="746"/>
                    <a:pt x="21600" y="1678"/>
                  </a:cubicBezTo>
                  <a:lnTo>
                    <a:pt x="21600" y="19922"/>
                  </a:lnTo>
                  <a:cubicBezTo>
                    <a:pt x="21600" y="20854"/>
                    <a:pt x="16684" y="21600"/>
                    <a:pt x="10726" y="21600"/>
                  </a:cubicBezTo>
                  <a:close/>
                </a:path>
              </a:pathLst>
            </a:custGeom>
            <a:solidFill>
              <a:srgbClr val="2979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61" name="Freeform: Shape 515"/>
            <p:cNvSpPr/>
            <p:nvPr/>
          </p:nvSpPr>
          <p:spPr>
            <a:xfrm>
              <a:off x="18085281"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833" y="0"/>
                    <a:pt x="21600" y="746"/>
                    <a:pt x="21600" y="1678"/>
                  </a:cubicBezTo>
                  <a:lnTo>
                    <a:pt x="21600" y="19922"/>
                  </a:lnTo>
                  <a:cubicBezTo>
                    <a:pt x="21600" y="20854"/>
                    <a:pt x="16833" y="21600"/>
                    <a:pt x="10874" y="21600"/>
                  </a:cubicBezTo>
                  <a:close/>
                </a:path>
              </a:pathLst>
            </a:custGeom>
            <a:solidFill>
              <a:srgbClr val="2979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62" name="Freeform: Shape 516"/>
            <p:cNvSpPr/>
            <p:nvPr/>
          </p:nvSpPr>
          <p:spPr>
            <a:xfrm>
              <a:off x="18401825"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684" y="0"/>
                    <a:pt x="21600" y="746"/>
                    <a:pt x="21600" y="1678"/>
                  </a:cubicBezTo>
                  <a:lnTo>
                    <a:pt x="21600" y="19922"/>
                  </a:lnTo>
                  <a:cubicBezTo>
                    <a:pt x="21600" y="20854"/>
                    <a:pt x="16684" y="21600"/>
                    <a:pt x="10874" y="21600"/>
                  </a:cubicBezTo>
                  <a:close/>
                </a:path>
              </a:pathLst>
            </a:custGeom>
            <a:solidFill>
              <a:srgbClr val="2979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63" name="Freeform: Shape 517"/>
            <p:cNvSpPr/>
            <p:nvPr/>
          </p:nvSpPr>
          <p:spPr>
            <a:xfrm>
              <a:off x="18718363"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916" y="21600"/>
                    <a:pt x="0" y="20854"/>
                    <a:pt x="0" y="19922"/>
                  </a:cubicBezTo>
                  <a:lnTo>
                    <a:pt x="0" y="1678"/>
                  </a:lnTo>
                  <a:cubicBezTo>
                    <a:pt x="0" y="746"/>
                    <a:pt x="4916" y="0"/>
                    <a:pt x="10726" y="0"/>
                  </a:cubicBezTo>
                  <a:cubicBezTo>
                    <a:pt x="16684" y="0"/>
                    <a:pt x="21600" y="746"/>
                    <a:pt x="21600" y="1678"/>
                  </a:cubicBezTo>
                  <a:lnTo>
                    <a:pt x="21600" y="19922"/>
                  </a:lnTo>
                  <a:cubicBezTo>
                    <a:pt x="21600" y="20854"/>
                    <a:pt x="16684" y="21600"/>
                    <a:pt x="10726" y="21600"/>
                  </a:cubicBezTo>
                  <a:close/>
                </a:path>
              </a:pathLst>
            </a:custGeom>
            <a:solidFill>
              <a:srgbClr val="2979B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64" name="Freeform: Shape 518"/>
            <p:cNvSpPr/>
            <p:nvPr/>
          </p:nvSpPr>
          <p:spPr>
            <a:xfrm>
              <a:off x="19034908"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65" name="Freeform: Shape 519"/>
            <p:cNvSpPr/>
            <p:nvPr/>
          </p:nvSpPr>
          <p:spPr>
            <a:xfrm>
              <a:off x="19351447"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66" name="Freeform: Shape 520"/>
            <p:cNvSpPr/>
            <p:nvPr/>
          </p:nvSpPr>
          <p:spPr>
            <a:xfrm>
              <a:off x="19667994"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916" y="21600"/>
                    <a:pt x="0" y="20854"/>
                    <a:pt x="0" y="19922"/>
                  </a:cubicBezTo>
                  <a:lnTo>
                    <a:pt x="0" y="1678"/>
                  </a:lnTo>
                  <a:cubicBezTo>
                    <a:pt x="0" y="746"/>
                    <a:pt x="4916" y="0"/>
                    <a:pt x="10726" y="0"/>
                  </a:cubicBezTo>
                  <a:cubicBezTo>
                    <a:pt x="16684" y="0"/>
                    <a:pt x="21600" y="746"/>
                    <a:pt x="21600" y="1678"/>
                  </a:cubicBezTo>
                  <a:lnTo>
                    <a:pt x="21600" y="19922"/>
                  </a:lnTo>
                  <a:cubicBezTo>
                    <a:pt x="21600" y="20854"/>
                    <a:pt x="16684" y="21600"/>
                    <a:pt x="10726"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67" name="Freeform: Shape 521"/>
            <p:cNvSpPr/>
            <p:nvPr/>
          </p:nvSpPr>
          <p:spPr>
            <a:xfrm>
              <a:off x="19984536"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368" name="Freeform: Shape 522"/>
            <p:cNvSpPr/>
            <p:nvPr/>
          </p:nvSpPr>
          <p:spPr>
            <a:xfrm>
              <a:off x="20301078" y="0"/>
              <a:ext cx="179458" cy="782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sp>
        <p:nvSpPr>
          <p:cNvPr id="370" name="TextBox 531"/>
          <p:cNvSpPr txBox="1"/>
          <p:nvPr/>
        </p:nvSpPr>
        <p:spPr>
          <a:xfrm>
            <a:off x="1357440" y="8803895"/>
            <a:ext cx="4243440" cy="431205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lnSpc>
                <a:spcPct val="90000"/>
              </a:lnSpc>
              <a:defRPr sz="3900">
                <a:solidFill>
                  <a:srgbClr val="000000"/>
                </a:solidFill>
                <a:latin typeface="TH Sarabun New"/>
                <a:ea typeface="TH Sarabun New"/>
                <a:cs typeface="TH Sarabun New"/>
                <a:sym typeface="TH Sarabun New"/>
              </a:defRPr>
            </a:pPr>
            <a:r>
              <a:t>ความคิดที่แสดงออกในลักษณะของการเปรียบเทียบสิ่งต่างๆ อย่างน้อย 2 สิ่งขึ้นไป </a:t>
            </a:r>
            <a:br/>
            <a:r>
              <a:t>รูปแบบลักษณะนี้ใช้กันมากในทางวิทยาศาสตร์ กายภาพ สังคมศาสตร์ </a:t>
            </a:r>
            <a:br/>
            <a:r>
              <a:t>และพฤติกรรมศาสตร์</a:t>
            </a:r>
          </a:p>
        </p:txBody>
      </p:sp>
      <p:sp>
        <p:nvSpPr>
          <p:cNvPr id="371" name="TextBox 779"/>
          <p:cNvSpPr txBox="1"/>
          <p:nvPr/>
        </p:nvSpPr>
        <p:spPr>
          <a:xfrm>
            <a:off x="1693246" y="531490"/>
            <a:ext cx="21244561" cy="161526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lnSpc>
                <a:spcPts val="9400"/>
              </a:lnSpc>
              <a:defRPr b="1" sz="9800">
                <a:solidFill>
                  <a:srgbClr val="111340"/>
                </a:solidFill>
                <a:latin typeface="TH Sarabun New"/>
                <a:ea typeface="TH Sarabun New"/>
                <a:cs typeface="TH Sarabun New"/>
                <a:sym typeface="TH Sarabun New"/>
              </a:defRPr>
            </a:lvl1pPr>
          </a:lstStyle>
          <a:p>
            <a:pPr/>
            <a:r>
              <a:t>รูปแบบที่ใช้กันอยู่โดยทั่วไปมี 5 ลักษณะ</a:t>
            </a:r>
          </a:p>
        </p:txBody>
      </p:sp>
      <p:sp>
        <p:nvSpPr>
          <p:cNvPr id="372" name="TextBox 530"/>
          <p:cNvSpPr txBox="1"/>
          <p:nvPr/>
        </p:nvSpPr>
        <p:spPr>
          <a:xfrm>
            <a:off x="1618488" y="6837871"/>
            <a:ext cx="3721344" cy="1449326"/>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lnSpc>
                <a:spcPct val="80000"/>
              </a:lnSpc>
              <a:defRPr b="1" spc="-39" sz="4500">
                <a:solidFill>
                  <a:srgbClr val="009DB6"/>
                </a:solidFill>
                <a:latin typeface="TH Sarabun New"/>
                <a:ea typeface="TH Sarabun New"/>
                <a:cs typeface="TH Sarabun New"/>
                <a:sym typeface="TH Sarabun New"/>
              </a:defRPr>
            </a:lvl1pPr>
          </a:lstStyle>
          <a:p>
            <a:pPr/>
            <a:r>
              <a:t>รูปแบบเชิงเปรียบ (Analogue Model)</a:t>
            </a:r>
          </a:p>
        </p:txBody>
      </p:sp>
      <p:sp>
        <p:nvSpPr>
          <p:cNvPr id="373" name="TextBox 530"/>
          <p:cNvSpPr txBox="1"/>
          <p:nvPr/>
        </p:nvSpPr>
        <p:spPr>
          <a:xfrm>
            <a:off x="5977128" y="6837871"/>
            <a:ext cx="3721344" cy="1449326"/>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lnSpc>
                <a:spcPct val="80000"/>
              </a:lnSpc>
              <a:defRPr b="1" spc="-39" sz="4500">
                <a:solidFill>
                  <a:srgbClr val="ECBB67"/>
                </a:solidFill>
                <a:latin typeface="TH Sarabun New"/>
                <a:ea typeface="TH Sarabun New"/>
                <a:cs typeface="TH Sarabun New"/>
                <a:sym typeface="TH Sarabun New"/>
              </a:defRPr>
            </a:lvl1pPr>
          </a:lstStyle>
          <a:p>
            <a:pPr/>
            <a:r>
              <a:t>รูปแบบเชิงภาษา (Semantic Model)</a:t>
            </a:r>
          </a:p>
        </p:txBody>
      </p:sp>
      <p:sp>
        <p:nvSpPr>
          <p:cNvPr id="374" name="TextBox 530"/>
          <p:cNvSpPr txBox="1"/>
          <p:nvPr/>
        </p:nvSpPr>
        <p:spPr>
          <a:xfrm>
            <a:off x="10331328" y="6950952"/>
            <a:ext cx="3721345" cy="1336245"/>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lnSpc>
                <a:spcPct val="80000"/>
              </a:lnSpc>
              <a:defRPr b="1" spc="-36" sz="4100">
                <a:solidFill>
                  <a:srgbClr val="DB5462"/>
                </a:solidFill>
                <a:latin typeface="TH Sarabun New"/>
                <a:ea typeface="TH Sarabun New"/>
                <a:cs typeface="TH Sarabun New"/>
                <a:sym typeface="TH Sarabun New"/>
              </a:defRPr>
            </a:lvl1pPr>
          </a:lstStyle>
          <a:p>
            <a:pPr/>
            <a:r>
              <a:t>รูปแบบเชิงคณิตศาสตร์ (Mathematical Model)</a:t>
            </a:r>
          </a:p>
        </p:txBody>
      </p:sp>
      <p:sp>
        <p:nvSpPr>
          <p:cNvPr id="375" name="TextBox 530"/>
          <p:cNvSpPr txBox="1"/>
          <p:nvPr/>
        </p:nvSpPr>
        <p:spPr>
          <a:xfrm>
            <a:off x="14691878" y="6837871"/>
            <a:ext cx="3721345" cy="1449326"/>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lnSpc>
                <a:spcPct val="80000"/>
              </a:lnSpc>
              <a:defRPr b="1" spc="-39" sz="4500">
                <a:solidFill>
                  <a:srgbClr val="275F8A"/>
                </a:solidFill>
                <a:latin typeface="TH Sarabun New"/>
                <a:ea typeface="TH Sarabun New"/>
                <a:cs typeface="TH Sarabun New"/>
                <a:sym typeface="TH Sarabun New"/>
              </a:defRPr>
            </a:lvl1pPr>
          </a:lstStyle>
          <a:p>
            <a:pPr/>
            <a:r>
              <a:t>รูปแบบเชิงแผนผัง (Schernatic Model)</a:t>
            </a:r>
          </a:p>
        </p:txBody>
      </p:sp>
      <p:sp>
        <p:nvSpPr>
          <p:cNvPr id="376" name="TextBox 530"/>
          <p:cNvSpPr txBox="1"/>
          <p:nvPr/>
        </p:nvSpPr>
        <p:spPr>
          <a:xfrm>
            <a:off x="19049252" y="6837871"/>
            <a:ext cx="3721345" cy="1449326"/>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lnSpc>
                <a:spcPct val="80000"/>
              </a:lnSpc>
              <a:defRPr b="1" spc="-39" sz="4500">
                <a:solidFill>
                  <a:srgbClr val="4077B9"/>
                </a:solidFill>
                <a:latin typeface="TH Sarabun New"/>
                <a:ea typeface="TH Sarabun New"/>
                <a:cs typeface="TH Sarabun New"/>
                <a:sym typeface="TH Sarabun New"/>
              </a:defRPr>
            </a:lvl1pPr>
          </a:lstStyle>
          <a:p>
            <a:pPr/>
            <a:r>
              <a:t>รูปแบบเชิงสาเหตุ (Causal Model) </a:t>
            </a:r>
          </a:p>
        </p:txBody>
      </p:sp>
      <p:sp>
        <p:nvSpPr>
          <p:cNvPr id="377" name="TextBox 531"/>
          <p:cNvSpPr txBox="1"/>
          <p:nvPr/>
        </p:nvSpPr>
        <p:spPr>
          <a:xfrm>
            <a:off x="6081567" y="8803895"/>
            <a:ext cx="3512466" cy="39251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lnSpc>
                <a:spcPct val="90000"/>
              </a:lnSpc>
              <a:defRPr sz="4200">
                <a:solidFill>
                  <a:srgbClr val="000000"/>
                </a:solidFill>
                <a:latin typeface="TH Sarabun New"/>
                <a:ea typeface="TH Sarabun New"/>
                <a:cs typeface="TH Sarabun New"/>
                <a:sym typeface="TH Sarabun New"/>
              </a:defRPr>
            </a:pPr>
            <a:r>
              <a:t>ความคิดแสดงออกผ่านทางการใช้ภาษา </a:t>
            </a:r>
            <a:br/>
            <a:r>
              <a:t>(พูดและเขียน) </a:t>
            </a:r>
            <a:br/>
            <a:r>
              <a:t>รูปแบบลักษณะนี้ใช้</a:t>
            </a:r>
            <a:br/>
            <a:r>
              <a:t>กันมากทางด้าน</a:t>
            </a:r>
            <a:br/>
            <a:r>
              <a:t>ศึกษาศาสตร์</a:t>
            </a:r>
          </a:p>
        </p:txBody>
      </p:sp>
      <p:sp>
        <p:nvSpPr>
          <p:cNvPr id="378" name="ความคิดที่แสดงออกผ่านทางสูตรคณิตศาสตร์  ซึ่งส่วนมากจะเกิดขึ้นหลังจากได้รูปเชิงภาษาแล้ว"/>
          <p:cNvSpPr txBox="1"/>
          <p:nvPr/>
        </p:nvSpPr>
        <p:spPr>
          <a:xfrm>
            <a:off x="10173166" y="8799660"/>
            <a:ext cx="4037669" cy="3294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lnSpc>
                <a:spcPct val="90000"/>
              </a:lnSpc>
              <a:defRPr sz="4200">
                <a:solidFill>
                  <a:srgbClr val="000000"/>
                </a:solidFill>
                <a:latin typeface="TH Sarabun New"/>
                <a:ea typeface="TH Sarabun New"/>
                <a:cs typeface="TH Sarabun New"/>
                <a:sym typeface="TH Sarabun New"/>
              </a:defRPr>
            </a:pPr>
            <a:r>
              <a:t>ความคิดที่แสดงออกผ่านทางสูตรคณิตศาสตร์ </a:t>
            </a:r>
            <a:br/>
            <a:r>
              <a:t>ซึ่งส่วนมากจะเกิดขึ้นหลังจากได้รูปเชิงภาษาแล้ว</a:t>
            </a:r>
          </a:p>
        </p:txBody>
      </p:sp>
      <p:sp>
        <p:nvSpPr>
          <p:cNvPr id="379" name="TextBox 531"/>
          <p:cNvSpPr txBox="1"/>
          <p:nvPr/>
        </p:nvSpPr>
        <p:spPr>
          <a:xfrm>
            <a:off x="18988856" y="8803895"/>
            <a:ext cx="4434538" cy="39251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lnSpc>
                <a:spcPct val="90000"/>
              </a:lnSpc>
              <a:defRPr sz="4200">
                <a:solidFill>
                  <a:srgbClr val="000000"/>
                </a:solidFill>
                <a:latin typeface="TH Sarabun New"/>
                <a:ea typeface="TH Sarabun New"/>
                <a:cs typeface="TH Sarabun New"/>
                <a:sym typeface="TH Sarabun New"/>
              </a:defRPr>
            </a:pPr>
            <a:r>
              <a:t>ความคิดที่แสดงให้เห็นถึงความสัมพันธ์เชิงสาเหตุระหว่างตัวแปรต่าง ๆ ของสถานการณ์/ปัญหาใด ๆ รูปแบบด้าน</a:t>
            </a:r>
            <a:br/>
            <a:r>
              <a:t>ศึกษาศาสตร์ มักจะเป็น</a:t>
            </a:r>
            <a:br/>
            <a:r>
              <a:t>แบบนี้เป็นส่วนใหญ่</a:t>
            </a:r>
          </a:p>
        </p:txBody>
      </p:sp>
      <p:sp>
        <p:nvSpPr>
          <p:cNvPr id="380" name="ความคิดที่แสดงออก ผ่านทางแยก แผนภาพ ไดอะแกรม กราฟ"/>
          <p:cNvSpPr txBox="1"/>
          <p:nvPr/>
        </p:nvSpPr>
        <p:spPr>
          <a:xfrm>
            <a:off x="14533715" y="8799660"/>
            <a:ext cx="4037669" cy="2034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lnSpc>
                <a:spcPct val="90000"/>
              </a:lnSpc>
              <a:defRPr sz="4200">
                <a:solidFill>
                  <a:srgbClr val="000000"/>
                </a:solidFill>
                <a:latin typeface="TH Sarabun New"/>
                <a:ea typeface="TH Sarabun New"/>
                <a:cs typeface="TH Sarabun New"/>
                <a:sym typeface="TH Sarabun New"/>
              </a:defRPr>
            </a:pPr>
            <a:r>
              <a:t>ความคิดที่แสดงออก</a:t>
            </a:r>
            <a:br/>
            <a:r>
              <a:t>ผ่านทางแยก แผนภาพ ไดอะแกรม กราฟ</a:t>
            </a:r>
          </a:p>
        </p:txBody>
      </p:sp>
      <p:sp>
        <p:nvSpPr>
          <p:cNvPr id="381" name="1."/>
          <p:cNvSpPr txBox="1"/>
          <p:nvPr/>
        </p:nvSpPr>
        <p:spPr>
          <a:xfrm>
            <a:off x="3420307" y="5139423"/>
            <a:ext cx="516790" cy="671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800">
                <a:solidFill>
                  <a:srgbClr val="FFFFFF"/>
                </a:solidFill>
              </a:defRPr>
            </a:lvl1pPr>
          </a:lstStyle>
          <a:p>
            <a:pPr/>
            <a:r>
              <a:t>1.</a:t>
            </a:r>
          </a:p>
        </p:txBody>
      </p:sp>
      <p:sp>
        <p:nvSpPr>
          <p:cNvPr id="382" name="2."/>
          <p:cNvSpPr txBox="1"/>
          <p:nvPr/>
        </p:nvSpPr>
        <p:spPr>
          <a:xfrm>
            <a:off x="7770317" y="5139423"/>
            <a:ext cx="516789" cy="671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800">
                <a:solidFill>
                  <a:srgbClr val="FFFFFF"/>
                </a:solidFill>
              </a:defRPr>
            </a:lvl1pPr>
          </a:lstStyle>
          <a:p>
            <a:pPr/>
            <a:r>
              <a:t>2.</a:t>
            </a:r>
          </a:p>
        </p:txBody>
      </p:sp>
      <p:sp>
        <p:nvSpPr>
          <p:cNvPr id="383" name="3."/>
          <p:cNvSpPr txBox="1"/>
          <p:nvPr/>
        </p:nvSpPr>
        <p:spPr>
          <a:xfrm>
            <a:off x="12057132" y="5139423"/>
            <a:ext cx="516789" cy="671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800">
                <a:solidFill>
                  <a:srgbClr val="FFFFFF"/>
                </a:solidFill>
              </a:defRPr>
            </a:lvl1pPr>
          </a:lstStyle>
          <a:p>
            <a:pPr/>
            <a:r>
              <a:t>3.</a:t>
            </a:r>
          </a:p>
        </p:txBody>
      </p:sp>
      <p:sp>
        <p:nvSpPr>
          <p:cNvPr id="384" name="4."/>
          <p:cNvSpPr txBox="1"/>
          <p:nvPr/>
        </p:nvSpPr>
        <p:spPr>
          <a:xfrm>
            <a:off x="16502430" y="5139423"/>
            <a:ext cx="516790" cy="671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800">
                <a:solidFill>
                  <a:srgbClr val="FFFFFF"/>
                </a:solidFill>
              </a:defRPr>
            </a:lvl1pPr>
          </a:lstStyle>
          <a:p>
            <a:pPr/>
            <a:r>
              <a:t>4.</a:t>
            </a:r>
          </a:p>
        </p:txBody>
      </p:sp>
      <p:sp>
        <p:nvSpPr>
          <p:cNvPr id="385" name="5."/>
          <p:cNvSpPr txBox="1"/>
          <p:nvPr/>
        </p:nvSpPr>
        <p:spPr>
          <a:xfrm>
            <a:off x="20947730" y="5139423"/>
            <a:ext cx="516789" cy="671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800">
                <a:solidFill>
                  <a:srgbClr val="FFFFFF"/>
                </a:solidFill>
              </a:defRPr>
            </a:lvl1pPr>
          </a:lstStyle>
          <a:p>
            <a:pPr/>
            <a:r>
              <a:t>5.</a:t>
            </a:r>
          </a:p>
        </p:txBody>
      </p:sp>
      <p:pic>
        <p:nvPicPr>
          <p:cNvPr id="386" name="Rounded Rectangle Rounded rectangle" descr="Rounded Rectangle Rounded rectangle"/>
          <p:cNvPicPr>
            <a:picLocks noChangeAspect="0"/>
          </p:cNvPicPr>
          <p:nvPr/>
        </p:nvPicPr>
        <p:blipFill>
          <a:blip r:embed="rId3">
            <a:extLst/>
          </a:blip>
          <a:stretch>
            <a:fillRect/>
          </a:stretch>
        </p:blipFill>
        <p:spPr>
          <a:xfrm>
            <a:off x="954944" y="6679410"/>
            <a:ext cx="4754816" cy="6956674"/>
          </a:xfrm>
          <a:prstGeom prst="rect">
            <a:avLst/>
          </a:prstGeom>
        </p:spPr>
      </p:pic>
      <p:pic>
        <p:nvPicPr>
          <p:cNvPr id="388" name="Rounded Rectangle Rounded rectangle" descr="Rounded Rectangle Rounded rectangle"/>
          <p:cNvPicPr>
            <a:picLocks noChangeAspect="0"/>
          </p:cNvPicPr>
          <p:nvPr/>
        </p:nvPicPr>
        <p:blipFill>
          <a:blip r:embed="rId4">
            <a:extLst/>
          </a:blip>
          <a:stretch>
            <a:fillRect/>
          </a:stretch>
        </p:blipFill>
        <p:spPr>
          <a:xfrm>
            <a:off x="5603757" y="6679411"/>
            <a:ext cx="4468086" cy="6956673"/>
          </a:xfrm>
          <a:prstGeom prst="rect">
            <a:avLst/>
          </a:prstGeom>
        </p:spPr>
      </p:pic>
      <p:pic>
        <p:nvPicPr>
          <p:cNvPr id="390" name="Rounded Rectangle Rounded rectangle" descr="Rounded Rectangle Rounded rectangle"/>
          <p:cNvPicPr>
            <a:picLocks noChangeAspect="0"/>
          </p:cNvPicPr>
          <p:nvPr/>
        </p:nvPicPr>
        <p:blipFill>
          <a:blip r:embed="rId5">
            <a:extLst/>
          </a:blip>
          <a:stretch>
            <a:fillRect/>
          </a:stretch>
        </p:blipFill>
        <p:spPr>
          <a:xfrm>
            <a:off x="10007180" y="6679410"/>
            <a:ext cx="4434539" cy="6956674"/>
          </a:xfrm>
          <a:prstGeom prst="rect">
            <a:avLst/>
          </a:prstGeom>
        </p:spPr>
      </p:pic>
      <p:pic>
        <p:nvPicPr>
          <p:cNvPr id="392" name="Rounded Rectangle Rounded rectangle" descr="Rounded Rectangle Rounded rectangle"/>
          <p:cNvPicPr>
            <a:picLocks noChangeAspect="0"/>
          </p:cNvPicPr>
          <p:nvPr/>
        </p:nvPicPr>
        <p:blipFill>
          <a:blip r:embed="rId6">
            <a:extLst/>
          </a:blip>
          <a:stretch>
            <a:fillRect/>
          </a:stretch>
        </p:blipFill>
        <p:spPr>
          <a:xfrm>
            <a:off x="14417521" y="6679411"/>
            <a:ext cx="4488877" cy="6956673"/>
          </a:xfrm>
          <a:prstGeom prst="rect">
            <a:avLst/>
          </a:prstGeom>
        </p:spPr>
      </p:pic>
      <p:pic>
        <p:nvPicPr>
          <p:cNvPr id="394" name="Rounded Rectangle Rounded rectangle" descr="Rounded Rectangle Rounded rectangle"/>
          <p:cNvPicPr>
            <a:picLocks noChangeAspect="0"/>
          </p:cNvPicPr>
          <p:nvPr/>
        </p:nvPicPr>
        <p:blipFill>
          <a:blip r:embed="rId7">
            <a:extLst/>
          </a:blip>
          <a:stretch>
            <a:fillRect/>
          </a:stretch>
        </p:blipFill>
        <p:spPr>
          <a:xfrm>
            <a:off x="18888008" y="6679411"/>
            <a:ext cx="4639365" cy="6956673"/>
          </a:xfrm>
          <a:prstGeom prst="rect">
            <a:avLst/>
          </a:prstGeom>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9" name="Line"/>
          <p:cNvSpPr/>
          <p:nvPr/>
        </p:nvSpPr>
        <p:spPr>
          <a:xfrm flipH="1">
            <a:off x="13573960" y="4420941"/>
            <a:ext cx="2019438" cy="1"/>
          </a:xfrm>
          <a:prstGeom prst="line">
            <a:avLst/>
          </a:prstGeom>
          <a:ln w="88900">
            <a:solidFill>
              <a:srgbClr val="000000"/>
            </a:solidFill>
            <a:custDash>
              <a:ds d="200000" sp="200000"/>
            </a:custDash>
            <a:miter lim="400000"/>
            <a:headEnd type="triangle"/>
          </a:ln>
        </p:spPr>
        <p:txBody>
          <a:bodyPr lIns="50800" tIns="50800" rIns="50800" bIns="50800" anchor="ctr"/>
          <a:lstStyle/>
          <a:p>
            <a:pPr/>
          </a:p>
        </p:txBody>
      </p:sp>
      <p:sp>
        <p:nvSpPr>
          <p:cNvPr id="400" name="การฝึกอบรมและการนิเทศการใช้นวัตกรรมและเทคโนโลยีทางการศึกษา"/>
          <p:cNvSpPr/>
          <p:nvPr/>
        </p:nvSpPr>
        <p:spPr>
          <a:xfrm>
            <a:off x="9184382" y="2952639"/>
            <a:ext cx="4774498" cy="2936603"/>
          </a:xfrm>
          <a:prstGeom prst="roundRect">
            <a:avLst>
              <a:gd name="adj" fmla="val 15000"/>
            </a:avLst>
          </a:prstGeom>
          <a:solidFill>
            <a:schemeClr val="accent2">
              <a:hueOff val="-202083"/>
              <a:satOff val="17755"/>
              <a:lumOff val="-1608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lnSpc>
                <a:spcPct val="80000"/>
              </a:lnSpc>
              <a:defRPr sz="4600">
                <a:solidFill>
                  <a:srgbClr val="FFFFFF"/>
                </a:solidFill>
                <a:latin typeface="TH Sarabun New"/>
                <a:ea typeface="TH Sarabun New"/>
                <a:cs typeface="TH Sarabun New"/>
                <a:sym typeface="TH Sarabun New"/>
              </a:defRPr>
            </a:lvl1pPr>
          </a:lstStyle>
          <a:p>
            <a:pPr/>
            <a:r>
              <a:t>การฝึกอบรมและการนิเทศการใช้นวัตกรรมและเทคโนโลยีทางการศึกษา</a:t>
            </a:r>
          </a:p>
        </p:txBody>
      </p:sp>
      <p:sp>
        <p:nvSpPr>
          <p:cNvPr id="401" name="Line"/>
          <p:cNvSpPr/>
          <p:nvPr/>
        </p:nvSpPr>
        <p:spPr>
          <a:xfrm flipH="1">
            <a:off x="13928999" y="11795640"/>
            <a:ext cx="2019438" cy="1"/>
          </a:xfrm>
          <a:prstGeom prst="line">
            <a:avLst/>
          </a:prstGeom>
          <a:ln w="88900">
            <a:solidFill>
              <a:srgbClr val="000000"/>
            </a:solidFill>
            <a:custDash>
              <a:ds d="200000" sp="200000"/>
            </a:custDash>
            <a:miter lim="400000"/>
            <a:tailEnd type="triangle"/>
          </a:ln>
        </p:spPr>
        <p:txBody>
          <a:bodyPr lIns="50800" tIns="50800" rIns="50800" bIns="50800" anchor="ctr"/>
          <a:lstStyle/>
          <a:p>
            <a:pPr/>
          </a:p>
        </p:txBody>
      </p:sp>
      <p:sp>
        <p:nvSpPr>
          <p:cNvPr id="402" name="Line"/>
          <p:cNvSpPr/>
          <p:nvPr/>
        </p:nvSpPr>
        <p:spPr>
          <a:xfrm flipH="1">
            <a:off x="7565413" y="11795640"/>
            <a:ext cx="2019438" cy="1"/>
          </a:xfrm>
          <a:prstGeom prst="line">
            <a:avLst/>
          </a:prstGeom>
          <a:ln w="88900">
            <a:solidFill>
              <a:srgbClr val="000000"/>
            </a:solidFill>
            <a:custDash>
              <a:ds d="200000" sp="200000"/>
            </a:custDash>
            <a:miter lim="400000"/>
            <a:tailEnd type="triangle"/>
          </a:ln>
        </p:spPr>
        <p:txBody>
          <a:bodyPr lIns="50800" tIns="50800" rIns="50800" bIns="50800" anchor="ctr"/>
          <a:lstStyle/>
          <a:p>
            <a:pPr/>
          </a:p>
        </p:txBody>
      </p:sp>
      <p:sp>
        <p:nvSpPr>
          <p:cNvPr id="403" name="Rectangle"/>
          <p:cNvSpPr/>
          <p:nvPr/>
        </p:nvSpPr>
        <p:spPr>
          <a:xfrm>
            <a:off x="-30439" y="210966"/>
            <a:ext cx="19502994" cy="1270001"/>
          </a:xfrm>
          <a:prstGeom prst="rect">
            <a:avLst/>
          </a:pr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04" name="TextBox 779"/>
          <p:cNvSpPr txBox="1"/>
          <p:nvPr/>
        </p:nvSpPr>
        <p:spPr>
          <a:xfrm>
            <a:off x="-1217983" y="-55899"/>
            <a:ext cx="21244561" cy="1354088"/>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defTabSz="1828433">
              <a:lnSpc>
                <a:spcPts val="9400"/>
              </a:lnSpc>
              <a:defRPr b="1" sz="5300">
                <a:solidFill>
                  <a:srgbClr val="FFFFFF"/>
                </a:solidFill>
                <a:latin typeface="TH Sarabun New"/>
                <a:ea typeface="TH Sarabun New"/>
                <a:cs typeface="TH Sarabun New"/>
                <a:sym typeface="TH Sarabun New"/>
              </a:defRPr>
            </a:lvl1pPr>
          </a:lstStyle>
          <a:p>
            <a:pPr>
              <a:defRPr sz="7900"/>
            </a:pPr>
            <a:r>
              <a:rPr sz="5300"/>
              <a:t>รูปแบบการจัดการนวัตกรรมและเทคโนโลยีทางการศึกษาที่เหมาะสมของคณะเทคโนโลยีอุตสาหกรรม</a:t>
            </a:r>
          </a:p>
        </p:txBody>
      </p:sp>
      <p:sp>
        <p:nvSpPr>
          <p:cNvPr id="405" name="การจัดเก็บและการซ่อมบำรุงนวัตกรรมและเทคโนโลยีทางการศึกษา"/>
          <p:cNvSpPr/>
          <p:nvPr/>
        </p:nvSpPr>
        <p:spPr>
          <a:xfrm>
            <a:off x="9102716" y="10520495"/>
            <a:ext cx="4856163" cy="2936603"/>
          </a:xfrm>
          <a:prstGeom prst="roundRect">
            <a:avLst>
              <a:gd name="adj" fmla="val 15000"/>
            </a:avLst>
          </a:prstGeom>
          <a:solidFill>
            <a:schemeClr val="accent4">
              <a:hueOff val="-476017"/>
              <a:lumOff val="-10042"/>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lnSpc>
                <a:spcPct val="80000"/>
              </a:lnSpc>
              <a:defRPr sz="4600">
                <a:solidFill>
                  <a:srgbClr val="000000"/>
                </a:solidFill>
                <a:latin typeface="TH Sarabun New"/>
                <a:ea typeface="TH Sarabun New"/>
                <a:cs typeface="TH Sarabun New"/>
                <a:sym typeface="TH Sarabun New"/>
              </a:defRPr>
            </a:lvl1pPr>
          </a:lstStyle>
          <a:p>
            <a:pPr/>
            <a:r>
              <a:t>การจัดเก็บและการซ่อมบำรุงนวัตกรรมและเทคโนโลยีทางการศึกษา</a:t>
            </a:r>
          </a:p>
        </p:txBody>
      </p:sp>
      <p:sp>
        <p:nvSpPr>
          <p:cNvPr id="406" name="การจัดหาหรือสรรหานวัตกรรมและเทคโนโลยีทางการศึกษา"/>
          <p:cNvSpPr/>
          <p:nvPr/>
        </p:nvSpPr>
        <p:spPr>
          <a:xfrm>
            <a:off x="15831072" y="9918717"/>
            <a:ext cx="4774498" cy="2936603"/>
          </a:xfrm>
          <a:prstGeom prst="roundRect">
            <a:avLst>
              <a:gd name="adj" fmla="val 15000"/>
            </a:avLst>
          </a:prstGeom>
          <a:solidFill>
            <a:schemeClr val="accent6"/>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lnSpc>
                <a:spcPct val="80000"/>
              </a:lnSpc>
              <a:defRPr sz="4600">
                <a:solidFill>
                  <a:srgbClr val="FFFFFF"/>
                </a:solidFill>
                <a:latin typeface="TH Sarabun New"/>
                <a:ea typeface="TH Sarabun New"/>
                <a:cs typeface="TH Sarabun New"/>
                <a:sym typeface="TH Sarabun New"/>
              </a:defRPr>
            </a:lvl1pPr>
          </a:lstStyle>
          <a:p>
            <a:pPr/>
            <a:r>
              <a:t>การจัดหาหรือสรรหานวัตกรรมและเทคโนโลยีทางการศึกษา</a:t>
            </a:r>
          </a:p>
        </p:txBody>
      </p:sp>
      <p:sp>
        <p:nvSpPr>
          <p:cNvPr id="407" name="Line"/>
          <p:cNvSpPr/>
          <p:nvPr/>
        </p:nvSpPr>
        <p:spPr>
          <a:xfrm flipV="1">
            <a:off x="11671199" y="5912589"/>
            <a:ext cx="1" cy="1373737"/>
          </a:xfrm>
          <a:prstGeom prst="line">
            <a:avLst/>
          </a:prstGeom>
          <a:ln w="88900">
            <a:solidFill>
              <a:srgbClr val="000000"/>
            </a:solidFill>
            <a:miter lim="400000"/>
            <a:tailEnd type="triangle"/>
          </a:ln>
        </p:spPr>
        <p:txBody>
          <a:bodyPr lIns="50800" tIns="50800" rIns="50800" bIns="50800" anchor="ctr"/>
          <a:lstStyle/>
          <a:p>
            <a:pPr/>
          </a:p>
        </p:txBody>
      </p:sp>
      <p:sp>
        <p:nvSpPr>
          <p:cNvPr id="408" name="Line"/>
          <p:cNvSpPr/>
          <p:nvPr/>
        </p:nvSpPr>
        <p:spPr>
          <a:xfrm flipV="1">
            <a:off x="11671200" y="9420794"/>
            <a:ext cx="1" cy="1156985"/>
          </a:xfrm>
          <a:prstGeom prst="line">
            <a:avLst/>
          </a:prstGeom>
          <a:ln w="88900">
            <a:solidFill>
              <a:srgbClr val="000000"/>
            </a:solidFill>
            <a:miter lim="400000"/>
            <a:headEnd type="triangle"/>
          </a:ln>
        </p:spPr>
        <p:txBody>
          <a:bodyPr lIns="50800" tIns="50800" rIns="50800" bIns="50800" anchor="ctr"/>
          <a:lstStyle/>
          <a:p>
            <a:pPr/>
          </a:p>
        </p:txBody>
      </p:sp>
      <p:sp>
        <p:nvSpPr>
          <p:cNvPr id="409" name="Line"/>
          <p:cNvSpPr/>
          <p:nvPr/>
        </p:nvSpPr>
        <p:spPr>
          <a:xfrm flipH="1" flipV="1">
            <a:off x="7724065" y="6249166"/>
            <a:ext cx="4054700" cy="997877"/>
          </a:xfrm>
          <a:prstGeom prst="line">
            <a:avLst/>
          </a:prstGeom>
          <a:ln w="88900">
            <a:solidFill>
              <a:srgbClr val="000000"/>
            </a:solidFill>
            <a:miter lim="400000"/>
            <a:tailEnd type="triangle"/>
          </a:ln>
        </p:spPr>
        <p:txBody>
          <a:bodyPr lIns="50800" tIns="50800" rIns="50800" bIns="50800" anchor="ctr"/>
          <a:lstStyle/>
          <a:p>
            <a:pPr/>
          </a:p>
        </p:txBody>
      </p:sp>
      <p:sp>
        <p:nvSpPr>
          <p:cNvPr id="410" name="Line"/>
          <p:cNvSpPr/>
          <p:nvPr/>
        </p:nvSpPr>
        <p:spPr>
          <a:xfrm flipV="1">
            <a:off x="11520629" y="6249167"/>
            <a:ext cx="4310520" cy="1002893"/>
          </a:xfrm>
          <a:prstGeom prst="line">
            <a:avLst/>
          </a:prstGeom>
          <a:ln w="88900">
            <a:solidFill>
              <a:srgbClr val="000000"/>
            </a:solidFill>
            <a:miter lim="400000"/>
            <a:tailEnd type="triangle"/>
          </a:ln>
        </p:spPr>
        <p:txBody>
          <a:bodyPr lIns="50800" tIns="50800" rIns="50800" bIns="50800" anchor="ctr"/>
          <a:lstStyle/>
          <a:p>
            <a:pPr/>
          </a:p>
        </p:txBody>
      </p:sp>
      <p:sp>
        <p:nvSpPr>
          <p:cNvPr id="411" name="Line"/>
          <p:cNvSpPr/>
          <p:nvPr/>
        </p:nvSpPr>
        <p:spPr>
          <a:xfrm flipH="1">
            <a:off x="7481019" y="9244272"/>
            <a:ext cx="4341094" cy="1030568"/>
          </a:xfrm>
          <a:prstGeom prst="line">
            <a:avLst/>
          </a:prstGeom>
          <a:ln w="88900">
            <a:solidFill>
              <a:srgbClr val="000000"/>
            </a:solidFill>
            <a:miter lim="400000"/>
            <a:tailEnd type="triangle"/>
          </a:ln>
        </p:spPr>
        <p:txBody>
          <a:bodyPr lIns="50800" tIns="50800" rIns="50800" bIns="50800" anchor="ctr"/>
          <a:lstStyle/>
          <a:p>
            <a:pPr/>
          </a:p>
        </p:txBody>
      </p:sp>
      <p:sp>
        <p:nvSpPr>
          <p:cNvPr id="412" name="Line"/>
          <p:cNvSpPr/>
          <p:nvPr/>
        </p:nvSpPr>
        <p:spPr>
          <a:xfrm>
            <a:off x="11520824" y="9356692"/>
            <a:ext cx="4402177" cy="1037326"/>
          </a:xfrm>
          <a:prstGeom prst="line">
            <a:avLst/>
          </a:prstGeom>
          <a:ln w="88900">
            <a:solidFill>
              <a:srgbClr val="000000"/>
            </a:solidFill>
            <a:miter lim="400000"/>
            <a:tailEnd type="triangle"/>
          </a:ln>
        </p:spPr>
        <p:txBody>
          <a:bodyPr lIns="50800" tIns="50800" rIns="50800" bIns="50800" anchor="ctr"/>
          <a:lstStyle/>
          <a:p>
            <a:pPr/>
          </a:p>
        </p:txBody>
      </p:sp>
      <p:sp>
        <p:nvSpPr>
          <p:cNvPr id="413" name="Rectangle"/>
          <p:cNvSpPr/>
          <p:nvPr/>
        </p:nvSpPr>
        <p:spPr>
          <a:xfrm>
            <a:off x="7412648" y="8324918"/>
            <a:ext cx="8062550" cy="1156986"/>
          </a:xfrm>
          <a:prstGeom prst="rect">
            <a:avLst/>
          </a:prstGeom>
          <a:solidFill>
            <a:srgbClr val="375A9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14" name="Rectangle"/>
          <p:cNvSpPr/>
          <p:nvPr/>
        </p:nvSpPr>
        <p:spPr>
          <a:xfrm>
            <a:off x="7406473" y="7229043"/>
            <a:ext cx="8074900" cy="1156985"/>
          </a:xfrm>
          <a:prstGeom prst="rect">
            <a:avLst/>
          </a:prstGeom>
          <a:solidFill>
            <a:srgbClr val="67AAE6"/>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15" name="TextBox 6"/>
          <p:cNvSpPr txBox="1"/>
          <p:nvPr/>
        </p:nvSpPr>
        <p:spPr>
          <a:xfrm>
            <a:off x="7647013" y="7420986"/>
            <a:ext cx="7767570" cy="773099"/>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defTabSz="825500">
              <a:defRPr b="1" sz="4100">
                <a:solidFill>
                  <a:srgbClr val="000000"/>
                </a:solidFill>
                <a:latin typeface="TH Sarabun New"/>
                <a:ea typeface="TH Sarabun New"/>
                <a:cs typeface="TH Sarabun New"/>
                <a:sym typeface="TH Sarabun New"/>
              </a:defRPr>
            </a:lvl1pPr>
          </a:lstStyle>
          <a:p>
            <a:pPr/>
            <a:r>
              <a:t>ความต้องการนวัตกรรมและเทคโนโลยีทางการศึกษา</a:t>
            </a:r>
          </a:p>
        </p:txBody>
      </p:sp>
      <p:sp>
        <p:nvSpPr>
          <p:cNvPr id="416" name="TextBox 6"/>
          <p:cNvSpPr txBox="1"/>
          <p:nvPr/>
        </p:nvSpPr>
        <p:spPr>
          <a:xfrm>
            <a:off x="6744604" y="8516862"/>
            <a:ext cx="9398637" cy="773099"/>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defTabSz="825500">
              <a:defRPr b="1" sz="4300">
                <a:solidFill>
                  <a:srgbClr val="FFFFFF"/>
                </a:solidFill>
                <a:latin typeface="TH Sarabun New"/>
                <a:ea typeface="TH Sarabun New"/>
                <a:cs typeface="TH Sarabun New"/>
                <a:sym typeface="TH Sarabun New"/>
              </a:defRPr>
            </a:lvl1pPr>
          </a:lstStyle>
          <a:p>
            <a:pPr/>
            <a:r>
              <a:t>สภาพแวดล้อมของคณะเทคโนโลยีทางการศึกษา</a:t>
            </a:r>
          </a:p>
        </p:txBody>
      </p:sp>
      <p:sp>
        <p:nvSpPr>
          <p:cNvPr id="417" name="Line"/>
          <p:cNvSpPr/>
          <p:nvPr/>
        </p:nvSpPr>
        <p:spPr>
          <a:xfrm flipH="1">
            <a:off x="4156694" y="6485909"/>
            <a:ext cx="1" cy="3739128"/>
          </a:xfrm>
          <a:prstGeom prst="line">
            <a:avLst/>
          </a:prstGeom>
          <a:ln w="88900">
            <a:solidFill>
              <a:srgbClr val="000000"/>
            </a:solidFill>
            <a:custDash>
              <a:ds d="200000" sp="200000"/>
            </a:custDash>
            <a:miter lim="400000"/>
            <a:headEnd type="triangle"/>
          </a:ln>
        </p:spPr>
        <p:txBody>
          <a:bodyPr lIns="50800" tIns="50800" rIns="50800" bIns="50800" anchor="ctr"/>
          <a:lstStyle/>
          <a:p>
            <a:pPr/>
          </a:p>
        </p:txBody>
      </p:sp>
      <p:sp>
        <p:nvSpPr>
          <p:cNvPr id="418" name="Line"/>
          <p:cNvSpPr/>
          <p:nvPr/>
        </p:nvSpPr>
        <p:spPr>
          <a:xfrm>
            <a:off x="18904902" y="6152203"/>
            <a:ext cx="1" cy="3739129"/>
          </a:xfrm>
          <a:prstGeom prst="line">
            <a:avLst/>
          </a:prstGeom>
          <a:ln w="88900">
            <a:solidFill>
              <a:srgbClr val="000000"/>
            </a:solidFill>
            <a:custDash>
              <a:ds d="200000" sp="200000"/>
            </a:custDash>
            <a:miter lim="400000"/>
            <a:tailEnd type="triangle"/>
          </a:ln>
        </p:spPr>
        <p:txBody>
          <a:bodyPr lIns="50800" tIns="50800" rIns="50800" bIns="50800" anchor="ctr"/>
          <a:lstStyle/>
          <a:p>
            <a:pPr/>
          </a:p>
        </p:txBody>
      </p:sp>
      <p:sp>
        <p:nvSpPr>
          <p:cNvPr id="419" name="Line"/>
          <p:cNvSpPr/>
          <p:nvPr/>
        </p:nvSpPr>
        <p:spPr>
          <a:xfrm flipH="1">
            <a:off x="7188224" y="4420941"/>
            <a:ext cx="2019438" cy="1"/>
          </a:xfrm>
          <a:prstGeom prst="line">
            <a:avLst/>
          </a:prstGeom>
          <a:ln w="88900">
            <a:solidFill>
              <a:srgbClr val="000000"/>
            </a:solidFill>
            <a:custDash>
              <a:ds d="200000" sp="200000"/>
            </a:custDash>
            <a:miter lim="400000"/>
            <a:headEnd type="triangle"/>
          </a:ln>
        </p:spPr>
        <p:txBody>
          <a:bodyPr lIns="50800" tIns="50800" rIns="50800" bIns="50800" anchor="ctr"/>
          <a:lstStyle/>
          <a:p>
            <a:pPr/>
          </a:p>
        </p:txBody>
      </p:sp>
      <p:sp>
        <p:nvSpPr>
          <p:cNvPr id="420" name="การประเมินผล…"/>
          <p:cNvSpPr/>
          <p:nvPr/>
        </p:nvSpPr>
        <p:spPr>
          <a:xfrm>
            <a:off x="15642818" y="3455437"/>
            <a:ext cx="4774499" cy="2936603"/>
          </a:xfrm>
          <a:prstGeom prst="roundRect">
            <a:avLst>
              <a:gd name="adj" fmla="val 15000"/>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defTabSz="825500">
              <a:lnSpc>
                <a:spcPct val="80000"/>
              </a:lnSpc>
              <a:defRPr sz="4600">
                <a:solidFill>
                  <a:srgbClr val="FFFFFF"/>
                </a:solidFill>
                <a:latin typeface="TH Sarabun New"/>
                <a:ea typeface="TH Sarabun New"/>
                <a:cs typeface="TH Sarabun New"/>
                <a:sym typeface="TH Sarabun New"/>
              </a:defRPr>
            </a:pPr>
            <a:r>
              <a:t>การประเมินผล</a:t>
            </a:r>
          </a:p>
          <a:p>
            <a:pPr defTabSz="825500">
              <a:lnSpc>
                <a:spcPct val="80000"/>
              </a:lnSpc>
              <a:defRPr sz="4600">
                <a:solidFill>
                  <a:srgbClr val="FFFFFF"/>
                </a:solidFill>
                <a:latin typeface="TH Sarabun New"/>
                <a:ea typeface="TH Sarabun New"/>
                <a:cs typeface="TH Sarabun New"/>
                <a:sym typeface="TH Sarabun New"/>
              </a:defRPr>
            </a:pPr>
            <a:r>
              <a:t>และการวิจัยพัฒนานวัตกรรมและเทคโนโลยีทางการศึกษา</a:t>
            </a:r>
          </a:p>
        </p:txBody>
      </p:sp>
      <p:sp>
        <p:nvSpPr>
          <p:cNvPr id="421" name="การจัดองค์การเพื่อดูแลระบบนวัตกรรมและเทคโนโลยีทางการศึกษา"/>
          <p:cNvSpPr/>
          <p:nvPr/>
        </p:nvSpPr>
        <p:spPr>
          <a:xfrm>
            <a:off x="2925085" y="3592707"/>
            <a:ext cx="4774498" cy="2936603"/>
          </a:xfrm>
          <a:prstGeom prst="roundRect">
            <a:avLst>
              <a:gd name="adj" fmla="val 15000"/>
            </a:avLst>
          </a:prstGeom>
          <a:solidFill>
            <a:srgbClr val="00A1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lnSpc>
                <a:spcPct val="80000"/>
              </a:lnSpc>
              <a:defRPr sz="4600">
                <a:solidFill>
                  <a:srgbClr val="FFFFFF"/>
                </a:solidFill>
                <a:latin typeface="TH Sarabun New"/>
                <a:ea typeface="TH Sarabun New"/>
                <a:cs typeface="TH Sarabun New"/>
                <a:sym typeface="TH Sarabun New"/>
              </a:defRPr>
            </a:lvl1pPr>
          </a:lstStyle>
          <a:p>
            <a:pPr/>
            <a:r>
              <a:t>การจัดองค์การเพื่อดูแลระบบนวัตกรรมและเทคโนโลยีทางการศึกษา</a:t>
            </a:r>
          </a:p>
        </p:txBody>
      </p:sp>
      <p:sp>
        <p:nvSpPr>
          <p:cNvPr id="422" name="การใช้และการบริการนวัตกรรมและเทคโนโลยีทางการศึกษา"/>
          <p:cNvSpPr/>
          <p:nvPr/>
        </p:nvSpPr>
        <p:spPr>
          <a:xfrm>
            <a:off x="2736830" y="9918717"/>
            <a:ext cx="4774498" cy="2936603"/>
          </a:xfrm>
          <a:prstGeom prst="roundRect">
            <a:avLst>
              <a:gd name="adj" fmla="val 15000"/>
            </a:avLst>
          </a:prstGeom>
          <a:solidFill>
            <a:srgbClr val="60D937"/>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lnSpc>
                <a:spcPct val="80000"/>
              </a:lnSpc>
              <a:defRPr sz="4600">
                <a:solidFill>
                  <a:srgbClr val="FFFFFF"/>
                </a:solidFill>
                <a:latin typeface="TH Sarabun New"/>
                <a:ea typeface="TH Sarabun New"/>
                <a:cs typeface="TH Sarabun New"/>
                <a:sym typeface="TH Sarabun New"/>
              </a:defRPr>
            </a:lvl1pPr>
          </a:lstStyle>
          <a:p>
            <a:pPr/>
            <a:r>
              <a:t>การใช้และการบริการนวัตกรรมและเทคโนโลยีทางการศึกษา</a:t>
            </a:r>
          </a:p>
        </p:txBody>
      </p:sp>
      <p:sp>
        <p:nvSpPr>
          <p:cNvPr id="423" name="1"/>
          <p:cNvSpPr/>
          <p:nvPr/>
        </p:nvSpPr>
        <p:spPr>
          <a:xfrm>
            <a:off x="17451575" y="9204218"/>
            <a:ext cx="1156985" cy="1156986"/>
          </a:xfrm>
          <a:prstGeom prst="ellipse">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pPr/>
            <a:r>
              <a:t>1</a:t>
            </a:r>
          </a:p>
        </p:txBody>
      </p:sp>
      <p:sp>
        <p:nvSpPr>
          <p:cNvPr id="424" name="2"/>
          <p:cNvSpPr/>
          <p:nvPr/>
        </p:nvSpPr>
        <p:spPr>
          <a:xfrm>
            <a:off x="9850060" y="9725828"/>
            <a:ext cx="1156986" cy="1156986"/>
          </a:xfrm>
          <a:prstGeom prst="ellipse">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pPr/>
            <a:r>
              <a:t>2</a:t>
            </a:r>
          </a:p>
        </p:txBody>
      </p:sp>
      <p:sp>
        <p:nvSpPr>
          <p:cNvPr id="425" name="3"/>
          <p:cNvSpPr/>
          <p:nvPr/>
        </p:nvSpPr>
        <p:spPr>
          <a:xfrm>
            <a:off x="4900572" y="9202158"/>
            <a:ext cx="1156986" cy="1156985"/>
          </a:xfrm>
          <a:prstGeom prst="ellipse">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pPr/>
            <a:r>
              <a:t>3</a:t>
            </a:r>
          </a:p>
        </p:txBody>
      </p:sp>
      <p:sp>
        <p:nvSpPr>
          <p:cNvPr id="426" name="4"/>
          <p:cNvSpPr/>
          <p:nvPr/>
        </p:nvSpPr>
        <p:spPr>
          <a:xfrm>
            <a:off x="4733842" y="2767010"/>
            <a:ext cx="1156985" cy="1156985"/>
          </a:xfrm>
          <a:prstGeom prst="ellipse">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pPr/>
            <a:r>
              <a:t>4</a:t>
            </a:r>
          </a:p>
        </p:txBody>
      </p:sp>
      <p:sp>
        <p:nvSpPr>
          <p:cNvPr id="427" name="5"/>
          <p:cNvSpPr/>
          <p:nvPr/>
        </p:nvSpPr>
        <p:spPr>
          <a:xfrm>
            <a:off x="11092708" y="2385834"/>
            <a:ext cx="1156985" cy="1156986"/>
          </a:xfrm>
          <a:prstGeom prst="ellipse">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pPr/>
            <a:r>
              <a:t>5</a:t>
            </a:r>
          </a:p>
        </p:txBody>
      </p:sp>
      <p:sp>
        <p:nvSpPr>
          <p:cNvPr id="428" name="6"/>
          <p:cNvSpPr/>
          <p:nvPr/>
        </p:nvSpPr>
        <p:spPr>
          <a:xfrm>
            <a:off x="17639828" y="2767010"/>
            <a:ext cx="1156986" cy="1156985"/>
          </a:xfrm>
          <a:prstGeom prst="ellipse">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pPr/>
            <a:r>
              <a:t>6</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2" name="Rectangle"/>
          <p:cNvSpPr/>
          <p:nvPr/>
        </p:nvSpPr>
        <p:spPr>
          <a:xfrm>
            <a:off x="-33020" y="813634"/>
            <a:ext cx="22584236" cy="1270001"/>
          </a:xfrm>
          <a:prstGeom prst="rect">
            <a:avLst/>
          </a:pr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33" name="Freeform: Shape 18"/>
          <p:cNvSpPr/>
          <p:nvPr/>
        </p:nvSpPr>
        <p:spPr>
          <a:xfrm>
            <a:off x="2067" y="7284209"/>
            <a:ext cx="24386218" cy="6431787"/>
          </a:xfrm>
          <a:prstGeom prst="rect">
            <a:avLst/>
          </a:prstGeom>
          <a:solidFill>
            <a:srgbClr val="C4C8CE">
              <a:alpha val="25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34" name="เงื่อนไขในการนำรูปแบบการจัดการนวัตกรรมและเทคโนโลยีทางการศึกษาของคณะเทคโนโลยีอุตสาหกรรมไปใช้"/>
          <p:cNvSpPr txBox="1"/>
          <p:nvPr/>
        </p:nvSpPr>
        <p:spPr>
          <a:xfrm>
            <a:off x="618141" y="944761"/>
            <a:ext cx="20940777" cy="10077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90000"/>
              </a:lnSpc>
              <a:defRPr b="1" sz="5500">
                <a:solidFill>
                  <a:srgbClr val="FFFFFF"/>
                </a:solidFill>
                <a:latin typeface="TH Sarabun New"/>
                <a:ea typeface="TH Sarabun New"/>
                <a:cs typeface="TH Sarabun New"/>
                <a:sym typeface="TH Sarabun New"/>
              </a:defRPr>
            </a:lvl1pPr>
          </a:lstStyle>
          <a:p>
            <a:pPr/>
            <a:r>
              <a:t>เงื่อนไขในการนำรูปแบบการจัดการนวัตกรรมและเทคโนโลยีทางการศึกษาของคณะเทคโนโลยีอุตสาหกรรมไปใช้</a:t>
            </a:r>
          </a:p>
        </p:txBody>
      </p:sp>
      <p:sp>
        <p:nvSpPr>
          <p:cNvPr id="435" name="Freeform: Shape 172"/>
          <p:cNvSpPr/>
          <p:nvPr/>
        </p:nvSpPr>
        <p:spPr>
          <a:xfrm>
            <a:off x="5731539" y="4980461"/>
            <a:ext cx="3972842" cy="15938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14"/>
                </a:moveTo>
                <a:cubicBezTo>
                  <a:pt x="21600" y="1249"/>
                  <a:pt x="20723" y="0"/>
                  <a:pt x="19644" y="0"/>
                </a:cubicBezTo>
                <a:lnTo>
                  <a:pt x="1956" y="0"/>
                </a:lnTo>
                <a:cubicBezTo>
                  <a:pt x="877" y="0"/>
                  <a:pt x="0" y="1249"/>
                  <a:pt x="0" y="2814"/>
                </a:cubicBezTo>
                <a:lnTo>
                  <a:pt x="0" y="21600"/>
                </a:lnTo>
                <a:lnTo>
                  <a:pt x="21600" y="21600"/>
                </a:lnTo>
                <a:close/>
              </a:path>
            </a:pathLst>
          </a:custGeom>
          <a:solidFill>
            <a:srgbClr val="F6B856">
              <a:alpha val="7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36" name="Freeform: Shape 524"/>
          <p:cNvSpPr/>
          <p:nvPr/>
        </p:nvSpPr>
        <p:spPr>
          <a:xfrm>
            <a:off x="7036361" y="5447532"/>
            <a:ext cx="1386633" cy="8636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821" y="19231"/>
                </a:moveTo>
                <a:lnTo>
                  <a:pt x="5391" y="19231"/>
                </a:lnTo>
                <a:cubicBezTo>
                  <a:pt x="5540" y="19231"/>
                  <a:pt x="5689" y="19411"/>
                  <a:pt x="5689" y="19621"/>
                </a:cubicBezTo>
                <a:cubicBezTo>
                  <a:pt x="5689" y="19861"/>
                  <a:pt x="5540" y="20042"/>
                  <a:pt x="5391" y="20042"/>
                </a:cubicBezTo>
                <a:lnTo>
                  <a:pt x="2821" y="20042"/>
                </a:lnTo>
                <a:cubicBezTo>
                  <a:pt x="2672" y="20042"/>
                  <a:pt x="2524" y="19861"/>
                  <a:pt x="2524" y="19621"/>
                </a:cubicBezTo>
                <a:cubicBezTo>
                  <a:pt x="2524" y="19411"/>
                  <a:pt x="2672" y="19231"/>
                  <a:pt x="2821" y="19231"/>
                </a:cubicBezTo>
                <a:close/>
                <a:moveTo>
                  <a:pt x="914" y="19231"/>
                </a:moveTo>
                <a:lnTo>
                  <a:pt x="1545" y="19231"/>
                </a:lnTo>
                <a:cubicBezTo>
                  <a:pt x="1692" y="19231"/>
                  <a:pt x="1839" y="19411"/>
                  <a:pt x="1839" y="19621"/>
                </a:cubicBezTo>
                <a:cubicBezTo>
                  <a:pt x="1839" y="19861"/>
                  <a:pt x="1692" y="20042"/>
                  <a:pt x="1545" y="20042"/>
                </a:cubicBezTo>
                <a:lnTo>
                  <a:pt x="914" y="20042"/>
                </a:lnTo>
                <a:cubicBezTo>
                  <a:pt x="746" y="20042"/>
                  <a:pt x="620" y="19861"/>
                  <a:pt x="620" y="19621"/>
                </a:cubicBezTo>
                <a:cubicBezTo>
                  <a:pt x="620" y="19411"/>
                  <a:pt x="746" y="19231"/>
                  <a:pt x="914" y="19231"/>
                </a:cubicBezTo>
                <a:close/>
                <a:moveTo>
                  <a:pt x="3461" y="13621"/>
                </a:moveTo>
                <a:lnTo>
                  <a:pt x="4730" y="13621"/>
                </a:lnTo>
                <a:cubicBezTo>
                  <a:pt x="4878" y="13621"/>
                  <a:pt x="5026" y="13801"/>
                  <a:pt x="5026" y="14042"/>
                </a:cubicBezTo>
                <a:cubicBezTo>
                  <a:pt x="5026" y="14282"/>
                  <a:pt x="4878" y="14462"/>
                  <a:pt x="4730" y="14462"/>
                </a:cubicBezTo>
                <a:lnTo>
                  <a:pt x="3461" y="14462"/>
                </a:lnTo>
                <a:cubicBezTo>
                  <a:pt x="3292" y="14462"/>
                  <a:pt x="3165" y="14282"/>
                  <a:pt x="3165" y="14042"/>
                </a:cubicBezTo>
                <a:cubicBezTo>
                  <a:pt x="3165" y="13801"/>
                  <a:pt x="3292" y="13621"/>
                  <a:pt x="3461" y="13621"/>
                </a:cubicBezTo>
                <a:close/>
                <a:moveTo>
                  <a:pt x="8076" y="9742"/>
                </a:moveTo>
                <a:cubicBezTo>
                  <a:pt x="7926" y="9742"/>
                  <a:pt x="7755" y="9835"/>
                  <a:pt x="7649" y="9960"/>
                </a:cubicBezTo>
                <a:lnTo>
                  <a:pt x="12883" y="15406"/>
                </a:lnTo>
                <a:cubicBezTo>
                  <a:pt x="13481" y="16060"/>
                  <a:pt x="14250" y="16091"/>
                  <a:pt x="14849" y="15500"/>
                </a:cubicBezTo>
                <a:lnTo>
                  <a:pt x="19869" y="10893"/>
                </a:lnTo>
                <a:cubicBezTo>
                  <a:pt x="19998" y="10800"/>
                  <a:pt x="20190" y="10862"/>
                  <a:pt x="20275" y="11049"/>
                </a:cubicBezTo>
                <a:cubicBezTo>
                  <a:pt x="20361" y="11236"/>
                  <a:pt x="20318" y="11516"/>
                  <a:pt x="20190" y="11640"/>
                </a:cubicBezTo>
                <a:lnTo>
                  <a:pt x="15831" y="15655"/>
                </a:lnTo>
                <a:lnTo>
                  <a:pt x="19058" y="18332"/>
                </a:lnTo>
                <a:cubicBezTo>
                  <a:pt x="19207" y="18456"/>
                  <a:pt x="19271" y="18705"/>
                  <a:pt x="19186" y="18923"/>
                </a:cubicBezTo>
                <a:cubicBezTo>
                  <a:pt x="19122" y="19079"/>
                  <a:pt x="19015" y="19141"/>
                  <a:pt x="18929" y="19141"/>
                </a:cubicBezTo>
                <a:cubicBezTo>
                  <a:pt x="18865" y="19141"/>
                  <a:pt x="18823" y="19110"/>
                  <a:pt x="18780" y="19079"/>
                </a:cubicBezTo>
                <a:lnTo>
                  <a:pt x="15255" y="16184"/>
                </a:lnTo>
                <a:lnTo>
                  <a:pt x="15191" y="16247"/>
                </a:lnTo>
                <a:cubicBezTo>
                  <a:pt x="14785" y="16620"/>
                  <a:pt x="14357" y="16776"/>
                  <a:pt x="13909" y="16776"/>
                </a:cubicBezTo>
                <a:cubicBezTo>
                  <a:pt x="13460" y="16776"/>
                  <a:pt x="13011" y="16589"/>
                  <a:pt x="12605" y="16184"/>
                </a:cubicBezTo>
                <a:lnTo>
                  <a:pt x="9593" y="19017"/>
                </a:lnTo>
                <a:cubicBezTo>
                  <a:pt x="9550" y="19048"/>
                  <a:pt x="9486" y="19079"/>
                  <a:pt x="9443" y="19079"/>
                </a:cubicBezTo>
                <a:cubicBezTo>
                  <a:pt x="9336" y="19079"/>
                  <a:pt x="9230" y="18986"/>
                  <a:pt x="9187" y="18892"/>
                </a:cubicBezTo>
                <a:cubicBezTo>
                  <a:pt x="9101" y="18674"/>
                  <a:pt x="9123" y="18394"/>
                  <a:pt x="9272" y="18270"/>
                </a:cubicBezTo>
                <a:lnTo>
                  <a:pt x="12071" y="15655"/>
                </a:lnTo>
                <a:lnTo>
                  <a:pt x="7350" y="10738"/>
                </a:lnTo>
                <a:cubicBezTo>
                  <a:pt x="7350" y="10769"/>
                  <a:pt x="7350" y="10769"/>
                  <a:pt x="7350" y="10800"/>
                </a:cubicBezTo>
                <a:lnTo>
                  <a:pt x="7350" y="16402"/>
                </a:lnTo>
                <a:lnTo>
                  <a:pt x="7926" y="16402"/>
                </a:lnTo>
                <a:cubicBezTo>
                  <a:pt x="8097" y="16402"/>
                  <a:pt x="8226" y="16589"/>
                  <a:pt x="8226" y="16838"/>
                </a:cubicBezTo>
                <a:cubicBezTo>
                  <a:pt x="8226" y="17087"/>
                  <a:pt x="8097" y="17274"/>
                  <a:pt x="7926" y="17274"/>
                </a:cubicBezTo>
                <a:lnTo>
                  <a:pt x="7350" y="17274"/>
                </a:lnTo>
                <a:lnTo>
                  <a:pt x="7350" y="19670"/>
                </a:lnTo>
                <a:cubicBezTo>
                  <a:pt x="7350" y="20262"/>
                  <a:pt x="7691" y="20729"/>
                  <a:pt x="8076" y="20729"/>
                </a:cubicBezTo>
                <a:lnTo>
                  <a:pt x="20275" y="20729"/>
                </a:lnTo>
                <a:cubicBezTo>
                  <a:pt x="20681" y="20729"/>
                  <a:pt x="21002" y="20262"/>
                  <a:pt x="21002" y="19670"/>
                </a:cubicBezTo>
                <a:lnTo>
                  <a:pt x="21002" y="10800"/>
                </a:lnTo>
                <a:cubicBezTo>
                  <a:pt x="21002" y="10209"/>
                  <a:pt x="20681" y="9742"/>
                  <a:pt x="20275" y="9742"/>
                </a:cubicBezTo>
                <a:close/>
                <a:moveTo>
                  <a:pt x="20650" y="2462"/>
                </a:moveTo>
                <a:lnTo>
                  <a:pt x="20775" y="2462"/>
                </a:lnTo>
                <a:cubicBezTo>
                  <a:pt x="20920" y="2462"/>
                  <a:pt x="21065" y="2643"/>
                  <a:pt x="21065" y="2914"/>
                </a:cubicBezTo>
                <a:cubicBezTo>
                  <a:pt x="21065" y="3155"/>
                  <a:pt x="20920" y="3335"/>
                  <a:pt x="20775" y="3335"/>
                </a:cubicBezTo>
                <a:lnTo>
                  <a:pt x="20650" y="3335"/>
                </a:lnTo>
                <a:cubicBezTo>
                  <a:pt x="20484" y="3335"/>
                  <a:pt x="20360" y="3155"/>
                  <a:pt x="20360" y="2914"/>
                </a:cubicBezTo>
                <a:cubicBezTo>
                  <a:pt x="20360" y="2643"/>
                  <a:pt x="20484" y="2462"/>
                  <a:pt x="20650" y="2462"/>
                </a:cubicBezTo>
                <a:close/>
                <a:moveTo>
                  <a:pt x="18772" y="2462"/>
                </a:moveTo>
                <a:lnTo>
                  <a:pt x="19402" y="2462"/>
                </a:lnTo>
                <a:cubicBezTo>
                  <a:pt x="19549" y="2462"/>
                  <a:pt x="19697" y="2643"/>
                  <a:pt x="19697" y="2914"/>
                </a:cubicBezTo>
                <a:cubicBezTo>
                  <a:pt x="19697" y="3155"/>
                  <a:pt x="19549" y="3335"/>
                  <a:pt x="19402" y="3335"/>
                </a:cubicBezTo>
                <a:lnTo>
                  <a:pt x="18772" y="3335"/>
                </a:lnTo>
                <a:cubicBezTo>
                  <a:pt x="18603" y="3335"/>
                  <a:pt x="18456" y="3155"/>
                  <a:pt x="18456" y="2914"/>
                </a:cubicBezTo>
                <a:cubicBezTo>
                  <a:pt x="18456" y="2643"/>
                  <a:pt x="18603" y="2462"/>
                  <a:pt x="18772" y="2462"/>
                </a:cubicBezTo>
                <a:close/>
                <a:moveTo>
                  <a:pt x="15545" y="2462"/>
                </a:moveTo>
                <a:lnTo>
                  <a:pt x="17475" y="2462"/>
                </a:lnTo>
                <a:cubicBezTo>
                  <a:pt x="17645" y="2462"/>
                  <a:pt x="17772" y="2643"/>
                  <a:pt x="17772" y="2914"/>
                </a:cubicBezTo>
                <a:cubicBezTo>
                  <a:pt x="17772" y="3155"/>
                  <a:pt x="17645" y="3335"/>
                  <a:pt x="17475" y="3335"/>
                </a:cubicBezTo>
                <a:lnTo>
                  <a:pt x="15545" y="3335"/>
                </a:lnTo>
                <a:cubicBezTo>
                  <a:pt x="15376" y="3335"/>
                  <a:pt x="15248" y="3155"/>
                  <a:pt x="15248" y="2914"/>
                </a:cubicBezTo>
                <a:cubicBezTo>
                  <a:pt x="15248" y="2643"/>
                  <a:pt x="15376" y="2462"/>
                  <a:pt x="15545" y="2462"/>
                </a:cubicBezTo>
                <a:close/>
                <a:moveTo>
                  <a:pt x="14229" y="2023"/>
                </a:moveTo>
                <a:lnTo>
                  <a:pt x="9037" y="6785"/>
                </a:lnTo>
                <a:lnTo>
                  <a:pt x="11580" y="8870"/>
                </a:lnTo>
                <a:cubicBezTo>
                  <a:pt x="11601" y="8870"/>
                  <a:pt x="11601" y="8870"/>
                  <a:pt x="11601" y="8901"/>
                </a:cubicBezTo>
                <a:lnTo>
                  <a:pt x="14229" y="8901"/>
                </a:lnTo>
                <a:lnTo>
                  <a:pt x="14229" y="6131"/>
                </a:lnTo>
                <a:lnTo>
                  <a:pt x="13011" y="6131"/>
                </a:lnTo>
                <a:cubicBezTo>
                  <a:pt x="12862" y="6131"/>
                  <a:pt x="12712" y="5945"/>
                  <a:pt x="12712" y="5696"/>
                </a:cubicBezTo>
                <a:cubicBezTo>
                  <a:pt x="12712" y="5478"/>
                  <a:pt x="12862" y="5260"/>
                  <a:pt x="13011" y="5260"/>
                </a:cubicBezTo>
                <a:lnTo>
                  <a:pt x="14229" y="5260"/>
                </a:lnTo>
                <a:close/>
                <a:moveTo>
                  <a:pt x="1282" y="840"/>
                </a:moveTo>
                <a:cubicBezTo>
                  <a:pt x="897" y="840"/>
                  <a:pt x="577" y="1338"/>
                  <a:pt x="577" y="1899"/>
                </a:cubicBezTo>
                <a:lnTo>
                  <a:pt x="577" y="10800"/>
                </a:lnTo>
                <a:cubicBezTo>
                  <a:pt x="577" y="11391"/>
                  <a:pt x="897" y="11827"/>
                  <a:pt x="1282" y="11827"/>
                </a:cubicBezTo>
                <a:lnTo>
                  <a:pt x="6751" y="11827"/>
                </a:lnTo>
                <a:lnTo>
                  <a:pt x="6751" y="10800"/>
                </a:lnTo>
                <a:cubicBezTo>
                  <a:pt x="6751" y="10427"/>
                  <a:pt x="6837" y="10084"/>
                  <a:pt x="6965" y="9804"/>
                </a:cubicBezTo>
                <a:cubicBezTo>
                  <a:pt x="7179" y="9244"/>
                  <a:pt x="7606" y="8901"/>
                  <a:pt x="8076" y="8901"/>
                </a:cubicBezTo>
                <a:lnTo>
                  <a:pt x="10405" y="8901"/>
                </a:lnTo>
                <a:lnTo>
                  <a:pt x="8461" y="7283"/>
                </a:lnTo>
                <a:lnTo>
                  <a:pt x="8396" y="7345"/>
                </a:lnTo>
                <a:cubicBezTo>
                  <a:pt x="8012" y="7719"/>
                  <a:pt x="7563" y="7905"/>
                  <a:pt x="7136" y="7905"/>
                </a:cubicBezTo>
                <a:cubicBezTo>
                  <a:pt x="6666" y="7905"/>
                  <a:pt x="6239" y="7719"/>
                  <a:pt x="5833" y="7314"/>
                </a:cubicBezTo>
                <a:lnTo>
                  <a:pt x="2820" y="10115"/>
                </a:lnTo>
                <a:cubicBezTo>
                  <a:pt x="2756" y="10146"/>
                  <a:pt x="2713" y="10178"/>
                  <a:pt x="2649" y="10178"/>
                </a:cubicBezTo>
                <a:cubicBezTo>
                  <a:pt x="2542" y="10178"/>
                  <a:pt x="2457" y="10115"/>
                  <a:pt x="2393" y="9991"/>
                </a:cubicBezTo>
                <a:cubicBezTo>
                  <a:pt x="2307" y="9773"/>
                  <a:pt x="2350" y="9524"/>
                  <a:pt x="2500" y="9399"/>
                </a:cubicBezTo>
                <a:lnTo>
                  <a:pt x="5299" y="6785"/>
                </a:lnTo>
                <a:lnTo>
                  <a:pt x="1560" y="2863"/>
                </a:lnTo>
                <a:cubicBezTo>
                  <a:pt x="1431" y="2739"/>
                  <a:pt x="1389" y="2459"/>
                  <a:pt x="1496" y="2272"/>
                </a:cubicBezTo>
                <a:cubicBezTo>
                  <a:pt x="1581" y="2085"/>
                  <a:pt x="1773" y="2054"/>
                  <a:pt x="1901" y="2179"/>
                </a:cubicBezTo>
                <a:lnTo>
                  <a:pt x="6089" y="6536"/>
                </a:lnTo>
                <a:cubicBezTo>
                  <a:pt x="6687" y="7159"/>
                  <a:pt x="7456" y="7190"/>
                  <a:pt x="8076" y="6629"/>
                </a:cubicBezTo>
                <a:lnTo>
                  <a:pt x="14015" y="1183"/>
                </a:lnTo>
                <a:cubicBezTo>
                  <a:pt x="13866" y="996"/>
                  <a:pt x="13716" y="840"/>
                  <a:pt x="13503" y="840"/>
                </a:cubicBezTo>
                <a:close/>
                <a:moveTo>
                  <a:pt x="1282" y="0"/>
                </a:moveTo>
                <a:lnTo>
                  <a:pt x="13503" y="0"/>
                </a:lnTo>
                <a:cubicBezTo>
                  <a:pt x="14229" y="0"/>
                  <a:pt x="14827" y="840"/>
                  <a:pt x="14827" y="1899"/>
                </a:cubicBezTo>
                <a:lnTo>
                  <a:pt x="14827" y="5260"/>
                </a:lnTo>
                <a:lnTo>
                  <a:pt x="16836" y="5260"/>
                </a:lnTo>
                <a:cubicBezTo>
                  <a:pt x="17007" y="5260"/>
                  <a:pt x="17135" y="5478"/>
                  <a:pt x="17135" y="5696"/>
                </a:cubicBezTo>
                <a:cubicBezTo>
                  <a:pt x="17135" y="5945"/>
                  <a:pt x="17007" y="6131"/>
                  <a:pt x="16836" y="6131"/>
                </a:cubicBezTo>
                <a:lnTo>
                  <a:pt x="14827" y="6131"/>
                </a:lnTo>
                <a:lnTo>
                  <a:pt x="14827" y="8901"/>
                </a:lnTo>
                <a:lnTo>
                  <a:pt x="20275" y="8901"/>
                </a:lnTo>
                <a:cubicBezTo>
                  <a:pt x="21002" y="8901"/>
                  <a:pt x="21600" y="9742"/>
                  <a:pt x="21600" y="10800"/>
                </a:cubicBezTo>
                <a:lnTo>
                  <a:pt x="21600" y="19670"/>
                </a:lnTo>
                <a:cubicBezTo>
                  <a:pt x="21600" y="20729"/>
                  <a:pt x="21002" y="21600"/>
                  <a:pt x="20275" y="21600"/>
                </a:cubicBezTo>
                <a:lnTo>
                  <a:pt x="8076" y="21600"/>
                </a:lnTo>
                <a:cubicBezTo>
                  <a:pt x="7350" y="21600"/>
                  <a:pt x="6751" y="20729"/>
                  <a:pt x="6751" y="19670"/>
                </a:cubicBezTo>
                <a:lnTo>
                  <a:pt x="6751" y="17274"/>
                </a:lnTo>
                <a:lnTo>
                  <a:pt x="4743" y="17274"/>
                </a:lnTo>
                <a:cubicBezTo>
                  <a:pt x="4572" y="17274"/>
                  <a:pt x="4444" y="17087"/>
                  <a:pt x="4444" y="16838"/>
                </a:cubicBezTo>
                <a:cubicBezTo>
                  <a:pt x="4444" y="16589"/>
                  <a:pt x="4572" y="16402"/>
                  <a:pt x="4743" y="16402"/>
                </a:cubicBezTo>
                <a:lnTo>
                  <a:pt x="6751" y="16402"/>
                </a:lnTo>
                <a:lnTo>
                  <a:pt x="6751" y="12699"/>
                </a:lnTo>
                <a:lnTo>
                  <a:pt x="1282" y="12699"/>
                </a:lnTo>
                <a:cubicBezTo>
                  <a:pt x="577" y="12699"/>
                  <a:pt x="0" y="11858"/>
                  <a:pt x="0" y="10800"/>
                </a:cubicBezTo>
                <a:lnTo>
                  <a:pt x="0" y="1899"/>
                </a:lnTo>
                <a:cubicBezTo>
                  <a:pt x="0" y="840"/>
                  <a:pt x="577" y="0"/>
                  <a:pt x="1282" y="0"/>
                </a:cubicBezTo>
                <a:close/>
              </a:path>
            </a:pathLst>
          </a:cu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grpSp>
        <p:nvGrpSpPr>
          <p:cNvPr id="447" name="Group"/>
          <p:cNvGrpSpPr/>
          <p:nvPr/>
        </p:nvGrpSpPr>
        <p:grpSpPr>
          <a:xfrm>
            <a:off x="5753505" y="3320484"/>
            <a:ext cx="3952345" cy="1154009"/>
            <a:chOff x="0" y="0"/>
            <a:chExt cx="3952344" cy="1154007"/>
          </a:xfrm>
        </p:grpSpPr>
        <p:sp>
          <p:nvSpPr>
            <p:cNvPr id="437" name="Freeform: Shape 252"/>
            <p:cNvSpPr/>
            <p:nvPr/>
          </p:nvSpPr>
          <p:spPr>
            <a:xfrm>
              <a:off x="0" y="0"/>
              <a:ext cx="234310"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F6B85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438" name="Freeform: Shape 253"/>
            <p:cNvSpPr/>
            <p:nvPr/>
          </p:nvSpPr>
          <p:spPr>
            <a:xfrm>
              <a:off x="413295" y="0"/>
              <a:ext cx="234310"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F6B85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439" name="Freeform: Shape 254"/>
            <p:cNvSpPr/>
            <p:nvPr/>
          </p:nvSpPr>
          <p:spPr>
            <a:xfrm>
              <a:off x="826591" y="0"/>
              <a:ext cx="234310"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F6B85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440" name="Freeform: Shape 255"/>
            <p:cNvSpPr/>
            <p:nvPr/>
          </p:nvSpPr>
          <p:spPr>
            <a:xfrm>
              <a:off x="1238260" y="0"/>
              <a:ext cx="234310"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833" y="0"/>
                    <a:pt x="21600" y="746"/>
                    <a:pt x="21600" y="1678"/>
                  </a:cubicBezTo>
                  <a:lnTo>
                    <a:pt x="21600" y="19922"/>
                  </a:lnTo>
                  <a:cubicBezTo>
                    <a:pt x="21600" y="20854"/>
                    <a:pt x="16833" y="21600"/>
                    <a:pt x="10874" y="21600"/>
                  </a:cubicBezTo>
                  <a:close/>
                </a:path>
              </a:pathLst>
            </a:custGeom>
            <a:solidFill>
              <a:srgbClr val="F6B85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441" name="Freeform: Shape 256"/>
            <p:cNvSpPr/>
            <p:nvPr/>
          </p:nvSpPr>
          <p:spPr>
            <a:xfrm>
              <a:off x="1653183" y="0"/>
              <a:ext cx="234311"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F6B85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442" name="Freeform: Shape 257"/>
            <p:cNvSpPr/>
            <p:nvPr/>
          </p:nvSpPr>
          <p:spPr>
            <a:xfrm>
              <a:off x="2064852" y="0"/>
              <a:ext cx="235937"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82" y="21600"/>
                    <a:pt x="0" y="20854"/>
                    <a:pt x="0" y="19922"/>
                  </a:cubicBezTo>
                  <a:lnTo>
                    <a:pt x="0" y="1678"/>
                  </a:lnTo>
                  <a:cubicBezTo>
                    <a:pt x="0" y="746"/>
                    <a:pt x="4882" y="0"/>
                    <a:pt x="10800" y="0"/>
                  </a:cubicBezTo>
                  <a:cubicBezTo>
                    <a:pt x="16718" y="0"/>
                    <a:pt x="21600" y="746"/>
                    <a:pt x="21600" y="1678"/>
                  </a:cubicBezTo>
                  <a:lnTo>
                    <a:pt x="21600" y="19922"/>
                  </a:lnTo>
                  <a:cubicBezTo>
                    <a:pt x="21600" y="20854"/>
                    <a:pt x="16718" y="21600"/>
                    <a:pt x="10800" y="21600"/>
                  </a:cubicBezTo>
                  <a:close/>
                </a:path>
              </a:pathLst>
            </a:custGeom>
            <a:solidFill>
              <a:srgbClr val="F6B85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443" name="Freeform: Shape 258"/>
            <p:cNvSpPr/>
            <p:nvPr/>
          </p:nvSpPr>
          <p:spPr>
            <a:xfrm>
              <a:off x="2478147" y="0"/>
              <a:ext cx="234310"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833" y="0"/>
                    <a:pt x="21600" y="746"/>
                    <a:pt x="21600" y="1678"/>
                  </a:cubicBezTo>
                  <a:lnTo>
                    <a:pt x="21600" y="19922"/>
                  </a:lnTo>
                  <a:cubicBezTo>
                    <a:pt x="21600" y="20854"/>
                    <a:pt x="16833" y="21600"/>
                    <a:pt x="10874" y="21600"/>
                  </a:cubicBezTo>
                  <a:close/>
                </a:path>
              </a:pathLst>
            </a:custGeom>
            <a:solidFill>
              <a:srgbClr val="F6B85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444" name="Freeform: Shape 259"/>
            <p:cNvSpPr/>
            <p:nvPr/>
          </p:nvSpPr>
          <p:spPr>
            <a:xfrm>
              <a:off x="2891443" y="0"/>
              <a:ext cx="234311"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833" y="0"/>
                    <a:pt x="21600" y="746"/>
                    <a:pt x="21600" y="1678"/>
                  </a:cubicBezTo>
                  <a:lnTo>
                    <a:pt x="21600" y="19922"/>
                  </a:lnTo>
                  <a:cubicBezTo>
                    <a:pt x="21600" y="20854"/>
                    <a:pt x="16833" y="21600"/>
                    <a:pt x="10874" y="21600"/>
                  </a:cubicBezTo>
                  <a:close/>
                </a:path>
              </a:pathLst>
            </a:custGeom>
            <a:solidFill>
              <a:srgbClr val="F6B856"/>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445" name="Freeform: Shape 260"/>
            <p:cNvSpPr/>
            <p:nvPr/>
          </p:nvSpPr>
          <p:spPr>
            <a:xfrm>
              <a:off x="3306367" y="0"/>
              <a:ext cx="232683"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00" y="21600"/>
                    <a:pt x="0" y="20854"/>
                    <a:pt x="0" y="19922"/>
                  </a:cubicBezTo>
                  <a:lnTo>
                    <a:pt x="0" y="1678"/>
                  </a:lnTo>
                  <a:cubicBezTo>
                    <a:pt x="0" y="746"/>
                    <a:pt x="4800" y="0"/>
                    <a:pt x="10800" y="0"/>
                  </a:cubicBezTo>
                  <a:cubicBezTo>
                    <a:pt x="16800" y="0"/>
                    <a:pt x="21600" y="746"/>
                    <a:pt x="21600" y="1678"/>
                  </a:cubicBezTo>
                  <a:lnTo>
                    <a:pt x="21600" y="19922"/>
                  </a:lnTo>
                  <a:cubicBezTo>
                    <a:pt x="21600" y="20854"/>
                    <a:pt x="16800" y="21600"/>
                    <a:pt x="10800"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446" name="Freeform: Shape 261"/>
            <p:cNvSpPr/>
            <p:nvPr/>
          </p:nvSpPr>
          <p:spPr>
            <a:xfrm>
              <a:off x="3718034" y="0"/>
              <a:ext cx="234311"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684" y="0"/>
                    <a:pt x="21600" y="746"/>
                    <a:pt x="21600" y="1678"/>
                  </a:cubicBezTo>
                  <a:lnTo>
                    <a:pt x="21600" y="19922"/>
                  </a:lnTo>
                  <a:cubicBezTo>
                    <a:pt x="21600" y="20854"/>
                    <a:pt x="16684" y="21600"/>
                    <a:pt x="10874"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sp>
        <p:nvSpPr>
          <p:cNvPr id="448" name="Freeform: Shape 262"/>
          <p:cNvSpPr/>
          <p:nvPr/>
        </p:nvSpPr>
        <p:spPr>
          <a:xfrm>
            <a:off x="10177242" y="5014751"/>
            <a:ext cx="3972605" cy="15938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14"/>
                </a:moveTo>
                <a:cubicBezTo>
                  <a:pt x="21600" y="1249"/>
                  <a:pt x="20723" y="0"/>
                  <a:pt x="19644" y="0"/>
                </a:cubicBezTo>
                <a:lnTo>
                  <a:pt x="1956" y="0"/>
                </a:lnTo>
                <a:cubicBezTo>
                  <a:pt x="877" y="0"/>
                  <a:pt x="0" y="1249"/>
                  <a:pt x="0" y="2814"/>
                </a:cubicBezTo>
                <a:lnTo>
                  <a:pt x="0" y="21600"/>
                </a:lnTo>
                <a:lnTo>
                  <a:pt x="21600" y="21600"/>
                </a:lnTo>
                <a:close/>
              </a:path>
            </a:pathLst>
          </a:custGeom>
          <a:solidFill>
            <a:srgbClr val="ED475E">
              <a:alpha val="7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49" name="Freeform: Shape 525"/>
          <p:cNvSpPr/>
          <p:nvPr/>
        </p:nvSpPr>
        <p:spPr>
          <a:xfrm>
            <a:off x="11345938" y="5248951"/>
            <a:ext cx="1482497" cy="1056841"/>
          </a:xfrm>
          <a:custGeom>
            <a:avLst/>
            <a:gdLst/>
            <a:ahLst/>
            <a:cxnLst>
              <a:cxn ang="0">
                <a:pos x="wd2" y="hd2"/>
              </a:cxn>
              <a:cxn ang="5400000">
                <a:pos x="wd2" y="hd2"/>
              </a:cxn>
              <a:cxn ang="10800000">
                <a:pos x="wd2" y="hd2"/>
              </a:cxn>
              <a:cxn ang="16200000">
                <a:pos x="wd2" y="hd2"/>
              </a:cxn>
            </a:cxnLst>
            <a:rect l="0" t="0" r="r" b="b"/>
            <a:pathLst>
              <a:path w="21581" h="21600" fill="norm" stroke="1" extrusionOk="0">
                <a:moveTo>
                  <a:pt x="9085" y="9881"/>
                </a:moveTo>
                <a:cubicBezTo>
                  <a:pt x="9399" y="9881"/>
                  <a:pt x="9671" y="10169"/>
                  <a:pt x="9671" y="10531"/>
                </a:cubicBezTo>
                <a:cubicBezTo>
                  <a:pt x="9671" y="10916"/>
                  <a:pt x="9399" y="11205"/>
                  <a:pt x="9085" y="11205"/>
                </a:cubicBezTo>
                <a:cubicBezTo>
                  <a:pt x="8771" y="11205"/>
                  <a:pt x="8499" y="10916"/>
                  <a:pt x="8499" y="10531"/>
                </a:cubicBezTo>
                <a:cubicBezTo>
                  <a:pt x="8499" y="10169"/>
                  <a:pt x="8771" y="9881"/>
                  <a:pt x="9085" y="9881"/>
                </a:cubicBezTo>
                <a:close/>
                <a:moveTo>
                  <a:pt x="6742" y="9881"/>
                </a:moveTo>
                <a:cubicBezTo>
                  <a:pt x="7056" y="9881"/>
                  <a:pt x="7328" y="10169"/>
                  <a:pt x="7328" y="10531"/>
                </a:cubicBezTo>
                <a:cubicBezTo>
                  <a:pt x="7328" y="10916"/>
                  <a:pt x="7056" y="11205"/>
                  <a:pt x="6742" y="11205"/>
                </a:cubicBezTo>
                <a:cubicBezTo>
                  <a:pt x="6428" y="11205"/>
                  <a:pt x="6156" y="10916"/>
                  <a:pt x="6156" y="10531"/>
                </a:cubicBezTo>
                <a:cubicBezTo>
                  <a:pt x="6156" y="10169"/>
                  <a:pt x="6428" y="9881"/>
                  <a:pt x="6742" y="9881"/>
                </a:cubicBezTo>
                <a:close/>
                <a:moveTo>
                  <a:pt x="4399" y="9881"/>
                </a:moveTo>
                <a:cubicBezTo>
                  <a:pt x="4712" y="9881"/>
                  <a:pt x="4963" y="10169"/>
                  <a:pt x="4963" y="10531"/>
                </a:cubicBezTo>
                <a:cubicBezTo>
                  <a:pt x="4963" y="10916"/>
                  <a:pt x="4712" y="11205"/>
                  <a:pt x="4399" y="11205"/>
                </a:cubicBezTo>
                <a:cubicBezTo>
                  <a:pt x="4085" y="11205"/>
                  <a:pt x="3813" y="10916"/>
                  <a:pt x="3813" y="10531"/>
                </a:cubicBezTo>
                <a:cubicBezTo>
                  <a:pt x="3813" y="10169"/>
                  <a:pt x="4085" y="9881"/>
                  <a:pt x="4399" y="9881"/>
                </a:cubicBezTo>
                <a:close/>
                <a:moveTo>
                  <a:pt x="1788" y="6367"/>
                </a:moveTo>
                <a:cubicBezTo>
                  <a:pt x="1149" y="6367"/>
                  <a:pt x="596" y="6980"/>
                  <a:pt x="596" y="7763"/>
                </a:cubicBezTo>
                <a:lnTo>
                  <a:pt x="596" y="13029"/>
                </a:lnTo>
                <a:cubicBezTo>
                  <a:pt x="596" y="13812"/>
                  <a:pt x="1149" y="14424"/>
                  <a:pt x="1788" y="14424"/>
                </a:cubicBezTo>
                <a:lnTo>
                  <a:pt x="2405" y="14424"/>
                </a:lnTo>
                <a:cubicBezTo>
                  <a:pt x="2703" y="14424"/>
                  <a:pt x="2937" y="14718"/>
                  <a:pt x="2937" y="15061"/>
                </a:cubicBezTo>
                <a:lnTo>
                  <a:pt x="2937" y="17559"/>
                </a:lnTo>
                <a:lnTo>
                  <a:pt x="5469" y="14816"/>
                </a:lnTo>
                <a:cubicBezTo>
                  <a:pt x="5703" y="14571"/>
                  <a:pt x="6022" y="14424"/>
                  <a:pt x="6320" y="14424"/>
                </a:cubicBezTo>
                <a:lnTo>
                  <a:pt x="11683" y="14424"/>
                </a:lnTo>
                <a:cubicBezTo>
                  <a:pt x="12343" y="14424"/>
                  <a:pt x="12896" y="13812"/>
                  <a:pt x="12896" y="13029"/>
                </a:cubicBezTo>
                <a:lnTo>
                  <a:pt x="12896" y="7763"/>
                </a:lnTo>
                <a:cubicBezTo>
                  <a:pt x="12896" y="6980"/>
                  <a:pt x="12343" y="6367"/>
                  <a:pt x="11683" y="6367"/>
                </a:cubicBezTo>
                <a:close/>
                <a:moveTo>
                  <a:pt x="14647" y="2672"/>
                </a:moveTo>
                <a:cubicBezTo>
                  <a:pt x="16984" y="2672"/>
                  <a:pt x="19023" y="4752"/>
                  <a:pt x="19257" y="7444"/>
                </a:cubicBezTo>
                <a:lnTo>
                  <a:pt x="19257" y="7469"/>
                </a:lnTo>
                <a:cubicBezTo>
                  <a:pt x="19257" y="7787"/>
                  <a:pt x="19257" y="8937"/>
                  <a:pt x="19257" y="10870"/>
                </a:cubicBezTo>
                <a:cubicBezTo>
                  <a:pt x="19257" y="11188"/>
                  <a:pt x="19044" y="11433"/>
                  <a:pt x="18768" y="11433"/>
                </a:cubicBezTo>
                <a:lnTo>
                  <a:pt x="18747" y="11433"/>
                </a:lnTo>
                <a:cubicBezTo>
                  <a:pt x="17876" y="11433"/>
                  <a:pt x="17154" y="12216"/>
                  <a:pt x="17132" y="13170"/>
                </a:cubicBezTo>
                <a:cubicBezTo>
                  <a:pt x="17132" y="13880"/>
                  <a:pt x="17494" y="14541"/>
                  <a:pt x="18067" y="14834"/>
                </a:cubicBezTo>
                <a:cubicBezTo>
                  <a:pt x="18216" y="14908"/>
                  <a:pt x="18280" y="15104"/>
                  <a:pt x="18216" y="15275"/>
                </a:cubicBezTo>
                <a:cubicBezTo>
                  <a:pt x="18152" y="15422"/>
                  <a:pt x="18067" y="15495"/>
                  <a:pt x="17940" y="15495"/>
                </a:cubicBezTo>
                <a:cubicBezTo>
                  <a:pt x="17897" y="15495"/>
                  <a:pt x="17855" y="15471"/>
                  <a:pt x="17834" y="15471"/>
                </a:cubicBezTo>
                <a:cubicBezTo>
                  <a:pt x="17026" y="15055"/>
                  <a:pt x="16516" y="14149"/>
                  <a:pt x="16559" y="13146"/>
                </a:cubicBezTo>
                <a:cubicBezTo>
                  <a:pt x="16580" y="11849"/>
                  <a:pt x="17515" y="10797"/>
                  <a:pt x="18662" y="10748"/>
                </a:cubicBezTo>
                <a:cubicBezTo>
                  <a:pt x="18662" y="8912"/>
                  <a:pt x="18662" y="7811"/>
                  <a:pt x="18662" y="7493"/>
                </a:cubicBezTo>
                <a:cubicBezTo>
                  <a:pt x="18450" y="5168"/>
                  <a:pt x="16686" y="3358"/>
                  <a:pt x="14647" y="3358"/>
                </a:cubicBezTo>
                <a:cubicBezTo>
                  <a:pt x="13627" y="3358"/>
                  <a:pt x="12671" y="3798"/>
                  <a:pt x="11906" y="4581"/>
                </a:cubicBezTo>
                <a:cubicBezTo>
                  <a:pt x="11800" y="4703"/>
                  <a:pt x="11609" y="4703"/>
                  <a:pt x="11503" y="4557"/>
                </a:cubicBezTo>
                <a:cubicBezTo>
                  <a:pt x="11375" y="4410"/>
                  <a:pt x="11397" y="4214"/>
                  <a:pt x="11503" y="4067"/>
                </a:cubicBezTo>
                <a:cubicBezTo>
                  <a:pt x="12374" y="3162"/>
                  <a:pt x="13478" y="2672"/>
                  <a:pt x="14647" y="2672"/>
                </a:cubicBezTo>
                <a:close/>
                <a:moveTo>
                  <a:pt x="14662" y="0"/>
                </a:moveTo>
                <a:cubicBezTo>
                  <a:pt x="18216" y="0"/>
                  <a:pt x="21281" y="3208"/>
                  <a:pt x="21579" y="7298"/>
                </a:cubicBezTo>
                <a:cubicBezTo>
                  <a:pt x="21600" y="7469"/>
                  <a:pt x="21451" y="7641"/>
                  <a:pt x="21302" y="7641"/>
                </a:cubicBezTo>
                <a:lnTo>
                  <a:pt x="21281" y="7641"/>
                </a:lnTo>
                <a:cubicBezTo>
                  <a:pt x="21132" y="7641"/>
                  <a:pt x="21004" y="7518"/>
                  <a:pt x="20983" y="7347"/>
                </a:cubicBezTo>
                <a:cubicBezTo>
                  <a:pt x="20706" y="3624"/>
                  <a:pt x="17918" y="710"/>
                  <a:pt x="14662" y="710"/>
                </a:cubicBezTo>
                <a:cubicBezTo>
                  <a:pt x="11939" y="710"/>
                  <a:pt x="9513" y="2743"/>
                  <a:pt x="8661" y="5682"/>
                </a:cubicBezTo>
                <a:lnTo>
                  <a:pt x="11683" y="5682"/>
                </a:lnTo>
                <a:cubicBezTo>
                  <a:pt x="12683" y="5682"/>
                  <a:pt x="13492" y="6612"/>
                  <a:pt x="13492" y="7763"/>
                </a:cubicBezTo>
                <a:lnTo>
                  <a:pt x="13492" y="13029"/>
                </a:lnTo>
                <a:cubicBezTo>
                  <a:pt x="13492" y="14180"/>
                  <a:pt x="12683" y="15110"/>
                  <a:pt x="11683" y="15110"/>
                </a:cubicBezTo>
                <a:lnTo>
                  <a:pt x="11066" y="15110"/>
                </a:lnTo>
                <a:cubicBezTo>
                  <a:pt x="12087" y="16408"/>
                  <a:pt x="12981" y="17192"/>
                  <a:pt x="12981" y="17216"/>
                </a:cubicBezTo>
                <a:lnTo>
                  <a:pt x="13024" y="17241"/>
                </a:lnTo>
                <a:cubicBezTo>
                  <a:pt x="13322" y="17584"/>
                  <a:pt x="13598" y="17951"/>
                  <a:pt x="13811" y="18367"/>
                </a:cubicBezTo>
                <a:lnTo>
                  <a:pt x="14003" y="18808"/>
                </a:lnTo>
                <a:cubicBezTo>
                  <a:pt x="14684" y="20106"/>
                  <a:pt x="15918" y="20914"/>
                  <a:pt x="17237" y="20914"/>
                </a:cubicBezTo>
                <a:cubicBezTo>
                  <a:pt x="19302" y="20914"/>
                  <a:pt x="20983" y="18980"/>
                  <a:pt x="20983" y="16604"/>
                </a:cubicBezTo>
                <a:cubicBezTo>
                  <a:pt x="20983" y="16408"/>
                  <a:pt x="21111" y="16261"/>
                  <a:pt x="21281" y="16261"/>
                </a:cubicBezTo>
                <a:cubicBezTo>
                  <a:pt x="21430" y="16261"/>
                  <a:pt x="21579" y="16408"/>
                  <a:pt x="21579" y="16604"/>
                </a:cubicBezTo>
                <a:cubicBezTo>
                  <a:pt x="21579" y="19371"/>
                  <a:pt x="19621" y="21600"/>
                  <a:pt x="17237" y="21600"/>
                </a:cubicBezTo>
                <a:cubicBezTo>
                  <a:pt x="15705" y="21600"/>
                  <a:pt x="14279" y="20669"/>
                  <a:pt x="13492" y="19151"/>
                </a:cubicBezTo>
                <a:lnTo>
                  <a:pt x="13279" y="18710"/>
                </a:lnTo>
                <a:cubicBezTo>
                  <a:pt x="13109" y="18367"/>
                  <a:pt x="12896" y="18049"/>
                  <a:pt x="12620" y="17755"/>
                </a:cubicBezTo>
                <a:cubicBezTo>
                  <a:pt x="12492" y="17633"/>
                  <a:pt x="11406" y="16653"/>
                  <a:pt x="10300" y="15110"/>
                </a:cubicBezTo>
                <a:lnTo>
                  <a:pt x="6320" y="15110"/>
                </a:lnTo>
                <a:cubicBezTo>
                  <a:pt x="6150" y="15110"/>
                  <a:pt x="6001" y="15208"/>
                  <a:pt x="5873" y="15331"/>
                </a:cubicBezTo>
                <a:lnTo>
                  <a:pt x="3043" y="18392"/>
                </a:lnTo>
                <a:cubicBezTo>
                  <a:pt x="2979" y="18441"/>
                  <a:pt x="2873" y="18465"/>
                  <a:pt x="2767" y="18465"/>
                </a:cubicBezTo>
                <a:cubicBezTo>
                  <a:pt x="2703" y="18465"/>
                  <a:pt x="2639" y="18465"/>
                  <a:pt x="2596" y="18441"/>
                </a:cubicBezTo>
                <a:cubicBezTo>
                  <a:pt x="2447" y="18343"/>
                  <a:pt x="2341" y="18171"/>
                  <a:pt x="2341" y="17976"/>
                </a:cubicBezTo>
                <a:lnTo>
                  <a:pt x="2341" y="15110"/>
                </a:lnTo>
                <a:lnTo>
                  <a:pt x="1788" y="15110"/>
                </a:lnTo>
                <a:cubicBezTo>
                  <a:pt x="809" y="15110"/>
                  <a:pt x="0" y="14180"/>
                  <a:pt x="0" y="13029"/>
                </a:cubicBezTo>
                <a:lnTo>
                  <a:pt x="0" y="7763"/>
                </a:lnTo>
                <a:cubicBezTo>
                  <a:pt x="0" y="6612"/>
                  <a:pt x="809" y="5682"/>
                  <a:pt x="1788" y="5682"/>
                </a:cubicBezTo>
                <a:lnTo>
                  <a:pt x="8023" y="5682"/>
                </a:lnTo>
                <a:cubicBezTo>
                  <a:pt x="8895" y="2327"/>
                  <a:pt x="11619" y="0"/>
                  <a:pt x="14662" y="0"/>
                </a:cubicBezTo>
                <a:close/>
              </a:path>
            </a:pathLst>
          </a:cu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grpSp>
        <p:nvGrpSpPr>
          <p:cNvPr id="460" name="Group"/>
          <p:cNvGrpSpPr/>
          <p:nvPr/>
        </p:nvGrpSpPr>
        <p:grpSpPr>
          <a:xfrm>
            <a:off x="10203070" y="3354775"/>
            <a:ext cx="3919337" cy="1154008"/>
            <a:chOff x="0" y="0"/>
            <a:chExt cx="3919336" cy="1154007"/>
          </a:xfrm>
        </p:grpSpPr>
        <p:sp>
          <p:nvSpPr>
            <p:cNvPr id="450" name="Freeform: Shape 340"/>
            <p:cNvSpPr/>
            <p:nvPr/>
          </p:nvSpPr>
          <p:spPr>
            <a:xfrm>
              <a:off x="0" y="0"/>
              <a:ext cx="232449"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833" y="0"/>
                    <a:pt x="21600" y="746"/>
                    <a:pt x="21600" y="1678"/>
                  </a:cubicBezTo>
                  <a:lnTo>
                    <a:pt x="21600" y="19922"/>
                  </a:lnTo>
                  <a:cubicBezTo>
                    <a:pt x="21600" y="20854"/>
                    <a:pt x="16833" y="21600"/>
                    <a:pt x="10726" y="21600"/>
                  </a:cubicBezTo>
                  <a:close/>
                </a:path>
              </a:pathLst>
            </a:custGeom>
            <a:solidFill>
              <a:srgbClr val="ED475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451" name="Freeform: Shape 341"/>
            <p:cNvSpPr/>
            <p:nvPr/>
          </p:nvSpPr>
          <p:spPr>
            <a:xfrm>
              <a:off x="410012" y="0"/>
              <a:ext cx="232449"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916" y="21600"/>
                    <a:pt x="0" y="20854"/>
                    <a:pt x="0" y="19922"/>
                  </a:cubicBezTo>
                  <a:lnTo>
                    <a:pt x="0" y="1678"/>
                  </a:lnTo>
                  <a:cubicBezTo>
                    <a:pt x="0" y="746"/>
                    <a:pt x="4916" y="0"/>
                    <a:pt x="10726" y="0"/>
                  </a:cubicBezTo>
                  <a:cubicBezTo>
                    <a:pt x="16684" y="0"/>
                    <a:pt x="21600" y="746"/>
                    <a:pt x="21600" y="1678"/>
                  </a:cubicBezTo>
                  <a:lnTo>
                    <a:pt x="21600" y="19922"/>
                  </a:lnTo>
                  <a:cubicBezTo>
                    <a:pt x="21600" y="20854"/>
                    <a:pt x="16684" y="21600"/>
                    <a:pt x="10726" y="21600"/>
                  </a:cubicBezTo>
                  <a:close/>
                </a:path>
              </a:pathLst>
            </a:custGeom>
            <a:solidFill>
              <a:srgbClr val="ED475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452" name="Freeform: Shape 342"/>
            <p:cNvSpPr/>
            <p:nvPr/>
          </p:nvSpPr>
          <p:spPr>
            <a:xfrm>
              <a:off x="820025" y="0"/>
              <a:ext cx="230835"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950" y="21600"/>
                    <a:pt x="0" y="20854"/>
                    <a:pt x="0" y="19922"/>
                  </a:cubicBezTo>
                  <a:lnTo>
                    <a:pt x="0" y="1678"/>
                  </a:lnTo>
                  <a:cubicBezTo>
                    <a:pt x="0" y="746"/>
                    <a:pt x="4950" y="0"/>
                    <a:pt x="10800" y="0"/>
                  </a:cubicBezTo>
                  <a:cubicBezTo>
                    <a:pt x="16800" y="0"/>
                    <a:pt x="21600" y="746"/>
                    <a:pt x="21600" y="1678"/>
                  </a:cubicBezTo>
                  <a:lnTo>
                    <a:pt x="21600" y="19922"/>
                  </a:lnTo>
                  <a:cubicBezTo>
                    <a:pt x="21600" y="20854"/>
                    <a:pt x="16800" y="21600"/>
                    <a:pt x="10800" y="21600"/>
                  </a:cubicBezTo>
                  <a:close/>
                </a:path>
              </a:pathLst>
            </a:custGeom>
            <a:solidFill>
              <a:srgbClr val="ED475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453" name="Freeform: Shape 343"/>
            <p:cNvSpPr/>
            <p:nvPr/>
          </p:nvSpPr>
          <p:spPr>
            <a:xfrm>
              <a:off x="1230038" y="0"/>
              <a:ext cx="232449"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ED475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454" name="Freeform: Shape 344"/>
            <p:cNvSpPr/>
            <p:nvPr/>
          </p:nvSpPr>
          <p:spPr>
            <a:xfrm>
              <a:off x="1640051" y="0"/>
              <a:ext cx="232449"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ED475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455" name="Freeform: Shape 345"/>
            <p:cNvSpPr/>
            <p:nvPr/>
          </p:nvSpPr>
          <p:spPr>
            <a:xfrm>
              <a:off x="2046835" y="0"/>
              <a:ext cx="234063"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82" y="21600"/>
                    <a:pt x="0" y="20854"/>
                    <a:pt x="0" y="19922"/>
                  </a:cubicBezTo>
                  <a:lnTo>
                    <a:pt x="0" y="1678"/>
                  </a:lnTo>
                  <a:cubicBezTo>
                    <a:pt x="0" y="746"/>
                    <a:pt x="4882" y="0"/>
                    <a:pt x="10800" y="0"/>
                  </a:cubicBezTo>
                  <a:cubicBezTo>
                    <a:pt x="16718" y="0"/>
                    <a:pt x="21600" y="746"/>
                    <a:pt x="21600" y="1678"/>
                  </a:cubicBezTo>
                  <a:lnTo>
                    <a:pt x="21600" y="19922"/>
                  </a:lnTo>
                  <a:cubicBezTo>
                    <a:pt x="21600" y="20854"/>
                    <a:pt x="16718" y="21600"/>
                    <a:pt x="10800" y="21600"/>
                  </a:cubicBezTo>
                  <a:close/>
                </a:path>
              </a:pathLst>
            </a:custGeom>
            <a:solidFill>
              <a:srgbClr val="ED475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456" name="Freeform: Shape 346"/>
            <p:cNvSpPr/>
            <p:nvPr/>
          </p:nvSpPr>
          <p:spPr>
            <a:xfrm>
              <a:off x="2456848" y="0"/>
              <a:ext cx="232449"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833" y="0"/>
                    <a:pt x="21600" y="746"/>
                    <a:pt x="21600" y="1678"/>
                  </a:cubicBezTo>
                  <a:lnTo>
                    <a:pt x="21600" y="19922"/>
                  </a:lnTo>
                  <a:cubicBezTo>
                    <a:pt x="21600" y="20854"/>
                    <a:pt x="16833" y="21600"/>
                    <a:pt x="10874" y="21600"/>
                  </a:cubicBezTo>
                  <a:close/>
                </a:path>
              </a:pathLst>
            </a:custGeom>
            <a:solidFill>
              <a:srgbClr val="ED475E"/>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457" name="Freeform: Shape 347"/>
            <p:cNvSpPr/>
            <p:nvPr/>
          </p:nvSpPr>
          <p:spPr>
            <a:xfrm>
              <a:off x="2868469" y="0"/>
              <a:ext cx="232449"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458" name="Freeform: Shape 348"/>
            <p:cNvSpPr/>
            <p:nvPr/>
          </p:nvSpPr>
          <p:spPr>
            <a:xfrm>
              <a:off x="3276868" y="0"/>
              <a:ext cx="232449"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833" y="0"/>
                    <a:pt x="21600" y="746"/>
                    <a:pt x="21600" y="1678"/>
                  </a:cubicBezTo>
                  <a:lnTo>
                    <a:pt x="21600" y="19922"/>
                  </a:lnTo>
                  <a:cubicBezTo>
                    <a:pt x="21600" y="20854"/>
                    <a:pt x="16833" y="21600"/>
                    <a:pt x="10874"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459" name="Freeform: Shape 349"/>
            <p:cNvSpPr/>
            <p:nvPr/>
          </p:nvSpPr>
          <p:spPr>
            <a:xfrm>
              <a:off x="3686888" y="0"/>
              <a:ext cx="232449"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833" y="0"/>
                    <a:pt x="21600" y="746"/>
                    <a:pt x="21600" y="1678"/>
                  </a:cubicBezTo>
                  <a:lnTo>
                    <a:pt x="21600" y="19922"/>
                  </a:lnTo>
                  <a:cubicBezTo>
                    <a:pt x="21600" y="20854"/>
                    <a:pt x="16833" y="21600"/>
                    <a:pt x="10874" y="21600"/>
                  </a:cubicBezTo>
                  <a:close/>
                </a:path>
              </a:pathLst>
            </a:custGeom>
            <a:solidFill>
              <a:srgbClr val="C4C8CE">
                <a:alpha val="50000"/>
              </a:srgbClr>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sp>
        <p:nvSpPr>
          <p:cNvPr id="461" name="Freeform: Shape 350"/>
          <p:cNvSpPr/>
          <p:nvPr/>
        </p:nvSpPr>
        <p:spPr>
          <a:xfrm>
            <a:off x="14648211" y="5014751"/>
            <a:ext cx="3975350" cy="15938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14"/>
                </a:moveTo>
                <a:cubicBezTo>
                  <a:pt x="21600" y="1249"/>
                  <a:pt x="20723" y="0"/>
                  <a:pt x="19644" y="0"/>
                </a:cubicBezTo>
                <a:lnTo>
                  <a:pt x="1956" y="0"/>
                </a:lnTo>
                <a:cubicBezTo>
                  <a:pt x="877" y="0"/>
                  <a:pt x="0" y="1249"/>
                  <a:pt x="0" y="2814"/>
                </a:cubicBezTo>
                <a:lnTo>
                  <a:pt x="0" y="21600"/>
                </a:lnTo>
                <a:lnTo>
                  <a:pt x="21600" y="21600"/>
                </a:lnTo>
                <a:close/>
              </a:path>
            </a:pathLst>
          </a:custGeom>
          <a:solidFill>
            <a:srgbClr val="00608E">
              <a:alpha val="7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62" name="Freeform: Shape 526"/>
          <p:cNvSpPr/>
          <p:nvPr/>
        </p:nvSpPr>
        <p:spPr>
          <a:xfrm>
            <a:off x="15983044" y="5250234"/>
            <a:ext cx="1386632" cy="10542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077" y="9650"/>
                </a:moveTo>
                <a:cubicBezTo>
                  <a:pt x="16225" y="9650"/>
                  <a:pt x="16374" y="9776"/>
                  <a:pt x="16374" y="9924"/>
                </a:cubicBezTo>
                <a:lnTo>
                  <a:pt x="16374" y="10494"/>
                </a:lnTo>
                <a:lnTo>
                  <a:pt x="16945" y="10494"/>
                </a:lnTo>
                <a:cubicBezTo>
                  <a:pt x="17115" y="10494"/>
                  <a:pt x="17242" y="10642"/>
                  <a:pt x="17242" y="10811"/>
                </a:cubicBezTo>
                <a:cubicBezTo>
                  <a:pt x="17242" y="10958"/>
                  <a:pt x="17115" y="11106"/>
                  <a:pt x="16945" y="11106"/>
                </a:cubicBezTo>
                <a:lnTo>
                  <a:pt x="16374" y="11106"/>
                </a:lnTo>
                <a:lnTo>
                  <a:pt x="16374" y="11676"/>
                </a:lnTo>
                <a:cubicBezTo>
                  <a:pt x="16374" y="11845"/>
                  <a:pt x="16225" y="11972"/>
                  <a:pt x="16077" y="11972"/>
                </a:cubicBezTo>
                <a:cubicBezTo>
                  <a:pt x="15908" y="11972"/>
                  <a:pt x="15781" y="11845"/>
                  <a:pt x="15781" y="11676"/>
                </a:cubicBezTo>
                <a:lnTo>
                  <a:pt x="15781" y="11106"/>
                </a:lnTo>
                <a:lnTo>
                  <a:pt x="15209" y="11106"/>
                </a:lnTo>
                <a:cubicBezTo>
                  <a:pt x="15040" y="11106"/>
                  <a:pt x="14913" y="10958"/>
                  <a:pt x="14913" y="10811"/>
                </a:cubicBezTo>
                <a:cubicBezTo>
                  <a:pt x="14913" y="10642"/>
                  <a:pt x="15040" y="10494"/>
                  <a:pt x="15209" y="10494"/>
                </a:cubicBezTo>
                <a:lnTo>
                  <a:pt x="15781" y="10494"/>
                </a:lnTo>
                <a:lnTo>
                  <a:pt x="15781" y="9924"/>
                </a:lnTo>
                <a:cubicBezTo>
                  <a:pt x="15781" y="9776"/>
                  <a:pt x="15908" y="9650"/>
                  <a:pt x="16077" y="9650"/>
                </a:cubicBezTo>
                <a:close/>
                <a:moveTo>
                  <a:pt x="13986" y="5608"/>
                </a:moveTo>
                <a:cubicBezTo>
                  <a:pt x="14066" y="5608"/>
                  <a:pt x="14146" y="5634"/>
                  <a:pt x="14210" y="5687"/>
                </a:cubicBezTo>
                <a:lnTo>
                  <a:pt x="14913" y="6388"/>
                </a:lnTo>
                <a:cubicBezTo>
                  <a:pt x="15020" y="6515"/>
                  <a:pt x="15020" y="6706"/>
                  <a:pt x="14913" y="6812"/>
                </a:cubicBezTo>
                <a:cubicBezTo>
                  <a:pt x="14849" y="6876"/>
                  <a:pt x="14785" y="6897"/>
                  <a:pt x="14700" y="6897"/>
                </a:cubicBezTo>
                <a:cubicBezTo>
                  <a:pt x="14615" y="6897"/>
                  <a:pt x="14551" y="6876"/>
                  <a:pt x="14487" y="6812"/>
                </a:cubicBezTo>
                <a:lnTo>
                  <a:pt x="14252" y="6579"/>
                </a:lnTo>
                <a:lnTo>
                  <a:pt x="14252" y="6600"/>
                </a:lnTo>
                <a:cubicBezTo>
                  <a:pt x="14252" y="9551"/>
                  <a:pt x="12121" y="11801"/>
                  <a:pt x="9307" y="11801"/>
                </a:cubicBezTo>
                <a:lnTo>
                  <a:pt x="6259" y="11801"/>
                </a:lnTo>
                <a:cubicBezTo>
                  <a:pt x="6089" y="11801"/>
                  <a:pt x="5961" y="11674"/>
                  <a:pt x="5961" y="11504"/>
                </a:cubicBezTo>
                <a:cubicBezTo>
                  <a:pt x="5961" y="11334"/>
                  <a:pt x="6089" y="11207"/>
                  <a:pt x="6259" y="11207"/>
                </a:cubicBezTo>
                <a:lnTo>
                  <a:pt x="9307" y="11207"/>
                </a:lnTo>
                <a:cubicBezTo>
                  <a:pt x="11780" y="11207"/>
                  <a:pt x="13634" y="9232"/>
                  <a:pt x="13655" y="6643"/>
                </a:cubicBezTo>
                <a:lnTo>
                  <a:pt x="13485" y="6812"/>
                </a:lnTo>
                <a:cubicBezTo>
                  <a:pt x="13357" y="6940"/>
                  <a:pt x="13165" y="6940"/>
                  <a:pt x="13059" y="6812"/>
                </a:cubicBezTo>
                <a:cubicBezTo>
                  <a:pt x="12952" y="6706"/>
                  <a:pt x="12952" y="6515"/>
                  <a:pt x="13059" y="6388"/>
                </a:cubicBezTo>
                <a:lnTo>
                  <a:pt x="13762" y="5687"/>
                </a:lnTo>
                <a:cubicBezTo>
                  <a:pt x="13826" y="5634"/>
                  <a:pt x="13906" y="5608"/>
                  <a:pt x="13986" y="5608"/>
                </a:cubicBezTo>
                <a:close/>
                <a:moveTo>
                  <a:pt x="6933" y="5602"/>
                </a:moveTo>
                <a:cubicBezTo>
                  <a:pt x="7102" y="5602"/>
                  <a:pt x="7229" y="5750"/>
                  <a:pt x="7229" y="5897"/>
                </a:cubicBezTo>
                <a:lnTo>
                  <a:pt x="7229" y="6298"/>
                </a:lnTo>
                <a:lnTo>
                  <a:pt x="7631" y="6298"/>
                </a:lnTo>
                <a:cubicBezTo>
                  <a:pt x="7800" y="6298"/>
                  <a:pt x="7926" y="6424"/>
                  <a:pt x="7926" y="6593"/>
                </a:cubicBezTo>
                <a:cubicBezTo>
                  <a:pt x="7926" y="6762"/>
                  <a:pt x="7800" y="6888"/>
                  <a:pt x="7631" y="6888"/>
                </a:cubicBezTo>
                <a:lnTo>
                  <a:pt x="7229" y="6888"/>
                </a:lnTo>
                <a:lnTo>
                  <a:pt x="7229" y="7288"/>
                </a:lnTo>
                <a:cubicBezTo>
                  <a:pt x="7229" y="7436"/>
                  <a:pt x="7102" y="7583"/>
                  <a:pt x="6933" y="7583"/>
                </a:cubicBezTo>
                <a:cubicBezTo>
                  <a:pt x="6785" y="7583"/>
                  <a:pt x="6637" y="7436"/>
                  <a:pt x="6637" y="7288"/>
                </a:cubicBezTo>
                <a:lnTo>
                  <a:pt x="6637" y="6888"/>
                </a:lnTo>
                <a:lnTo>
                  <a:pt x="6257" y="6888"/>
                </a:lnTo>
                <a:cubicBezTo>
                  <a:pt x="6088" y="6888"/>
                  <a:pt x="5961" y="6762"/>
                  <a:pt x="5961" y="6593"/>
                </a:cubicBezTo>
                <a:cubicBezTo>
                  <a:pt x="5961" y="6424"/>
                  <a:pt x="6088" y="6298"/>
                  <a:pt x="6257" y="6298"/>
                </a:cubicBezTo>
                <a:lnTo>
                  <a:pt x="6637" y="6298"/>
                </a:lnTo>
                <a:lnTo>
                  <a:pt x="6637" y="5897"/>
                </a:lnTo>
                <a:cubicBezTo>
                  <a:pt x="6637" y="5750"/>
                  <a:pt x="6785" y="5602"/>
                  <a:pt x="6933" y="5602"/>
                </a:cubicBezTo>
                <a:close/>
                <a:moveTo>
                  <a:pt x="4144" y="5602"/>
                </a:moveTo>
                <a:cubicBezTo>
                  <a:pt x="4294" y="5602"/>
                  <a:pt x="4443" y="5751"/>
                  <a:pt x="4443" y="5900"/>
                </a:cubicBezTo>
                <a:lnTo>
                  <a:pt x="4443" y="13294"/>
                </a:lnTo>
                <a:lnTo>
                  <a:pt x="17477" y="13294"/>
                </a:lnTo>
                <a:cubicBezTo>
                  <a:pt x="17648" y="13294"/>
                  <a:pt x="17776" y="13421"/>
                  <a:pt x="17776" y="13591"/>
                </a:cubicBezTo>
                <a:cubicBezTo>
                  <a:pt x="17776" y="13761"/>
                  <a:pt x="17648" y="13889"/>
                  <a:pt x="17477" y="13889"/>
                </a:cubicBezTo>
                <a:lnTo>
                  <a:pt x="4144" y="13889"/>
                </a:lnTo>
                <a:cubicBezTo>
                  <a:pt x="3974" y="13889"/>
                  <a:pt x="3824" y="13761"/>
                  <a:pt x="3824" y="13591"/>
                </a:cubicBezTo>
                <a:lnTo>
                  <a:pt x="3824" y="5900"/>
                </a:lnTo>
                <a:cubicBezTo>
                  <a:pt x="3824" y="5751"/>
                  <a:pt x="3974" y="5602"/>
                  <a:pt x="4144" y="5602"/>
                </a:cubicBezTo>
                <a:close/>
                <a:moveTo>
                  <a:pt x="2326" y="4107"/>
                </a:moveTo>
                <a:lnTo>
                  <a:pt x="2326" y="15386"/>
                </a:lnTo>
                <a:lnTo>
                  <a:pt x="19273" y="15386"/>
                </a:lnTo>
                <a:lnTo>
                  <a:pt x="19273" y="4107"/>
                </a:lnTo>
                <a:close/>
                <a:moveTo>
                  <a:pt x="1686" y="2000"/>
                </a:moveTo>
                <a:cubicBezTo>
                  <a:pt x="1259" y="2000"/>
                  <a:pt x="918" y="2320"/>
                  <a:pt x="918" y="2745"/>
                </a:cubicBezTo>
                <a:cubicBezTo>
                  <a:pt x="918" y="3171"/>
                  <a:pt x="1259" y="3511"/>
                  <a:pt x="1686" y="3511"/>
                </a:cubicBezTo>
                <a:lnTo>
                  <a:pt x="19935" y="3511"/>
                </a:lnTo>
                <a:cubicBezTo>
                  <a:pt x="20362" y="3511"/>
                  <a:pt x="20682" y="3171"/>
                  <a:pt x="20682" y="2745"/>
                </a:cubicBezTo>
                <a:cubicBezTo>
                  <a:pt x="20682" y="2320"/>
                  <a:pt x="20362" y="2000"/>
                  <a:pt x="19935" y="2000"/>
                </a:cubicBezTo>
                <a:close/>
                <a:moveTo>
                  <a:pt x="10800" y="596"/>
                </a:moveTo>
                <a:cubicBezTo>
                  <a:pt x="10394" y="596"/>
                  <a:pt x="10053" y="936"/>
                  <a:pt x="10053" y="1341"/>
                </a:cubicBezTo>
                <a:cubicBezTo>
                  <a:pt x="10053" y="1362"/>
                  <a:pt x="10053" y="1383"/>
                  <a:pt x="10053" y="1405"/>
                </a:cubicBezTo>
                <a:lnTo>
                  <a:pt x="11547" y="1405"/>
                </a:lnTo>
                <a:cubicBezTo>
                  <a:pt x="11547" y="1383"/>
                  <a:pt x="11547" y="1362"/>
                  <a:pt x="11547" y="1341"/>
                </a:cubicBezTo>
                <a:cubicBezTo>
                  <a:pt x="11547" y="936"/>
                  <a:pt x="11227" y="596"/>
                  <a:pt x="10800" y="596"/>
                </a:cubicBezTo>
                <a:close/>
                <a:moveTo>
                  <a:pt x="10800" y="0"/>
                </a:moveTo>
                <a:cubicBezTo>
                  <a:pt x="11547" y="0"/>
                  <a:pt x="12166" y="596"/>
                  <a:pt x="12166" y="1341"/>
                </a:cubicBezTo>
                <a:cubicBezTo>
                  <a:pt x="12166" y="1362"/>
                  <a:pt x="12166" y="1383"/>
                  <a:pt x="12166" y="1405"/>
                </a:cubicBezTo>
                <a:lnTo>
                  <a:pt x="19935" y="1405"/>
                </a:lnTo>
                <a:cubicBezTo>
                  <a:pt x="20682" y="1405"/>
                  <a:pt x="21280" y="2000"/>
                  <a:pt x="21280" y="2745"/>
                </a:cubicBezTo>
                <a:cubicBezTo>
                  <a:pt x="21280" y="3490"/>
                  <a:pt x="20682" y="4107"/>
                  <a:pt x="19935" y="4107"/>
                </a:cubicBezTo>
                <a:lnTo>
                  <a:pt x="19892" y="4107"/>
                </a:lnTo>
                <a:lnTo>
                  <a:pt x="19892" y="15386"/>
                </a:lnTo>
                <a:lnTo>
                  <a:pt x="21301" y="15386"/>
                </a:lnTo>
                <a:cubicBezTo>
                  <a:pt x="21472" y="15386"/>
                  <a:pt x="21600" y="15535"/>
                  <a:pt x="21600" y="15705"/>
                </a:cubicBezTo>
                <a:cubicBezTo>
                  <a:pt x="21600" y="15875"/>
                  <a:pt x="21472" y="16003"/>
                  <a:pt x="21301" y="16003"/>
                </a:cubicBezTo>
                <a:lnTo>
                  <a:pt x="14172" y="16003"/>
                </a:lnTo>
                <a:lnTo>
                  <a:pt x="15474" y="21238"/>
                </a:lnTo>
                <a:cubicBezTo>
                  <a:pt x="15538" y="21387"/>
                  <a:pt x="15432" y="21557"/>
                  <a:pt x="15261" y="21600"/>
                </a:cubicBezTo>
                <a:cubicBezTo>
                  <a:pt x="15240" y="21600"/>
                  <a:pt x="15218" y="21600"/>
                  <a:pt x="15197" y="21600"/>
                </a:cubicBezTo>
                <a:cubicBezTo>
                  <a:pt x="15069" y="21600"/>
                  <a:pt x="14941" y="21515"/>
                  <a:pt x="14898" y="21366"/>
                </a:cubicBezTo>
                <a:lnTo>
                  <a:pt x="13553" y="16003"/>
                </a:lnTo>
                <a:lnTo>
                  <a:pt x="7876" y="16003"/>
                </a:lnTo>
                <a:lnTo>
                  <a:pt x="6531" y="21366"/>
                </a:lnTo>
                <a:cubicBezTo>
                  <a:pt x="6489" y="21515"/>
                  <a:pt x="6382" y="21600"/>
                  <a:pt x="6254" y="21600"/>
                </a:cubicBezTo>
                <a:cubicBezTo>
                  <a:pt x="6232" y="21600"/>
                  <a:pt x="6190" y="21600"/>
                  <a:pt x="6168" y="21600"/>
                </a:cubicBezTo>
                <a:cubicBezTo>
                  <a:pt x="6019" y="21557"/>
                  <a:pt x="5912" y="21387"/>
                  <a:pt x="5955" y="21238"/>
                </a:cubicBezTo>
                <a:lnTo>
                  <a:pt x="7257" y="16003"/>
                </a:lnTo>
                <a:lnTo>
                  <a:pt x="299" y="16003"/>
                </a:lnTo>
                <a:cubicBezTo>
                  <a:pt x="128" y="16003"/>
                  <a:pt x="0" y="15875"/>
                  <a:pt x="0" y="15705"/>
                </a:cubicBezTo>
                <a:cubicBezTo>
                  <a:pt x="0" y="15535"/>
                  <a:pt x="128" y="15386"/>
                  <a:pt x="299" y="15386"/>
                </a:cubicBezTo>
                <a:lnTo>
                  <a:pt x="1729" y="15386"/>
                </a:lnTo>
                <a:lnTo>
                  <a:pt x="1729" y="4107"/>
                </a:lnTo>
                <a:lnTo>
                  <a:pt x="1686" y="4107"/>
                </a:lnTo>
                <a:cubicBezTo>
                  <a:pt x="939" y="4107"/>
                  <a:pt x="320" y="3490"/>
                  <a:pt x="320" y="2745"/>
                </a:cubicBezTo>
                <a:cubicBezTo>
                  <a:pt x="320" y="2000"/>
                  <a:pt x="939" y="1405"/>
                  <a:pt x="1686" y="1405"/>
                </a:cubicBezTo>
                <a:lnTo>
                  <a:pt x="9455" y="1405"/>
                </a:lnTo>
                <a:cubicBezTo>
                  <a:pt x="9455" y="1383"/>
                  <a:pt x="9455" y="1362"/>
                  <a:pt x="9455" y="1341"/>
                </a:cubicBezTo>
                <a:cubicBezTo>
                  <a:pt x="9455" y="596"/>
                  <a:pt x="10053" y="0"/>
                  <a:pt x="10800" y="0"/>
                </a:cubicBezTo>
                <a:close/>
              </a:path>
            </a:pathLst>
          </a:cu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63" name="Freeform: Shape 438"/>
          <p:cNvSpPr/>
          <p:nvPr/>
        </p:nvSpPr>
        <p:spPr>
          <a:xfrm>
            <a:off x="19119349" y="5049041"/>
            <a:ext cx="3952345" cy="1456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14"/>
                </a:moveTo>
                <a:cubicBezTo>
                  <a:pt x="21600" y="1249"/>
                  <a:pt x="20714" y="0"/>
                  <a:pt x="19644" y="0"/>
                </a:cubicBezTo>
                <a:lnTo>
                  <a:pt x="1956" y="0"/>
                </a:lnTo>
                <a:cubicBezTo>
                  <a:pt x="869" y="0"/>
                  <a:pt x="0" y="1249"/>
                  <a:pt x="0" y="2814"/>
                </a:cubicBezTo>
                <a:lnTo>
                  <a:pt x="0" y="21600"/>
                </a:lnTo>
                <a:lnTo>
                  <a:pt x="21600" y="21600"/>
                </a:lnTo>
                <a:close/>
              </a:path>
            </a:pathLst>
          </a:custGeom>
          <a:solidFill>
            <a:srgbClr val="2979BE">
              <a:alpha val="7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64" name="Freeform: Shape 527"/>
          <p:cNvSpPr/>
          <p:nvPr/>
        </p:nvSpPr>
        <p:spPr>
          <a:xfrm>
            <a:off x="20442794" y="5359535"/>
            <a:ext cx="1162731" cy="9042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820" y="16812"/>
                </a:moveTo>
                <a:cubicBezTo>
                  <a:pt x="14267" y="18644"/>
                  <a:pt x="13494" y="20078"/>
                  <a:pt x="12545" y="20872"/>
                </a:cubicBezTo>
                <a:cubicBezTo>
                  <a:pt x="14577" y="20519"/>
                  <a:pt x="16410" y="19592"/>
                  <a:pt x="17845" y="18246"/>
                </a:cubicBezTo>
                <a:cubicBezTo>
                  <a:pt x="16896" y="17607"/>
                  <a:pt x="15880" y="17143"/>
                  <a:pt x="14820" y="16812"/>
                </a:cubicBezTo>
                <a:close/>
                <a:moveTo>
                  <a:pt x="6802" y="16812"/>
                </a:moveTo>
                <a:cubicBezTo>
                  <a:pt x="5742" y="17143"/>
                  <a:pt x="4704" y="17607"/>
                  <a:pt x="3777" y="18246"/>
                </a:cubicBezTo>
                <a:cubicBezTo>
                  <a:pt x="5212" y="19592"/>
                  <a:pt x="7023" y="20519"/>
                  <a:pt x="9077" y="20872"/>
                </a:cubicBezTo>
                <a:cubicBezTo>
                  <a:pt x="8128" y="20078"/>
                  <a:pt x="7333" y="18644"/>
                  <a:pt x="6802" y="16812"/>
                </a:cubicBezTo>
                <a:close/>
                <a:moveTo>
                  <a:pt x="10800" y="16194"/>
                </a:moveTo>
                <a:cubicBezTo>
                  <a:pt x="9629" y="16194"/>
                  <a:pt x="8459" y="16349"/>
                  <a:pt x="7355" y="16636"/>
                </a:cubicBezTo>
                <a:cubicBezTo>
                  <a:pt x="8128" y="19283"/>
                  <a:pt x="9409" y="21026"/>
                  <a:pt x="10800" y="21026"/>
                </a:cubicBezTo>
                <a:cubicBezTo>
                  <a:pt x="12213" y="21026"/>
                  <a:pt x="13494" y="19283"/>
                  <a:pt x="14267" y="16636"/>
                </a:cubicBezTo>
                <a:cubicBezTo>
                  <a:pt x="13163" y="16349"/>
                  <a:pt x="12015" y="16194"/>
                  <a:pt x="10800" y="16194"/>
                </a:cubicBezTo>
                <a:close/>
                <a:moveTo>
                  <a:pt x="15593" y="10789"/>
                </a:moveTo>
                <a:cubicBezTo>
                  <a:pt x="15593" y="12819"/>
                  <a:pt x="15372" y="14672"/>
                  <a:pt x="14952" y="16239"/>
                </a:cubicBezTo>
                <a:cubicBezTo>
                  <a:pt x="16123" y="16636"/>
                  <a:pt x="17227" y="17165"/>
                  <a:pt x="18243" y="17827"/>
                </a:cubicBezTo>
                <a:cubicBezTo>
                  <a:pt x="19855" y="16128"/>
                  <a:pt x="20893" y="13878"/>
                  <a:pt x="21026" y="11385"/>
                </a:cubicBezTo>
                <a:cubicBezTo>
                  <a:pt x="20628" y="11164"/>
                  <a:pt x="18640" y="10921"/>
                  <a:pt x="15593" y="10789"/>
                </a:cubicBezTo>
                <a:close/>
                <a:moveTo>
                  <a:pt x="6029" y="10789"/>
                </a:moveTo>
                <a:cubicBezTo>
                  <a:pt x="2960" y="10921"/>
                  <a:pt x="1016" y="11164"/>
                  <a:pt x="596" y="11385"/>
                </a:cubicBezTo>
                <a:cubicBezTo>
                  <a:pt x="729" y="13878"/>
                  <a:pt x="1767" y="16128"/>
                  <a:pt x="3379" y="17827"/>
                </a:cubicBezTo>
                <a:cubicBezTo>
                  <a:pt x="4395" y="17165"/>
                  <a:pt x="5499" y="16636"/>
                  <a:pt x="6648" y="16239"/>
                </a:cubicBezTo>
                <a:cubicBezTo>
                  <a:pt x="6250" y="14672"/>
                  <a:pt x="6029" y="12819"/>
                  <a:pt x="6029" y="10789"/>
                </a:cubicBezTo>
                <a:close/>
                <a:moveTo>
                  <a:pt x="10800" y="10723"/>
                </a:moveTo>
                <a:cubicBezTo>
                  <a:pt x="9254" y="10723"/>
                  <a:pt x="7841" y="10745"/>
                  <a:pt x="6582" y="10789"/>
                </a:cubicBezTo>
                <a:cubicBezTo>
                  <a:pt x="6582" y="12731"/>
                  <a:pt x="6825" y="14540"/>
                  <a:pt x="7200" y="16084"/>
                </a:cubicBezTo>
                <a:cubicBezTo>
                  <a:pt x="8371" y="15797"/>
                  <a:pt x="9563" y="15621"/>
                  <a:pt x="10800" y="15621"/>
                </a:cubicBezTo>
                <a:cubicBezTo>
                  <a:pt x="12037" y="15621"/>
                  <a:pt x="13252" y="15797"/>
                  <a:pt x="14400" y="16084"/>
                </a:cubicBezTo>
                <a:cubicBezTo>
                  <a:pt x="14798" y="14540"/>
                  <a:pt x="15040" y="12731"/>
                  <a:pt x="15040" y="10789"/>
                </a:cubicBezTo>
                <a:cubicBezTo>
                  <a:pt x="13782" y="10745"/>
                  <a:pt x="12368" y="10723"/>
                  <a:pt x="10800" y="10723"/>
                </a:cubicBezTo>
                <a:close/>
                <a:moveTo>
                  <a:pt x="7200" y="5516"/>
                </a:moveTo>
                <a:cubicBezTo>
                  <a:pt x="6847" y="6928"/>
                  <a:pt x="6626" y="8516"/>
                  <a:pt x="6582" y="10215"/>
                </a:cubicBezTo>
                <a:cubicBezTo>
                  <a:pt x="7885" y="10171"/>
                  <a:pt x="9320" y="10149"/>
                  <a:pt x="10800" y="10149"/>
                </a:cubicBezTo>
                <a:cubicBezTo>
                  <a:pt x="12302" y="10149"/>
                  <a:pt x="13715" y="10171"/>
                  <a:pt x="15018" y="10215"/>
                </a:cubicBezTo>
                <a:cubicBezTo>
                  <a:pt x="14974" y="8516"/>
                  <a:pt x="14753" y="6906"/>
                  <a:pt x="14400" y="5516"/>
                </a:cubicBezTo>
                <a:cubicBezTo>
                  <a:pt x="13252" y="5825"/>
                  <a:pt x="12037" y="5979"/>
                  <a:pt x="10800" y="5979"/>
                </a:cubicBezTo>
                <a:cubicBezTo>
                  <a:pt x="9563" y="5979"/>
                  <a:pt x="8371" y="5825"/>
                  <a:pt x="7200" y="5516"/>
                </a:cubicBezTo>
                <a:close/>
                <a:moveTo>
                  <a:pt x="15615" y="5141"/>
                </a:moveTo>
                <a:cubicBezTo>
                  <a:pt x="15394" y="5207"/>
                  <a:pt x="15173" y="5295"/>
                  <a:pt x="14952" y="5339"/>
                </a:cubicBezTo>
                <a:cubicBezTo>
                  <a:pt x="15328" y="6796"/>
                  <a:pt x="15548" y="8450"/>
                  <a:pt x="15593" y="10237"/>
                </a:cubicBezTo>
                <a:cubicBezTo>
                  <a:pt x="16498" y="10282"/>
                  <a:pt x="17337" y="10326"/>
                  <a:pt x="18066" y="10392"/>
                </a:cubicBezTo>
                <a:cubicBezTo>
                  <a:pt x="19679" y="10502"/>
                  <a:pt x="20562" y="10657"/>
                  <a:pt x="21048" y="10811"/>
                </a:cubicBezTo>
                <a:lnTo>
                  <a:pt x="21048" y="10789"/>
                </a:lnTo>
                <a:cubicBezTo>
                  <a:pt x="21048" y="9421"/>
                  <a:pt x="20783" y="8097"/>
                  <a:pt x="20253" y="6818"/>
                </a:cubicBezTo>
                <a:cubicBezTo>
                  <a:pt x="19656" y="7965"/>
                  <a:pt x="19038" y="8958"/>
                  <a:pt x="18773" y="9377"/>
                </a:cubicBezTo>
                <a:cubicBezTo>
                  <a:pt x="18663" y="9531"/>
                  <a:pt x="18508" y="9620"/>
                  <a:pt x="18331" y="9620"/>
                </a:cubicBezTo>
                <a:cubicBezTo>
                  <a:pt x="18243" y="9620"/>
                  <a:pt x="18155" y="9598"/>
                  <a:pt x="18088" y="9553"/>
                </a:cubicBezTo>
                <a:lnTo>
                  <a:pt x="18066" y="9553"/>
                </a:lnTo>
                <a:cubicBezTo>
                  <a:pt x="18044" y="9553"/>
                  <a:pt x="18022" y="9531"/>
                  <a:pt x="18022" y="9509"/>
                </a:cubicBezTo>
                <a:cubicBezTo>
                  <a:pt x="18000" y="9509"/>
                  <a:pt x="17978" y="9487"/>
                  <a:pt x="17956" y="9487"/>
                </a:cubicBezTo>
                <a:cubicBezTo>
                  <a:pt x="17956" y="9487"/>
                  <a:pt x="17956" y="9487"/>
                  <a:pt x="17956" y="9465"/>
                </a:cubicBezTo>
                <a:cubicBezTo>
                  <a:pt x="17912" y="9443"/>
                  <a:pt x="17890" y="9399"/>
                  <a:pt x="17867" y="9377"/>
                </a:cubicBezTo>
                <a:cubicBezTo>
                  <a:pt x="17514" y="8825"/>
                  <a:pt x="16432" y="7016"/>
                  <a:pt x="15725" y="5406"/>
                </a:cubicBezTo>
                <a:cubicBezTo>
                  <a:pt x="15703" y="5339"/>
                  <a:pt x="15659" y="5251"/>
                  <a:pt x="15615" y="5185"/>
                </a:cubicBezTo>
                <a:cubicBezTo>
                  <a:pt x="15615" y="5163"/>
                  <a:pt x="15615" y="5141"/>
                  <a:pt x="15615" y="5141"/>
                </a:cubicBezTo>
                <a:close/>
                <a:moveTo>
                  <a:pt x="3379" y="3795"/>
                </a:moveTo>
                <a:cubicBezTo>
                  <a:pt x="1634" y="5626"/>
                  <a:pt x="574" y="8097"/>
                  <a:pt x="574" y="10789"/>
                </a:cubicBezTo>
                <a:lnTo>
                  <a:pt x="574" y="10811"/>
                </a:lnTo>
                <a:cubicBezTo>
                  <a:pt x="1038" y="10657"/>
                  <a:pt x="1944" y="10502"/>
                  <a:pt x="3556" y="10392"/>
                </a:cubicBezTo>
                <a:cubicBezTo>
                  <a:pt x="4285" y="10326"/>
                  <a:pt x="5124" y="10282"/>
                  <a:pt x="6029" y="10237"/>
                </a:cubicBezTo>
                <a:cubicBezTo>
                  <a:pt x="6052" y="8450"/>
                  <a:pt x="6294" y="6796"/>
                  <a:pt x="6648" y="5339"/>
                </a:cubicBezTo>
                <a:cubicBezTo>
                  <a:pt x="5499" y="4986"/>
                  <a:pt x="4395" y="4457"/>
                  <a:pt x="3379" y="3795"/>
                </a:cubicBezTo>
                <a:close/>
                <a:moveTo>
                  <a:pt x="18339" y="2359"/>
                </a:moveTo>
                <a:cubicBezTo>
                  <a:pt x="17812" y="2359"/>
                  <a:pt x="17417" y="2754"/>
                  <a:pt x="17417" y="3258"/>
                </a:cubicBezTo>
                <a:cubicBezTo>
                  <a:pt x="17417" y="3784"/>
                  <a:pt x="17812" y="4178"/>
                  <a:pt x="18339" y="4178"/>
                </a:cubicBezTo>
                <a:cubicBezTo>
                  <a:pt x="18844" y="4178"/>
                  <a:pt x="19239" y="3784"/>
                  <a:pt x="19239" y="3258"/>
                </a:cubicBezTo>
                <a:cubicBezTo>
                  <a:pt x="19239" y="2754"/>
                  <a:pt x="18844" y="2359"/>
                  <a:pt x="18339" y="2359"/>
                </a:cubicBezTo>
                <a:close/>
                <a:moveTo>
                  <a:pt x="18339" y="1789"/>
                </a:moveTo>
                <a:cubicBezTo>
                  <a:pt x="19151" y="1789"/>
                  <a:pt x="19809" y="2447"/>
                  <a:pt x="19809" y="3258"/>
                </a:cubicBezTo>
                <a:cubicBezTo>
                  <a:pt x="19809" y="4091"/>
                  <a:pt x="19151" y="4748"/>
                  <a:pt x="18339" y="4748"/>
                </a:cubicBezTo>
                <a:cubicBezTo>
                  <a:pt x="17505" y="4748"/>
                  <a:pt x="16847" y="4091"/>
                  <a:pt x="16847" y="3258"/>
                </a:cubicBezTo>
                <a:cubicBezTo>
                  <a:pt x="16847" y="2447"/>
                  <a:pt x="17505" y="1789"/>
                  <a:pt x="18339" y="1789"/>
                </a:cubicBezTo>
                <a:close/>
                <a:moveTo>
                  <a:pt x="12545" y="728"/>
                </a:moveTo>
                <a:cubicBezTo>
                  <a:pt x="13020" y="1125"/>
                  <a:pt x="13450" y="1682"/>
                  <a:pt x="13831" y="2372"/>
                </a:cubicBezTo>
                <a:lnTo>
                  <a:pt x="14343" y="3457"/>
                </a:lnTo>
                <a:lnTo>
                  <a:pt x="14365" y="3502"/>
                </a:lnTo>
                <a:cubicBezTo>
                  <a:pt x="14530" y="3909"/>
                  <a:pt x="14682" y="4346"/>
                  <a:pt x="14820" y="4810"/>
                </a:cubicBezTo>
                <a:cubicBezTo>
                  <a:pt x="15018" y="4744"/>
                  <a:pt x="15195" y="4677"/>
                  <a:pt x="15416" y="4611"/>
                </a:cubicBezTo>
                <a:cubicBezTo>
                  <a:pt x="15394" y="4567"/>
                  <a:pt x="15372" y="4545"/>
                  <a:pt x="15372" y="4523"/>
                </a:cubicBezTo>
                <a:cubicBezTo>
                  <a:pt x="15328" y="4391"/>
                  <a:pt x="15283" y="4258"/>
                  <a:pt x="15239" y="4126"/>
                </a:cubicBezTo>
                <a:cubicBezTo>
                  <a:pt x="15151" y="3795"/>
                  <a:pt x="15085" y="3508"/>
                  <a:pt x="15085" y="3265"/>
                </a:cubicBezTo>
                <a:cubicBezTo>
                  <a:pt x="15085" y="3177"/>
                  <a:pt x="15085" y="3067"/>
                  <a:pt x="15107" y="2979"/>
                </a:cubicBezTo>
                <a:cubicBezTo>
                  <a:pt x="15107" y="2956"/>
                  <a:pt x="15107" y="2934"/>
                  <a:pt x="15129" y="2912"/>
                </a:cubicBezTo>
                <a:lnTo>
                  <a:pt x="15132" y="2896"/>
                </a:lnTo>
                <a:lnTo>
                  <a:pt x="15173" y="2648"/>
                </a:lnTo>
                <a:cubicBezTo>
                  <a:pt x="15173" y="2626"/>
                  <a:pt x="15173" y="2603"/>
                  <a:pt x="15173" y="2603"/>
                </a:cubicBezTo>
                <a:cubicBezTo>
                  <a:pt x="15195" y="2515"/>
                  <a:pt x="15195" y="2427"/>
                  <a:pt x="15239" y="2339"/>
                </a:cubicBezTo>
                <a:cubicBezTo>
                  <a:pt x="15239" y="2317"/>
                  <a:pt x="15239" y="2317"/>
                  <a:pt x="15239" y="2295"/>
                </a:cubicBezTo>
                <a:cubicBezTo>
                  <a:pt x="15261" y="2206"/>
                  <a:pt x="15306" y="2118"/>
                  <a:pt x="15328" y="2052"/>
                </a:cubicBezTo>
                <a:cubicBezTo>
                  <a:pt x="15350" y="2008"/>
                  <a:pt x="15350" y="2008"/>
                  <a:pt x="15372" y="1986"/>
                </a:cubicBezTo>
                <a:cubicBezTo>
                  <a:pt x="15394" y="1897"/>
                  <a:pt x="15438" y="1853"/>
                  <a:pt x="15482" y="1765"/>
                </a:cubicBezTo>
                <a:lnTo>
                  <a:pt x="15482" y="1743"/>
                </a:lnTo>
                <a:cubicBezTo>
                  <a:pt x="15482" y="1721"/>
                  <a:pt x="15504" y="1721"/>
                  <a:pt x="15504" y="1699"/>
                </a:cubicBezTo>
                <a:cubicBezTo>
                  <a:pt x="14577" y="1236"/>
                  <a:pt x="13583" y="905"/>
                  <a:pt x="12545" y="728"/>
                </a:cubicBezTo>
                <a:close/>
                <a:moveTo>
                  <a:pt x="9077" y="728"/>
                </a:moveTo>
                <a:cubicBezTo>
                  <a:pt x="7023" y="1081"/>
                  <a:pt x="5212" y="2008"/>
                  <a:pt x="3777" y="3376"/>
                </a:cubicBezTo>
                <a:cubicBezTo>
                  <a:pt x="4704" y="3993"/>
                  <a:pt x="5742" y="4479"/>
                  <a:pt x="6802" y="4810"/>
                </a:cubicBezTo>
                <a:cubicBezTo>
                  <a:pt x="7333" y="2956"/>
                  <a:pt x="8128" y="1522"/>
                  <a:pt x="9077" y="728"/>
                </a:cubicBezTo>
                <a:close/>
                <a:moveTo>
                  <a:pt x="18331" y="618"/>
                </a:moveTo>
                <a:cubicBezTo>
                  <a:pt x="17404" y="618"/>
                  <a:pt x="16609" y="1081"/>
                  <a:pt x="16123" y="1765"/>
                </a:cubicBezTo>
                <a:cubicBezTo>
                  <a:pt x="16101" y="1787"/>
                  <a:pt x="16101" y="1809"/>
                  <a:pt x="16101" y="1831"/>
                </a:cubicBezTo>
                <a:cubicBezTo>
                  <a:pt x="16056" y="1875"/>
                  <a:pt x="16034" y="1920"/>
                  <a:pt x="15990" y="1986"/>
                </a:cubicBezTo>
                <a:cubicBezTo>
                  <a:pt x="15990" y="2008"/>
                  <a:pt x="15968" y="2008"/>
                  <a:pt x="15968" y="2052"/>
                </a:cubicBezTo>
                <a:cubicBezTo>
                  <a:pt x="15946" y="2096"/>
                  <a:pt x="15902" y="2140"/>
                  <a:pt x="15880" y="2184"/>
                </a:cubicBezTo>
                <a:cubicBezTo>
                  <a:pt x="15880" y="2228"/>
                  <a:pt x="15858" y="2228"/>
                  <a:pt x="15858" y="2250"/>
                </a:cubicBezTo>
                <a:lnTo>
                  <a:pt x="15812" y="2411"/>
                </a:lnTo>
                <a:lnTo>
                  <a:pt x="15725" y="2714"/>
                </a:lnTo>
                <a:cubicBezTo>
                  <a:pt x="15725" y="2736"/>
                  <a:pt x="15725" y="2758"/>
                  <a:pt x="15703" y="2780"/>
                </a:cubicBezTo>
                <a:cubicBezTo>
                  <a:pt x="15703" y="2846"/>
                  <a:pt x="15703" y="2890"/>
                  <a:pt x="15681" y="2956"/>
                </a:cubicBezTo>
                <a:cubicBezTo>
                  <a:pt x="15681" y="2979"/>
                  <a:pt x="15681" y="3001"/>
                  <a:pt x="15681" y="3023"/>
                </a:cubicBezTo>
                <a:cubicBezTo>
                  <a:pt x="15659" y="3111"/>
                  <a:pt x="15659" y="3177"/>
                  <a:pt x="15659" y="3265"/>
                </a:cubicBezTo>
                <a:cubicBezTo>
                  <a:pt x="15659" y="4413"/>
                  <a:pt x="17404" y="7612"/>
                  <a:pt x="18331" y="9024"/>
                </a:cubicBezTo>
                <a:cubicBezTo>
                  <a:pt x="18663" y="8494"/>
                  <a:pt x="19369" y="7325"/>
                  <a:pt x="19966" y="6156"/>
                </a:cubicBezTo>
                <a:cubicBezTo>
                  <a:pt x="20518" y="5008"/>
                  <a:pt x="20982" y="3861"/>
                  <a:pt x="20982" y="3265"/>
                </a:cubicBezTo>
                <a:cubicBezTo>
                  <a:pt x="20982" y="1809"/>
                  <a:pt x="19789" y="618"/>
                  <a:pt x="18331" y="618"/>
                </a:cubicBezTo>
                <a:close/>
                <a:moveTo>
                  <a:pt x="10800" y="574"/>
                </a:moveTo>
                <a:cubicBezTo>
                  <a:pt x="9409" y="574"/>
                  <a:pt x="8128" y="2339"/>
                  <a:pt x="7355" y="4964"/>
                </a:cubicBezTo>
                <a:cubicBezTo>
                  <a:pt x="8459" y="5273"/>
                  <a:pt x="9629" y="5428"/>
                  <a:pt x="10800" y="5428"/>
                </a:cubicBezTo>
                <a:lnTo>
                  <a:pt x="11653" y="5372"/>
                </a:lnTo>
                <a:lnTo>
                  <a:pt x="12567" y="5312"/>
                </a:lnTo>
                <a:cubicBezTo>
                  <a:pt x="13147" y="5235"/>
                  <a:pt x="13715" y="5119"/>
                  <a:pt x="14267" y="4964"/>
                </a:cubicBezTo>
                <a:lnTo>
                  <a:pt x="13835" y="3819"/>
                </a:lnTo>
                <a:lnTo>
                  <a:pt x="13586" y="3161"/>
                </a:lnTo>
                <a:cubicBezTo>
                  <a:pt x="12825" y="1554"/>
                  <a:pt x="11844" y="574"/>
                  <a:pt x="10800" y="574"/>
                </a:cubicBezTo>
                <a:close/>
                <a:moveTo>
                  <a:pt x="10800" y="0"/>
                </a:moveTo>
                <a:cubicBezTo>
                  <a:pt x="12545" y="0"/>
                  <a:pt x="14290" y="441"/>
                  <a:pt x="15814" y="1258"/>
                </a:cubicBezTo>
                <a:cubicBezTo>
                  <a:pt x="16410" y="507"/>
                  <a:pt x="17315" y="44"/>
                  <a:pt x="18331" y="44"/>
                </a:cubicBezTo>
                <a:cubicBezTo>
                  <a:pt x="20098" y="44"/>
                  <a:pt x="21556" y="1500"/>
                  <a:pt x="21556" y="3265"/>
                </a:cubicBezTo>
                <a:cubicBezTo>
                  <a:pt x="21556" y="3949"/>
                  <a:pt x="21114" y="5075"/>
                  <a:pt x="20562" y="6178"/>
                </a:cubicBezTo>
                <a:cubicBezTo>
                  <a:pt x="21247" y="7634"/>
                  <a:pt x="21600" y="9178"/>
                  <a:pt x="21600" y="10789"/>
                </a:cubicBezTo>
                <a:cubicBezTo>
                  <a:pt x="21600" y="10943"/>
                  <a:pt x="21600" y="11076"/>
                  <a:pt x="21600" y="11230"/>
                </a:cubicBezTo>
                <a:cubicBezTo>
                  <a:pt x="21600" y="11252"/>
                  <a:pt x="21600" y="11296"/>
                  <a:pt x="21600" y="11341"/>
                </a:cubicBezTo>
                <a:cubicBezTo>
                  <a:pt x="21313" y="17033"/>
                  <a:pt x="16587" y="21600"/>
                  <a:pt x="10800" y="21600"/>
                </a:cubicBezTo>
                <a:cubicBezTo>
                  <a:pt x="5036" y="21600"/>
                  <a:pt x="287" y="17033"/>
                  <a:pt x="22" y="11341"/>
                </a:cubicBezTo>
                <a:lnTo>
                  <a:pt x="0" y="11341"/>
                </a:lnTo>
                <a:cubicBezTo>
                  <a:pt x="0" y="11296"/>
                  <a:pt x="0" y="11252"/>
                  <a:pt x="22" y="11230"/>
                </a:cubicBezTo>
                <a:cubicBezTo>
                  <a:pt x="0" y="11076"/>
                  <a:pt x="0" y="10943"/>
                  <a:pt x="0" y="10789"/>
                </a:cubicBezTo>
                <a:cubicBezTo>
                  <a:pt x="0" y="4854"/>
                  <a:pt x="4859" y="0"/>
                  <a:pt x="10800" y="0"/>
                </a:cubicBezTo>
                <a:close/>
              </a:path>
            </a:pathLst>
          </a:cu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65" name="Freeform: Shape 513"/>
          <p:cNvSpPr/>
          <p:nvPr/>
        </p:nvSpPr>
        <p:spPr>
          <a:xfrm>
            <a:off x="19145039" y="3389064"/>
            <a:ext cx="229658" cy="1154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50" y="21600"/>
                </a:moveTo>
                <a:cubicBezTo>
                  <a:pt x="4800" y="21600"/>
                  <a:pt x="0" y="20854"/>
                  <a:pt x="0" y="19922"/>
                </a:cubicBezTo>
                <a:lnTo>
                  <a:pt x="0" y="1678"/>
                </a:lnTo>
                <a:cubicBezTo>
                  <a:pt x="0" y="746"/>
                  <a:pt x="4800" y="0"/>
                  <a:pt x="10650" y="0"/>
                </a:cubicBezTo>
                <a:cubicBezTo>
                  <a:pt x="16650" y="0"/>
                  <a:pt x="21600" y="746"/>
                  <a:pt x="21600" y="1678"/>
                </a:cubicBezTo>
                <a:lnTo>
                  <a:pt x="21600" y="19922"/>
                </a:lnTo>
                <a:cubicBezTo>
                  <a:pt x="21600" y="20854"/>
                  <a:pt x="16650" y="21600"/>
                  <a:pt x="10650" y="21600"/>
                </a:cubicBezTo>
                <a:close/>
              </a:path>
            </a:pathLst>
          </a:custGeom>
          <a:solidFill>
            <a:srgbClr val="2979B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66" name="Freeform: Shape 514"/>
          <p:cNvSpPr/>
          <p:nvPr/>
        </p:nvSpPr>
        <p:spPr>
          <a:xfrm>
            <a:off x="19551360" y="3389064"/>
            <a:ext cx="231263" cy="1154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916" y="21600"/>
                  <a:pt x="0" y="20854"/>
                  <a:pt x="0" y="19922"/>
                </a:cubicBezTo>
                <a:lnTo>
                  <a:pt x="0" y="1678"/>
                </a:lnTo>
                <a:cubicBezTo>
                  <a:pt x="0" y="746"/>
                  <a:pt x="4916" y="0"/>
                  <a:pt x="10726" y="0"/>
                </a:cubicBezTo>
                <a:cubicBezTo>
                  <a:pt x="16684" y="0"/>
                  <a:pt x="21600" y="746"/>
                  <a:pt x="21600" y="1678"/>
                </a:cubicBezTo>
                <a:lnTo>
                  <a:pt x="21600" y="19922"/>
                </a:lnTo>
                <a:cubicBezTo>
                  <a:pt x="21600" y="20854"/>
                  <a:pt x="16684" y="21600"/>
                  <a:pt x="10726" y="21600"/>
                </a:cubicBezTo>
                <a:close/>
              </a:path>
            </a:pathLst>
          </a:custGeom>
          <a:solidFill>
            <a:srgbClr val="2979B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67" name="Freeform: Shape 515"/>
          <p:cNvSpPr/>
          <p:nvPr/>
        </p:nvSpPr>
        <p:spPr>
          <a:xfrm>
            <a:off x="19959282" y="3389064"/>
            <a:ext cx="231264" cy="1154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833" y="0"/>
                  <a:pt x="21600" y="746"/>
                  <a:pt x="21600" y="1678"/>
                </a:cubicBezTo>
                <a:lnTo>
                  <a:pt x="21600" y="19922"/>
                </a:lnTo>
                <a:cubicBezTo>
                  <a:pt x="21600" y="20854"/>
                  <a:pt x="16833" y="21600"/>
                  <a:pt x="10874" y="21600"/>
                </a:cubicBezTo>
                <a:close/>
              </a:path>
            </a:pathLst>
          </a:custGeom>
          <a:solidFill>
            <a:srgbClr val="2979B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68" name="Freeform: Shape 516"/>
          <p:cNvSpPr/>
          <p:nvPr/>
        </p:nvSpPr>
        <p:spPr>
          <a:xfrm>
            <a:off x="20367204" y="3389064"/>
            <a:ext cx="231264" cy="1154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684" y="0"/>
                  <a:pt x="21600" y="746"/>
                  <a:pt x="21600" y="1678"/>
                </a:cubicBezTo>
                <a:lnTo>
                  <a:pt x="21600" y="19922"/>
                </a:lnTo>
                <a:cubicBezTo>
                  <a:pt x="21600" y="20854"/>
                  <a:pt x="16684" y="21600"/>
                  <a:pt x="10874" y="21600"/>
                </a:cubicBezTo>
                <a:close/>
              </a:path>
            </a:pathLst>
          </a:custGeom>
          <a:solidFill>
            <a:srgbClr val="2979B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69" name="Freeform: Shape 517"/>
          <p:cNvSpPr/>
          <p:nvPr/>
        </p:nvSpPr>
        <p:spPr>
          <a:xfrm>
            <a:off x="20775121" y="3389064"/>
            <a:ext cx="231263" cy="1154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916" y="21600"/>
                  <a:pt x="0" y="20854"/>
                  <a:pt x="0" y="19922"/>
                </a:cubicBezTo>
                <a:lnTo>
                  <a:pt x="0" y="1678"/>
                </a:lnTo>
                <a:cubicBezTo>
                  <a:pt x="0" y="746"/>
                  <a:pt x="4916" y="0"/>
                  <a:pt x="10726" y="0"/>
                </a:cubicBezTo>
                <a:cubicBezTo>
                  <a:pt x="16684" y="0"/>
                  <a:pt x="21600" y="746"/>
                  <a:pt x="21600" y="1678"/>
                </a:cubicBezTo>
                <a:lnTo>
                  <a:pt x="21600" y="19922"/>
                </a:lnTo>
                <a:cubicBezTo>
                  <a:pt x="21600" y="20854"/>
                  <a:pt x="16684" y="21600"/>
                  <a:pt x="10726" y="21600"/>
                </a:cubicBezTo>
                <a:close/>
              </a:path>
            </a:pathLst>
          </a:custGeom>
          <a:solidFill>
            <a:srgbClr val="2979BE"/>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70" name="Freeform: Shape 518"/>
          <p:cNvSpPr/>
          <p:nvPr/>
        </p:nvSpPr>
        <p:spPr>
          <a:xfrm>
            <a:off x="21183048" y="3389064"/>
            <a:ext cx="231263" cy="1154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C4C8CE">
              <a:alpha val="5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71" name="Freeform: Shape 519"/>
          <p:cNvSpPr/>
          <p:nvPr/>
        </p:nvSpPr>
        <p:spPr>
          <a:xfrm>
            <a:off x="21590962" y="3389064"/>
            <a:ext cx="231264" cy="1154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C4C8CE">
              <a:alpha val="5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72" name="Freeform: Shape 520"/>
          <p:cNvSpPr/>
          <p:nvPr/>
        </p:nvSpPr>
        <p:spPr>
          <a:xfrm>
            <a:off x="21998891" y="3389064"/>
            <a:ext cx="231263" cy="1154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916" y="21600"/>
                  <a:pt x="0" y="20854"/>
                  <a:pt x="0" y="19922"/>
                </a:cubicBezTo>
                <a:lnTo>
                  <a:pt x="0" y="1678"/>
                </a:lnTo>
                <a:cubicBezTo>
                  <a:pt x="0" y="746"/>
                  <a:pt x="4916" y="0"/>
                  <a:pt x="10726" y="0"/>
                </a:cubicBezTo>
                <a:cubicBezTo>
                  <a:pt x="16684" y="0"/>
                  <a:pt x="21600" y="746"/>
                  <a:pt x="21600" y="1678"/>
                </a:cubicBezTo>
                <a:lnTo>
                  <a:pt x="21600" y="19922"/>
                </a:lnTo>
                <a:cubicBezTo>
                  <a:pt x="21600" y="20854"/>
                  <a:pt x="16684" y="21600"/>
                  <a:pt x="10726" y="21600"/>
                </a:cubicBezTo>
                <a:close/>
              </a:path>
            </a:pathLst>
          </a:custGeom>
          <a:solidFill>
            <a:srgbClr val="C4C8CE">
              <a:alpha val="5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73" name="Freeform: Shape 521"/>
          <p:cNvSpPr/>
          <p:nvPr/>
        </p:nvSpPr>
        <p:spPr>
          <a:xfrm>
            <a:off x="22406813" y="3389064"/>
            <a:ext cx="231264" cy="1154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C4C8CE">
              <a:alpha val="5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74" name="Freeform: Shape 522"/>
          <p:cNvSpPr/>
          <p:nvPr/>
        </p:nvSpPr>
        <p:spPr>
          <a:xfrm>
            <a:off x="22814734" y="3389064"/>
            <a:ext cx="231264" cy="1154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C4C8CE">
              <a:alpha val="5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75" name="Freeform: Shape 86"/>
          <p:cNvSpPr/>
          <p:nvPr/>
        </p:nvSpPr>
        <p:spPr>
          <a:xfrm>
            <a:off x="1292047" y="4980462"/>
            <a:ext cx="3974215" cy="15938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814"/>
                </a:moveTo>
                <a:cubicBezTo>
                  <a:pt x="21600" y="1249"/>
                  <a:pt x="20723" y="0"/>
                  <a:pt x="19636" y="0"/>
                </a:cubicBezTo>
                <a:lnTo>
                  <a:pt x="1964" y="0"/>
                </a:lnTo>
                <a:cubicBezTo>
                  <a:pt x="886" y="0"/>
                  <a:pt x="0" y="1249"/>
                  <a:pt x="0" y="2814"/>
                </a:cubicBezTo>
                <a:lnTo>
                  <a:pt x="0" y="21600"/>
                </a:lnTo>
                <a:lnTo>
                  <a:pt x="21600" y="21600"/>
                </a:lnTo>
                <a:close/>
              </a:path>
            </a:pathLst>
          </a:custGeom>
          <a:solidFill>
            <a:srgbClr val="009DB6">
              <a:alpha val="7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76" name="Freeform: Shape 523"/>
          <p:cNvSpPr/>
          <p:nvPr/>
        </p:nvSpPr>
        <p:spPr>
          <a:xfrm>
            <a:off x="2677307" y="5325245"/>
            <a:ext cx="972781" cy="904253"/>
          </a:xfrm>
          <a:custGeom>
            <a:avLst/>
            <a:gdLst/>
            <a:ahLst/>
            <a:cxnLst>
              <a:cxn ang="0">
                <a:pos x="wd2" y="hd2"/>
              </a:cxn>
              <a:cxn ang="5400000">
                <a:pos x="wd2" y="hd2"/>
              </a:cxn>
              <a:cxn ang="10800000">
                <a:pos x="wd2" y="hd2"/>
              </a:cxn>
              <a:cxn ang="16200000">
                <a:pos x="wd2" y="hd2"/>
              </a:cxn>
            </a:cxnLst>
            <a:rect l="0" t="0" r="r" b="b"/>
            <a:pathLst>
              <a:path w="21576" h="21592" fill="norm" stroke="1" extrusionOk="0">
                <a:moveTo>
                  <a:pt x="10000" y="18696"/>
                </a:moveTo>
                <a:cubicBezTo>
                  <a:pt x="10174" y="18696"/>
                  <a:pt x="10304" y="18830"/>
                  <a:pt x="10304" y="19009"/>
                </a:cubicBezTo>
                <a:lnTo>
                  <a:pt x="10304" y="20329"/>
                </a:lnTo>
                <a:cubicBezTo>
                  <a:pt x="10304" y="20508"/>
                  <a:pt x="10174" y="20664"/>
                  <a:pt x="10000" y="20664"/>
                </a:cubicBezTo>
                <a:cubicBezTo>
                  <a:pt x="9826" y="20664"/>
                  <a:pt x="9695" y="20508"/>
                  <a:pt x="9695" y="20329"/>
                </a:cubicBezTo>
                <a:lnTo>
                  <a:pt x="9695" y="19009"/>
                </a:lnTo>
                <a:cubicBezTo>
                  <a:pt x="9695" y="18830"/>
                  <a:pt x="9826" y="18696"/>
                  <a:pt x="10000" y="18696"/>
                </a:cubicBezTo>
                <a:close/>
                <a:moveTo>
                  <a:pt x="18582" y="12846"/>
                </a:moveTo>
                <a:cubicBezTo>
                  <a:pt x="18379" y="12846"/>
                  <a:pt x="18199" y="12936"/>
                  <a:pt x="18086" y="13162"/>
                </a:cubicBezTo>
                <a:lnTo>
                  <a:pt x="18064" y="13185"/>
                </a:lnTo>
                <a:cubicBezTo>
                  <a:pt x="18064" y="13185"/>
                  <a:pt x="18064" y="13207"/>
                  <a:pt x="18064" y="13230"/>
                </a:cubicBezTo>
                <a:lnTo>
                  <a:pt x="18019" y="13366"/>
                </a:lnTo>
                <a:lnTo>
                  <a:pt x="18019" y="13388"/>
                </a:lnTo>
                <a:lnTo>
                  <a:pt x="18041" y="13433"/>
                </a:lnTo>
                <a:cubicBezTo>
                  <a:pt x="18064" y="13682"/>
                  <a:pt x="18221" y="13908"/>
                  <a:pt x="18469" y="13953"/>
                </a:cubicBezTo>
                <a:lnTo>
                  <a:pt x="20226" y="14315"/>
                </a:lnTo>
                <a:lnTo>
                  <a:pt x="20091" y="14089"/>
                </a:lnTo>
                <a:cubicBezTo>
                  <a:pt x="19933" y="13840"/>
                  <a:pt x="20001" y="13501"/>
                  <a:pt x="20249" y="13343"/>
                </a:cubicBezTo>
                <a:lnTo>
                  <a:pt x="20474" y="13185"/>
                </a:lnTo>
                <a:lnTo>
                  <a:pt x="18694" y="12846"/>
                </a:lnTo>
                <a:cubicBezTo>
                  <a:pt x="18672" y="12846"/>
                  <a:pt x="18627" y="12846"/>
                  <a:pt x="18582" y="12846"/>
                </a:cubicBezTo>
                <a:close/>
                <a:moveTo>
                  <a:pt x="12140" y="9863"/>
                </a:moveTo>
                <a:lnTo>
                  <a:pt x="10789" y="11196"/>
                </a:lnTo>
                <a:cubicBezTo>
                  <a:pt x="10811" y="11286"/>
                  <a:pt x="10856" y="11354"/>
                  <a:pt x="10856" y="11422"/>
                </a:cubicBezTo>
                <a:lnTo>
                  <a:pt x="12703" y="11806"/>
                </a:lnTo>
                <a:cubicBezTo>
                  <a:pt x="12703" y="11738"/>
                  <a:pt x="12703" y="11648"/>
                  <a:pt x="12703" y="11558"/>
                </a:cubicBezTo>
                <a:cubicBezTo>
                  <a:pt x="12703" y="10925"/>
                  <a:pt x="12501" y="10337"/>
                  <a:pt x="12140" y="9863"/>
                </a:cubicBezTo>
                <a:close/>
                <a:moveTo>
                  <a:pt x="10000" y="8846"/>
                </a:moveTo>
                <a:cubicBezTo>
                  <a:pt x="8514" y="8846"/>
                  <a:pt x="7298" y="10066"/>
                  <a:pt x="7298" y="11558"/>
                </a:cubicBezTo>
                <a:cubicBezTo>
                  <a:pt x="7298" y="13049"/>
                  <a:pt x="8514" y="14270"/>
                  <a:pt x="10000" y="14270"/>
                </a:cubicBezTo>
                <a:cubicBezTo>
                  <a:pt x="11194" y="14270"/>
                  <a:pt x="12208" y="13501"/>
                  <a:pt x="12546" y="12439"/>
                </a:cubicBezTo>
                <a:lnTo>
                  <a:pt x="10721" y="12032"/>
                </a:lnTo>
                <a:cubicBezTo>
                  <a:pt x="10564" y="12258"/>
                  <a:pt x="10316" y="12439"/>
                  <a:pt x="10000" y="12439"/>
                </a:cubicBezTo>
                <a:cubicBezTo>
                  <a:pt x="9527" y="12439"/>
                  <a:pt x="9122" y="12032"/>
                  <a:pt x="9122" y="11558"/>
                </a:cubicBezTo>
                <a:cubicBezTo>
                  <a:pt x="9122" y="11060"/>
                  <a:pt x="9527" y="10676"/>
                  <a:pt x="10000" y="10676"/>
                </a:cubicBezTo>
                <a:cubicBezTo>
                  <a:pt x="10136" y="10676"/>
                  <a:pt x="10248" y="10699"/>
                  <a:pt x="10338" y="10767"/>
                </a:cubicBezTo>
                <a:lnTo>
                  <a:pt x="11667" y="9411"/>
                </a:lnTo>
                <a:cubicBezTo>
                  <a:pt x="11555" y="9320"/>
                  <a:pt x="11397" y="9230"/>
                  <a:pt x="11239" y="9139"/>
                </a:cubicBezTo>
                <a:cubicBezTo>
                  <a:pt x="10856" y="8936"/>
                  <a:pt x="10428" y="8846"/>
                  <a:pt x="10000" y="8846"/>
                </a:cubicBezTo>
                <a:close/>
                <a:moveTo>
                  <a:pt x="14505" y="7490"/>
                </a:moveTo>
                <a:lnTo>
                  <a:pt x="12568" y="9411"/>
                </a:lnTo>
                <a:cubicBezTo>
                  <a:pt x="13064" y="10021"/>
                  <a:pt x="13334" y="10767"/>
                  <a:pt x="13334" y="11558"/>
                </a:cubicBezTo>
                <a:cubicBezTo>
                  <a:pt x="13334" y="11693"/>
                  <a:pt x="13334" y="11806"/>
                  <a:pt x="13311" y="11964"/>
                </a:cubicBezTo>
                <a:lnTo>
                  <a:pt x="15992" y="12507"/>
                </a:lnTo>
                <a:cubicBezTo>
                  <a:pt x="16037" y="12213"/>
                  <a:pt x="16059" y="11874"/>
                  <a:pt x="16059" y="11558"/>
                </a:cubicBezTo>
                <a:cubicBezTo>
                  <a:pt x="16059" y="9998"/>
                  <a:pt x="15474" y="8574"/>
                  <a:pt x="14505" y="7490"/>
                </a:cubicBezTo>
                <a:close/>
                <a:moveTo>
                  <a:pt x="10000" y="5478"/>
                </a:moveTo>
                <a:cubicBezTo>
                  <a:pt x="6667" y="5478"/>
                  <a:pt x="3942" y="8213"/>
                  <a:pt x="3942" y="11558"/>
                </a:cubicBezTo>
                <a:cubicBezTo>
                  <a:pt x="3942" y="14902"/>
                  <a:pt x="6667" y="17660"/>
                  <a:pt x="10000" y="17660"/>
                </a:cubicBezTo>
                <a:cubicBezTo>
                  <a:pt x="12793" y="17660"/>
                  <a:pt x="15158" y="15739"/>
                  <a:pt x="15857" y="13140"/>
                </a:cubicBezTo>
                <a:lnTo>
                  <a:pt x="13176" y="12552"/>
                </a:lnTo>
                <a:cubicBezTo>
                  <a:pt x="12748" y="13908"/>
                  <a:pt x="11487" y="14902"/>
                  <a:pt x="10000" y="14902"/>
                </a:cubicBezTo>
                <a:cubicBezTo>
                  <a:pt x="8153" y="14902"/>
                  <a:pt x="6667" y="13411"/>
                  <a:pt x="6667" y="11558"/>
                </a:cubicBezTo>
                <a:cubicBezTo>
                  <a:pt x="6667" y="9704"/>
                  <a:pt x="8153" y="8213"/>
                  <a:pt x="10000" y="8213"/>
                </a:cubicBezTo>
                <a:cubicBezTo>
                  <a:pt x="10541" y="8213"/>
                  <a:pt x="11059" y="8326"/>
                  <a:pt x="11532" y="8574"/>
                </a:cubicBezTo>
                <a:cubicBezTo>
                  <a:pt x="11735" y="8687"/>
                  <a:pt x="11960" y="8823"/>
                  <a:pt x="12140" y="8981"/>
                </a:cubicBezTo>
                <a:lnTo>
                  <a:pt x="14055" y="7038"/>
                </a:lnTo>
                <a:cubicBezTo>
                  <a:pt x="12996" y="6066"/>
                  <a:pt x="11577" y="5478"/>
                  <a:pt x="10000" y="5478"/>
                </a:cubicBezTo>
                <a:close/>
                <a:moveTo>
                  <a:pt x="16848" y="5139"/>
                </a:moveTo>
                <a:lnTo>
                  <a:pt x="14956" y="7038"/>
                </a:lnTo>
                <a:cubicBezTo>
                  <a:pt x="16037" y="8235"/>
                  <a:pt x="16690" y="9817"/>
                  <a:pt x="16690" y="11558"/>
                </a:cubicBezTo>
                <a:cubicBezTo>
                  <a:pt x="16690" y="11919"/>
                  <a:pt x="16667" y="12303"/>
                  <a:pt x="16600" y="12665"/>
                </a:cubicBezTo>
                <a:lnTo>
                  <a:pt x="17523" y="12846"/>
                </a:lnTo>
                <a:cubicBezTo>
                  <a:pt x="17771" y="12371"/>
                  <a:pt x="18312" y="12123"/>
                  <a:pt x="18830" y="12236"/>
                </a:cubicBezTo>
                <a:lnTo>
                  <a:pt x="19348" y="12326"/>
                </a:lnTo>
                <a:cubicBezTo>
                  <a:pt x="19370" y="12077"/>
                  <a:pt x="19370" y="11806"/>
                  <a:pt x="19370" y="11558"/>
                </a:cubicBezTo>
                <a:cubicBezTo>
                  <a:pt x="19370" y="9072"/>
                  <a:pt x="18402" y="6812"/>
                  <a:pt x="16848" y="5139"/>
                </a:cubicBezTo>
                <a:close/>
                <a:moveTo>
                  <a:pt x="10000" y="2520"/>
                </a:moveTo>
                <a:cubicBezTo>
                  <a:pt x="10174" y="2520"/>
                  <a:pt x="10304" y="2654"/>
                  <a:pt x="10304" y="2811"/>
                </a:cubicBezTo>
                <a:lnTo>
                  <a:pt x="10304" y="4153"/>
                </a:lnTo>
                <a:cubicBezTo>
                  <a:pt x="10304" y="4332"/>
                  <a:pt x="10174" y="4466"/>
                  <a:pt x="10000" y="4466"/>
                </a:cubicBezTo>
                <a:cubicBezTo>
                  <a:pt x="9826" y="4466"/>
                  <a:pt x="9695" y="4332"/>
                  <a:pt x="9695" y="4153"/>
                </a:cubicBezTo>
                <a:lnTo>
                  <a:pt x="9695" y="2811"/>
                </a:lnTo>
                <a:cubicBezTo>
                  <a:pt x="9695" y="2654"/>
                  <a:pt x="9826" y="2520"/>
                  <a:pt x="10000" y="2520"/>
                </a:cubicBezTo>
                <a:close/>
                <a:moveTo>
                  <a:pt x="10000" y="2133"/>
                </a:moveTo>
                <a:cubicBezTo>
                  <a:pt x="4820" y="2133"/>
                  <a:pt x="608" y="6382"/>
                  <a:pt x="608" y="11558"/>
                </a:cubicBezTo>
                <a:cubicBezTo>
                  <a:pt x="608" y="16756"/>
                  <a:pt x="4820" y="20959"/>
                  <a:pt x="10000" y="20959"/>
                </a:cubicBezTo>
                <a:cubicBezTo>
                  <a:pt x="14010" y="20959"/>
                  <a:pt x="17523" y="18451"/>
                  <a:pt x="18852" y="14676"/>
                </a:cubicBezTo>
                <a:lnTo>
                  <a:pt x="18357" y="14586"/>
                </a:lnTo>
                <a:cubicBezTo>
                  <a:pt x="17839" y="14473"/>
                  <a:pt x="17456" y="14021"/>
                  <a:pt x="17411" y="13501"/>
                </a:cubicBezTo>
                <a:lnTo>
                  <a:pt x="17411" y="13479"/>
                </a:lnTo>
                <a:lnTo>
                  <a:pt x="16465" y="13275"/>
                </a:lnTo>
                <a:cubicBezTo>
                  <a:pt x="15721" y="16145"/>
                  <a:pt x="13109" y="18270"/>
                  <a:pt x="10000" y="18270"/>
                </a:cubicBezTo>
                <a:cubicBezTo>
                  <a:pt x="6307" y="18270"/>
                  <a:pt x="3311" y="15264"/>
                  <a:pt x="3311" y="11558"/>
                </a:cubicBezTo>
                <a:cubicBezTo>
                  <a:pt x="3311" y="7851"/>
                  <a:pt x="6307" y="4845"/>
                  <a:pt x="10000" y="4845"/>
                </a:cubicBezTo>
                <a:cubicBezTo>
                  <a:pt x="11735" y="4845"/>
                  <a:pt x="13311" y="5501"/>
                  <a:pt x="14505" y="6586"/>
                </a:cubicBezTo>
                <a:lnTo>
                  <a:pt x="16397" y="4687"/>
                </a:lnTo>
                <a:cubicBezTo>
                  <a:pt x="14708" y="3105"/>
                  <a:pt x="12478" y="2133"/>
                  <a:pt x="10000" y="2133"/>
                </a:cubicBezTo>
                <a:close/>
                <a:moveTo>
                  <a:pt x="19866" y="936"/>
                </a:moveTo>
                <a:lnTo>
                  <a:pt x="18604" y="2179"/>
                </a:lnTo>
                <a:cubicBezTo>
                  <a:pt x="18424" y="2382"/>
                  <a:pt x="18402" y="2653"/>
                  <a:pt x="18514" y="2879"/>
                </a:cubicBezTo>
                <a:lnTo>
                  <a:pt x="18559" y="2902"/>
                </a:lnTo>
                <a:cubicBezTo>
                  <a:pt x="18559" y="2924"/>
                  <a:pt x="18559" y="2947"/>
                  <a:pt x="18559" y="2947"/>
                </a:cubicBezTo>
                <a:lnTo>
                  <a:pt x="18649" y="3037"/>
                </a:lnTo>
                <a:cubicBezTo>
                  <a:pt x="18649" y="3060"/>
                  <a:pt x="18672" y="3060"/>
                  <a:pt x="18694" y="3060"/>
                </a:cubicBezTo>
                <a:lnTo>
                  <a:pt x="18717" y="3083"/>
                </a:lnTo>
                <a:cubicBezTo>
                  <a:pt x="18942" y="3196"/>
                  <a:pt x="19235" y="3173"/>
                  <a:pt x="19393" y="2992"/>
                </a:cubicBezTo>
                <a:lnTo>
                  <a:pt x="20677" y="1727"/>
                </a:lnTo>
                <a:lnTo>
                  <a:pt x="20406" y="1727"/>
                </a:lnTo>
                <a:cubicBezTo>
                  <a:pt x="20113" y="1727"/>
                  <a:pt x="19866" y="1478"/>
                  <a:pt x="19866" y="1184"/>
                </a:cubicBezTo>
                <a:close/>
                <a:moveTo>
                  <a:pt x="19981" y="12"/>
                </a:moveTo>
                <a:cubicBezTo>
                  <a:pt x="20063" y="-8"/>
                  <a:pt x="20147" y="-2"/>
                  <a:pt x="20226" y="32"/>
                </a:cubicBezTo>
                <a:cubicBezTo>
                  <a:pt x="20384" y="99"/>
                  <a:pt x="20496" y="280"/>
                  <a:pt x="20496" y="438"/>
                </a:cubicBezTo>
                <a:lnTo>
                  <a:pt x="20496" y="1094"/>
                </a:lnTo>
                <a:lnTo>
                  <a:pt x="21150" y="1094"/>
                </a:lnTo>
                <a:cubicBezTo>
                  <a:pt x="21307" y="1094"/>
                  <a:pt x="21487" y="1207"/>
                  <a:pt x="21555" y="1365"/>
                </a:cubicBezTo>
                <a:cubicBezTo>
                  <a:pt x="21600" y="1523"/>
                  <a:pt x="21577" y="1704"/>
                  <a:pt x="21442" y="1840"/>
                </a:cubicBezTo>
                <a:lnTo>
                  <a:pt x="19866" y="3444"/>
                </a:lnTo>
                <a:cubicBezTo>
                  <a:pt x="19618" y="3670"/>
                  <a:pt x="19325" y="3783"/>
                  <a:pt x="19010" y="3783"/>
                </a:cubicBezTo>
                <a:cubicBezTo>
                  <a:pt x="18807" y="3783"/>
                  <a:pt x="18604" y="3738"/>
                  <a:pt x="18424" y="3625"/>
                </a:cubicBezTo>
                <a:cubicBezTo>
                  <a:pt x="18402" y="3625"/>
                  <a:pt x="18402" y="3625"/>
                  <a:pt x="18357" y="3602"/>
                </a:cubicBezTo>
                <a:lnTo>
                  <a:pt x="17298" y="4687"/>
                </a:lnTo>
                <a:cubicBezTo>
                  <a:pt x="18965" y="6473"/>
                  <a:pt x="20001" y="8891"/>
                  <a:pt x="20001" y="11558"/>
                </a:cubicBezTo>
                <a:cubicBezTo>
                  <a:pt x="20001" y="11851"/>
                  <a:pt x="20001" y="12168"/>
                  <a:pt x="19978" y="12462"/>
                </a:cubicBezTo>
                <a:lnTo>
                  <a:pt x="21037" y="12665"/>
                </a:lnTo>
                <a:cubicBezTo>
                  <a:pt x="21217" y="12710"/>
                  <a:pt x="21352" y="12846"/>
                  <a:pt x="21397" y="13027"/>
                </a:cubicBezTo>
                <a:cubicBezTo>
                  <a:pt x="21420" y="13185"/>
                  <a:pt x="21352" y="13366"/>
                  <a:pt x="21195" y="13456"/>
                </a:cubicBezTo>
                <a:lnTo>
                  <a:pt x="20677" y="13818"/>
                </a:lnTo>
                <a:lnTo>
                  <a:pt x="21014" y="14360"/>
                </a:lnTo>
                <a:cubicBezTo>
                  <a:pt x="21127" y="14496"/>
                  <a:pt x="21127" y="14699"/>
                  <a:pt x="21014" y="14835"/>
                </a:cubicBezTo>
                <a:cubicBezTo>
                  <a:pt x="20947" y="14970"/>
                  <a:pt x="20812" y="15038"/>
                  <a:pt x="20654" y="15038"/>
                </a:cubicBezTo>
                <a:cubicBezTo>
                  <a:pt x="20631" y="15038"/>
                  <a:pt x="20609" y="15038"/>
                  <a:pt x="20564" y="15015"/>
                </a:cubicBezTo>
                <a:lnTo>
                  <a:pt x="19483" y="14812"/>
                </a:lnTo>
                <a:cubicBezTo>
                  <a:pt x="18086" y="18880"/>
                  <a:pt x="14302" y="21592"/>
                  <a:pt x="10000" y="21592"/>
                </a:cubicBezTo>
                <a:cubicBezTo>
                  <a:pt x="4482" y="21592"/>
                  <a:pt x="0" y="17095"/>
                  <a:pt x="0" y="11558"/>
                </a:cubicBezTo>
                <a:cubicBezTo>
                  <a:pt x="0" y="6021"/>
                  <a:pt x="4482" y="1523"/>
                  <a:pt x="10000" y="1523"/>
                </a:cubicBezTo>
                <a:cubicBezTo>
                  <a:pt x="12658" y="1523"/>
                  <a:pt x="15046" y="2563"/>
                  <a:pt x="16848" y="4235"/>
                </a:cubicBezTo>
                <a:lnTo>
                  <a:pt x="17951" y="3128"/>
                </a:lnTo>
                <a:cubicBezTo>
                  <a:pt x="17703" y="2676"/>
                  <a:pt x="17794" y="2111"/>
                  <a:pt x="18176" y="1727"/>
                </a:cubicBezTo>
                <a:lnTo>
                  <a:pt x="19753" y="145"/>
                </a:lnTo>
                <a:cubicBezTo>
                  <a:pt x="19821" y="77"/>
                  <a:pt x="19899" y="32"/>
                  <a:pt x="19981" y="12"/>
                </a:cubicBezTo>
                <a:close/>
              </a:path>
            </a:pathLst>
          </a:cu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77" name="Freeform: Shape 162"/>
          <p:cNvSpPr/>
          <p:nvPr/>
        </p:nvSpPr>
        <p:spPr>
          <a:xfrm>
            <a:off x="1317871" y="3320485"/>
            <a:ext cx="232449" cy="1154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5065" y="21600"/>
                  <a:pt x="0" y="20854"/>
                  <a:pt x="0" y="19922"/>
                </a:cubicBezTo>
                <a:lnTo>
                  <a:pt x="0" y="1678"/>
                </a:lnTo>
                <a:cubicBezTo>
                  <a:pt x="0" y="746"/>
                  <a:pt x="5065" y="0"/>
                  <a:pt x="10874" y="0"/>
                </a:cubicBezTo>
                <a:cubicBezTo>
                  <a:pt x="16833" y="0"/>
                  <a:pt x="21600" y="746"/>
                  <a:pt x="21600" y="1678"/>
                </a:cubicBezTo>
                <a:lnTo>
                  <a:pt x="21600" y="19922"/>
                </a:lnTo>
                <a:cubicBezTo>
                  <a:pt x="21600" y="20854"/>
                  <a:pt x="16833" y="21600"/>
                  <a:pt x="10874" y="21600"/>
                </a:cubicBezTo>
                <a:close/>
              </a:path>
            </a:pathLst>
          </a:custGeom>
          <a:solidFill>
            <a:srgbClr val="009DB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78" name="Freeform: Shape 163"/>
          <p:cNvSpPr/>
          <p:nvPr/>
        </p:nvSpPr>
        <p:spPr>
          <a:xfrm>
            <a:off x="1729497" y="3320485"/>
            <a:ext cx="230835" cy="1154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00" y="21600"/>
                  <a:pt x="0" y="20854"/>
                  <a:pt x="0" y="19922"/>
                </a:cubicBezTo>
                <a:lnTo>
                  <a:pt x="0" y="1678"/>
                </a:lnTo>
                <a:cubicBezTo>
                  <a:pt x="0" y="746"/>
                  <a:pt x="4800" y="0"/>
                  <a:pt x="10800" y="0"/>
                </a:cubicBezTo>
                <a:cubicBezTo>
                  <a:pt x="16800" y="0"/>
                  <a:pt x="21600" y="746"/>
                  <a:pt x="21600" y="1678"/>
                </a:cubicBezTo>
                <a:lnTo>
                  <a:pt x="21600" y="19922"/>
                </a:lnTo>
                <a:cubicBezTo>
                  <a:pt x="21600" y="20854"/>
                  <a:pt x="16800" y="21600"/>
                  <a:pt x="10800" y="21600"/>
                </a:cubicBezTo>
                <a:close/>
              </a:path>
            </a:pathLst>
          </a:custGeom>
          <a:solidFill>
            <a:srgbClr val="009DB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79" name="Freeform: Shape 164"/>
          <p:cNvSpPr/>
          <p:nvPr/>
        </p:nvSpPr>
        <p:spPr>
          <a:xfrm>
            <a:off x="2139515" y="3320485"/>
            <a:ext cx="232449" cy="1154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009DB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80" name="Freeform: Shape 165"/>
          <p:cNvSpPr/>
          <p:nvPr/>
        </p:nvSpPr>
        <p:spPr>
          <a:xfrm>
            <a:off x="2549523" y="3320485"/>
            <a:ext cx="230835" cy="1154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00" y="21600"/>
                  <a:pt x="0" y="20854"/>
                  <a:pt x="0" y="19922"/>
                </a:cubicBezTo>
                <a:lnTo>
                  <a:pt x="0" y="1678"/>
                </a:lnTo>
                <a:cubicBezTo>
                  <a:pt x="0" y="746"/>
                  <a:pt x="4800" y="0"/>
                  <a:pt x="10800" y="0"/>
                </a:cubicBezTo>
                <a:cubicBezTo>
                  <a:pt x="16800" y="0"/>
                  <a:pt x="21600" y="746"/>
                  <a:pt x="21600" y="1678"/>
                </a:cubicBezTo>
                <a:lnTo>
                  <a:pt x="21600" y="19922"/>
                </a:lnTo>
                <a:cubicBezTo>
                  <a:pt x="21600" y="20854"/>
                  <a:pt x="16800" y="21600"/>
                  <a:pt x="10800" y="21600"/>
                </a:cubicBezTo>
                <a:close/>
              </a:path>
            </a:pathLst>
          </a:custGeom>
          <a:solidFill>
            <a:srgbClr val="009DB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81" name="Freeform: Shape 166"/>
          <p:cNvSpPr/>
          <p:nvPr/>
        </p:nvSpPr>
        <p:spPr>
          <a:xfrm>
            <a:off x="2957921" y="3320485"/>
            <a:ext cx="232449" cy="1154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833" y="0"/>
                  <a:pt x="21600" y="746"/>
                  <a:pt x="21600" y="1678"/>
                </a:cubicBezTo>
                <a:lnTo>
                  <a:pt x="21600" y="19922"/>
                </a:lnTo>
                <a:cubicBezTo>
                  <a:pt x="21600" y="20854"/>
                  <a:pt x="16833" y="21600"/>
                  <a:pt x="10874" y="21600"/>
                </a:cubicBezTo>
                <a:close/>
              </a:path>
            </a:pathLst>
          </a:custGeom>
          <a:solidFill>
            <a:srgbClr val="009DB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82" name="Freeform: Shape 167"/>
          <p:cNvSpPr/>
          <p:nvPr/>
        </p:nvSpPr>
        <p:spPr>
          <a:xfrm>
            <a:off x="3369553" y="3320485"/>
            <a:ext cx="230835" cy="1154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00" y="21600"/>
                  <a:pt x="0" y="20854"/>
                  <a:pt x="0" y="19922"/>
                </a:cubicBezTo>
                <a:lnTo>
                  <a:pt x="0" y="1678"/>
                </a:lnTo>
                <a:cubicBezTo>
                  <a:pt x="0" y="746"/>
                  <a:pt x="4800" y="0"/>
                  <a:pt x="10800" y="0"/>
                </a:cubicBezTo>
                <a:cubicBezTo>
                  <a:pt x="16800" y="0"/>
                  <a:pt x="21600" y="746"/>
                  <a:pt x="21600" y="1678"/>
                </a:cubicBezTo>
                <a:lnTo>
                  <a:pt x="21600" y="19922"/>
                </a:lnTo>
                <a:cubicBezTo>
                  <a:pt x="21600" y="20854"/>
                  <a:pt x="16800" y="21600"/>
                  <a:pt x="10800" y="21600"/>
                </a:cubicBezTo>
                <a:close/>
              </a:path>
            </a:pathLst>
          </a:custGeom>
          <a:solidFill>
            <a:srgbClr val="C4C8CE">
              <a:alpha val="5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83" name="Freeform: Shape 168"/>
          <p:cNvSpPr/>
          <p:nvPr/>
        </p:nvSpPr>
        <p:spPr>
          <a:xfrm>
            <a:off x="3777946" y="3320485"/>
            <a:ext cx="232449" cy="1154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684" y="0"/>
                  <a:pt x="21600" y="746"/>
                  <a:pt x="21600" y="1678"/>
                </a:cubicBezTo>
                <a:lnTo>
                  <a:pt x="21600" y="19922"/>
                </a:lnTo>
                <a:cubicBezTo>
                  <a:pt x="21600" y="20854"/>
                  <a:pt x="16684" y="21600"/>
                  <a:pt x="10874" y="21600"/>
                </a:cubicBezTo>
                <a:close/>
              </a:path>
            </a:pathLst>
          </a:custGeom>
          <a:solidFill>
            <a:srgbClr val="C4C8CE">
              <a:alpha val="5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84" name="Freeform: Shape 169"/>
          <p:cNvSpPr/>
          <p:nvPr/>
        </p:nvSpPr>
        <p:spPr>
          <a:xfrm>
            <a:off x="4187960" y="3320485"/>
            <a:ext cx="232449" cy="1154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916" y="21600"/>
                  <a:pt x="0" y="20854"/>
                  <a:pt x="0" y="19922"/>
                </a:cubicBezTo>
                <a:lnTo>
                  <a:pt x="0" y="1678"/>
                </a:lnTo>
                <a:cubicBezTo>
                  <a:pt x="0" y="746"/>
                  <a:pt x="4916" y="0"/>
                  <a:pt x="10726" y="0"/>
                </a:cubicBezTo>
                <a:cubicBezTo>
                  <a:pt x="16833" y="0"/>
                  <a:pt x="21600" y="746"/>
                  <a:pt x="21600" y="1678"/>
                </a:cubicBezTo>
                <a:lnTo>
                  <a:pt x="21600" y="19922"/>
                </a:lnTo>
                <a:cubicBezTo>
                  <a:pt x="21600" y="20854"/>
                  <a:pt x="16833" y="21600"/>
                  <a:pt x="10726" y="21600"/>
                </a:cubicBezTo>
                <a:close/>
              </a:path>
            </a:pathLst>
          </a:custGeom>
          <a:solidFill>
            <a:srgbClr val="C4C8CE">
              <a:alpha val="5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85" name="Freeform: Shape 170"/>
          <p:cNvSpPr/>
          <p:nvPr/>
        </p:nvSpPr>
        <p:spPr>
          <a:xfrm>
            <a:off x="4597972" y="3320485"/>
            <a:ext cx="232449" cy="1154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684" y="0"/>
                  <a:pt x="21600" y="746"/>
                  <a:pt x="21600" y="1678"/>
                </a:cubicBezTo>
                <a:lnTo>
                  <a:pt x="21600" y="19922"/>
                </a:lnTo>
                <a:cubicBezTo>
                  <a:pt x="21600" y="20854"/>
                  <a:pt x="16684" y="21600"/>
                  <a:pt x="10874" y="21600"/>
                </a:cubicBezTo>
                <a:close/>
              </a:path>
            </a:pathLst>
          </a:custGeom>
          <a:solidFill>
            <a:srgbClr val="C4C8CE">
              <a:alpha val="5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86" name="Freeform: Shape 171"/>
          <p:cNvSpPr/>
          <p:nvPr/>
        </p:nvSpPr>
        <p:spPr>
          <a:xfrm>
            <a:off x="5007985" y="3320485"/>
            <a:ext cx="232449" cy="1154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684" y="0"/>
                  <a:pt x="21600" y="746"/>
                  <a:pt x="21600" y="1678"/>
                </a:cubicBezTo>
                <a:lnTo>
                  <a:pt x="21600" y="19922"/>
                </a:lnTo>
                <a:cubicBezTo>
                  <a:pt x="21600" y="20854"/>
                  <a:pt x="16684" y="21600"/>
                  <a:pt x="10874" y="21600"/>
                </a:cubicBezTo>
                <a:close/>
              </a:path>
            </a:pathLst>
          </a:custGeom>
          <a:solidFill>
            <a:srgbClr val="C4C8CE">
              <a:alpha val="5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87" name="ต้องสอดคล้องกับนโยบายส่งเสริม…"/>
          <p:cNvSpPr/>
          <p:nvPr/>
        </p:nvSpPr>
        <p:spPr>
          <a:xfrm>
            <a:off x="1295368" y="6454383"/>
            <a:ext cx="3972605" cy="6363207"/>
          </a:xfrm>
          <a:prstGeom prst="rect">
            <a:avLst/>
          </a:prstGeom>
          <a:solidFill>
            <a:srgbClr val="459BB3"/>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defTabSz="457200">
              <a:lnSpc>
                <a:spcPct val="80000"/>
              </a:lnSpc>
              <a:defRPr sz="4800">
                <a:solidFill>
                  <a:srgbClr val="FFFFFF"/>
                </a:solidFill>
                <a:latin typeface="TH Sarabun New"/>
                <a:ea typeface="TH Sarabun New"/>
                <a:cs typeface="TH Sarabun New"/>
                <a:sym typeface="TH Sarabun New"/>
              </a:defRPr>
            </a:pPr>
            <a:r>
              <a:t>ต้องสอดคล้องกับนโยบายส่งเสริม</a:t>
            </a:r>
          </a:p>
          <a:p>
            <a:pPr defTabSz="457200">
              <a:lnSpc>
                <a:spcPct val="80000"/>
              </a:lnSpc>
              <a:defRPr sz="4800">
                <a:solidFill>
                  <a:srgbClr val="FFFFFF"/>
                </a:solidFill>
                <a:latin typeface="TH Sarabun New"/>
                <a:ea typeface="TH Sarabun New"/>
                <a:cs typeface="TH Sarabun New"/>
                <a:sym typeface="TH Sarabun New"/>
              </a:defRPr>
            </a:pPr>
            <a:r>
              <a:t>การจัดการนวัตกรรมและเทคโนโลยีทางการศึกษาของคณะ และผู้บริหารคณะต้องกำหนดไว้ในแผนกลยุทธ์</a:t>
            </a:r>
          </a:p>
          <a:p>
            <a:pPr defTabSz="457200">
              <a:lnSpc>
                <a:spcPct val="80000"/>
              </a:lnSpc>
              <a:defRPr sz="4800">
                <a:solidFill>
                  <a:srgbClr val="FFFFFF"/>
                </a:solidFill>
                <a:latin typeface="TH Sarabun New"/>
                <a:ea typeface="TH Sarabun New"/>
                <a:cs typeface="TH Sarabun New"/>
                <a:sym typeface="TH Sarabun New"/>
              </a:defRPr>
            </a:pPr>
            <a:r>
              <a:t>ของคณะ</a:t>
            </a:r>
          </a:p>
        </p:txBody>
      </p:sp>
      <p:sp>
        <p:nvSpPr>
          <p:cNvPr id="488" name="ต้องศึกษาองค์ประกอบด้านต่าง ๆ ของรูปแบบการจัดการนวัตกรรมและเทคโนโลยีทางการศึกษาให้เข้าใจชัดเจน"/>
          <p:cNvSpPr/>
          <p:nvPr/>
        </p:nvSpPr>
        <p:spPr>
          <a:xfrm>
            <a:off x="5731657" y="6542930"/>
            <a:ext cx="3972605" cy="6274659"/>
          </a:xfrm>
          <a:prstGeom prst="rect">
            <a:avLst/>
          </a:prstGeom>
          <a:solidFill>
            <a:srgbClr val="ECBB67"/>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lnSpc>
                <a:spcPct val="80000"/>
              </a:lnSpc>
              <a:defRPr sz="4800">
                <a:solidFill>
                  <a:srgbClr val="000000"/>
                </a:solidFill>
                <a:latin typeface="TH Sarabun New"/>
                <a:ea typeface="TH Sarabun New"/>
                <a:cs typeface="TH Sarabun New"/>
                <a:sym typeface="TH Sarabun New"/>
              </a:defRPr>
            </a:lvl1pPr>
          </a:lstStyle>
          <a:p>
            <a:pPr/>
            <a:r>
              <a:t>ต้องศึกษาองค์ประกอบด้านต่าง ๆ ของรูปแบบการจัดการนวัตกรรมและเทคโนโลยีทางการศึกษาให้เข้าใจชัดเจน</a:t>
            </a:r>
          </a:p>
        </p:txBody>
      </p:sp>
      <p:sp>
        <p:nvSpPr>
          <p:cNvPr id="489" name="ต้องมีการจัดหาบุคลากร…"/>
          <p:cNvSpPr/>
          <p:nvPr/>
        </p:nvSpPr>
        <p:spPr>
          <a:xfrm>
            <a:off x="10177242" y="6577220"/>
            <a:ext cx="3972605" cy="6274660"/>
          </a:xfrm>
          <a:prstGeom prst="rect">
            <a:avLst/>
          </a:prstGeom>
          <a:solidFill>
            <a:srgbClr val="DB5462"/>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defTabSz="457200">
              <a:lnSpc>
                <a:spcPct val="80000"/>
              </a:lnSpc>
              <a:defRPr sz="4200">
                <a:solidFill>
                  <a:srgbClr val="FFFFFF"/>
                </a:solidFill>
                <a:latin typeface="TH Sarabun New"/>
                <a:ea typeface="TH Sarabun New"/>
                <a:cs typeface="TH Sarabun New"/>
                <a:sym typeface="TH Sarabun New"/>
              </a:defRPr>
            </a:pPr>
            <a:r>
              <a:t> ต้องมีการจัดหาบุคลากร</a:t>
            </a:r>
          </a:p>
          <a:p>
            <a:pPr defTabSz="457200">
              <a:lnSpc>
                <a:spcPct val="80000"/>
              </a:lnSpc>
              <a:defRPr sz="4200">
                <a:solidFill>
                  <a:srgbClr val="FFFFFF"/>
                </a:solidFill>
                <a:latin typeface="TH Sarabun New"/>
                <a:ea typeface="TH Sarabun New"/>
                <a:cs typeface="TH Sarabun New"/>
                <a:sym typeface="TH Sarabun New"/>
              </a:defRPr>
            </a:pPr>
            <a:r>
              <a:t>ที่มีคุณสมบัติเหมาะสมกับการปฏิบัติงานตามภารกิจต่าง ๆ ที่ได้กำหนดไว้</a:t>
            </a:r>
          </a:p>
          <a:p>
            <a:pPr defTabSz="457200">
              <a:lnSpc>
                <a:spcPct val="80000"/>
              </a:lnSpc>
              <a:defRPr sz="4200">
                <a:solidFill>
                  <a:srgbClr val="FFFFFF"/>
                </a:solidFill>
                <a:latin typeface="TH Sarabun New"/>
                <a:ea typeface="TH Sarabun New"/>
                <a:cs typeface="TH Sarabun New"/>
                <a:sym typeface="TH Sarabun New"/>
              </a:defRPr>
            </a:pPr>
            <a:r>
              <a:t>ในองค์ประกอบแต่ละด้าน</a:t>
            </a:r>
          </a:p>
          <a:p>
            <a:pPr defTabSz="457200">
              <a:lnSpc>
                <a:spcPct val="80000"/>
              </a:lnSpc>
              <a:defRPr sz="4200">
                <a:solidFill>
                  <a:srgbClr val="FFFFFF"/>
                </a:solidFill>
                <a:latin typeface="TH Sarabun New"/>
                <a:ea typeface="TH Sarabun New"/>
                <a:cs typeface="TH Sarabun New"/>
                <a:sym typeface="TH Sarabun New"/>
              </a:defRPr>
            </a:pPr>
            <a:r>
              <a:t>ของรูปแบบการจัดการนวัตกรรมและเทคโนโลยีทางการศึกษาอย่างเพียงพอ</a:t>
            </a:r>
          </a:p>
        </p:txBody>
      </p:sp>
      <p:sp>
        <p:nvSpPr>
          <p:cNvPr id="490" name="ต้องมีการจัดหา หรือจัดสรร…"/>
          <p:cNvSpPr/>
          <p:nvPr/>
        </p:nvSpPr>
        <p:spPr>
          <a:xfrm>
            <a:off x="14649583" y="6577220"/>
            <a:ext cx="3972605" cy="6274660"/>
          </a:xfrm>
          <a:prstGeom prst="rect">
            <a:avLst/>
          </a:prstGeom>
          <a:solidFill>
            <a:srgbClr val="275F8A"/>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defTabSz="457200">
              <a:lnSpc>
                <a:spcPct val="80000"/>
              </a:lnSpc>
              <a:defRPr sz="3600">
                <a:solidFill>
                  <a:srgbClr val="FFFFFF"/>
                </a:solidFill>
                <a:latin typeface="TH Sarabun New"/>
                <a:ea typeface="TH Sarabun New"/>
                <a:cs typeface="TH Sarabun New"/>
                <a:sym typeface="TH Sarabun New"/>
              </a:defRPr>
            </a:pPr>
            <a:r>
              <a:t>ต้องมีการจัดหา หรือจัดสรร</a:t>
            </a:r>
          </a:p>
          <a:p>
            <a:pPr defTabSz="457200">
              <a:lnSpc>
                <a:spcPct val="80000"/>
              </a:lnSpc>
              <a:defRPr sz="3600">
                <a:solidFill>
                  <a:srgbClr val="FFFFFF"/>
                </a:solidFill>
                <a:latin typeface="TH Sarabun New"/>
                <a:ea typeface="TH Sarabun New"/>
                <a:cs typeface="TH Sarabun New"/>
                <a:sym typeface="TH Sarabun New"/>
              </a:defRPr>
            </a:pPr>
            <a:r>
              <a:t>งบประมาณเพื่อส่งเสริมการจัดการนวัตกรรมและเทคโนโลยีทางการศึกษาในทุกด้านอย่างเพียงพอและเหมาะสม ทั้งด้านอาคารสถานที่ วัสดุอุปกรณ์เครื่องมือ รวมถึงสิ่งอำนวยความสะดวกต่างๆ ในการปฏิบัติงาน ซึ่งจะเป็นผลดีต่อการจัดการเรียนการสอนและประสิทธิภาพทางการศึกษาของคณะเทคโนโลยีอุตสาหกรรม</a:t>
            </a:r>
          </a:p>
        </p:txBody>
      </p:sp>
      <p:sp>
        <p:nvSpPr>
          <p:cNvPr id="491" name="Freeform: Shape 340"/>
          <p:cNvSpPr/>
          <p:nvPr/>
        </p:nvSpPr>
        <p:spPr>
          <a:xfrm>
            <a:off x="14646265" y="3354775"/>
            <a:ext cx="232449"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833" y="0"/>
                  <a:pt x="21600" y="746"/>
                  <a:pt x="21600" y="1678"/>
                </a:cubicBezTo>
                <a:lnTo>
                  <a:pt x="21600" y="19922"/>
                </a:lnTo>
                <a:cubicBezTo>
                  <a:pt x="21600" y="20854"/>
                  <a:pt x="16833" y="21600"/>
                  <a:pt x="10726" y="21600"/>
                </a:cubicBezTo>
                <a:close/>
              </a:path>
            </a:pathLst>
          </a:custGeom>
          <a:solidFill>
            <a:srgbClr val="275F8A"/>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92" name="Freeform: Shape 341"/>
          <p:cNvSpPr/>
          <p:nvPr/>
        </p:nvSpPr>
        <p:spPr>
          <a:xfrm>
            <a:off x="15056277" y="3354775"/>
            <a:ext cx="232449"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916" y="21600"/>
                  <a:pt x="0" y="20854"/>
                  <a:pt x="0" y="19922"/>
                </a:cubicBezTo>
                <a:lnTo>
                  <a:pt x="0" y="1678"/>
                </a:lnTo>
                <a:cubicBezTo>
                  <a:pt x="0" y="746"/>
                  <a:pt x="4916" y="0"/>
                  <a:pt x="10726" y="0"/>
                </a:cubicBezTo>
                <a:cubicBezTo>
                  <a:pt x="16684" y="0"/>
                  <a:pt x="21600" y="746"/>
                  <a:pt x="21600" y="1678"/>
                </a:cubicBezTo>
                <a:lnTo>
                  <a:pt x="21600" y="19922"/>
                </a:lnTo>
                <a:cubicBezTo>
                  <a:pt x="21600" y="20854"/>
                  <a:pt x="16684" y="21600"/>
                  <a:pt x="10726" y="21600"/>
                </a:cubicBezTo>
                <a:close/>
              </a:path>
            </a:pathLst>
          </a:custGeom>
          <a:solidFill>
            <a:srgbClr val="275F8A"/>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93" name="Freeform: Shape 342"/>
          <p:cNvSpPr/>
          <p:nvPr/>
        </p:nvSpPr>
        <p:spPr>
          <a:xfrm>
            <a:off x="15466290" y="3354775"/>
            <a:ext cx="230835"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950" y="21600"/>
                  <a:pt x="0" y="20854"/>
                  <a:pt x="0" y="19922"/>
                </a:cubicBezTo>
                <a:lnTo>
                  <a:pt x="0" y="1678"/>
                </a:lnTo>
                <a:cubicBezTo>
                  <a:pt x="0" y="746"/>
                  <a:pt x="4950" y="0"/>
                  <a:pt x="10800" y="0"/>
                </a:cubicBezTo>
                <a:cubicBezTo>
                  <a:pt x="16800" y="0"/>
                  <a:pt x="21600" y="746"/>
                  <a:pt x="21600" y="1678"/>
                </a:cubicBezTo>
                <a:lnTo>
                  <a:pt x="21600" y="19922"/>
                </a:lnTo>
                <a:cubicBezTo>
                  <a:pt x="21600" y="20854"/>
                  <a:pt x="16800" y="21600"/>
                  <a:pt x="10800" y="21600"/>
                </a:cubicBezTo>
                <a:close/>
              </a:path>
            </a:pathLst>
          </a:custGeom>
          <a:solidFill>
            <a:srgbClr val="275F8A"/>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94" name="Freeform: Shape 343"/>
          <p:cNvSpPr/>
          <p:nvPr/>
        </p:nvSpPr>
        <p:spPr>
          <a:xfrm>
            <a:off x="15876303" y="3354775"/>
            <a:ext cx="232449"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275F8A"/>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95" name="Freeform: Shape 344"/>
          <p:cNvSpPr/>
          <p:nvPr/>
        </p:nvSpPr>
        <p:spPr>
          <a:xfrm>
            <a:off x="16286315" y="3354775"/>
            <a:ext cx="232450"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275F8A"/>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96" name="Freeform: Shape 345"/>
          <p:cNvSpPr/>
          <p:nvPr/>
        </p:nvSpPr>
        <p:spPr>
          <a:xfrm>
            <a:off x="16693100" y="3354775"/>
            <a:ext cx="234063"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82" y="21600"/>
                  <a:pt x="0" y="20854"/>
                  <a:pt x="0" y="19922"/>
                </a:cubicBezTo>
                <a:lnTo>
                  <a:pt x="0" y="1678"/>
                </a:lnTo>
                <a:cubicBezTo>
                  <a:pt x="0" y="746"/>
                  <a:pt x="4882" y="0"/>
                  <a:pt x="10800" y="0"/>
                </a:cubicBezTo>
                <a:cubicBezTo>
                  <a:pt x="16718" y="0"/>
                  <a:pt x="21600" y="746"/>
                  <a:pt x="21600" y="1678"/>
                </a:cubicBezTo>
                <a:lnTo>
                  <a:pt x="21600" y="19922"/>
                </a:lnTo>
                <a:cubicBezTo>
                  <a:pt x="21600" y="20854"/>
                  <a:pt x="16718" y="21600"/>
                  <a:pt x="10800" y="21600"/>
                </a:cubicBezTo>
                <a:close/>
              </a:path>
            </a:pathLst>
          </a:custGeom>
          <a:solidFill>
            <a:srgbClr val="275F8A"/>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97" name="Freeform: Shape 346"/>
          <p:cNvSpPr/>
          <p:nvPr/>
        </p:nvSpPr>
        <p:spPr>
          <a:xfrm>
            <a:off x="17103114" y="3354775"/>
            <a:ext cx="232449"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833" y="0"/>
                  <a:pt x="21600" y="746"/>
                  <a:pt x="21600" y="1678"/>
                </a:cubicBezTo>
                <a:lnTo>
                  <a:pt x="21600" y="19922"/>
                </a:lnTo>
                <a:cubicBezTo>
                  <a:pt x="21600" y="20854"/>
                  <a:pt x="16833" y="21600"/>
                  <a:pt x="10874" y="21600"/>
                </a:cubicBezTo>
                <a:close/>
              </a:path>
            </a:pathLst>
          </a:custGeom>
          <a:solidFill>
            <a:srgbClr val="275F8A"/>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98" name="Freeform: Shape 347"/>
          <p:cNvSpPr/>
          <p:nvPr/>
        </p:nvSpPr>
        <p:spPr>
          <a:xfrm>
            <a:off x="17514735" y="3354775"/>
            <a:ext cx="232449"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26" y="21600"/>
                </a:moveTo>
                <a:cubicBezTo>
                  <a:pt x="4767" y="21600"/>
                  <a:pt x="0" y="20854"/>
                  <a:pt x="0" y="19922"/>
                </a:cubicBezTo>
                <a:lnTo>
                  <a:pt x="0" y="1678"/>
                </a:lnTo>
                <a:cubicBezTo>
                  <a:pt x="0" y="746"/>
                  <a:pt x="4767" y="0"/>
                  <a:pt x="10726" y="0"/>
                </a:cubicBezTo>
                <a:cubicBezTo>
                  <a:pt x="16684" y="0"/>
                  <a:pt x="21600" y="746"/>
                  <a:pt x="21600" y="1678"/>
                </a:cubicBezTo>
                <a:lnTo>
                  <a:pt x="21600" y="19922"/>
                </a:lnTo>
                <a:cubicBezTo>
                  <a:pt x="21600" y="20854"/>
                  <a:pt x="16684" y="21600"/>
                  <a:pt x="10726" y="21600"/>
                </a:cubicBezTo>
                <a:close/>
              </a:path>
            </a:pathLst>
          </a:custGeom>
          <a:solidFill>
            <a:srgbClr val="C4C8CE">
              <a:alpha val="5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499" name="Freeform: Shape 348"/>
          <p:cNvSpPr/>
          <p:nvPr/>
        </p:nvSpPr>
        <p:spPr>
          <a:xfrm>
            <a:off x="17923133" y="3354775"/>
            <a:ext cx="232449"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833" y="0"/>
                  <a:pt x="21600" y="746"/>
                  <a:pt x="21600" y="1678"/>
                </a:cubicBezTo>
                <a:lnTo>
                  <a:pt x="21600" y="19922"/>
                </a:lnTo>
                <a:cubicBezTo>
                  <a:pt x="21600" y="20854"/>
                  <a:pt x="16833" y="21600"/>
                  <a:pt x="10874" y="21600"/>
                </a:cubicBezTo>
                <a:close/>
              </a:path>
            </a:pathLst>
          </a:custGeom>
          <a:solidFill>
            <a:srgbClr val="C4C8CE">
              <a:alpha val="5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500" name="Freeform: Shape 349"/>
          <p:cNvSpPr/>
          <p:nvPr/>
        </p:nvSpPr>
        <p:spPr>
          <a:xfrm>
            <a:off x="18333153" y="3354775"/>
            <a:ext cx="232449" cy="1154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4" y="21600"/>
                </a:moveTo>
                <a:cubicBezTo>
                  <a:pt x="4916" y="21600"/>
                  <a:pt x="0" y="20854"/>
                  <a:pt x="0" y="19922"/>
                </a:cubicBezTo>
                <a:lnTo>
                  <a:pt x="0" y="1678"/>
                </a:lnTo>
                <a:cubicBezTo>
                  <a:pt x="0" y="746"/>
                  <a:pt x="4916" y="0"/>
                  <a:pt x="10874" y="0"/>
                </a:cubicBezTo>
                <a:cubicBezTo>
                  <a:pt x="16833" y="0"/>
                  <a:pt x="21600" y="746"/>
                  <a:pt x="21600" y="1678"/>
                </a:cubicBezTo>
                <a:lnTo>
                  <a:pt x="21600" y="19922"/>
                </a:lnTo>
                <a:cubicBezTo>
                  <a:pt x="21600" y="20854"/>
                  <a:pt x="16833" y="21600"/>
                  <a:pt x="10874" y="21600"/>
                </a:cubicBezTo>
                <a:close/>
              </a:path>
            </a:pathLst>
          </a:custGeom>
          <a:solidFill>
            <a:srgbClr val="C4C8CE">
              <a:alpha val="50000"/>
            </a:srgbClr>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501" name="ต้องมีการดำเนินการตามรูปแบบอย่างจริงจังและต่อเนื่อง"/>
          <p:cNvSpPr/>
          <p:nvPr/>
        </p:nvSpPr>
        <p:spPr>
          <a:xfrm>
            <a:off x="19119349" y="6420093"/>
            <a:ext cx="3972605" cy="6431787"/>
          </a:xfrm>
          <a:prstGeom prst="rect">
            <a:avLst/>
          </a:prstGeom>
          <a:solidFill>
            <a:srgbClr val="4077B9"/>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lnSpc>
                <a:spcPct val="80000"/>
              </a:lnSpc>
              <a:defRPr sz="4800">
                <a:solidFill>
                  <a:srgbClr val="FFFFFF"/>
                </a:solidFill>
                <a:latin typeface="TH Sarabun New"/>
                <a:ea typeface="TH Sarabun New"/>
                <a:cs typeface="TH Sarabun New"/>
                <a:sym typeface="TH Sarabun New"/>
              </a:defRPr>
            </a:lvl1pPr>
          </a:lstStyle>
          <a:p>
            <a:pPr/>
            <a:r>
              <a:t>ต้องมีการดำเนินการตามรูปแบบอย่างจริงจังและต่อเนื่อง</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97" name="Group"/>
          <p:cNvGrpSpPr/>
          <p:nvPr/>
        </p:nvGrpSpPr>
        <p:grpSpPr>
          <a:xfrm>
            <a:off x="15559185" y="4553435"/>
            <a:ext cx="8038763" cy="7319563"/>
            <a:chOff x="0" y="0"/>
            <a:chExt cx="8038762" cy="7319561"/>
          </a:xfrm>
        </p:grpSpPr>
        <p:sp>
          <p:nvSpPr>
            <p:cNvPr id="505" name="Freeform 378"/>
            <p:cNvSpPr/>
            <p:nvPr/>
          </p:nvSpPr>
          <p:spPr>
            <a:xfrm>
              <a:off x="710725" y="5998182"/>
              <a:ext cx="229858" cy="5902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5434"/>
                  </a:lnTo>
                  <a:lnTo>
                    <a:pt x="21600" y="21600"/>
                  </a:lnTo>
                  <a:lnTo>
                    <a:pt x="21600" y="2728"/>
                  </a:lnTo>
                  <a:lnTo>
                    <a:pt x="0" y="0"/>
                  </a:lnTo>
                </a:path>
              </a:pathLst>
            </a:custGeom>
            <a:solidFill>
              <a:srgbClr val="163D7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06" name="Freeform 86"/>
            <p:cNvSpPr/>
            <p:nvPr/>
          </p:nvSpPr>
          <p:spPr>
            <a:xfrm>
              <a:off x="475325" y="4052947"/>
              <a:ext cx="551260" cy="8204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8359"/>
                  </a:lnTo>
                  <a:lnTo>
                    <a:pt x="21600" y="20411"/>
                  </a:lnTo>
                  <a:lnTo>
                    <a:pt x="15392" y="18019"/>
                  </a:lnTo>
                  <a:lnTo>
                    <a:pt x="15392" y="21600"/>
                  </a:lnTo>
                  <a:lnTo>
                    <a:pt x="10288" y="16042"/>
                  </a:lnTo>
                  <a:lnTo>
                    <a:pt x="0" y="12053"/>
                  </a:lnTo>
                  <a:lnTo>
                    <a:pt x="0" y="0"/>
                  </a:lnTo>
                  <a:close/>
                </a:path>
              </a:pathLst>
            </a:custGeom>
            <a:solidFill>
              <a:srgbClr val="F47168"/>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07" name="Freeform 87"/>
            <p:cNvSpPr/>
            <p:nvPr/>
          </p:nvSpPr>
          <p:spPr>
            <a:xfrm>
              <a:off x="475325" y="4025868"/>
              <a:ext cx="605600" cy="8519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89" y="18070"/>
                  </a:moveTo>
                  <a:lnTo>
                    <a:pt x="15949" y="18828"/>
                  </a:lnTo>
                  <a:lnTo>
                    <a:pt x="15949" y="20785"/>
                  </a:lnTo>
                  <a:lnTo>
                    <a:pt x="14047" y="21600"/>
                  </a:lnTo>
                  <a:lnTo>
                    <a:pt x="14047" y="18078"/>
                  </a:lnTo>
                  <a:close/>
                  <a:moveTo>
                    <a:pt x="1824" y="0"/>
                  </a:moveTo>
                  <a:lnTo>
                    <a:pt x="21503" y="8051"/>
                  </a:lnTo>
                  <a:lnTo>
                    <a:pt x="21600" y="8010"/>
                  </a:lnTo>
                  <a:lnTo>
                    <a:pt x="21600" y="19540"/>
                  </a:lnTo>
                  <a:lnTo>
                    <a:pt x="19698" y="20342"/>
                  </a:lnTo>
                  <a:lnTo>
                    <a:pt x="19698" y="8885"/>
                  </a:lnTo>
                  <a:lnTo>
                    <a:pt x="19666" y="8899"/>
                  </a:lnTo>
                  <a:lnTo>
                    <a:pt x="19666" y="8847"/>
                  </a:lnTo>
                  <a:lnTo>
                    <a:pt x="19629" y="8847"/>
                  </a:lnTo>
                  <a:lnTo>
                    <a:pt x="0" y="757"/>
                  </a:lnTo>
                  <a:close/>
                </a:path>
              </a:pathLst>
            </a:custGeom>
            <a:solidFill>
              <a:srgbClr val="B7554E"/>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08" name="Freeform 88"/>
            <p:cNvSpPr/>
            <p:nvPr/>
          </p:nvSpPr>
          <p:spPr>
            <a:xfrm>
              <a:off x="583970" y="4256044"/>
              <a:ext cx="352077" cy="3600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394"/>
                  </a:moveTo>
                  <a:lnTo>
                    <a:pt x="21600" y="20556"/>
                  </a:lnTo>
                  <a:lnTo>
                    <a:pt x="21600" y="21600"/>
                  </a:lnTo>
                  <a:lnTo>
                    <a:pt x="0" y="9438"/>
                  </a:lnTo>
                  <a:close/>
                  <a:moveTo>
                    <a:pt x="0" y="0"/>
                  </a:moveTo>
                  <a:lnTo>
                    <a:pt x="21600" y="12162"/>
                  </a:lnTo>
                  <a:lnTo>
                    <a:pt x="21600" y="13206"/>
                  </a:lnTo>
                  <a:lnTo>
                    <a:pt x="0" y="1106"/>
                  </a:lnTo>
                  <a:close/>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09" name="Freeform 429"/>
            <p:cNvSpPr/>
            <p:nvPr/>
          </p:nvSpPr>
          <p:spPr>
            <a:xfrm>
              <a:off x="0" y="5298620"/>
              <a:ext cx="542203" cy="5360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73" y="1817"/>
                  </a:moveTo>
                  <a:cubicBezTo>
                    <a:pt x="14809" y="1198"/>
                    <a:pt x="13705" y="785"/>
                    <a:pt x="12518" y="620"/>
                  </a:cubicBezTo>
                  <a:lnTo>
                    <a:pt x="12641" y="0"/>
                  </a:lnTo>
                  <a:cubicBezTo>
                    <a:pt x="13868" y="207"/>
                    <a:pt x="15055" y="620"/>
                    <a:pt x="16159" y="1280"/>
                  </a:cubicBezTo>
                  <a:lnTo>
                    <a:pt x="15873" y="1817"/>
                  </a:lnTo>
                  <a:close/>
                  <a:moveTo>
                    <a:pt x="5686" y="1859"/>
                  </a:moveTo>
                  <a:lnTo>
                    <a:pt x="5400" y="1322"/>
                  </a:lnTo>
                  <a:cubicBezTo>
                    <a:pt x="6505" y="661"/>
                    <a:pt x="7650" y="207"/>
                    <a:pt x="8877" y="0"/>
                  </a:cubicBezTo>
                  <a:lnTo>
                    <a:pt x="9000" y="620"/>
                  </a:lnTo>
                  <a:cubicBezTo>
                    <a:pt x="7814" y="826"/>
                    <a:pt x="6709" y="1239"/>
                    <a:pt x="5686" y="1859"/>
                  </a:cubicBezTo>
                  <a:close/>
                  <a:moveTo>
                    <a:pt x="20332" y="7186"/>
                  </a:moveTo>
                  <a:cubicBezTo>
                    <a:pt x="19964" y="6071"/>
                    <a:pt x="19350" y="5039"/>
                    <a:pt x="18573" y="4089"/>
                  </a:cubicBezTo>
                  <a:lnTo>
                    <a:pt x="19023" y="3676"/>
                  </a:lnTo>
                  <a:cubicBezTo>
                    <a:pt x="19841" y="4667"/>
                    <a:pt x="20495" y="5741"/>
                    <a:pt x="20905" y="6980"/>
                  </a:cubicBezTo>
                  <a:lnTo>
                    <a:pt x="20332" y="7186"/>
                  </a:lnTo>
                  <a:close/>
                  <a:moveTo>
                    <a:pt x="1227" y="7228"/>
                  </a:moveTo>
                  <a:lnTo>
                    <a:pt x="655" y="7021"/>
                  </a:lnTo>
                  <a:cubicBezTo>
                    <a:pt x="1064" y="5823"/>
                    <a:pt x="1718" y="4708"/>
                    <a:pt x="2536" y="3758"/>
                  </a:cubicBezTo>
                  <a:lnTo>
                    <a:pt x="2986" y="4130"/>
                  </a:lnTo>
                  <a:cubicBezTo>
                    <a:pt x="2209" y="5080"/>
                    <a:pt x="1636" y="6112"/>
                    <a:pt x="1227" y="7228"/>
                  </a:cubicBezTo>
                  <a:close/>
                  <a:moveTo>
                    <a:pt x="20945" y="14455"/>
                  </a:moveTo>
                  <a:lnTo>
                    <a:pt x="20373" y="14249"/>
                  </a:lnTo>
                  <a:cubicBezTo>
                    <a:pt x="20782" y="13092"/>
                    <a:pt x="20945" y="11936"/>
                    <a:pt x="20945" y="10738"/>
                  </a:cubicBezTo>
                  <a:lnTo>
                    <a:pt x="20945" y="10697"/>
                  </a:lnTo>
                  <a:lnTo>
                    <a:pt x="21600" y="10697"/>
                  </a:lnTo>
                  <a:lnTo>
                    <a:pt x="21600" y="10738"/>
                  </a:lnTo>
                  <a:cubicBezTo>
                    <a:pt x="21600" y="11977"/>
                    <a:pt x="21355" y="13257"/>
                    <a:pt x="20945" y="14455"/>
                  </a:cubicBezTo>
                  <a:close/>
                  <a:moveTo>
                    <a:pt x="655" y="14455"/>
                  </a:moveTo>
                  <a:cubicBezTo>
                    <a:pt x="245" y="13299"/>
                    <a:pt x="0" y="12018"/>
                    <a:pt x="0" y="10738"/>
                  </a:cubicBezTo>
                  <a:lnTo>
                    <a:pt x="614" y="10738"/>
                  </a:lnTo>
                  <a:cubicBezTo>
                    <a:pt x="614" y="11936"/>
                    <a:pt x="818" y="13133"/>
                    <a:pt x="1227" y="14249"/>
                  </a:cubicBezTo>
                  <a:lnTo>
                    <a:pt x="655" y="14455"/>
                  </a:lnTo>
                  <a:close/>
                  <a:moveTo>
                    <a:pt x="16200" y="20154"/>
                  </a:moveTo>
                  <a:lnTo>
                    <a:pt x="15873" y="19618"/>
                  </a:lnTo>
                  <a:cubicBezTo>
                    <a:pt x="16936" y="18998"/>
                    <a:pt x="17836" y="18255"/>
                    <a:pt x="18573" y="17305"/>
                  </a:cubicBezTo>
                  <a:lnTo>
                    <a:pt x="19064" y="17718"/>
                  </a:lnTo>
                  <a:cubicBezTo>
                    <a:pt x="18245" y="18709"/>
                    <a:pt x="17305" y="19535"/>
                    <a:pt x="16200" y="20154"/>
                  </a:cubicBezTo>
                  <a:close/>
                  <a:moveTo>
                    <a:pt x="5400" y="20154"/>
                  </a:moveTo>
                  <a:cubicBezTo>
                    <a:pt x="4336" y="19535"/>
                    <a:pt x="3355" y="18709"/>
                    <a:pt x="2577" y="17718"/>
                  </a:cubicBezTo>
                  <a:lnTo>
                    <a:pt x="3027" y="17346"/>
                  </a:lnTo>
                  <a:cubicBezTo>
                    <a:pt x="3764" y="18255"/>
                    <a:pt x="4705" y="19039"/>
                    <a:pt x="5727" y="19618"/>
                  </a:cubicBezTo>
                  <a:lnTo>
                    <a:pt x="5400" y="20154"/>
                  </a:lnTo>
                  <a:close/>
                  <a:moveTo>
                    <a:pt x="10800" y="21600"/>
                  </a:moveTo>
                  <a:cubicBezTo>
                    <a:pt x="10186" y="21600"/>
                    <a:pt x="9573" y="21559"/>
                    <a:pt x="8918" y="21476"/>
                  </a:cubicBezTo>
                  <a:lnTo>
                    <a:pt x="9041" y="20857"/>
                  </a:lnTo>
                  <a:cubicBezTo>
                    <a:pt x="10227" y="21022"/>
                    <a:pt x="11414" y="21022"/>
                    <a:pt x="12559" y="20857"/>
                  </a:cubicBezTo>
                  <a:lnTo>
                    <a:pt x="12682" y="21435"/>
                  </a:lnTo>
                  <a:cubicBezTo>
                    <a:pt x="12068" y="21559"/>
                    <a:pt x="11455" y="21600"/>
                    <a:pt x="10800" y="21600"/>
                  </a:cubicBezTo>
                  <a:close/>
                </a:path>
              </a:pathLst>
            </a:custGeom>
            <a:solidFill>
              <a:srgbClr val="5793C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grpSp>
          <p:nvGrpSpPr>
            <p:cNvPr id="596" name="Group"/>
            <p:cNvGrpSpPr/>
            <p:nvPr/>
          </p:nvGrpSpPr>
          <p:grpSpPr>
            <a:xfrm>
              <a:off x="647346" y="-1"/>
              <a:ext cx="7391417" cy="7319563"/>
              <a:chOff x="0" y="0"/>
              <a:chExt cx="7391415" cy="7319561"/>
            </a:xfrm>
          </p:grpSpPr>
          <p:sp>
            <p:nvSpPr>
              <p:cNvPr id="510" name="Freeform 257"/>
              <p:cNvSpPr/>
              <p:nvPr/>
            </p:nvSpPr>
            <p:spPr>
              <a:xfrm>
                <a:off x="520595" y="4883395"/>
                <a:ext cx="3235712" cy="20164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32" y="1929"/>
                    </a:moveTo>
                    <a:lnTo>
                      <a:pt x="21600" y="21600"/>
                    </a:lnTo>
                    <a:lnTo>
                      <a:pt x="21600" y="20077"/>
                    </a:lnTo>
                    <a:lnTo>
                      <a:pt x="0" y="0"/>
                    </a:lnTo>
                    <a:lnTo>
                      <a:pt x="0" y="723"/>
                    </a:lnTo>
                    <a:cubicBezTo>
                      <a:pt x="0" y="1216"/>
                      <a:pt x="165" y="1677"/>
                      <a:pt x="432" y="1929"/>
                    </a:cubicBezTo>
                  </a:path>
                </a:pathLst>
              </a:custGeom>
              <a:solidFill>
                <a:srgbClr val="3A6CA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11" name="Freeform 258"/>
              <p:cNvSpPr/>
              <p:nvPr/>
            </p:nvSpPr>
            <p:spPr>
              <a:xfrm>
                <a:off x="3752809" y="5375346"/>
                <a:ext cx="2384654" cy="15244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584"/>
                    </a:moveTo>
                    <a:lnTo>
                      <a:pt x="0" y="21600"/>
                    </a:lnTo>
                    <a:lnTo>
                      <a:pt x="21014" y="2553"/>
                    </a:lnTo>
                    <a:cubicBezTo>
                      <a:pt x="21377" y="2205"/>
                      <a:pt x="21600" y="1610"/>
                      <a:pt x="21600" y="957"/>
                    </a:cubicBezTo>
                    <a:lnTo>
                      <a:pt x="21600" y="0"/>
                    </a:lnTo>
                    <a:lnTo>
                      <a:pt x="0" y="19584"/>
                    </a:lnTo>
                  </a:path>
                </a:pathLst>
              </a:custGeom>
              <a:solidFill>
                <a:srgbClr val="163D7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12" name="Freeform 259"/>
              <p:cNvSpPr/>
              <p:nvPr/>
            </p:nvSpPr>
            <p:spPr>
              <a:xfrm>
                <a:off x="552283" y="3515864"/>
                <a:ext cx="5558019" cy="32259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162"/>
                    </a:moveTo>
                    <a:lnTo>
                      <a:pt x="9017" y="0"/>
                    </a:lnTo>
                    <a:lnTo>
                      <a:pt x="21600" y="12465"/>
                    </a:lnTo>
                    <a:lnTo>
                      <a:pt x="12452" y="21600"/>
                    </a:lnTo>
                    <a:lnTo>
                      <a:pt x="0" y="9162"/>
                    </a:lnTo>
                  </a:path>
                </a:pathLst>
              </a:custGeom>
              <a:solidFill>
                <a:srgbClr val="A1DFF3">
                  <a:alpha val="5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13" name="Freeform 260"/>
              <p:cNvSpPr/>
              <p:nvPr/>
            </p:nvSpPr>
            <p:spPr>
              <a:xfrm>
                <a:off x="525122" y="4874370"/>
                <a:ext cx="5612342" cy="18810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71" y="5752"/>
                    </a:moveTo>
                    <a:lnTo>
                      <a:pt x="21375" y="5752"/>
                    </a:lnTo>
                    <a:lnTo>
                      <a:pt x="12433" y="21201"/>
                    </a:lnTo>
                    <a:lnTo>
                      <a:pt x="166" y="0"/>
                    </a:lnTo>
                    <a:lnTo>
                      <a:pt x="0" y="117"/>
                    </a:lnTo>
                    <a:lnTo>
                      <a:pt x="12433" y="21600"/>
                    </a:lnTo>
                    <a:lnTo>
                      <a:pt x="21600" y="5764"/>
                    </a:lnTo>
                    <a:lnTo>
                      <a:pt x="21371" y="5752"/>
                    </a:ln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14" name="Freeform 17"/>
              <p:cNvSpPr/>
              <p:nvPr/>
            </p:nvSpPr>
            <p:spPr>
              <a:xfrm>
                <a:off x="2028055" y="3696396"/>
                <a:ext cx="3683883" cy="23549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274" y="20326"/>
                    </a:moveTo>
                    <a:lnTo>
                      <a:pt x="16132" y="21125"/>
                    </a:lnTo>
                    <a:lnTo>
                      <a:pt x="15616" y="21600"/>
                    </a:lnTo>
                    <a:lnTo>
                      <a:pt x="14758" y="20811"/>
                    </a:lnTo>
                    <a:close/>
                    <a:moveTo>
                      <a:pt x="14060" y="19208"/>
                    </a:moveTo>
                    <a:lnTo>
                      <a:pt x="15017" y="20081"/>
                    </a:lnTo>
                    <a:lnTo>
                      <a:pt x="14500" y="20565"/>
                    </a:lnTo>
                    <a:lnTo>
                      <a:pt x="13537" y="19683"/>
                    </a:lnTo>
                    <a:close/>
                    <a:moveTo>
                      <a:pt x="14751" y="18588"/>
                    </a:moveTo>
                    <a:lnTo>
                      <a:pt x="15707" y="19470"/>
                    </a:lnTo>
                    <a:lnTo>
                      <a:pt x="15184" y="19944"/>
                    </a:lnTo>
                    <a:lnTo>
                      <a:pt x="14227" y="19062"/>
                    </a:lnTo>
                    <a:close/>
                    <a:moveTo>
                      <a:pt x="12920" y="18174"/>
                    </a:moveTo>
                    <a:lnTo>
                      <a:pt x="13849" y="19016"/>
                    </a:lnTo>
                    <a:lnTo>
                      <a:pt x="13331" y="19489"/>
                    </a:lnTo>
                    <a:lnTo>
                      <a:pt x="12396" y="18647"/>
                    </a:lnTo>
                    <a:close/>
                    <a:moveTo>
                      <a:pt x="16179" y="17842"/>
                    </a:moveTo>
                    <a:lnTo>
                      <a:pt x="17964" y="19455"/>
                    </a:lnTo>
                    <a:lnTo>
                      <a:pt x="17014" y="20317"/>
                    </a:lnTo>
                    <a:lnTo>
                      <a:pt x="15236" y="18695"/>
                    </a:lnTo>
                    <a:close/>
                    <a:moveTo>
                      <a:pt x="15221" y="16973"/>
                    </a:moveTo>
                    <a:lnTo>
                      <a:pt x="15999" y="17679"/>
                    </a:lnTo>
                    <a:lnTo>
                      <a:pt x="15052" y="18537"/>
                    </a:lnTo>
                    <a:lnTo>
                      <a:pt x="14280" y="17830"/>
                    </a:lnTo>
                    <a:close/>
                    <a:moveTo>
                      <a:pt x="17376" y="16766"/>
                    </a:moveTo>
                    <a:lnTo>
                      <a:pt x="19158" y="18384"/>
                    </a:lnTo>
                    <a:lnTo>
                      <a:pt x="18219" y="19240"/>
                    </a:lnTo>
                    <a:lnTo>
                      <a:pt x="16430" y="17622"/>
                    </a:lnTo>
                    <a:close/>
                    <a:moveTo>
                      <a:pt x="14269" y="16104"/>
                    </a:moveTo>
                    <a:lnTo>
                      <a:pt x="15044" y="16801"/>
                    </a:lnTo>
                    <a:lnTo>
                      <a:pt x="14099" y="17667"/>
                    </a:lnTo>
                    <a:lnTo>
                      <a:pt x="13325" y="16961"/>
                    </a:lnTo>
                    <a:close/>
                    <a:moveTo>
                      <a:pt x="16418" y="15897"/>
                    </a:moveTo>
                    <a:lnTo>
                      <a:pt x="17194" y="16598"/>
                    </a:lnTo>
                    <a:lnTo>
                      <a:pt x="16244" y="17460"/>
                    </a:lnTo>
                    <a:lnTo>
                      <a:pt x="15475" y="16759"/>
                    </a:lnTo>
                    <a:close/>
                    <a:moveTo>
                      <a:pt x="18597" y="15648"/>
                    </a:moveTo>
                    <a:lnTo>
                      <a:pt x="20379" y="17270"/>
                    </a:lnTo>
                    <a:lnTo>
                      <a:pt x="19434" y="18123"/>
                    </a:lnTo>
                    <a:lnTo>
                      <a:pt x="17651" y="16501"/>
                    </a:lnTo>
                    <a:close/>
                    <a:moveTo>
                      <a:pt x="13313" y="15276"/>
                    </a:moveTo>
                    <a:lnTo>
                      <a:pt x="14088" y="15982"/>
                    </a:lnTo>
                    <a:lnTo>
                      <a:pt x="13139" y="16839"/>
                    </a:lnTo>
                    <a:lnTo>
                      <a:pt x="12369" y="16133"/>
                    </a:lnTo>
                    <a:close/>
                    <a:moveTo>
                      <a:pt x="15493" y="15027"/>
                    </a:moveTo>
                    <a:lnTo>
                      <a:pt x="16265" y="15724"/>
                    </a:lnTo>
                    <a:lnTo>
                      <a:pt x="15324" y="16591"/>
                    </a:lnTo>
                    <a:lnTo>
                      <a:pt x="14546" y="15885"/>
                    </a:lnTo>
                    <a:close/>
                    <a:moveTo>
                      <a:pt x="17645" y="14779"/>
                    </a:moveTo>
                    <a:lnTo>
                      <a:pt x="18415" y="15485"/>
                    </a:lnTo>
                    <a:lnTo>
                      <a:pt x="17471" y="16343"/>
                    </a:lnTo>
                    <a:lnTo>
                      <a:pt x="16696" y="15636"/>
                    </a:lnTo>
                    <a:close/>
                    <a:moveTo>
                      <a:pt x="19789" y="14572"/>
                    </a:moveTo>
                    <a:lnTo>
                      <a:pt x="21573" y="16190"/>
                    </a:lnTo>
                    <a:lnTo>
                      <a:pt x="20624" y="17046"/>
                    </a:lnTo>
                    <a:lnTo>
                      <a:pt x="18846" y="15428"/>
                    </a:lnTo>
                    <a:close/>
                    <a:moveTo>
                      <a:pt x="12361" y="14406"/>
                    </a:moveTo>
                    <a:lnTo>
                      <a:pt x="13133" y="15113"/>
                    </a:lnTo>
                    <a:lnTo>
                      <a:pt x="12186" y="15970"/>
                    </a:lnTo>
                    <a:lnTo>
                      <a:pt x="11413" y="15273"/>
                    </a:lnTo>
                    <a:close/>
                    <a:moveTo>
                      <a:pt x="14531" y="14158"/>
                    </a:moveTo>
                    <a:lnTo>
                      <a:pt x="15309" y="14860"/>
                    </a:lnTo>
                    <a:lnTo>
                      <a:pt x="14362" y="15722"/>
                    </a:lnTo>
                    <a:lnTo>
                      <a:pt x="13590" y="15019"/>
                    </a:lnTo>
                    <a:close/>
                    <a:moveTo>
                      <a:pt x="16684" y="13951"/>
                    </a:moveTo>
                    <a:lnTo>
                      <a:pt x="17459" y="14657"/>
                    </a:lnTo>
                    <a:lnTo>
                      <a:pt x="16515" y="15515"/>
                    </a:lnTo>
                    <a:lnTo>
                      <a:pt x="15740" y="14808"/>
                    </a:lnTo>
                    <a:close/>
                    <a:moveTo>
                      <a:pt x="20612" y="13827"/>
                    </a:moveTo>
                    <a:lnTo>
                      <a:pt x="21600" y="14724"/>
                    </a:lnTo>
                    <a:lnTo>
                      <a:pt x="20995" y="15266"/>
                    </a:lnTo>
                    <a:lnTo>
                      <a:pt x="20013" y="14369"/>
                    </a:lnTo>
                    <a:close/>
                    <a:moveTo>
                      <a:pt x="18837" y="13703"/>
                    </a:moveTo>
                    <a:lnTo>
                      <a:pt x="19609" y="14409"/>
                    </a:lnTo>
                    <a:lnTo>
                      <a:pt x="18662" y="15266"/>
                    </a:lnTo>
                    <a:lnTo>
                      <a:pt x="17890" y="14560"/>
                    </a:lnTo>
                    <a:close/>
                    <a:moveTo>
                      <a:pt x="11426" y="13537"/>
                    </a:moveTo>
                    <a:lnTo>
                      <a:pt x="12204" y="14244"/>
                    </a:lnTo>
                    <a:lnTo>
                      <a:pt x="11257" y="15101"/>
                    </a:lnTo>
                    <a:lnTo>
                      <a:pt x="10484" y="14394"/>
                    </a:lnTo>
                    <a:close/>
                    <a:moveTo>
                      <a:pt x="13584" y="13289"/>
                    </a:moveTo>
                    <a:lnTo>
                      <a:pt x="14354" y="13986"/>
                    </a:lnTo>
                    <a:lnTo>
                      <a:pt x="13410" y="14852"/>
                    </a:lnTo>
                    <a:lnTo>
                      <a:pt x="12634" y="14146"/>
                    </a:lnTo>
                    <a:close/>
                    <a:moveTo>
                      <a:pt x="15732" y="13082"/>
                    </a:moveTo>
                    <a:lnTo>
                      <a:pt x="16504" y="13788"/>
                    </a:lnTo>
                    <a:lnTo>
                      <a:pt x="15557" y="14645"/>
                    </a:lnTo>
                    <a:lnTo>
                      <a:pt x="14784" y="13939"/>
                    </a:lnTo>
                    <a:close/>
                    <a:moveTo>
                      <a:pt x="17902" y="12833"/>
                    </a:moveTo>
                    <a:lnTo>
                      <a:pt x="18680" y="13535"/>
                    </a:lnTo>
                    <a:lnTo>
                      <a:pt x="17733" y="14397"/>
                    </a:lnTo>
                    <a:lnTo>
                      <a:pt x="16961" y="13696"/>
                    </a:lnTo>
                    <a:close/>
                    <a:moveTo>
                      <a:pt x="19450" y="12750"/>
                    </a:moveTo>
                    <a:lnTo>
                      <a:pt x="20432" y="13648"/>
                    </a:lnTo>
                    <a:lnTo>
                      <a:pt x="19833" y="14190"/>
                    </a:lnTo>
                    <a:lnTo>
                      <a:pt x="18846" y="13293"/>
                    </a:lnTo>
                    <a:close/>
                    <a:moveTo>
                      <a:pt x="10473" y="12668"/>
                    </a:moveTo>
                    <a:lnTo>
                      <a:pt x="11248" y="13374"/>
                    </a:lnTo>
                    <a:lnTo>
                      <a:pt x="10304" y="14231"/>
                    </a:lnTo>
                    <a:lnTo>
                      <a:pt x="9529" y="13525"/>
                    </a:lnTo>
                    <a:close/>
                    <a:moveTo>
                      <a:pt x="12623" y="12461"/>
                    </a:moveTo>
                    <a:lnTo>
                      <a:pt x="13398" y="13167"/>
                    </a:lnTo>
                    <a:lnTo>
                      <a:pt x="12448" y="14024"/>
                    </a:lnTo>
                    <a:lnTo>
                      <a:pt x="11679" y="13318"/>
                    </a:lnTo>
                    <a:close/>
                    <a:moveTo>
                      <a:pt x="14770" y="12212"/>
                    </a:moveTo>
                    <a:lnTo>
                      <a:pt x="15548" y="12914"/>
                    </a:lnTo>
                    <a:lnTo>
                      <a:pt x="14601" y="13776"/>
                    </a:lnTo>
                    <a:lnTo>
                      <a:pt x="13829" y="13075"/>
                    </a:lnTo>
                    <a:close/>
                    <a:moveTo>
                      <a:pt x="16949" y="11964"/>
                    </a:moveTo>
                    <a:lnTo>
                      <a:pt x="17725" y="12676"/>
                    </a:lnTo>
                    <a:lnTo>
                      <a:pt x="16781" y="13528"/>
                    </a:lnTo>
                    <a:lnTo>
                      <a:pt x="16005" y="12825"/>
                    </a:lnTo>
                    <a:close/>
                    <a:moveTo>
                      <a:pt x="9517" y="11798"/>
                    </a:moveTo>
                    <a:lnTo>
                      <a:pt x="10293" y="12505"/>
                    </a:lnTo>
                    <a:lnTo>
                      <a:pt x="9343" y="13362"/>
                    </a:lnTo>
                    <a:lnTo>
                      <a:pt x="8573" y="12656"/>
                    </a:lnTo>
                    <a:close/>
                    <a:moveTo>
                      <a:pt x="18276" y="11716"/>
                    </a:moveTo>
                    <a:lnTo>
                      <a:pt x="19264" y="12613"/>
                    </a:lnTo>
                    <a:lnTo>
                      <a:pt x="18660" y="13155"/>
                    </a:lnTo>
                    <a:lnTo>
                      <a:pt x="17678" y="12258"/>
                    </a:lnTo>
                    <a:close/>
                    <a:moveTo>
                      <a:pt x="11673" y="11591"/>
                    </a:moveTo>
                    <a:lnTo>
                      <a:pt x="12443" y="12293"/>
                    </a:lnTo>
                    <a:lnTo>
                      <a:pt x="11499" y="13155"/>
                    </a:lnTo>
                    <a:lnTo>
                      <a:pt x="10723" y="12454"/>
                    </a:lnTo>
                    <a:close/>
                    <a:moveTo>
                      <a:pt x="13844" y="11343"/>
                    </a:moveTo>
                    <a:lnTo>
                      <a:pt x="14619" y="12049"/>
                    </a:lnTo>
                    <a:lnTo>
                      <a:pt x="13675" y="12907"/>
                    </a:lnTo>
                    <a:lnTo>
                      <a:pt x="12900" y="12200"/>
                    </a:lnTo>
                    <a:close/>
                    <a:moveTo>
                      <a:pt x="15994" y="11136"/>
                    </a:moveTo>
                    <a:lnTo>
                      <a:pt x="16769" y="11837"/>
                    </a:lnTo>
                    <a:lnTo>
                      <a:pt x="15819" y="12700"/>
                    </a:lnTo>
                    <a:lnTo>
                      <a:pt x="15050" y="11998"/>
                    </a:lnTo>
                    <a:close/>
                    <a:moveTo>
                      <a:pt x="8565" y="10929"/>
                    </a:moveTo>
                    <a:lnTo>
                      <a:pt x="9337" y="11635"/>
                    </a:lnTo>
                    <a:lnTo>
                      <a:pt x="8390" y="12493"/>
                    </a:lnTo>
                    <a:lnTo>
                      <a:pt x="7618" y="11786"/>
                    </a:lnTo>
                    <a:close/>
                    <a:moveTo>
                      <a:pt x="10709" y="10722"/>
                    </a:moveTo>
                    <a:lnTo>
                      <a:pt x="11487" y="11428"/>
                    </a:lnTo>
                    <a:lnTo>
                      <a:pt x="10540" y="12286"/>
                    </a:lnTo>
                    <a:lnTo>
                      <a:pt x="9768" y="11579"/>
                    </a:lnTo>
                    <a:close/>
                    <a:moveTo>
                      <a:pt x="17111" y="10639"/>
                    </a:moveTo>
                    <a:lnTo>
                      <a:pt x="18096" y="11527"/>
                    </a:lnTo>
                    <a:lnTo>
                      <a:pt x="17495" y="12079"/>
                    </a:lnTo>
                    <a:lnTo>
                      <a:pt x="16510" y="11181"/>
                    </a:lnTo>
                    <a:close/>
                    <a:moveTo>
                      <a:pt x="12862" y="10474"/>
                    </a:moveTo>
                    <a:lnTo>
                      <a:pt x="13637" y="11175"/>
                    </a:lnTo>
                    <a:lnTo>
                      <a:pt x="12693" y="12037"/>
                    </a:lnTo>
                    <a:lnTo>
                      <a:pt x="11918" y="11336"/>
                    </a:lnTo>
                    <a:close/>
                    <a:moveTo>
                      <a:pt x="15041" y="10267"/>
                    </a:moveTo>
                    <a:lnTo>
                      <a:pt x="15814" y="10973"/>
                    </a:lnTo>
                    <a:lnTo>
                      <a:pt x="14866" y="11830"/>
                    </a:lnTo>
                    <a:lnTo>
                      <a:pt x="14094" y="11124"/>
                    </a:lnTo>
                    <a:close/>
                    <a:moveTo>
                      <a:pt x="7612" y="10060"/>
                    </a:moveTo>
                    <a:lnTo>
                      <a:pt x="8382" y="10766"/>
                    </a:lnTo>
                    <a:lnTo>
                      <a:pt x="7438" y="11623"/>
                    </a:lnTo>
                    <a:lnTo>
                      <a:pt x="6662" y="10926"/>
                    </a:lnTo>
                    <a:close/>
                    <a:moveTo>
                      <a:pt x="9759" y="9853"/>
                    </a:moveTo>
                    <a:lnTo>
                      <a:pt x="10532" y="10550"/>
                    </a:lnTo>
                    <a:lnTo>
                      <a:pt x="9590" y="11416"/>
                    </a:lnTo>
                    <a:lnTo>
                      <a:pt x="8812" y="10710"/>
                    </a:lnTo>
                    <a:close/>
                    <a:moveTo>
                      <a:pt x="11936" y="9604"/>
                    </a:moveTo>
                    <a:lnTo>
                      <a:pt x="12708" y="10311"/>
                    </a:lnTo>
                    <a:lnTo>
                      <a:pt x="11761" y="11168"/>
                    </a:lnTo>
                    <a:lnTo>
                      <a:pt x="10989" y="10461"/>
                    </a:lnTo>
                    <a:close/>
                    <a:moveTo>
                      <a:pt x="14080" y="9397"/>
                    </a:moveTo>
                    <a:lnTo>
                      <a:pt x="14858" y="10099"/>
                    </a:lnTo>
                    <a:lnTo>
                      <a:pt x="13911" y="10961"/>
                    </a:lnTo>
                    <a:lnTo>
                      <a:pt x="13139" y="10260"/>
                    </a:lnTo>
                    <a:close/>
                    <a:moveTo>
                      <a:pt x="6651" y="9232"/>
                    </a:moveTo>
                    <a:lnTo>
                      <a:pt x="7426" y="9938"/>
                    </a:lnTo>
                    <a:lnTo>
                      <a:pt x="6482" y="10795"/>
                    </a:lnTo>
                    <a:lnTo>
                      <a:pt x="5707" y="10089"/>
                    </a:lnTo>
                    <a:close/>
                    <a:moveTo>
                      <a:pt x="8804" y="8983"/>
                    </a:moveTo>
                    <a:lnTo>
                      <a:pt x="9576" y="9680"/>
                    </a:lnTo>
                    <a:lnTo>
                      <a:pt x="8629" y="10547"/>
                    </a:lnTo>
                    <a:lnTo>
                      <a:pt x="7857" y="9840"/>
                    </a:lnTo>
                    <a:close/>
                    <a:moveTo>
                      <a:pt x="10974" y="8735"/>
                    </a:moveTo>
                    <a:lnTo>
                      <a:pt x="11753" y="9441"/>
                    </a:lnTo>
                    <a:lnTo>
                      <a:pt x="10805" y="10299"/>
                    </a:lnTo>
                    <a:lnTo>
                      <a:pt x="10033" y="9592"/>
                    </a:lnTo>
                    <a:close/>
                    <a:moveTo>
                      <a:pt x="13127" y="8528"/>
                    </a:moveTo>
                    <a:lnTo>
                      <a:pt x="13903" y="9229"/>
                    </a:lnTo>
                    <a:lnTo>
                      <a:pt x="12959" y="10092"/>
                    </a:lnTo>
                    <a:lnTo>
                      <a:pt x="12183" y="9390"/>
                    </a:lnTo>
                    <a:close/>
                    <a:moveTo>
                      <a:pt x="5698" y="8362"/>
                    </a:moveTo>
                    <a:lnTo>
                      <a:pt x="6470" y="9069"/>
                    </a:lnTo>
                    <a:lnTo>
                      <a:pt x="5529" y="9926"/>
                    </a:lnTo>
                    <a:lnTo>
                      <a:pt x="4751" y="9229"/>
                    </a:lnTo>
                    <a:close/>
                    <a:moveTo>
                      <a:pt x="7875" y="8114"/>
                    </a:moveTo>
                    <a:lnTo>
                      <a:pt x="8647" y="8820"/>
                    </a:lnTo>
                    <a:lnTo>
                      <a:pt x="7700" y="9678"/>
                    </a:lnTo>
                    <a:lnTo>
                      <a:pt x="6928" y="8971"/>
                    </a:lnTo>
                    <a:close/>
                    <a:moveTo>
                      <a:pt x="10025" y="7907"/>
                    </a:moveTo>
                    <a:lnTo>
                      <a:pt x="10797" y="8613"/>
                    </a:lnTo>
                    <a:lnTo>
                      <a:pt x="9856" y="9471"/>
                    </a:lnTo>
                    <a:lnTo>
                      <a:pt x="9078" y="8774"/>
                    </a:lnTo>
                    <a:close/>
                    <a:moveTo>
                      <a:pt x="12171" y="7659"/>
                    </a:moveTo>
                    <a:lnTo>
                      <a:pt x="12947" y="8370"/>
                    </a:lnTo>
                    <a:lnTo>
                      <a:pt x="11997" y="9222"/>
                    </a:lnTo>
                    <a:lnTo>
                      <a:pt x="11228" y="8520"/>
                    </a:lnTo>
                    <a:close/>
                    <a:moveTo>
                      <a:pt x="4743" y="7493"/>
                    </a:moveTo>
                    <a:lnTo>
                      <a:pt x="5515" y="8199"/>
                    </a:lnTo>
                    <a:lnTo>
                      <a:pt x="4568" y="9057"/>
                    </a:lnTo>
                    <a:lnTo>
                      <a:pt x="3796" y="8350"/>
                    </a:lnTo>
                    <a:close/>
                    <a:moveTo>
                      <a:pt x="6913" y="7245"/>
                    </a:moveTo>
                    <a:lnTo>
                      <a:pt x="7691" y="7942"/>
                    </a:lnTo>
                    <a:lnTo>
                      <a:pt x="6744" y="8808"/>
                    </a:lnTo>
                    <a:lnTo>
                      <a:pt x="5972" y="8102"/>
                    </a:lnTo>
                    <a:close/>
                    <a:moveTo>
                      <a:pt x="9066" y="7038"/>
                    </a:moveTo>
                    <a:lnTo>
                      <a:pt x="9841" y="7744"/>
                    </a:lnTo>
                    <a:lnTo>
                      <a:pt x="8892" y="8601"/>
                    </a:lnTo>
                    <a:lnTo>
                      <a:pt x="8122" y="7895"/>
                    </a:lnTo>
                    <a:close/>
                    <a:moveTo>
                      <a:pt x="11222" y="6789"/>
                    </a:moveTo>
                    <a:lnTo>
                      <a:pt x="11991" y="7490"/>
                    </a:lnTo>
                    <a:lnTo>
                      <a:pt x="11048" y="8353"/>
                    </a:lnTo>
                    <a:lnTo>
                      <a:pt x="10272" y="7652"/>
                    </a:lnTo>
                    <a:close/>
                    <a:moveTo>
                      <a:pt x="3790" y="6624"/>
                    </a:moveTo>
                    <a:lnTo>
                      <a:pt x="4559" y="7330"/>
                    </a:lnTo>
                    <a:lnTo>
                      <a:pt x="3616" y="8187"/>
                    </a:lnTo>
                    <a:lnTo>
                      <a:pt x="2840" y="7490"/>
                    </a:lnTo>
                    <a:close/>
                    <a:moveTo>
                      <a:pt x="5964" y="6375"/>
                    </a:moveTo>
                    <a:lnTo>
                      <a:pt x="6736" y="7082"/>
                    </a:lnTo>
                    <a:lnTo>
                      <a:pt x="5795" y="7939"/>
                    </a:lnTo>
                    <a:lnTo>
                      <a:pt x="5017" y="7232"/>
                    </a:lnTo>
                    <a:close/>
                    <a:moveTo>
                      <a:pt x="8114" y="6168"/>
                    </a:moveTo>
                    <a:lnTo>
                      <a:pt x="8886" y="6870"/>
                    </a:lnTo>
                    <a:lnTo>
                      <a:pt x="7939" y="7732"/>
                    </a:lnTo>
                    <a:lnTo>
                      <a:pt x="7167" y="7031"/>
                    </a:lnTo>
                    <a:close/>
                    <a:moveTo>
                      <a:pt x="10284" y="5920"/>
                    </a:moveTo>
                    <a:lnTo>
                      <a:pt x="11062" y="6626"/>
                    </a:lnTo>
                    <a:lnTo>
                      <a:pt x="10115" y="7484"/>
                    </a:lnTo>
                    <a:lnTo>
                      <a:pt x="9343" y="6777"/>
                    </a:lnTo>
                    <a:close/>
                    <a:moveTo>
                      <a:pt x="2852" y="5754"/>
                    </a:moveTo>
                    <a:lnTo>
                      <a:pt x="3630" y="6461"/>
                    </a:lnTo>
                    <a:lnTo>
                      <a:pt x="2683" y="7318"/>
                    </a:lnTo>
                    <a:lnTo>
                      <a:pt x="1911" y="6611"/>
                    </a:lnTo>
                    <a:close/>
                    <a:moveTo>
                      <a:pt x="5005" y="5547"/>
                    </a:moveTo>
                    <a:lnTo>
                      <a:pt x="5780" y="6244"/>
                    </a:lnTo>
                    <a:lnTo>
                      <a:pt x="4831" y="7111"/>
                    </a:lnTo>
                    <a:lnTo>
                      <a:pt x="4061" y="6404"/>
                    </a:lnTo>
                    <a:close/>
                    <a:moveTo>
                      <a:pt x="7155" y="5299"/>
                    </a:moveTo>
                    <a:lnTo>
                      <a:pt x="7930" y="6005"/>
                    </a:lnTo>
                    <a:lnTo>
                      <a:pt x="6987" y="6863"/>
                    </a:lnTo>
                    <a:lnTo>
                      <a:pt x="6211" y="6156"/>
                    </a:lnTo>
                    <a:close/>
                    <a:moveTo>
                      <a:pt x="9308" y="5092"/>
                    </a:moveTo>
                    <a:lnTo>
                      <a:pt x="10080" y="5793"/>
                    </a:lnTo>
                    <a:lnTo>
                      <a:pt x="9139" y="6656"/>
                    </a:lnTo>
                    <a:lnTo>
                      <a:pt x="8361" y="5954"/>
                    </a:lnTo>
                    <a:close/>
                    <a:moveTo>
                      <a:pt x="1903" y="4885"/>
                    </a:moveTo>
                    <a:lnTo>
                      <a:pt x="2675" y="5591"/>
                    </a:lnTo>
                    <a:lnTo>
                      <a:pt x="1734" y="6449"/>
                    </a:lnTo>
                    <a:lnTo>
                      <a:pt x="956" y="5752"/>
                    </a:lnTo>
                    <a:close/>
                    <a:moveTo>
                      <a:pt x="4053" y="4678"/>
                    </a:moveTo>
                    <a:lnTo>
                      <a:pt x="4825" y="5384"/>
                    </a:lnTo>
                    <a:lnTo>
                      <a:pt x="3878" y="6242"/>
                    </a:lnTo>
                    <a:lnTo>
                      <a:pt x="3106" y="5535"/>
                    </a:lnTo>
                    <a:close/>
                    <a:moveTo>
                      <a:pt x="10399" y="4554"/>
                    </a:moveTo>
                    <a:lnTo>
                      <a:pt x="11487" y="5534"/>
                    </a:lnTo>
                    <a:lnTo>
                      <a:pt x="10876" y="6076"/>
                    </a:lnTo>
                    <a:lnTo>
                      <a:pt x="9794" y="5095"/>
                    </a:lnTo>
                    <a:close/>
                    <a:moveTo>
                      <a:pt x="6199" y="4430"/>
                    </a:moveTo>
                    <a:lnTo>
                      <a:pt x="6975" y="5131"/>
                    </a:lnTo>
                    <a:lnTo>
                      <a:pt x="6031" y="5993"/>
                    </a:lnTo>
                    <a:lnTo>
                      <a:pt x="5256" y="5292"/>
                    </a:lnTo>
                    <a:close/>
                    <a:moveTo>
                      <a:pt x="8379" y="4223"/>
                    </a:moveTo>
                    <a:lnTo>
                      <a:pt x="9151" y="4920"/>
                    </a:lnTo>
                    <a:lnTo>
                      <a:pt x="8204" y="5786"/>
                    </a:lnTo>
                    <a:lnTo>
                      <a:pt x="7432" y="5080"/>
                    </a:lnTo>
                    <a:close/>
                    <a:moveTo>
                      <a:pt x="941" y="4057"/>
                    </a:moveTo>
                    <a:lnTo>
                      <a:pt x="1719" y="4758"/>
                    </a:lnTo>
                    <a:lnTo>
                      <a:pt x="772" y="5621"/>
                    </a:lnTo>
                    <a:lnTo>
                      <a:pt x="0" y="4919"/>
                    </a:lnTo>
                    <a:close/>
                    <a:moveTo>
                      <a:pt x="3094" y="3809"/>
                    </a:moveTo>
                    <a:lnTo>
                      <a:pt x="3869" y="4515"/>
                    </a:lnTo>
                    <a:lnTo>
                      <a:pt x="2925" y="5372"/>
                    </a:lnTo>
                    <a:lnTo>
                      <a:pt x="2150" y="4666"/>
                    </a:lnTo>
                    <a:close/>
                    <a:moveTo>
                      <a:pt x="5247" y="3560"/>
                    </a:moveTo>
                    <a:lnTo>
                      <a:pt x="6019" y="4267"/>
                    </a:lnTo>
                    <a:lnTo>
                      <a:pt x="5078" y="5124"/>
                    </a:lnTo>
                    <a:lnTo>
                      <a:pt x="4300" y="4427"/>
                    </a:lnTo>
                    <a:close/>
                    <a:moveTo>
                      <a:pt x="9151" y="3436"/>
                    </a:moveTo>
                    <a:lnTo>
                      <a:pt x="10240" y="4413"/>
                    </a:lnTo>
                    <a:lnTo>
                      <a:pt x="9629" y="4958"/>
                    </a:lnTo>
                    <a:lnTo>
                      <a:pt x="8547" y="3981"/>
                    </a:lnTo>
                    <a:close/>
                    <a:moveTo>
                      <a:pt x="7424" y="3353"/>
                    </a:moveTo>
                    <a:lnTo>
                      <a:pt x="8196" y="4050"/>
                    </a:lnTo>
                    <a:lnTo>
                      <a:pt x="7249" y="4917"/>
                    </a:lnTo>
                    <a:lnTo>
                      <a:pt x="6476" y="4210"/>
                    </a:lnTo>
                    <a:close/>
                    <a:moveTo>
                      <a:pt x="2142" y="2939"/>
                    </a:moveTo>
                    <a:lnTo>
                      <a:pt x="2914" y="3646"/>
                    </a:lnTo>
                    <a:lnTo>
                      <a:pt x="1973" y="4503"/>
                    </a:lnTo>
                    <a:lnTo>
                      <a:pt x="1194" y="3796"/>
                    </a:lnTo>
                    <a:close/>
                    <a:moveTo>
                      <a:pt x="4318" y="2691"/>
                    </a:moveTo>
                    <a:lnTo>
                      <a:pt x="5090" y="3397"/>
                    </a:lnTo>
                    <a:lnTo>
                      <a:pt x="4143" y="4255"/>
                    </a:lnTo>
                    <a:lnTo>
                      <a:pt x="3371" y="3548"/>
                    </a:lnTo>
                    <a:close/>
                    <a:moveTo>
                      <a:pt x="6462" y="2484"/>
                    </a:moveTo>
                    <a:lnTo>
                      <a:pt x="7240" y="3181"/>
                    </a:lnTo>
                    <a:lnTo>
                      <a:pt x="6293" y="4048"/>
                    </a:lnTo>
                    <a:lnTo>
                      <a:pt x="5521" y="3341"/>
                    </a:lnTo>
                    <a:close/>
                    <a:moveTo>
                      <a:pt x="7897" y="2277"/>
                    </a:moveTo>
                    <a:lnTo>
                      <a:pt x="8966" y="3254"/>
                    </a:lnTo>
                    <a:lnTo>
                      <a:pt x="8368" y="3799"/>
                    </a:lnTo>
                    <a:lnTo>
                      <a:pt x="7299" y="2822"/>
                    </a:lnTo>
                    <a:close/>
                    <a:moveTo>
                      <a:pt x="3339" y="1863"/>
                    </a:moveTo>
                    <a:lnTo>
                      <a:pt x="4108" y="2564"/>
                    </a:lnTo>
                    <a:lnTo>
                      <a:pt x="3164" y="3427"/>
                    </a:lnTo>
                    <a:lnTo>
                      <a:pt x="2389" y="2725"/>
                    </a:lnTo>
                    <a:close/>
                    <a:moveTo>
                      <a:pt x="5513" y="1615"/>
                    </a:moveTo>
                    <a:lnTo>
                      <a:pt x="6285" y="2321"/>
                    </a:lnTo>
                    <a:lnTo>
                      <a:pt x="5344" y="3178"/>
                    </a:lnTo>
                    <a:lnTo>
                      <a:pt x="4565" y="2472"/>
                    </a:lnTo>
                    <a:close/>
                    <a:moveTo>
                      <a:pt x="6622" y="1118"/>
                    </a:moveTo>
                    <a:lnTo>
                      <a:pt x="7692" y="2095"/>
                    </a:lnTo>
                    <a:lnTo>
                      <a:pt x="7094" y="2640"/>
                    </a:lnTo>
                    <a:lnTo>
                      <a:pt x="6025" y="1663"/>
                    </a:lnTo>
                    <a:close/>
                    <a:moveTo>
                      <a:pt x="4557" y="745"/>
                    </a:moveTo>
                    <a:lnTo>
                      <a:pt x="5329" y="1446"/>
                    </a:lnTo>
                    <a:lnTo>
                      <a:pt x="4388" y="2309"/>
                    </a:lnTo>
                    <a:lnTo>
                      <a:pt x="3610" y="1608"/>
                    </a:lnTo>
                    <a:close/>
                    <a:moveTo>
                      <a:pt x="5375" y="0"/>
                    </a:moveTo>
                    <a:lnTo>
                      <a:pt x="6444" y="971"/>
                    </a:lnTo>
                    <a:lnTo>
                      <a:pt x="5847" y="1522"/>
                    </a:lnTo>
                    <a:lnTo>
                      <a:pt x="4778" y="542"/>
                    </a:lnTo>
                    <a:close/>
                  </a:path>
                </a:pathLst>
              </a:custGeom>
              <a:solidFill>
                <a:srgbClr val="163D7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15" name="Freeform 342"/>
              <p:cNvSpPr/>
              <p:nvPr/>
            </p:nvSpPr>
            <p:spPr>
              <a:xfrm>
                <a:off x="4667246" y="2482317"/>
                <a:ext cx="1596972" cy="29732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110"/>
                    </a:moveTo>
                    <a:lnTo>
                      <a:pt x="19920" y="21600"/>
                    </a:lnTo>
                    <a:lnTo>
                      <a:pt x="20489" y="21466"/>
                    </a:lnTo>
                    <a:cubicBezTo>
                      <a:pt x="21156" y="21325"/>
                      <a:pt x="21600" y="20976"/>
                      <a:pt x="21600" y="20589"/>
                    </a:cubicBezTo>
                    <a:lnTo>
                      <a:pt x="21600" y="0"/>
                    </a:lnTo>
                    <a:lnTo>
                      <a:pt x="0" y="6110"/>
                    </a:lnTo>
                  </a:path>
                </a:pathLst>
              </a:custGeom>
              <a:solidFill>
                <a:srgbClr val="163D7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16" name="Freeform 343"/>
              <p:cNvSpPr/>
              <p:nvPr/>
            </p:nvSpPr>
            <p:spPr>
              <a:xfrm>
                <a:off x="2806683" y="592136"/>
                <a:ext cx="3462061" cy="2733146"/>
              </a:xfrm>
              <a:custGeom>
                <a:avLst/>
                <a:gdLst/>
                <a:ahLst/>
                <a:cxnLst>
                  <a:cxn ang="0">
                    <a:pos x="wd2" y="hd2"/>
                  </a:cxn>
                  <a:cxn ang="5400000">
                    <a:pos x="wd2" y="hd2"/>
                  </a:cxn>
                  <a:cxn ang="10800000">
                    <a:pos x="wd2" y="hd2"/>
                  </a:cxn>
                  <a:cxn ang="16200000">
                    <a:pos x="wd2" y="hd2"/>
                  </a:cxn>
                </a:cxnLst>
                <a:rect l="0" t="0" r="r" b="b"/>
                <a:pathLst>
                  <a:path w="21600" h="21557" fill="norm" stroke="1" extrusionOk="0">
                    <a:moveTo>
                      <a:pt x="21600" y="14920"/>
                    </a:moveTo>
                    <a:lnTo>
                      <a:pt x="1121" y="135"/>
                    </a:lnTo>
                    <a:cubicBezTo>
                      <a:pt x="903" y="-19"/>
                      <a:pt x="641" y="-43"/>
                      <a:pt x="410" y="70"/>
                    </a:cubicBezTo>
                    <a:lnTo>
                      <a:pt x="0" y="280"/>
                    </a:lnTo>
                    <a:lnTo>
                      <a:pt x="11630" y="21557"/>
                    </a:lnTo>
                    <a:lnTo>
                      <a:pt x="21600" y="14920"/>
                    </a:lnTo>
                  </a:path>
                </a:pathLst>
              </a:custGeom>
              <a:solidFill>
                <a:srgbClr val="3A6CA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17" name="Freeform 344"/>
              <p:cNvSpPr/>
              <p:nvPr/>
            </p:nvSpPr>
            <p:spPr>
              <a:xfrm>
                <a:off x="2802160" y="627349"/>
                <a:ext cx="3335305" cy="48282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12999"/>
                    </a:lnTo>
                    <a:lnTo>
                      <a:pt x="0" y="0"/>
                    </a:lnTo>
                    <a:lnTo>
                      <a:pt x="21600" y="8596"/>
                    </a:lnTo>
                    <a:lnTo>
                      <a:pt x="21600" y="21600"/>
                    </a:lnTo>
                  </a:path>
                </a:pathLst>
              </a:custGeom>
              <a:solidFill>
                <a:srgbClr val="A1DFF3"/>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18" name="Freeform 345"/>
              <p:cNvSpPr/>
              <p:nvPr/>
            </p:nvSpPr>
            <p:spPr>
              <a:xfrm>
                <a:off x="2901750" y="798854"/>
                <a:ext cx="3149703" cy="44897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12888"/>
                    </a:lnTo>
                    <a:lnTo>
                      <a:pt x="0" y="0"/>
                    </a:lnTo>
                    <a:lnTo>
                      <a:pt x="21600" y="8712"/>
                    </a:lnTo>
                    <a:lnTo>
                      <a:pt x="21600" y="21600"/>
                    </a:ln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19" name="Freeform 346"/>
              <p:cNvSpPr/>
              <p:nvPr/>
            </p:nvSpPr>
            <p:spPr>
              <a:xfrm>
                <a:off x="4454478" y="2143818"/>
                <a:ext cx="1379682" cy="19938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13004"/>
                    </a:lnTo>
                    <a:lnTo>
                      <a:pt x="0" y="0"/>
                    </a:lnTo>
                    <a:lnTo>
                      <a:pt x="21600" y="8585"/>
                    </a:lnTo>
                    <a:lnTo>
                      <a:pt x="21600" y="21600"/>
                    </a:lnTo>
                  </a:path>
                </a:pathLst>
              </a:custGeom>
              <a:solidFill>
                <a:srgbClr val="DCDFE1">
                  <a:alpha val="4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20" name="Freeform 347"/>
              <p:cNvSpPr/>
              <p:nvPr/>
            </p:nvSpPr>
            <p:spPr>
              <a:xfrm>
                <a:off x="3286538" y="1507443"/>
                <a:ext cx="1058271" cy="1456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038"/>
                    </a:moveTo>
                    <a:lnTo>
                      <a:pt x="0" y="0"/>
                    </a:lnTo>
                    <a:lnTo>
                      <a:pt x="0" y="12562"/>
                    </a:lnTo>
                    <a:lnTo>
                      <a:pt x="21600" y="21600"/>
                    </a:lnTo>
                    <a:lnTo>
                      <a:pt x="21600" y="9038"/>
                    </a:lnTo>
                  </a:path>
                </a:pathLst>
              </a:custGeom>
              <a:solidFill>
                <a:srgbClr val="DCDFE1">
                  <a:alpha val="4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21" name="Freeform 24"/>
              <p:cNvSpPr/>
              <p:nvPr/>
            </p:nvSpPr>
            <p:spPr>
              <a:xfrm>
                <a:off x="4454479" y="3583564"/>
                <a:ext cx="1044692" cy="8429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048"/>
                    </a:moveTo>
                    <a:lnTo>
                      <a:pt x="21600" y="19475"/>
                    </a:lnTo>
                    <a:lnTo>
                      <a:pt x="21600" y="21600"/>
                    </a:lnTo>
                    <a:lnTo>
                      <a:pt x="0" y="6173"/>
                    </a:lnTo>
                    <a:close/>
                    <a:moveTo>
                      <a:pt x="0" y="0"/>
                    </a:moveTo>
                    <a:lnTo>
                      <a:pt x="21600" y="15404"/>
                    </a:lnTo>
                    <a:lnTo>
                      <a:pt x="21600" y="17552"/>
                    </a:lnTo>
                    <a:lnTo>
                      <a:pt x="0" y="2148"/>
                    </a:lnTo>
                    <a:close/>
                  </a:path>
                </a:pathLst>
              </a:custGeom>
              <a:solidFill>
                <a:srgbClr val="D8E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22" name="Freeform 350"/>
              <p:cNvSpPr/>
              <p:nvPr/>
            </p:nvSpPr>
            <p:spPr>
              <a:xfrm>
                <a:off x="4454479" y="3894981"/>
                <a:ext cx="1044693" cy="685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11"/>
                    </a:moveTo>
                    <a:lnTo>
                      <a:pt x="21600" y="21600"/>
                    </a:lnTo>
                    <a:lnTo>
                      <a:pt x="21600" y="18956"/>
                    </a:lnTo>
                    <a:lnTo>
                      <a:pt x="0" y="0"/>
                    </a:lnTo>
                    <a:lnTo>
                      <a:pt x="0" y="2611"/>
                    </a:lnTo>
                  </a:path>
                </a:pathLst>
              </a:custGeom>
              <a:solidFill>
                <a:srgbClr val="5793C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23" name="Freeform 26"/>
              <p:cNvSpPr/>
              <p:nvPr/>
            </p:nvSpPr>
            <p:spPr>
              <a:xfrm>
                <a:off x="3268429" y="2635769"/>
                <a:ext cx="940572" cy="7842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350"/>
                    </a:moveTo>
                    <a:lnTo>
                      <a:pt x="21600" y="19285"/>
                    </a:lnTo>
                    <a:lnTo>
                      <a:pt x="21600" y="21600"/>
                    </a:lnTo>
                    <a:lnTo>
                      <a:pt x="0" y="6637"/>
                    </a:lnTo>
                    <a:close/>
                    <a:moveTo>
                      <a:pt x="0" y="0"/>
                    </a:moveTo>
                    <a:lnTo>
                      <a:pt x="21600" y="14959"/>
                    </a:lnTo>
                    <a:lnTo>
                      <a:pt x="21600" y="17249"/>
                    </a:lnTo>
                    <a:lnTo>
                      <a:pt x="0" y="2290"/>
                    </a:lnTo>
                    <a:close/>
                  </a:path>
                </a:pathLst>
              </a:custGeom>
              <a:solidFill>
                <a:srgbClr val="D8E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24" name="Freeform 353"/>
              <p:cNvSpPr/>
              <p:nvPr/>
            </p:nvSpPr>
            <p:spPr>
              <a:xfrm>
                <a:off x="3268428" y="2947187"/>
                <a:ext cx="940572" cy="6263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859"/>
                    </a:moveTo>
                    <a:lnTo>
                      <a:pt x="21600" y="21600"/>
                    </a:lnTo>
                    <a:lnTo>
                      <a:pt x="21600" y="18671"/>
                    </a:lnTo>
                    <a:lnTo>
                      <a:pt x="0" y="0"/>
                    </a:lnTo>
                    <a:lnTo>
                      <a:pt x="0" y="2859"/>
                    </a:lnTo>
                  </a:path>
                </a:pathLst>
              </a:custGeom>
              <a:solidFill>
                <a:srgbClr val="5793C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25" name="Freeform 354"/>
              <p:cNvSpPr/>
              <p:nvPr/>
            </p:nvSpPr>
            <p:spPr>
              <a:xfrm>
                <a:off x="3268428" y="3105153"/>
                <a:ext cx="940572" cy="6263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864"/>
                    </a:moveTo>
                    <a:lnTo>
                      <a:pt x="21600" y="21600"/>
                    </a:lnTo>
                    <a:lnTo>
                      <a:pt x="21600" y="18736"/>
                    </a:lnTo>
                    <a:lnTo>
                      <a:pt x="0" y="0"/>
                    </a:lnTo>
                    <a:lnTo>
                      <a:pt x="0" y="2864"/>
                    </a:lnTo>
                  </a:path>
                </a:pathLst>
              </a:custGeom>
              <a:solidFill>
                <a:srgbClr val="3A6CA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26" name="Freeform 355"/>
              <p:cNvSpPr/>
              <p:nvPr/>
            </p:nvSpPr>
            <p:spPr>
              <a:xfrm>
                <a:off x="3268428" y="3258605"/>
                <a:ext cx="940572" cy="6263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864"/>
                    </a:moveTo>
                    <a:lnTo>
                      <a:pt x="21600" y="21600"/>
                    </a:lnTo>
                    <a:lnTo>
                      <a:pt x="21600" y="18736"/>
                    </a:lnTo>
                    <a:lnTo>
                      <a:pt x="0" y="0"/>
                    </a:lnTo>
                    <a:lnTo>
                      <a:pt x="0" y="2864"/>
                    </a:lnTo>
                  </a:path>
                </a:pathLst>
              </a:custGeom>
              <a:solidFill>
                <a:srgbClr val="163D7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27" name="Freeform 356"/>
              <p:cNvSpPr/>
              <p:nvPr/>
            </p:nvSpPr>
            <p:spPr>
              <a:xfrm>
                <a:off x="3553626" y="1958773"/>
                <a:ext cx="112135" cy="4819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8769"/>
                    </a:lnTo>
                    <a:lnTo>
                      <a:pt x="21600" y="21600"/>
                    </a:lnTo>
                    <a:lnTo>
                      <a:pt x="21600" y="2831"/>
                    </a:lnTo>
                    <a:lnTo>
                      <a:pt x="0" y="0"/>
                    </a:lnTo>
                  </a:path>
                </a:pathLst>
              </a:custGeom>
              <a:solidFill>
                <a:srgbClr val="5793C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28" name="Freeform 357"/>
              <p:cNvSpPr/>
              <p:nvPr/>
            </p:nvSpPr>
            <p:spPr>
              <a:xfrm>
                <a:off x="3757334" y="2225057"/>
                <a:ext cx="98546" cy="3284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8023"/>
                    </a:lnTo>
                    <a:lnTo>
                      <a:pt x="21600" y="21600"/>
                    </a:lnTo>
                    <a:lnTo>
                      <a:pt x="21600" y="3645"/>
                    </a:lnTo>
                    <a:lnTo>
                      <a:pt x="0" y="0"/>
                    </a:lnTo>
                  </a:path>
                </a:pathLst>
              </a:custGeom>
              <a:solidFill>
                <a:srgbClr val="3A6CA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29" name="Freeform 358"/>
              <p:cNvSpPr/>
              <p:nvPr/>
            </p:nvSpPr>
            <p:spPr>
              <a:xfrm>
                <a:off x="3929357" y="2030988"/>
                <a:ext cx="125723" cy="6398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9138"/>
                    </a:lnTo>
                    <a:lnTo>
                      <a:pt x="21600" y="21600"/>
                    </a:lnTo>
                    <a:lnTo>
                      <a:pt x="21600" y="2462"/>
                    </a:lnTo>
                    <a:lnTo>
                      <a:pt x="0" y="0"/>
                    </a:lnTo>
                  </a:path>
                </a:pathLst>
              </a:custGeom>
              <a:solidFill>
                <a:srgbClr val="163D7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30" name="Freeform 359"/>
              <p:cNvSpPr/>
              <p:nvPr/>
            </p:nvSpPr>
            <p:spPr>
              <a:xfrm>
                <a:off x="5006762" y="3330818"/>
                <a:ext cx="573897" cy="2472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49" y="5467"/>
                    </a:moveTo>
                    <a:cubicBezTo>
                      <a:pt x="7277" y="5467"/>
                      <a:pt x="4813" y="3495"/>
                      <a:pt x="2618" y="179"/>
                    </a:cubicBezTo>
                    <a:lnTo>
                      <a:pt x="0" y="11562"/>
                    </a:lnTo>
                    <a:cubicBezTo>
                      <a:pt x="4043" y="17746"/>
                      <a:pt x="8586" y="21600"/>
                      <a:pt x="12744" y="21600"/>
                    </a:cubicBezTo>
                    <a:cubicBezTo>
                      <a:pt x="16980" y="21600"/>
                      <a:pt x="20021" y="17656"/>
                      <a:pt x="21600" y="11293"/>
                    </a:cubicBezTo>
                    <a:lnTo>
                      <a:pt x="14439" y="0"/>
                    </a:lnTo>
                    <a:cubicBezTo>
                      <a:pt x="13553" y="3406"/>
                      <a:pt x="11859" y="5467"/>
                      <a:pt x="9549" y="5467"/>
                    </a:cubicBezTo>
                  </a:path>
                </a:pathLst>
              </a:custGeom>
              <a:solidFill>
                <a:srgbClr val="3A6CA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31" name="Freeform 360"/>
              <p:cNvSpPr/>
              <p:nvPr/>
            </p:nvSpPr>
            <p:spPr>
              <a:xfrm>
                <a:off x="5251215" y="2874976"/>
                <a:ext cx="362777" cy="567656"/>
              </a:xfrm>
              <a:custGeom>
                <a:avLst/>
                <a:gdLst/>
                <a:ahLst/>
                <a:cxnLst>
                  <a:cxn ang="0">
                    <a:pos x="wd2" y="hd2"/>
                  </a:cxn>
                  <a:cxn ang="5400000">
                    <a:pos x="wd2" y="hd2"/>
                  </a:cxn>
                  <a:cxn ang="10800000">
                    <a:pos x="wd2" y="hd2"/>
                  </a:cxn>
                  <a:cxn ang="16200000">
                    <a:pos x="wd2" y="hd2"/>
                  </a:cxn>
                </a:cxnLst>
                <a:rect l="0" t="0" r="r" b="b"/>
                <a:pathLst>
                  <a:path w="20912" h="21600" fill="norm" stroke="1" extrusionOk="0">
                    <a:moveTo>
                      <a:pt x="7833" y="10917"/>
                    </a:moveTo>
                    <a:cubicBezTo>
                      <a:pt x="9376" y="13131"/>
                      <a:pt x="9554" y="15151"/>
                      <a:pt x="8604" y="16705"/>
                    </a:cubicBezTo>
                    <a:lnTo>
                      <a:pt x="19642" y="21600"/>
                    </a:lnTo>
                    <a:cubicBezTo>
                      <a:pt x="21600" y="18803"/>
                      <a:pt x="21363" y="15035"/>
                      <a:pt x="18455" y="10917"/>
                    </a:cubicBezTo>
                    <a:cubicBezTo>
                      <a:pt x="15429" y="6682"/>
                      <a:pt x="10207" y="2836"/>
                      <a:pt x="4035" y="0"/>
                    </a:cubicBezTo>
                    <a:lnTo>
                      <a:pt x="0" y="4934"/>
                    </a:lnTo>
                    <a:cubicBezTo>
                      <a:pt x="3382" y="6527"/>
                      <a:pt x="6171" y="8624"/>
                      <a:pt x="7833" y="10917"/>
                    </a:cubicBezTo>
                  </a:path>
                </a:pathLst>
              </a:custGeom>
              <a:solidFill>
                <a:srgbClr val="163D7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32" name="Freeform 361"/>
              <p:cNvSpPr/>
              <p:nvPr/>
            </p:nvSpPr>
            <p:spPr>
              <a:xfrm>
                <a:off x="4726093" y="2748603"/>
                <a:ext cx="564843" cy="2426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091" y="16383"/>
                    </a:moveTo>
                    <a:cubicBezTo>
                      <a:pt x="14361" y="16383"/>
                      <a:pt x="16787" y="18305"/>
                      <a:pt x="18978" y="21600"/>
                    </a:cubicBezTo>
                    <a:lnTo>
                      <a:pt x="21600" y="9885"/>
                    </a:lnTo>
                    <a:cubicBezTo>
                      <a:pt x="17570" y="3753"/>
                      <a:pt x="13030" y="0"/>
                      <a:pt x="8843" y="0"/>
                    </a:cubicBezTo>
                    <a:cubicBezTo>
                      <a:pt x="4696" y="0"/>
                      <a:pt x="1604" y="3753"/>
                      <a:pt x="0" y="9885"/>
                    </a:cubicBezTo>
                    <a:lnTo>
                      <a:pt x="7278" y="21508"/>
                    </a:lnTo>
                    <a:cubicBezTo>
                      <a:pt x="8178" y="18305"/>
                      <a:pt x="9861" y="16383"/>
                      <a:pt x="12091" y="16383"/>
                    </a:cubicBezTo>
                  </a:path>
                </a:pathLst>
              </a:custGeom>
              <a:solidFill>
                <a:srgbClr val="5793CF">
                  <a:alpha val="2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33" name="Freeform 362"/>
              <p:cNvSpPr/>
              <p:nvPr/>
            </p:nvSpPr>
            <p:spPr>
              <a:xfrm>
                <a:off x="4692791" y="2874976"/>
                <a:ext cx="358214" cy="572168"/>
              </a:xfrm>
              <a:custGeom>
                <a:avLst/>
                <a:gdLst/>
                <a:ahLst/>
                <a:cxnLst>
                  <a:cxn ang="0">
                    <a:pos x="wd2" y="hd2"/>
                  </a:cxn>
                  <a:cxn ang="5400000">
                    <a:pos x="wd2" y="hd2"/>
                  </a:cxn>
                  <a:cxn ang="10800000">
                    <a:pos x="wd2" y="hd2"/>
                  </a:cxn>
                  <a:cxn ang="16200000">
                    <a:pos x="wd2" y="hd2"/>
                  </a:cxn>
                </a:cxnLst>
                <a:rect l="0" t="0" r="r" b="b"/>
                <a:pathLst>
                  <a:path w="20902" h="21600" fill="norm" stroke="1" extrusionOk="0">
                    <a:moveTo>
                      <a:pt x="13282" y="10858"/>
                    </a:moveTo>
                    <a:cubicBezTo>
                      <a:pt x="11602" y="8578"/>
                      <a:pt x="11422" y="6453"/>
                      <a:pt x="12622" y="4907"/>
                    </a:cubicBezTo>
                    <a:lnTo>
                      <a:pt x="1402" y="0"/>
                    </a:lnTo>
                    <a:cubicBezTo>
                      <a:pt x="-698" y="2859"/>
                      <a:pt x="-518" y="6646"/>
                      <a:pt x="2482" y="10858"/>
                    </a:cubicBezTo>
                    <a:cubicBezTo>
                      <a:pt x="5482" y="15031"/>
                      <a:pt x="10702" y="18779"/>
                      <a:pt x="16822" y="21600"/>
                    </a:cubicBezTo>
                    <a:lnTo>
                      <a:pt x="20902" y="16693"/>
                    </a:lnTo>
                    <a:cubicBezTo>
                      <a:pt x="17602" y="15147"/>
                      <a:pt x="14842" y="13099"/>
                      <a:pt x="13282" y="10858"/>
                    </a:cubicBezTo>
                  </a:path>
                </a:pathLst>
              </a:custGeom>
              <a:solidFill>
                <a:srgbClr val="5793C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34" name="Freeform 363"/>
              <p:cNvSpPr/>
              <p:nvPr/>
            </p:nvSpPr>
            <p:spPr>
              <a:xfrm>
                <a:off x="1932993" y="3236038"/>
                <a:ext cx="438083" cy="18584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916"/>
                    </a:moveTo>
                    <a:lnTo>
                      <a:pt x="0" y="21600"/>
                    </a:lnTo>
                    <a:lnTo>
                      <a:pt x="21600" y="18672"/>
                    </a:lnTo>
                    <a:lnTo>
                      <a:pt x="21600" y="0"/>
                    </a:lnTo>
                    <a:lnTo>
                      <a:pt x="0" y="2916"/>
                    </a:lnTo>
                  </a:path>
                </a:pathLst>
              </a:custGeom>
              <a:solidFill>
                <a:srgbClr val="163D7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35" name="Freeform 364"/>
              <p:cNvSpPr/>
              <p:nvPr/>
            </p:nvSpPr>
            <p:spPr>
              <a:xfrm>
                <a:off x="1493880" y="3236038"/>
                <a:ext cx="438084" cy="18584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8672"/>
                    </a:lnTo>
                    <a:lnTo>
                      <a:pt x="21600" y="21600"/>
                    </a:lnTo>
                    <a:lnTo>
                      <a:pt x="21600" y="2928"/>
                    </a:lnTo>
                    <a:lnTo>
                      <a:pt x="0" y="0"/>
                    </a:lnTo>
                  </a:path>
                </a:pathLst>
              </a:custGeom>
              <a:solidFill>
                <a:srgbClr val="3A6CA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36" name="Freeform 365"/>
              <p:cNvSpPr/>
              <p:nvPr/>
            </p:nvSpPr>
            <p:spPr>
              <a:xfrm>
                <a:off x="1493880" y="2987807"/>
                <a:ext cx="877193" cy="5044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7" y="0"/>
                    </a:moveTo>
                    <a:lnTo>
                      <a:pt x="0" y="10778"/>
                    </a:lnTo>
                    <a:lnTo>
                      <a:pt x="10787" y="21600"/>
                    </a:lnTo>
                    <a:lnTo>
                      <a:pt x="10787" y="21556"/>
                    </a:lnTo>
                    <a:lnTo>
                      <a:pt x="21600" y="10778"/>
                    </a:lnTo>
                    <a:lnTo>
                      <a:pt x="10787" y="0"/>
                    </a:lnTo>
                  </a:path>
                </a:pathLst>
              </a:custGeom>
              <a:solidFill>
                <a:srgbClr val="5793C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37" name="Freeform 366"/>
              <p:cNvSpPr/>
              <p:nvPr/>
            </p:nvSpPr>
            <p:spPr>
              <a:xfrm>
                <a:off x="2743307" y="4111622"/>
                <a:ext cx="438084" cy="14522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747"/>
                    </a:moveTo>
                    <a:lnTo>
                      <a:pt x="0" y="21600"/>
                    </a:lnTo>
                    <a:lnTo>
                      <a:pt x="21600" y="17853"/>
                    </a:lnTo>
                    <a:lnTo>
                      <a:pt x="21600" y="0"/>
                    </a:lnTo>
                    <a:lnTo>
                      <a:pt x="0" y="3747"/>
                    </a:lnTo>
                  </a:path>
                </a:pathLst>
              </a:custGeom>
              <a:solidFill>
                <a:srgbClr val="163D7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38" name="Freeform 367"/>
              <p:cNvSpPr/>
              <p:nvPr/>
            </p:nvSpPr>
            <p:spPr>
              <a:xfrm>
                <a:off x="2304201" y="4111622"/>
                <a:ext cx="438080" cy="14522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7850"/>
                    </a:lnTo>
                    <a:lnTo>
                      <a:pt x="21600" y="21600"/>
                    </a:lnTo>
                    <a:lnTo>
                      <a:pt x="21600" y="3750"/>
                    </a:lnTo>
                    <a:lnTo>
                      <a:pt x="0" y="0"/>
                    </a:lnTo>
                  </a:path>
                </a:pathLst>
              </a:custGeom>
              <a:solidFill>
                <a:srgbClr val="3A6CA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39" name="Freeform 368"/>
              <p:cNvSpPr/>
              <p:nvPr/>
            </p:nvSpPr>
            <p:spPr>
              <a:xfrm>
                <a:off x="2304201" y="3863388"/>
                <a:ext cx="872668" cy="5044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0822"/>
                    </a:lnTo>
                    <a:lnTo>
                      <a:pt x="10800" y="21600"/>
                    </a:lnTo>
                    <a:lnTo>
                      <a:pt x="21600" y="10822"/>
                    </a:lnTo>
                    <a:lnTo>
                      <a:pt x="10800" y="0"/>
                    </a:lnTo>
                  </a:path>
                </a:pathLst>
              </a:custGeom>
              <a:solidFill>
                <a:srgbClr val="5793C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40" name="Freeform 369"/>
              <p:cNvSpPr/>
              <p:nvPr/>
            </p:nvSpPr>
            <p:spPr>
              <a:xfrm>
                <a:off x="3594365" y="5163222"/>
                <a:ext cx="438087" cy="8926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037"/>
                    </a:moveTo>
                    <a:lnTo>
                      <a:pt x="0" y="21600"/>
                    </a:lnTo>
                    <a:lnTo>
                      <a:pt x="21600" y="15513"/>
                    </a:lnTo>
                    <a:lnTo>
                      <a:pt x="21600" y="0"/>
                    </a:lnTo>
                    <a:lnTo>
                      <a:pt x="0" y="6037"/>
                    </a:lnTo>
                  </a:path>
                </a:pathLst>
              </a:custGeom>
              <a:solidFill>
                <a:srgbClr val="163D7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41" name="Freeform 370"/>
              <p:cNvSpPr/>
              <p:nvPr/>
            </p:nvSpPr>
            <p:spPr>
              <a:xfrm>
                <a:off x="3155258" y="5163222"/>
                <a:ext cx="438081" cy="8926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5520"/>
                    </a:lnTo>
                    <a:lnTo>
                      <a:pt x="21600" y="21600"/>
                    </a:lnTo>
                    <a:lnTo>
                      <a:pt x="21600" y="6080"/>
                    </a:lnTo>
                    <a:lnTo>
                      <a:pt x="0" y="0"/>
                    </a:lnTo>
                  </a:path>
                </a:pathLst>
              </a:custGeom>
              <a:solidFill>
                <a:srgbClr val="3A6CA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42" name="Freeform 371"/>
              <p:cNvSpPr/>
              <p:nvPr/>
            </p:nvSpPr>
            <p:spPr>
              <a:xfrm>
                <a:off x="3155258" y="4910476"/>
                <a:ext cx="872669" cy="504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0822"/>
                    </a:lnTo>
                    <a:lnTo>
                      <a:pt x="10800" y="21600"/>
                    </a:lnTo>
                    <a:lnTo>
                      <a:pt x="21600" y="10778"/>
                    </a:lnTo>
                    <a:lnTo>
                      <a:pt x="10800" y="0"/>
                    </a:lnTo>
                  </a:path>
                </a:pathLst>
              </a:custGeom>
              <a:solidFill>
                <a:srgbClr val="5793C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43" name="Freeform 372"/>
              <p:cNvSpPr/>
              <p:nvPr/>
            </p:nvSpPr>
            <p:spPr>
              <a:xfrm>
                <a:off x="5110883" y="4844050"/>
                <a:ext cx="1800685" cy="1768363"/>
              </a:xfrm>
              <a:custGeom>
                <a:avLst/>
                <a:gdLst/>
                <a:ahLst/>
                <a:cxnLst>
                  <a:cxn ang="0">
                    <a:pos x="wd2" y="hd2"/>
                  </a:cxn>
                  <a:cxn ang="5400000">
                    <a:pos x="wd2" y="hd2"/>
                  </a:cxn>
                  <a:cxn ang="10800000">
                    <a:pos x="wd2" y="hd2"/>
                  </a:cxn>
                  <a:cxn ang="16200000">
                    <a:pos x="wd2" y="hd2"/>
                  </a:cxn>
                </a:cxnLst>
                <a:rect l="0" t="0" r="r" b="b"/>
                <a:pathLst>
                  <a:path w="21600" h="20553" fill="norm" stroke="1" extrusionOk="0">
                    <a:moveTo>
                      <a:pt x="21600" y="1903"/>
                    </a:moveTo>
                    <a:lnTo>
                      <a:pt x="18609" y="119"/>
                    </a:lnTo>
                    <a:cubicBezTo>
                      <a:pt x="12714" y="-1011"/>
                      <a:pt x="12234" y="6268"/>
                      <a:pt x="10462" y="8112"/>
                    </a:cubicBezTo>
                    <a:cubicBezTo>
                      <a:pt x="8702" y="9967"/>
                      <a:pt x="3766" y="9087"/>
                      <a:pt x="2671" y="13714"/>
                    </a:cubicBezTo>
                    <a:cubicBezTo>
                      <a:pt x="1785" y="17389"/>
                      <a:pt x="566" y="18412"/>
                      <a:pt x="0" y="18698"/>
                    </a:cubicBezTo>
                    <a:lnTo>
                      <a:pt x="3311" y="20553"/>
                    </a:lnTo>
                    <a:cubicBezTo>
                      <a:pt x="3311" y="20553"/>
                      <a:pt x="11003" y="20589"/>
                      <a:pt x="15409" y="15784"/>
                    </a:cubicBezTo>
                    <a:cubicBezTo>
                      <a:pt x="20677" y="10027"/>
                      <a:pt x="21600" y="1903"/>
                      <a:pt x="21600" y="1903"/>
                    </a:cubicBezTo>
                  </a:path>
                </a:pathLst>
              </a:custGeom>
              <a:solidFill>
                <a:srgbClr val="F47168"/>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44" name="Freeform 373"/>
              <p:cNvSpPr/>
              <p:nvPr/>
            </p:nvSpPr>
            <p:spPr>
              <a:xfrm>
                <a:off x="5110883" y="6449510"/>
                <a:ext cx="275119" cy="6669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6457"/>
                    </a:lnTo>
                    <a:lnTo>
                      <a:pt x="21600" y="21600"/>
                    </a:lnTo>
                    <a:lnTo>
                      <a:pt x="21600" y="5143"/>
                    </a:lnTo>
                    <a:lnTo>
                      <a:pt x="0" y="0"/>
                    </a:lnTo>
                  </a:path>
                </a:pathLst>
              </a:custGeom>
              <a:solidFill>
                <a:srgbClr val="F47168"/>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45" name="Freeform 374"/>
              <p:cNvSpPr/>
              <p:nvPr/>
            </p:nvSpPr>
            <p:spPr>
              <a:xfrm>
                <a:off x="5387021" y="4999802"/>
                <a:ext cx="1524546" cy="2116656"/>
              </a:xfrm>
              <a:custGeom>
                <a:avLst/>
                <a:gdLst/>
                <a:ahLst/>
                <a:cxnLst>
                  <a:cxn ang="0">
                    <a:pos x="wd2" y="hd2"/>
                  </a:cxn>
                  <a:cxn ang="5400000">
                    <a:pos x="wd2" y="hd2"/>
                  </a:cxn>
                  <a:cxn ang="10800000">
                    <a:pos x="wd2" y="hd2"/>
                  </a:cxn>
                  <a:cxn ang="16200000">
                    <a:pos x="wd2" y="hd2"/>
                  </a:cxn>
                </a:cxnLst>
                <a:rect l="0" t="0" r="r" b="b"/>
                <a:pathLst>
                  <a:path w="21600" h="20983" fill="norm" stroke="1" extrusionOk="0">
                    <a:moveTo>
                      <a:pt x="12384" y="6914"/>
                    </a:moveTo>
                    <a:cubicBezTo>
                      <a:pt x="10291" y="8485"/>
                      <a:pt x="4477" y="7745"/>
                      <a:pt x="3169" y="11688"/>
                    </a:cubicBezTo>
                    <a:cubicBezTo>
                      <a:pt x="2122" y="14851"/>
                      <a:pt x="669" y="15712"/>
                      <a:pt x="0" y="15945"/>
                    </a:cubicBezTo>
                    <a:lnTo>
                      <a:pt x="0" y="20983"/>
                    </a:lnTo>
                    <a:lnTo>
                      <a:pt x="21600" y="12286"/>
                    </a:lnTo>
                    <a:lnTo>
                      <a:pt x="21600" y="52"/>
                    </a:lnTo>
                    <a:cubicBezTo>
                      <a:pt x="15015" y="-617"/>
                      <a:pt x="14434" y="5373"/>
                      <a:pt x="12384" y="6914"/>
                    </a:cubicBezTo>
                  </a:path>
                </a:pathLst>
              </a:custGeom>
              <a:solidFill>
                <a:srgbClr val="B7554E"/>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46" name="Freeform 375"/>
              <p:cNvSpPr/>
              <p:nvPr/>
            </p:nvSpPr>
            <p:spPr>
              <a:xfrm>
                <a:off x="5110883" y="6449510"/>
                <a:ext cx="275119" cy="6669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6457"/>
                    </a:lnTo>
                    <a:lnTo>
                      <a:pt x="21600" y="21600"/>
                    </a:lnTo>
                    <a:lnTo>
                      <a:pt x="21600" y="5143"/>
                    </a:lnTo>
                    <a:lnTo>
                      <a:pt x="0" y="0"/>
                    </a:lnTo>
                  </a:path>
                </a:pathLst>
              </a:custGeom>
              <a:solidFill>
                <a:srgbClr val="FFFFFF">
                  <a:alpha val="1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47" name="Freeform 376"/>
              <p:cNvSpPr/>
              <p:nvPr/>
            </p:nvSpPr>
            <p:spPr>
              <a:xfrm>
                <a:off x="0" y="6318625"/>
                <a:ext cx="936047" cy="930494"/>
              </a:xfrm>
              <a:custGeom>
                <a:avLst/>
                <a:gdLst/>
                <a:ahLst/>
                <a:cxnLst>
                  <a:cxn ang="0">
                    <a:pos x="wd2" y="hd2"/>
                  </a:cxn>
                  <a:cxn ang="5400000">
                    <a:pos x="wd2" y="hd2"/>
                  </a:cxn>
                  <a:cxn ang="10800000">
                    <a:pos x="wd2" y="hd2"/>
                  </a:cxn>
                  <a:cxn ang="16200000">
                    <a:pos x="wd2" y="hd2"/>
                  </a:cxn>
                </a:cxnLst>
                <a:rect l="0" t="0" r="r" b="b"/>
                <a:pathLst>
                  <a:path w="21600" h="20734" fill="norm" stroke="1" extrusionOk="0">
                    <a:moveTo>
                      <a:pt x="21600" y="12678"/>
                    </a:moveTo>
                    <a:lnTo>
                      <a:pt x="21600" y="20667"/>
                    </a:lnTo>
                    <a:cubicBezTo>
                      <a:pt x="3430" y="21600"/>
                      <a:pt x="355" y="12564"/>
                      <a:pt x="355" y="12564"/>
                    </a:cubicBezTo>
                    <a:lnTo>
                      <a:pt x="0" y="0"/>
                    </a:lnTo>
                    <a:lnTo>
                      <a:pt x="21600" y="12678"/>
                    </a:lnTo>
                  </a:path>
                </a:pathLst>
              </a:custGeom>
              <a:solidFill>
                <a:srgbClr val="163D7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48" name="Freeform 377"/>
              <p:cNvSpPr/>
              <p:nvPr/>
            </p:nvSpPr>
            <p:spPr>
              <a:xfrm>
                <a:off x="507012" y="6052341"/>
                <a:ext cx="741388" cy="4593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775" y="0"/>
                    </a:moveTo>
                    <a:cubicBezTo>
                      <a:pt x="5714" y="0"/>
                      <a:pt x="0" y="5580"/>
                      <a:pt x="0" y="12460"/>
                    </a:cubicBezTo>
                    <a:cubicBezTo>
                      <a:pt x="0" y="16068"/>
                      <a:pt x="1586" y="19339"/>
                      <a:pt x="4099" y="21600"/>
                    </a:cubicBezTo>
                    <a:cubicBezTo>
                      <a:pt x="6402" y="19580"/>
                      <a:pt x="9454" y="18281"/>
                      <a:pt x="12775" y="18281"/>
                    </a:cubicBezTo>
                    <a:cubicBezTo>
                      <a:pt x="16155" y="18281"/>
                      <a:pt x="19177" y="19580"/>
                      <a:pt x="21480" y="21600"/>
                    </a:cubicBezTo>
                    <a:cubicBezTo>
                      <a:pt x="21540" y="21600"/>
                      <a:pt x="21570" y="21552"/>
                      <a:pt x="21600" y="21504"/>
                    </a:cubicBezTo>
                    <a:lnTo>
                      <a:pt x="21600" y="3416"/>
                    </a:lnTo>
                    <a:cubicBezTo>
                      <a:pt x="19326" y="1299"/>
                      <a:pt x="16215" y="0"/>
                      <a:pt x="12775" y="0"/>
                    </a:cubicBezTo>
                  </a:path>
                </a:pathLst>
              </a:custGeom>
              <a:solidFill>
                <a:srgbClr val="163D7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49" name="Freeform 379"/>
              <p:cNvSpPr/>
              <p:nvPr/>
            </p:nvSpPr>
            <p:spPr>
              <a:xfrm>
                <a:off x="294251" y="6070393"/>
                <a:ext cx="447140" cy="518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49" y="21600"/>
                    </a:lnTo>
                    <a:lnTo>
                      <a:pt x="21600" y="20916"/>
                    </a:lnTo>
                    <a:lnTo>
                      <a:pt x="21600" y="5560"/>
                    </a:lnTo>
                    <a:lnTo>
                      <a:pt x="0" y="0"/>
                    </a:lnTo>
                  </a:path>
                </a:pathLst>
              </a:custGeom>
              <a:solidFill>
                <a:srgbClr val="3A6CA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50" name="Freeform 380"/>
              <p:cNvSpPr/>
              <p:nvPr/>
            </p:nvSpPr>
            <p:spPr>
              <a:xfrm>
                <a:off x="1131727" y="6557830"/>
                <a:ext cx="148367" cy="6127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5950"/>
                    </a:lnTo>
                    <a:lnTo>
                      <a:pt x="0" y="0"/>
                    </a:lnTo>
                  </a:path>
                </a:pathLst>
              </a:custGeom>
              <a:solidFill>
                <a:srgbClr val="163D7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51" name="Freeform 381"/>
              <p:cNvSpPr/>
              <p:nvPr/>
            </p:nvSpPr>
            <p:spPr>
              <a:xfrm>
                <a:off x="1172472" y="6359246"/>
                <a:ext cx="714224" cy="9512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625"/>
                    </a:moveTo>
                    <a:lnTo>
                      <a:pt x="0" y="21600"/>
                    </a:lnTo>
                    <a:cubicBezTo>
                      <a:pt x="0" y="21600"/>
                      <a:pt x="17585" y="20647"/>
                      <a:pt x="21600" y="12067"/>
                    </a:cubicBezTo>
                    <a:lnTo>
                      <a:pt x="21600" y="0"/>
                    </a:lnTo>
                    <a:lnTo>
                      <a:pt x="0" y="11625"/>
                    </a:lnTo>
                  </a:path>
                </a:pathLst>
              </a:custGeom>
              <a:solidFill>
                <a:srgbClr val="3A6CA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52" name="Freeform 382"/>
              <p:cNvSpPr/>
              <p:nvPr/>
            </p:nvSpPr>
            <p:spPr>
              <a:xfrm>
                <a:off x="0" y="6129070"/>
                <a:ext cx="1135228" cy="8700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4901"/>
                    </a:moveTo>
                    <a:lnTo>
                      <a:pt x="17863" y="9348"/>
                    </a:lnTo>
                    <a:lnTo>
                      <a:pt x="17863" y="11309"/>
                    </a:lnTo>
                    <a:cubicBezTo>
                      <a:pt x="13285" y="11284"/>
                      <a:pt x="9607" y="8355"/>
                      <a:pt x="9607" y="4712"/>
                    </a:cubicBezTo>
                    <a:cubicBezTo>
                      <a:pt x="9607" y="4585"/>
                      <a:pt x="9607" y="4458"/>
                      <a:pt x="9626" y="4356"/>
                    </a:cubicBezTo>
                    <a:lnTo>
                      <a:pt x="4657" y="4840"/>
                    </a:lnTo>
                    <a:lnTo>
                      <a:pt x="1017" y="0"/>
                    </a:lnTo>
                    <a:cubicBezTo>
                      <a:pt x="352" y="1477"/>
                      <a:pt x="0" y="3057"/>
                      <a:pt x="0" y="4712"/>
                    </a:cubicBezTo>
                    <a:cubicBezTo>
                      <a:pt x="0" y="12532"/>
                      <a:pt x="7983" y="18849"/>
                      <a:pt x="17863" y="18900"/>
                    </a:cubicBezTo>
                    <a:lnTo>
                      <a:pt x="17863" y="21600"/>
                    </a:lnTo>
                    <a:lnTo>
                      <a:pt x="21600" y="14901"/>
                    </a:lnTo>
                  </a:path>
                </a:pathLst>
              </a:custGeom>
              <a:solidFill>
                <a:srgbClr val="4376BD"/>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53" name="Freeform 383"/>
              <p:cNvSpPr/>
              <p:nvPr/>
            </p:nvSpPr>
            <p:spPr>
              <a:xfrm>
                <a:off x="937071" y="6729338"/>
                <a:ext cx="198147" cy="5902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845"/>
                    </a:moveTo>
                    <a:lnTo>
                      <a:pt x="0" y="21600"/>
                    </a:lnTo>
                    <a:lnTo>
                      <a:pt x="21148" y="16247"/>
                    </a:lnTo>
                    <a:lnTo>
                      <a:pt x="21600" y="0"/>
                    </a:lnTo>
                    <a:lnTo>
                      <a:pt x="0" y="9845"/>
                    </a:lnTo>
                  </a:path>
                </a:pathLst>
              </a:custGeom>
              <a:solidFill>
                <a:srgbClr val="3A6CA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54" name="Freeform 384"/>
              <p:cNvSpPr/>
              <p:nvPr/>
            </p:nvSpPr>
            <p:spPr>
              <a:xfrm>
                <a:off x="1244903" y="5962076"/>
                <a:ext cx="166480" cy="5495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468" y="19384"/>
                    </a:lnTo>
                    <a:lnTo>
                      <a:pt x="263" y="21600"/>
                    </a:lnTo>
                    <a:lnTo>
                      <a:pt x="0" y="6569"/>
                    </a:lnTo>
                    <a:lnTo>
                      <a:pt x="21600" y="0"/>
                    </a:lnTo>
                  </a:path>
                </a:pathLst>
              </a:custGeom>
              <a:solidFill>
                <a:srgbClr val="3A6CA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55" name="Freeform 385"/>
              <p:cNvSpPr/>
              <p:nvPr/>
            </p:nvSpPr>
            <p:spPr>
              <a:xfrm>
                <a:off x="1412395" y="5962073"/>
                <a:ext cx="288703" cy="490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 y="0"/>
                    </a:moveTo>
                    <a:lnTo>
                      <a:pt x="21600" y="1033"/>
                    </a:lnTo>
                    <a:lnTo>
                      <a:pt x="21600" y="21420"/>
                    </a:lnTo>
                    <a:lnTo>
                      <a:pt x="0" y="21600"/>
                    </a:lnTo>
                    <a:lnTo>
                      <a:pt x="76" y="0"/>
                    </a:lnTo>
                  </a:path>
                </a:pathLst>
              </a:custGeom>
              <a:solidFill>
                <a:srgbClr val="163D7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56" name="Freeform 386"/>
              <p:cNvSpPr/>
              <p:nvPr/>
            </p:nvSpPr>
            <p:spPr>
              <a:xfrm>
                <a:off x="1131727" y="6043314"/>
                <a:ext cx="782129" cy="8294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52"/>
                    </a:moveTo>
                    <a:lnTo>
                      <a:pt x="9140" y="0"/>
                    </a:lnTo>
                    <a:lnTo>
                      <a:pt x="2725" y="6126"/>
                    </a:lnTo>
                    <a:lnTo>
                      <a:pt x="6443" y="5167"/>
                    </a:lnTo>
                    <a:cubicBezTo>
                      <a:pt x="6812" y="5780"/>
                      <a:pt x="7011" y="6499"/>
                      <a:pt x="7011" y="7191"/>
                    </a:cubicBezTo>
                    <a:cubicBezTo>
                      <a:pt x="7011" y="9961"/>
                      <a:pt x="4144" y="12358"/>
                      <a:pt x="0" y="13450"/>
                    </a:cubicBezTo>
                    <a:lnTo>
                      <a:pt x="4087" y="17845"/>
                    </a:lnTo>
                    <a:lnTo>
                      <a:pt x="1192" y="21600"/>
                    </a:lnTo>
                    <a:cubicBezTo>
                      <a:pt x="12517" y="19975"/>
                      <a:pt x="20919" y="14143"/>
                      <a:pt x="20919" y="7191"/>
                    </a:cubicBezTo>
                    <a:cubicBezTo>
                      <a:pt x="20919" y="5194"/>
                      <a:pt x="20238" y="3329"/>
                      <a:pt x="19017" y="1598"/>
                    </a:cubicBezTo>
                    <a:lnTo>
                      <a:pt x="21600" y="852"/>
                    </a:lnTo>
                  </a:path>
                </a:pathLst>
              </a:custGeom>
              <a:solidFill>
                <a:srgbClr val="DCDFE1"/>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57" name="Freeform 387"/>
              <p:cNvSpPr/>
              <p:nvPr/>
            </p:nvSpPr>
            <p:spPr>
              <a:xfrm>
                <a:off x="63378" y="5748432"/>
                <a:ext cx="1637716" cy="483423"/>
              </a:xfrm>
              <a:custGeom>
                <a:avLst/>
                <a:gdLst/>
                <a:ahLst/>
                <a:cxnLst>
                  <a:cxn ang="0">
                    <a:pos x="wd2" y="hd2"/>
                  </a:cxn>
                  <a:cxn ang="5400000">
                    <a:pos x="wd2" y="hd2"/>
                  </a:cxn>
                  <a:cxn ang="10800000">
                    <a:pos x="wd2" y="hd2"/>
                  </a:cxn>
                  <a:cxn ang="16200000">
                    <a:pos x="wd2" y="hd2"/>
                  </a:cxn>
                </a:cxnLst>
                <a:rect l="0" t="0" r="r" b="b"/>
                <a:pathLst>
                  <a:path w="21600" h="21467" fill="norm" stroke="1" extrusionOk="0">
                    <a:moveTo>
                      <a:pt x="11632" y="3"/>
                    </a:moveTo>
                    <a:cubicBezTo>
                      <a:pt x="7114" y="-133"/>
                      <a:pt x="3151" y="4667"/>
                      <a:pt x="960" y="11912"/>
                    </a:cubicBezTo>
                    <a:lnTo>
                      <a:pt x="0" y="10961"/>
                    </a:lnTo>
                    <a:lnTo>
                      <a:pt x="3030" y="21467"/>
                    </a:lnTo>
                    <a:lnTo>
                      <a:pt x="8981" y="20109"/>
                    </a:lnTo>
                    <a:lnTo>
                      <a:pt x="6966" y="18071"/>
                    </a:lnTo>
                    <a:cubicBezTo>
                      <a:pt x="8021" y="15218"/>
                      <a:pt x="9711" y="13407"/>
                      <a:pt x="11605" y="13452"/>
                    </a:cubicBezTo>
                    <a:cubicBezTo>
                      <a:pt x="13147" y="13497"/>
                      <a:pt x="14540" y="14765"/>
                      <a:pt x="15568" y="16803"/>
                    </a:cubicBezTo>
                    <a:lnTo>
                      <a:pt x="17786" y="9422"/>
                    </a:lnTo>
                    <a:lnTo>
                      <a:pt x="21600" y="10463"/>
                    </a:lnTo>
                    <a:cubicBezTo>
                      <a:pt x="19341" y="4214"/>
                      <a:pt x="15730" y="93"/>
                      <a:pt x="11632" y="3"/>
                    </a:cubicBezTo>
                  </a:path>
                </a:pathLst>
              </a:custGeom>
              <a:solidFill>
                <a:srgbClr val="A1DFF3"/>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58" name="Freeform 388"/>
              <p:cNvSpPr/>
              <p:nvPr/>
            </p:nvSpPr>
            <p:spPr>
              <a:xfrm>
                <a:off x="2684459" y="3958168"/>
                <a:ext cx="166461" cy="170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540"/>
                    </a:moveTo>
                    <a:lnTo>
                      <a:pt x="15026" y="0"/>
                    </a:lnTo>
                    <a:cubicBezTo>
                      <a:pt x="15026" y="0"/>
                      <a:pt x="3488" y="3904"/>
                      <a:pt x="0" y="8067"/>
                    </a:cubicBezTo>
                    <a:lnTo>
                      <a:pt x="6976" y="18477"/>
                    </a:lnTo>
                    <a:lnTo>
                      <a:pt x="18514" y="21600"/>
                    </a:lnTo>
                    <a:cubicBezTo>
                      <a:pt x="18514" y="21600"/>
                      <a:pt x="14758" y="14053"/>
                      <a:pt x="21600" y="10540"/>
                    </a:cubicBezTo>
                  </a:path>
                </a:pathLst>
              </a:custGeom>
              <a:solidFill>
                <a:srgbClr val="D8E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59" name="Freeform 389"/>
              <p:cNvSpPr/>
              <p:nvPr/>
            </p:nvSpPr>
            <p:spPr>
              <a:xfrm>
                <a:off x="2733291" y="4041290"/>
                <a:ext cx="320687" cy="218438"/>
              </a:xfrm>
              <a:custGeom>
                <a:avLst/>
                <a:gdLst/>
                <a:ahLst/>
                <a:cxnLst>
                  <a:cxn ang="0">
                    <a:pos x="wd2" y="hd2"/>
                  </a:cxn>
                  <a:cxn ang="5400000">
                    <a:pos x="wd2" y="hd2"/>
                  </a:cxn>
                  <a:cxn ang="10800000">
                    <a:pos x="wd2" y="hd2"/>
                  </a:cxn>
                  <a:cxn ang="16200000">
                    <a:pos x="wd2" y="hd2"/>
                  </a:cxn>
                </a:cxnLst>
                <a:rect l="0" t="0" r="r" b="b"/>
                <a:pathLst>
                  <a:path w="20464" h="18413" fill="norm" stroke="1" extrusionOk="0">
                    <a:moveTo>
                      <a:pt x="12182" y="5680"/>
                    </a:moveTo>
                    <a:cubicBezTo>
                      <a:pt x="12182" y="5680"/>
                      <a:pt x="8386" y="-920"/>
                      <a:pt x="7404" y="109"/>
                    </a:cubicBezTo>
                    <a:cubicBezTo>
                      <a:pt x="4066" y="2423"/>
                      <a:pt x="5899" y="7394"/>
                      <a:pt x="5899" y="7394"/>
                    </a:cubicBezTo>
                    <a:lnTo>
                      <a:pt x="269" y="5337"/>
                    </a:lnTo>
                    <a:cubicBezTo>
                      <a:pt x="269" y="5337"/>
                      <a:pt x="-516" y="9366"/>
                      <a:pt x="597" y="11423"/>
                    </a:cubicBezTo>
                    <a:cubicBezTo>
                      <a:pt x="3019" y="16137"/>
                      <a:pt x="6160" y="12794"/>
                      <a:pt x="8255" y="15537"/>
                    </a:cubicBezTo>
                    <a:cubicBezTo>
                      <a:pt x="12444" y="20680"/>
                      <a:pt x="19971" y="17680"/>
                      <a:pt x="20429" y="16051"/>
                    </a:cubicBezTo>
                    <a:cubicBezTo>
                      <a:pt x="21084" y="12966"/>
                      <a:pt x="12182" y="5680"/>
                      <a:pt x="12182" y="5680"/>
                    </a:cubicBezTo>
                  </a:path>
                </a:pathLst>
              </a:custGeom>
              <a:solidFill>
                <a:srgbClr val="3A6CA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60" name="Freeform 390"/>
              <p:cNvSpPr/>
              <p:nvPr/>
            </p:nvSpPr>
            <p:spPr>
              <a:xfrm>
                <a:off x="2068801" y="4147151"/>
                <a:ext cx="134787" cy="171061"/>
              </a:xfrm>
              <a:custGeom>
                <a:avLst/>
                <a:gdLst/>
                <a:ahLst/>
                <a:cxnLst>
                  <a:cxn ang="0">
                    <a:pos x="wd2" y="hd2"/>
                  </a:cxn>
                  <a:cxn ang="5400000">
                    <a:pos x="wd2" y="hd2"/>
                  </a:cxn>
                  <a:cxn ang="10800000">
                    <a:pos x="wd2" y="hd2"/>
                  </a:cxn>
                  <a:cxn ang="16200000">
                    <a:pos x="wd2" y="hd2"/>
                  </a:cxn>
                </a:cxnLst>
                <a:rect l="0" t="0" r="r" b="b"/>
                <a:pathLst>
                  <a:path w="21600" h="20583" fill="norm" stroke="1" extrusionOk="0">
                    <a:moveTo>
                      <a:pt x="20291" y="13710"/>
                    </a:moveTo>
                    <a:lnTo>
                      <a:pt x="21600" y="2174"/>
                    </a:lnTo>
                    <a:cubicBezTo>
                      <a:pt x="21600" y="2174"/>
                      <a:pt x="7200" y="-1017"/>
                      <a:pt x="818" y="333"/>
                    </a:cubicBezTo>
                    <a:lnTo>
                      <a:pt x="0" y="11869"/>
                    </a:lnTo>
                    <a:lnTo>
                      <a:pt x="9000" y="20583"/>
                    </a:lnTo>
                    <a:cubicBezTo>
                      <a:pt x="9000" y="20583"/>
                      <a:pt x="10964" y="12851"/>
                      <a:pt x="20291" y="13710"/>
                    </a:cubicBezTo>
                  </a:path>
                </a:pathLst>
              </a:custGeom>
              <a:solidFill>
                <a:srgbClr val="D8E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61" name="Freeform 391"/>
              <p:cNvSpPr/>
              <p:nvPr/>
            </p:nvSpPr>
            <p:spPr>
              <a:xfrm>
                <a:off x="2030083" y="4247019"/>
                <a:ext cx="245904" cy="323825"/>
              </a:xfrm>
              <a:custGeom>
                <a:avLst/>
                <a:gdLst/>
                <a:ahLst/>
                <a:cxnLst>
                  <a:cxn ang="0">
                    <a:pos x="wd2" y="hd2"/>
                  </a:cxn>
                  <a:cxn ang="5400000">
                    <a:pos x="wd2" y="hd2"/>
                  </a:cxn>
                  <a:cxn ang="10800000">
                    <a:pos x="wd2" y="hd2"/>
                  </a:cxn>
                  <a:cxn ang="16200000">
                    <a:pos x="wd2" y="hd2"/>
                  </a:cxn>
                </a:cxnLst>
                <a:rect l="0" t="0" r="r" b="b"/>
                <a:pathLst>
                  <a:path w="19630" h="20726" fill="norm" stroke="1" extrusionOk="0">
                    <a:moveTo>
                      <a:pt x="15007" y="7178"/>
                    </a:moveTo>
                    <a:cubicBezTo>
                      <a:pt x="15007" y="7178"/>
                      <a:pt x="14925" y="979"/>
                      <a:pt x="13359" y="979"/>
                    </a:cubicBezTo>
                    <a:cubicBezTo>
                      <a:pt x="8659" y="522"/>
                      <a:pt x="7670" y="4633"/>
                      <a:pt x="7670" y="4633"/>
                    </a:cubicBezTo>
                    <a:lnTo>
                      <a:pt x="3136" y="0"/>
                    </a:lnTo>
                    <a:cubicBezTo>
                      <a:pt x="3136" y="0"/>
                      <a:pt x="85" y="2088"/>
                      <a:pt x="3" y="4046"/>
                    </a:cubicBezTo>
                    <a:cubicBezTo>
                      <a:pt x="-162" y="8353"/>
                      <a:pt x="6433" y="10180"/>
                      <a:pt x="7093" y="13117"/>
                    </a:cubicBezTo>
                    <a:cubicBezTo>
                      <a:pt x="8412" y="18729"/>
                      <a:pt x="17646" y="21600"/>
                      <a:pt x="19130" y="20491"/>
                    </a:cubicBezTo>
                    <a:cubicBezTo>
                      <a:pt x="21438" y="18794"/>
                      <a:pt x="15007" y="7178"/>
                      <a:pt x="15007" y="7178"/>
                    </a:cubicBezTo>
                  </a:path>
                </a:pathLst>
              </a:custGeom>
              <a:solidFill>
                <a:srgbClr val="3A6CA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62" name="Freeform 392"/>
              <p:cNvSpPr/>
              <p:nvPr/>
            </p:nvSpPr>
            <p:spPr>
              <a:xfrm>
                <a:off x="1824347" y="3023914"/>
                <a:ext cx="1017526" cy="1034358"/>
              </a:xfrm>
              <a:custGeom>
                <a:avLst/>
                <a:gdLst/>
                <a:ahLst/>
                <a:cxnLst>
                  <a:cxn ang="0">
                    <a:pos x="wd2" y="hd2"/>
                  </a:cxn>
                  <a:cxn ang="5400000">
                    <a:pos x="wd2" y="hd2"/>
                  </a:cxn>
                  <a:cxn ang="10800000">
                    <a:pos x="wd2" y="hd2"/>
                  </a:cxn>
                  <a:cxn ang="16200000">
                    <a:pos x="wd2" y="hd2"/>
                  </a:cxn>
                </a:cxnLst>
                <a:rect l="0" t="0" r="r" b="b"/>
                <a:pathLst>
                  <a:path w="21600" h="21358" fill="norm" stroke="1" extrusionOk="0">
                    <a:moveTo>
                      <a:pt x="5242" y="0"/>
                    </a:moveTo>
                    <a:cubicBezTo>
                      <a:pt x="5242" y="0"/>
                      <a:pt x="15201" y="5279"/>
                      <a:pt x="15900" y="7432"/>
                    </a:cubicBezTo>
                    <a:cubicBezTo>
                      <a:pt x="16620" y="9607"/>
                      <a:pt x="21600" y="20059"/>
                      <a:pt x="21600" y="20059"/>
                    </a:cubicBezTo>
                    <a:cubicBezTo>
                      <a:pt x="21600" y="20059"/>
                      <a:pt x="19984" y="21600"/>
                      <a:pt x="18346" y="21326"/>
                    </a:cubicBezTo>
                    <a:lnTo>
                      <a:pt x="11575" y="10979"/>
                    </a:lnTo>
                    <a:lnTo>
                      <a:pt x="0" y="1499"/>
                    </a:lnTo>
                    <a:lnTo>
                      <a:pt x="5242" y="0"/>
                    </a:lnTo>
                  </a:path>
                </a:pathLst>
              </a:custGeom>
              <a:solidFill>
                <a:srgbClr val="163D7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63" name="Freeform 393"/>
              <p:cNvSpPr/>
              <p:nvPr/>
            </p:nvSpPr>
            <p:spPr>
              <a:xfrm>
                <a:off x="1824347" y="3023914"/>
                <a:ext cx="1017526" cy="1034358"/>
              </a:xfrm>
              <a:custGeom>
                <a:avLst/>
                <a:gdLst/>
                <a:ahLst/>
                <a:cxnLst>
                  <a:cxn ang="0">
                    <a:pos x="wd2" y="hd2"/>
                  </a:cxn>
                  <a:cxn ang="5400000">
                    <a:pos x="wd2" y="hd2"/>
                  </a:cxn>
                  <a:cxn ang="10800000">
                    <a:pos x="wd2" y="hd2"/>
                  </a:cxn>
                  <a:cxn ang="16200000">
                    <a:pos x="wd2" y="hd2"/>
                  </a:cxn>
                </a:cxnLst>
                <a:rect l="0" t="0" r="r" b="b"/>
                <a:pathLst>
                  <a:path w="21600" h="21358" fill="norm" stroke="1" extrusionOk="0">
                    <a:moveTo>
                      <a:pt x="5242" y="0"/>
                    </a:moveTo>
                    <a:cubicBezTo>
                      <a:pt x="5242" y="0"/>
                      <a:pt x="15201" y="5279"/>
                      <a:pt x="15900" y="7432"/>
                    </a:cubicBezTo>
                    <a:cubicBezTo>
                      <a:pt x="16620" y="9607"/>
                      <a:pt x="21600" y="20059"/>
                      <a:pt x="21600" y="20059"/>
                    </a:cubicBezTo>
                    <a:cubicBezTo>
                      <a:pt x="21600" y="20059"/>
                      <a:pt x="19984" y="21600"/>
                      <a:pt x="18346" y="21326"/>
                    </a:cubicBezTo>
                    <a:lnTo>
                      <a:pt x="11575" y="10979"/>
                    </a:lnTo>
                    <a:lnTo>
                      <a:pt x="0" y="1499"/>
                    </a:lnTo>
                    <a:lnTo>
                      <a:pt x="5242" y="0"/>
                    </a:lnTo>
                  </a:path>
                </a:pathLst>
              </a:custGeom>
              <a:solidFill>
                <a:srgbClr val="000000">
                  <a:alpha val="5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64" name="Freeform 394"/>
              <p:cNvSpPr/>
              <p:nvPr/>
            </p:nvSpPr>
            <p:spPr>
              <a:xfrm>
                <a:off x="1474633" y="3078073"/>
                <a:ext cx="830977" cy="1113205"/>
              </a:xfrm>
              <a:custGeom>
                <a:avLst/>
                <a:gdLst/>
                <a:ahLst/>
                <a:cxnLst>
                  <a:cxn ang="0">
                    <a:pos x="wd2" y="hd2"/>
                  </a:cxn>
                  <a:cxn ang="5400000">
                    <a:pos x="wd2" y="hd2"/>
                  </a:cxn>
                  <a:cxn ang="10800000">
                    <a:pos x="wd2" y="hd2"/>
                  </a:cxn>
                  <a:cxn ang="16200000">
                    <a:pos x="wd2" y="hd2"/>
                  </a:cxn>
                </a:cxnLst>
                <a:rect l="0" t="0" r="r" b="b"/>
                <a:pathLst>
                  <a:path w="18812" h="21160" fill="norm" stroke="1" extrusionOk="0">
                    <a:moveTo>
                      <a:pt x="151" y="0"/>
                    </a:moveTo>
                    <a:cubicBezTo>
                      <a:pt x="151" y="0"/>
                      <a:pt x="-2331" y="5838"/>
                      <a:pt x="12819" y="8679"/>
                    </a:cubicBezTo>
                    <a:cubicBezTo>
                      <a:pt x="12819" y="8679"/>
                      <a:pt x="11845" y="13077"/>
                      <a:pt x="13098" y="20510"/>
                    </a:cubicBezTo>
                    <a:cubicBezTo>
                      <a:pt x="13098" y="20510"/>
                      <a:pt x="14722" y="21600"/>
                      <a:pt x="16833" y="20958"/>
                    </a:cubicBezTo>
                    <a:cubicBezTo>
                      <a:pt x="16833" y="20958"/>
                      <a:pt x="19269" y="8796"/>
                      <a:pt x="18735" y="7239"/>
                    </a:cubicBezTo>
                    <a:cubicBezTo>
                      <a:pt x="18318" y="6091"/>
                      <a:pt x="9409" y="370"/>
                      <a:pt x="9409" y="370"/>
                    </a:cubicBezTo>
                    <a:lnTo>
                      <a:pt x="151" y="0"/>
                    </a:lnTo>
                  </a:path>
                </a:pathLst>
              </a:custGeom>
              <a:solidFill>
                <a:srgbClr val="163D7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65" name="Freeform 395"/>
              <p:cNvSpPr/>
              <p:nvPr/>
            </p:nvSpPr>
            <p:spPr>
              <a:xfrm>
                <a:off x="1474633" y="3078073"/>
                <a:ext cx="830977" cy="1113205"/>
              </a:xfrm>
              <a:custGeom>
                <a:avLst/>
                <a:gdLst/>
                <a:ahLst/>
                <a:cxnLst>
                  <a:cxn ang="0">
                    <a:pos x="wd2" y="hd2"/>
                  </a:cxn>
                  <a:cxn ang="5400000">
                    <a:pos x="wd2" y="hd2"/>
                  </a:cxn>
                  <a:cxn ang="10800000">
                    <a:pos x="wd2" y="hd2"/>
                  </a:cxn>
                  <a:cxn ang="16200000">
                    <a:pos x="wd2" y="hd2"/>
                  </a:cxn>
                </a:cxnLst>
                <a:rect l="0" t="0" r="r" b="b"/>
                <a:pathLst>
                  <a:path w="18812" h="21160" fill="norm" stroke="1" extrusionOk="0">
                    <a:moveTo>
                      <a:pt x="151" y="0"/>
                    </a:moveTo>
                    <a:cubicBezTo>
                      <a:pt x="151" y="0"/>
                      <a:pt x="-2331" y="5838"/>
                      <a:pt x="12819" y="8679"/>
                    </a:cubicBezTo>
                    <a:cubicBezTo>
                      <a:pt x="12819" y="8679"/>
                      <a:pt x="11845" y="13077"/>
                      <a:pt x="13098" y="20510"/>
                    </a:cubicBezTo>
                    <a:cubicBezTo>
                      <a:pt x="13098" y="20510"/>
                      <a:pt x="14722" y="21600"/>
                      <a:pt x="16833" y="20958"/>
                    </a:cubicBezTo>
                    <a:cubicBezTo>
                      <a:pt x="16833" y="20958"/>
                      <a:pt x="19269" y="8796"/>
                      <a:pt x="18735" y="7239"/>
                    </a:cubicBezTo>
                    <a:cubicBezTo>
                      <a:pt x="18318" y="6091"/>
                      <a:pt x="9409" y="370"/>
                      <a:pt x="9409" y="370"/>
                    </a:cubicBezTo>
                    <a:lnTo>
                      <a:pt x="151" y="0"/>
                    </a:lnTo>
                  </a:path>
                </a:pathLst>
              </a:custGeom>
              <a:solidFill>
                <a:srgbClr val="000000">
                  <a:alpha val="30000"/>
                </a:srgbClr>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66" name="Freeform 396"/>
              <p:cNvSpPr/>
              <p:nvPr/>
            </p:nvSpPr>
            <p:spPr>
              <a:xfrm>
                <a:off x="2073324" y="2405589"/>
                <a:ext cx="166464" cy="594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563" y="0"/>
                    </a:moveTo>
                    <a:lnTo>
                      <a:pt x="19185" y="7523"/>
                    </a:lnTo>
                    <a:lnTo>
                      <a:pt x="16770" y="18211"/>
                    </a:lnTo>
                    <a:lnTo>
                      <a:pt x="21600" y="19291"/>
                    </a:lnTo>
                    <a:lnTo>
                      <a:pt x="6574" y="21600"/>
                    </a:lnTo>
                    <a:lnTo>
                      <a:pt x="5098" y="18993"/>
                    </a:lnTo>
                    <a:lnTo>
                      <a:pt x="6171" y="8752"/>
                    </a:lnTo>
                    <a:lnTo>
                      <a:pt x="0" y="2197"/>
                    </a:lnTo>
                    <a:lnTo>
                      <a:pt x="15563" y="0"/>
                    </a:lnTo>
                  </a:path>
                </a:pathLst>
              </a:custGeom>
              <a:solidFill>
                <a:srgbClr val="FFC0B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67" name="Freeform 397"/>
              <p:cNvSpPr/>
              <p:nvPr/>
            </p:nvSpPr>
            <p:spPr>
              <a:xfrm>
                <a:off x="1344735" y="1623551"/>
                <a:ext cx="713427" cy="945129"/>
              </a:xfrm>
              <a:custGeom>
                <a:avLst/>
                <a:gdLst/>
                <a:ahLst/>
                <a:cxnLst>
                  <a:cxn ang="0">
                    <a:pos x="wd2" y="hd2"/>
                  </a:cxn>
                  <a:cxn ang="5400000">
                    <a:pos x="wd2" y="hd2"/>
                  </a:cxn>
                  <a:cxn ang="10800000">
                    <a:pos x="wd2" y="hd2"/>
                  </a:cxn>
                  <a:cxn ang="16200000">
                    <a:pos x="wd2" y="hd2"/>
                  </a:cxn>
                </a:cxnLst>
                <a:rect l="0" t="0" r="r" b="b"/>
                <a:pathLst>
                  <a:path w="19257" h="17824" fill="norm" stroke="1" extrusionOk="0">
                    <a:moveTo>
                      <a:pt x="4764" y="3801"/>
                    </a:moveTo>
                    <a:cubicBezTo>
                      <a:pt x="4515" y="4784"/>
                      <a:pt x="5012" y="6557"/>
                      <a:pt x="3657" y="7732"/>
                    </a:cubicBezTo>
                    <a:cubicBezTo>
                      <a:pt x="2330" y="8888"/>
                      <a:pt x="-2206" y="13243"/>
                      <a:pt x="1306" y="16634"/>
                    </a:cubicBezTo>
                    <a:cubicBezTo>
                      <a:pt x="4791" y="20006"/>
                      <a:pt x="19394" y="15690"/>
                      <a:pt x="19256" y="10198"/>
                    </a:cubicBezTo>
                    <a:cubicBezTo>
                      <a:pt x="19145" y="6460"/>
                      <a:pt x="17569" y="8753"/>
                      <a:pt x="15992" y="2183"/>
                    </a:cubicBezTo>
                    <a:cubicBezTo>
                      <a:pt x="15080" y="-1594"/>
                      <a:pt x="5676" y="-91"/>
                      <a:pt x="4764" y="3801"/>
                    </a:cubicBezTo>
                  </a:path>
                </a:pathLst>
              </a:custGeom>
              <a:solidFill>
                <a:srgbClr val="F47168"/>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68" name="Freeform 72"/>
              <p:cNvSpPr/>
              <p:nvPr/>
            </p:nvSpPr>
            <p:spPr>
              <a:xfrm>
                <a:off x="1480300" y="2076120"/>
                <a:ext cx="732325" cy="1064212"/>
              </a:xfrm>
              <a:custGeom>
                <a:avLst/>
                <a:gdLst/>
                <a:ahLst/>
                <a:cxnLst>
                  <a:cxn ang="0">
                    <a:pos x="wd2" y="hd2"/>
                  </a:cxn>
                  <a:cxn ang="5400000">
                    <a:pos x="wd2" y="hd2"/>
                  </a:cxn>
                  <a:cxn ang="10800000">
                    <a:pos x="wd2" y="hd2"/>
                  </a:cxn>
                  <a:cxn ang="16200000">
                    <a:pos x="wd2" y="hd2"/>
                  </a:cxn>
                </a:cxnLst>
                <a:rect l="0" t="0" r="r" b="b"/>
                <a:pathLst>
                  <a:path w="21600" h="19606" fill="norm" stroke="1" extrusionOk="0">
                    <a:moveTo>
                      <a:pt x="13651" y="0"/>
                    </a:moveTo>
                    <a:lnTo>
                      <a:pt x="13813" y="485"/>
                    </a:lnTo>
                    <a:lnTo>
                      <a:pt x="13753" y="0"/>
                    </a:lnTo>
                    <a:cubicBezTo>
                      <a:pt x="13753" y="0"/>
                      <a:pt x="18608" y="796"/>
                      <a:pt x="21600" y="5895"/>
                    </a:cubicBezTo>
                    <a:lnTo>
                      <a:pt x="17890" y="7087"/>
                    </a:lnTo>
                    <a:lnTo>
                      <a:pt x="18097" y="7388"/>
                    </a:lnTo>
                    <a:cubicBezTo>
                      <a:pt x="18469" y="7968"/>
                      <a:pt x="18705" y="8445"/>
                      <a:pt x="18675" y="8685"/>
                    </a:cubicBezTo>
                    <a:cubicBezTo>
                      <a:pt x="18463" y="10328"/>
                      <a:pt x="16284" y="10555"/>
                      <a:pt x="16284" y="10555"/>
                    </a:cubicBezTo>
                    <a:lnTo>
                      <a:pt x="17404" y="17446"/>
                    </a:lnTo>
                    <a:cubicBezTo>
                      <a:pt x="11744" y="21600"/>
                      <a:pt x="0" y="18485"/>
                      <a:pt x="0" y="18485"/>
                    </a:cubicBezTo>
                    <a:lnTo>
                      <a:pt x="3511" y="12367"/>
                    </a:lnTo>
                    <a:lnTo>
                      <a:pt x="666" y="1322"/>
                    </a:lnTo>
                    <a:lnTo>
                      <a:pt x="5206" y="397"/>
                    </a:lnTo>
                    <a:close/>
                  </a:path>
                </a:pathLst>
              </a:custGeom>
              <a:solidFill>
                <a:srgbClr val="4376BD"/>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69" name="Freeform 400"/>
              <p:cNvSpPr/>
              <p:nvPr/>
            </p:nvSpPr>
            <p:spPr>
              <a:xfrm>
                <a:off x="1720224" y="2888515"/>
                <a:ext cx="850033" cy="4683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365"/>
                    </a:moveTo>
                    <a:lnTo>
                      <a:pt x="9209" y="21600"/>
                    </a:lnTo>
                    <a:lnTo>
                      <a:pt x="21600" y="8659"/>
                    </a:lnTo>
                    <a:lnTo>
                      <a:pt x="12965" y="0"/>
                    </a:lnTo>
                    <a:lnTo>
                      <a:pt x="0" y="13365"/>
                    </a:lnTo>
                  </a:path>
                </a:pathLst>
              </a:custGeom>
              <a:solidFill>
                <a:srgbClr val="D8E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70" name="Freeform 401"/>
              <p:cNvSpPr/>
              <p:nvPr/>
            </p:nvSpPr>
            <p:spPr>
              <a:xfrm>
                <a:off x="2082380" y="2658336"/>
                <a:ext cx="496935" cy="6985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8811"/>
                    </a:lnTo>
                    <a:lnTo>
                      <a:pt x="0" y="21600"/>
                    </a:lnTo>
                    <a:lnTo>
                      <a:pt x="21600" y="12758"/>
                    </a:lnTo>
                    <a:lnTo>
                      <a:pt x="21600" y="0"/>
                    </a:lnTo>
                  </a:path>
                </a:pathLst>
              </a:custGeom>
              <a:solidFill>
                <a:srgbClr val="223B5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71" name="Freeform 402"/>
              <p:cNvSpPr/>
              <p:nvPr/>
            </p:nvSpPr>
            <p:spPr>
              <a:xfrm>
                <a:off x="2326624" y="2946983"/>
                <a:ext cx="76239" cy="103192"/>
              </a:xfrm>
              <a:custGeom>
                <a:avLst/>
                <a:gdLst/>
                <a:ahLst/>
                <a:cxnLst>
                  <a:cxn ang="0">
                    <a:pos x="wd2" y="hd2"/>
                  </a:cxn>
                  <a:cxn ang="5400000">
                    <a:pos x="wd2" y="hd2"/>
                  </a:cxn>
                  <a:cxn ang="10800000">
                    <a:pos x="wd2" y="hd2"/>
                  </a:cxn>
                  <a:cxn ang="16200000">
                    <a:pos x="wd2" y="hd2"/>
                  </a:cxn>
                </a:cxnLst>
                <a:rect l="0" t="0" r="r" b="b"/>
                <a:pathLst>
                  <a:path w="19379" h="19936" fill="norm" stroke="1" extrusionOk="0">
                    <a:moveTo>
                      <a:pt x="18922" y="11652"/>
                    </a:moveTo>
                    <a:cubicBezTo>
                      <a:pt x="17078" y="17003"/>
                      <a:pt x="11546" y="20768"/>
                      <a:pt x="6541" y="19777"/>
                    </a:cubicBezTo>
                    <a:cubicBezTo>
                      <a:pt x="1273" y="18786"/>
                      <a:pt x="-1098" y="13634"/>
                      <a:pt x="482" y="8284"/>
                    </a:cubicBezTo>
                    <a:cubicBezTo>
                      <a:pt x="2326" y="2933"/>
                      <a:pt x="7858" y="-832"/>
                      <a:pt x="12863" y="159"/>
                    </a:cubicBezTo>
                    <a:cubicBezTo>
                      <a:pt x="17868" y="1150"/>
                      <a:pt x="20502" y="6302"/>
                      <a:pt x="18922" y="11652"/>
                    </a:cubicBezTo>
                  </a:path>
                </a:pathLst>
              </a:custGeom>
              <a:solidFill>
                <a:srgbClr val="3A6CA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72" name="Freeform 403"/>
              <p:cNvSpPr/>
              <p:nvPr/>
            </p:nvSpPr>
            <p:spPr>
              <a:xfrm>
                <a:off x="1656849" y="1877536"/>
                <a:ext cx="184041" cy="328447"/>
              </a:xfrm>
              <a:custGeom>
                <a:avLst/>
                <a:gdLst/>
                <a:ahLst/>
                <a:cxnLst>
                  <a:cxn ang="0">
                    <a:pos x="wd2" y="hd2"/>
                  </a:cxn>
                  <a:cxn ang="5400000">
                    <a:pos x="wd2" y="hd2"/>
                  </a:cxn>
                  <a:cxn ang="10800000">
                    <a:pos x="wd2" y="hd2"/>
                  </a:cxn>
                  <a:cxn ang="16200000">
                    <a:pos x="wd2" y="hd2"/>
                  </a:cxn>
                </a:cxnLst>
                <a:rect l="0" t="0" r="r" b="b"/>
                <a:pathLst>
                  <a:path w="20529" h="21600" fill="norm" stroke="1" extrusionOk="0">
                    <a:moveTo>
                      <a:pt x="19895" y="17899"/>
                    </a:moveTo>
                    <a:lnTo>
                      <a:pt x="16712" y="14602"/>
                    </a:lnTo>
                    <a:lnTo>
                      <a:pt x="16712" y="0"/>
                    </a:lnTo>
                    <a:lnTo>
                      <a:pt x="0" y="0"/>
                    </a:lnTo>
                    <a:lnTo>
                      <a:pt x="0" y="14602"/>
                    </a:lnTo>
                    <a:lnTo>
                      <a:pt x="3752" y="18437"/>
                    </a:lnTo>
                    <a:cubicBezTo>
                      <a:pt x="5912" y="20456"/>
                      <a:pt x="9663" y="21600"/>
                      <a:pt x="13642" y="21600"/>
                    </a:cubicBezTo>
                    <a:lnTo>
                      <a:pt x="16484" y="21600"/>
                    </a:lnTo>
                    <a:cubicBezTo>
                      <a:pt x="19667" y="21600"/>
                      <a:pt x="21600" y="19514"/>
                      <a:pt x="19895" y="17899"/>
                    </a:cubicBezTo>
                  </a:path>
                </a:pathLst>
              </a:custGeom>
              <a:solidFill>
                <a:srgbClr val="FFC0B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73" name="Freeform 405"/>
              <p:cNvSpPr/>
              <p:nvPr/>
            </p:nvSpPr>
            <p:spPr>
              <a:xfrm>
                <a:off x="1656849" y="1877536"/>
                <a:ext cx="152875" cy="1704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0"/>
                    </a:lnTo>
                    <a:lnTo>
                      <a:pt x="0" y="0"/>
                    </a:lnTo>
                    <a:lnTo>
                      <a:pt x="0" y="5044"/>
                    </a:lnTo>
                    <a:cubicBezTo>
                      <a:pt x="2351" y="11770"/>
                      <a:pt x="7935" y="20953"/>
                      <a:pt x="21600" y="21600"/>
                    </a:cubicBezTo>
                  </a:path>
                </a:pathLst>
              </a:custGeom>
              <a:solidFill>
                <a:srgbClr val="F8A092"/>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74" name="Freeform 406"/>
              <p:cNvSpPr/>
              <p:nvPr/>
            </p:nvSpPr>
            <p:spPr>
              <a:xfrm>
                <a:off x="1661378" y="1642842"/>
                <a:ext cx="257005" cy="3780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839"/>
                    </a:moveTo>
                    <a:cubicBezTo>
                      <a:pt x="21600" y="13639"/>
                      <a:pt x="17194" y="21600"/>
                      <a:pt x="10886" y="21600"/>
                    </a:cubicBezTo>
                    <a:cubicBezTo>
                      <a:pt x="4406" y="21600"/>
                      <a:pt x="0" y="13639"/>
                      <a:pt x="0" y="8839"/>
                    </a:cubicBezTo>
                    <a:cubicBezTo>
                      <a:pt x="0" y="4039"/>
                      <a:pt x="3715" y="0"/>
                      <a:pt x="10886" y="0"/>
                    </a:cubicBezTo>
                    <a:cubicBezTo>
                      <a:pt x="17885" y="0"/>
                      <a:pt x="21600" y="4039"/>
                      <a:pt x="21600" y="8839"/>
                    </a:cubicBezTo>
                  </a:path>
                </a:pathLst>
              </a:custGeom>
              <a:solidFill>
                <a:srgbClr val="FFC0B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75" name="Freeform 407"/>
              <p:cNvSpPr/>
              <p:nvPr/>
            </p:nvSpPr>
            <p:spPr>
              <a:xfrm>
                <a:off x="1518529" y="1558247"/>
                <a:ext cx="441928" cy="334942"/>
              </a:xfrm>
              <a:custGeom>
                <a:avLst/>
                <a:gdLst/>
                <a:ahLst/>
                <a:cxnLst>
                  <a:cxn ang="0">
                    <a:pos x="wd2" y="hd2"/>
                  </a:cxn>
                  <a:cxn ang="5400000">
                    <a:pos x="wd2" y="hd2"/>
                  </a:cxn>
                  <a:cxn ang="10800000">
                    <a:pos x="wd2" y="hd2"/>
                  </a:cxn>
                  <a:cxn ang="16200000">
                    <a:pos x="wd2" y="hd2"/>
                  </a:cxn>
                </a:cxnLst>
                <a:rect l="0" t="0" r="r" b="b"/>
                <a:pathLst>
                  <a:path w="19935" h="16737" fill="norm" stroke="1" extrusionOk="0">
                    <a:moveTo>
                      <a:pt x="6213" y="13304"/>
                    </a:moveTo>
                    <a:cubicBezTo>
                      <a:pt x="6213" y="13304"/>
                      <a:pt x="17013" y="13355"/>
                      <a:pt x="19423" y="8414"/>
                    </a:cubicBezTo>
                    <a:cubicBezTo>
                      <a:pt x="21509" y="4083"/>
                      <a:pt x="16549" y="3115"/>
                      <a:pt x="16549" y="3115"/>
                    </a:cubicBezTo>
                    <a:cubicBezTo>
                      <a:pt x="16549" y="3115"/>
                      <a:pt x="12146" y="-960"/>
                      <a:pt x="7650" y="212"/>
                    </a:cubicBezTo>
                    <a:cubicBezTo>
                      <a:pt x="3200" y="1383"/>
                      <a:pt x="-91" y="4593"/>
                      <a:pt x="2" y="13865"/>
                    </a:cubicBezTo>
                    <a:cubicBezTo>
                      <a:pt x="48" y="20640"/>
                      <a:pt x="6213" y="13304"/>
                      <a:pt x="6213" y="13304"/>
                    </a:cubicBezTo>
                  </a:path>
                </a:pathLst>
              </a:custGeom>
              <a:solidFill>
                <a:srgbClr val="F47168"/>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76" name="Freeform 408"/>
              <p:cNvSpPr/>
              <p:nvPr/>
            </p:nvSpPr>
            <p:spPr>
              <a:xfrm>
                <a:off x="1619588" y="1806569"/>
                <a:ext cx="73365" cy="95643"/>
              </a:xfrm>
              <a:custGeom>
                <a:avLst/>
                <a:gdLst/>
                <a:ahLst/>
                <a:cxnLst>
                  <a:cxn ang="0">
                    <a:pos x="wd2" y="hd2"/>
                  </a:cxn>
                  <a:cxn ang="5400000">
                    <a:pos x="wd2" y="hd2"/>
                  </a:cxn>
                  <a:cxn ang="10800000">
                    <a:pos x="wd2" y="hd2"/>
                  </a:cxn>
                  <a:cxn ang="16200000">
                    <a:pos x="wd2" y="hd2"/>
                  </a:cxn>
                </a:cxnLst>
                <a:rect l="0" t="0" r="r" b="b"/>
                <a:pathLst>
                  <a:path w="19697" h="19257" fill="norm" stroke="1" extrusionOk="0">
                    <a:moveTo>
                      <a:pt x="16789" y="6390"/>
                    </a:moveTo>
                    <a:cubicBezTo>
                      <a:pt x="20666" y="11423"/>
                      <a:pt x="20666" y="17085"/>
                      <a:pt x="16789" y="18762"/>
                    </a:cubicBezTo>
                    <a:cubicBezTo>
                      <a:pt x="12912" y="20440"/>
                      <a:pt x="6543" y="17714"/>
                      <a:pt x="2666" y="12681"/>
                    </a:cubicBezTo>
                    <a:cubicBezTo>
                      <a:pt x="-934" y="7648"/>
                      <a:pt x="-934" y="2195"/>
                      <a:pt x="2943" y="518"/>
                    </a:cubicBezTo>
                    <a:cubicBezTo>
                      <a:pt x="6820" y="-1160"/>
                      <a:pt x="13189" y="1357"/>
                      <a:pt x="16789" y="6390"/>
                    </a:cubicBezTo>
                  </a:path>
                </a:pathLst>
              </a:custGeom>
              <a:solidFill>
                <a:srgbClr val="FFC0B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77" name="Freeform 81"/>
              <p:cNvSpPr/>
              <p:nvPr/>
            </p:nvSpPr>
            <p:spPr>
              <a:xfrm>
                <a:off x="1480300" y="2342405"/>
                <a:ext cx="533143" cy="7842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577"/>
                    </a:moveTo>
                    <a:cubicBezTo>
                      <a:pt x="21600" y="8577"/>
                      <a:pt x="17657" y="11780"/>
                      <a:pt x="10821" y="8720"/>
                    </a:cubicBezTo>
                    <a:cubicBezTo>
                      <a:pt x="10821" y="8720"/>
                      <a:pt x="18203" y="9378"/>
                      <a:pt x="21600" y="8577"/>
                    </a:cubicBezTo>
                    <a:close/>
                    <a:moveTo>
                      <a:pt x="2158" y="0"/>
                    </a:moveTo>
                    <a:cubicBezTo>
                      <a:pt x="3694" y="676"/>
                      <a:pt x="7347" y="2732"/>
                      <a:pt x="7596" y="6336"/>
                    </a:cubicBezTo>
                    <a:cubicBezTo>
                      <a:pt x="7845" y="10532"/>
                      <a:pt x="4192" y="16052"/>
                      <a:pt x="6683" y="21600"/>
                    </a:cubicBezTo>
                    <a:cubicBezTo>
                      <a:pt x="2823" y="21093"/>
                      <a:pt x="0" y="20305"/>
                      <a:pt x="0" y="20305"/>
                    </a:cubicBezTo>
                    <a:lnTo>
                      <a:pt x="4815" y="11180"/>
                    </a:lnTo>
                    <a:close/>
                  </a:path>
                </a:pathLst>
              </a:custGeom>
              <a:solidFill>
                <a:srgbClr val="3A6CA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78" name="Freeform 410"/>
              <p:cNvSpPr/>
              <p:nvPr/>
            </p:nvSpPr>
            <p:spPr>
              <a:xfrm>
                <a:off x="1395943" y="2148334"/>
                <a:ext cx="219140" cy="508983"/>
              </a:xfrm>
              <a:custGeom>
                <a:avLst/>
                <a:gdLst/>
                <a:ahLst/>
                <a:cxnLst>
                  <a:cxn ang="0">
                    <a:pos x="wd2" y="hd2"/>
                  </a:cxn>
                  <a:cxn ang="5400000">
                    <a:pos x="wd2" y="hd2"/>
                  </a:cxn>
                  <a:cxn ang="10800000">
                    <a:pos x="wd2" y="hd2"/>
                  </a:cxn>
                  <a:cxn ang="16200000">
                    <a:pos x="wd2" y="hd2"/>
                  </a:cxn>
                </a:cxnLst>
                <a:rect l="0" t="0" r="r" b="b"/>
                <a:pathLst>
                  <a:path w="17493" h="21600" fill="norm" stroke="1" extrusionOk="0">
                    <a:moveTo>
                      <a:pt x="8575" y="0"/>
                    </a:moveTo>
                    <a:cubicBezTo>
                      <a:pt x="8575" y="0"/>
                      <a:pt x="-4107" y="3679"/>
                      <a:pt x="1375" y="21600"/>
                    </a:cubicBezTo>
                    <a:lnTo>
                      <a:pt x="17493" y="20604"/>
                    </a:lnTo>
                    <a:cubicBezTo>
                      <a:pt x="17493" y="20604"/>
                      <a:pt x="16102" y="3376"/>
                      <a:pt x="8575" y="0"/>
                    </a:cubicBezTo>
                  </a:path>
                </a:pathLst>
              </a:custGeom>
              <a:solidFill>
                <a:srgbClr val="4376BD"/>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79" name="Freeform 411"/>
              <p:cNvSpPr/>
              <p:nvPr/>
            </p:nvSpPr>
            <p:spPr>
              <a:xfrm>
                <a:off x="1435030" y="2635769"/>
                <a:ext cx="648951" cy="576684"/>
              </a:xfrm>
              <a:custGeom>
                <a:avLst/>
                <a:gdLst/>
                <a:ahLst/>
                <a:cxnLst>
                  <a:cxn ang="0">
                    <a:pos x="wd2" y="hd2"/>
                  </a:cxn>
                  <a:cxn ang="5400000">
                    <a:pos x="wd2" y="hd2"/>
                  </a:cxn>
                  <a:cxn ang="10800000">
                    <a:pos x="wd2" y="hd2"/>
                  </a:cxn>
                  <a:cxn ang="16200000">
                    <a:pos x="wd2" y="hd2"/>
                  </a:cxn>
                </a:cxnLst>
                <a:rect l="0" t="0" r="r" b="b"/>
                <a:pathLst>
                  <a:path w="21537" h="21600" fill="norm" stroke="1" extrusionOk="0">
                    <a:moveTo>
                      <a:pt x="0" y="765"/>
                    </a:moveTo>
                    <a:cubicBezTo>
                      <a:pt x="0" y="765"/>
                      <a:pt x="889" y="6805"/>
                      <a:pt x="2495" y="8487"/>
                    </a:cubicBezTo>
                    <a:cubicBezTo>
                      <a:pt x="4272" y="10284"/>
                      <a:pt x="13842" y="16401"/>
                      <a:pt x="13842" y="16401"/>
                    </a:cubicBezTo>
                    <a:cubicBezTo>
                      <a:pt x="13842" y="16401"/>
                      <a:pt x="14491" y="19230"/>
                      <a:pt x="17191" y="19115"/>
                    </a:cubicBezTo>
                    <a:cubicBezTo>
                      <a:pt x="17191" y="19115"/>
                      <a:pt x="17977" y="20950"/>
                      <a:pt x="19208" y="21332"/>
                    </a:cubicBezTo>
                    <a:cubicBezTo>
                      <a:pt x="19378" y="21371"/>
                      <a:pt x="19549" y="21256"/>
                      <a:pt x="19584" y="21027"/>
                    </a:cubicBezTo>
                    <a:lnTo>
                      <a:pt x="19584" y="20874"/>
                    </a:lnTo>
                    <a:cubicBezTo>
                      <a:pt x="19584" y="20874"/>
                      <a:pt x="20028" y="21485"/>
                      <a:pt x="20643" y="21600"/>
                    </a:cubicBezTo>
                    <a:cubicBezTo>
                      <a:pt x="20780" y="21600"/>
                      <a:pt x="20916" y="21485"/>
                      <a:pt x="20951" y="21332"/>
                    </a:cubicBezTo>
                    <a:lnTo>
                      <a:pt x="20951" y="21103"/>
                    </a:lnTo>
                    <a:cubicBezTo>
                      <a:pt x="20951" y="21103"/>
                      <a:pt x="21087" y="21179"/>
                      <a:pt x="21258" y="21103"/>
                    </a:cubicBezTo>
                    <a:cubicBezTo>
                      <a:pt x="21497" y="21027"/>
                      <a:pt x="21600" y="20721"/>
                      <a:pt x="21497" y="20491"/>
                    </a:cubicBezTo>
                    <a:lnTo>
                      <a:pt x="19823" y="16248"/>
                    </a:lnTo>
                    <a:lnTo>
                      <a:pt x="16576" y="15063"/>
                    </a:lnTo>
                    <a:lnTo>
                      <a:pt x="5742" y="3785"/>
                    </a:lnTo>
                    <a:lnTo>
                      <a:pt x="5673" y="0"/>
                    </a:lnTo>
                    <a:lnTo>
                      <a:pt x="0" y="765"/>
                    </a:lnTo>
                  </a:path>
                </a:pathLst>
              </a:custGeom>
              <a:solidFill>
                <a:srgbClr val="FFC0B0"/>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80" name="Freeform 412"/>
              <p:cNvSpPr/>
              <p:nvPr/>
            </p:nvSpPr>
            <p:spPr>
              <a:xfrm>
                <a:off x="2073326" y="2942675"/>
                <a:ext cx="12539" cy="4142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333"/>
                    </a:lnTo>
                    <a:lnTo>
                      <a:pt x="21600" y="21600"/>
                    </a:lnTo>
                    <a:lnTo>
                      <a:pt x="21600" y="0"/>
                    </a:lnTo>
                  </a:path>
                </a:pathLst>
              </a:custGeom>
              <a:solidFill>
                <a:srgbClr val="163D7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81" name="Freeform 413"/>
              <p:cNvSpPr/>
              <p:nvPr/>
            </p:nvSpPr>
            <p:spPr>
              <a:xfrm>
                <a:off x="2073324" y="2653823"/>
                <a:ext cx="510515" cy="2923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165" y="0"/>
                    </a:lnTo>
                    <a:lnTo>
                      <a:pt x="21600" y="380"/>
                    </a:lnTo>
                    <a:lnTo>
                      <a:pt x="522" y="21600"/>
                    </a:lnTo>
                    <a:lnTo>
                      <a:pt x="0" y="21600"/>
                    </a:lnTo>
                  </a:path>
                </a:pathLst>
              </a:custGeom>
              <a:solidFill>
                <a:srgbClr val="3A6CA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82" name="Freeform 89"/>
              <p:cNvSpPr/>
              <p:nvPr/>
            </p:nvSpPr>
            <p:spPr>
              <a:xfrm>
                <a:off x="4631031" y="695048"/>
                <a:ext cx="551260" cy="8204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88" y="16042"/>
                    </a:moveTo>
                    <a:lnTo>
                      <a:pt x="15392" y="18019"/>
                    </a:lnTo>
                    <a:lnTo>
                      <a:pt x="15392" y="21600"/>
                    </a:lnTo>
                    <a:close/>
                    <a:moveTo>
                      <a:pt x="0" y="0"/>
                    </a:moveTo>
                    <a:lnTo>
                      <a:pt x="21600" y="8348"/>
                    </a:lnTo>
                    <a:lnTo>
                      <a:pt x="21600" y="20411"/>
                    </a:lnTo>
                    <a:lnTo>
                      <a:pt x="0" y="12037"/>
                    </a:lnTo>
                    <a:close/>
                  </a:path>
                </a:pathLst>
              </a:custGeom>
              <a:solidFill>
                <a:srgbClr val="D8E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83" name="Freeform 90"/>
              <p:cNvSpPr/>
              <p:nvPr/>
            </p:nvSpPr>
            <p:spPr>
              <a:xfrm>
                <a:off x="5024868" y="983900"/>
                <a:ext cx="211762" cy="5315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075"/>
                    </a:moveTo>
                    <a:lnTo>
                      <a:pt x="5437" y="17325"/>
                    </a:lnTo>
                    <a:lnTo>
                      <a:pt x="5437" y="20294"/>
                    </a:lnTo>
                    <a:lnTo>
                      <a:pt x="0" y="21600"/>
                    </a:lnTo>
                    <a:close/>
                    <a:moveTo>
                      <a:pt x="21600" y="0"/>
                    </a:moveTo>
                    <a:lnTo>
                      <a:pt x="21600" y="18482"/>
                    </a:lnTo>
                    <a:lnTo>
                      <a:pt x="16161" y="19767"/>
                    </a:lnTo>
                    <a:lnTo>
                      <a:pt x="16161" y="1243"/>
                    </a:lnTo>
                    <a:close/>
                  </a:path>
                </a:pathLst>
              </a:custGeom>
              <a:solidFill>
                <a:srgbClr val="3A6CA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84" name="Freeform 425"/>
              <p:cNvSpPr/>
              <p:nvPr/>
            </p:nvSpPr>
            <p:spPr>
              <a:xfrm>
                <a:off x="4631031" y="667970"/>
                <a:ext cx="605582" cy="3465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9694"/>
                    </a:moveTo>
                    <a:lnTo>
                      <a:pt x="1827" y="0"/>
                    </a:lnTo>
                    <a:lnTo>
                      <a:pt x="0" y="1842"/>
                    </a:lnTo>
                    <a:lnTo>
                      <a:pt x="19663" y="21536"/>
                    </a:lnTo>
                    <a:lnTo>
                      <a:pt x="19663" y="21600"/>
                    </a:lnTo>
                    <a:lnTo>
                      <a:pt x="21600" y="19694"/>
                    </a:lnTo>
                  </a:path>
                </a:pathLst>
              </a:custGeom>
              <a:solidFill>
                <a:srgbClr val="5793C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85" name="Freeform 92"/>
              <p:cNvSpPr/>
              <p:nvPr/>
            </p:nvSpPr>
            <p:spPr>
              <a:xfrm>
                <a:off x="4739678" y="898145"/>
                <a:ext cx="352077" cy="3600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394"/>
                    </a:moveTo>
                    <a:lnTo>
                      <a:pt x="21600" y="20556"/>
                    </a:lnTo>
                    <a:lnTo>
                      <a:pt x="21600" y="21600"/>
                    </a:lnTo>
                    <a:lnTo>
                      <a:pt x="0" y="9438"/>
                    </a:lnTo>
                    <a:close/>
                    <a:moveTo>
                      <a:pt x="0" y="0"/>
                    </a:moveTo>
                    <a:lnTo>
                      <a:pt x="21600" y="12167"/>
                    </a:lnTo>
                    <a:lnTo>
                      <a:pt x="21600" y="13207"/>
                    </a:lnTo>
                    <a:lnTo>
                      <a:pt x="0" y="1101"/>
                    </a:lnTo>
                    <a:close/>
                  </a:path>
                </a:pathLst>
              </a:custGeom>
              <a:solidFill>
                <a:srgbClr val="3A6CA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86" name="Freeform 428"/>
              <p:cNvSpPr/>
              <p:nvPr/>
            </p:nvSpPr>
            <p:spPr>
              <a:xfrm>
                <a:off x="583974" y="2008419"/>
                <a:ext cx="542201" cy="5360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62" y="1817"/>
                    </a:moveTo>
                    <a:cubicBezTo>
                      <a:pt x="14837" y="1198"/>
                      <a:pt x="13690" y="826"/>
                      <a:pt x="12501" y="620"/>
                    </a:cubicBezTo>
                    <a:lnTo>
                      <a:pt x="12665" y="0"/>
                    </a:lnTo>
                    <a:cubicBezTo>
                      <a:pt x="13854" y="207"/>
                      <a:pt x="15083" y="661"/>
                      <a:pt x="16149" y="1280"/>
                    </a:cubicBezTo>
                    <a:lnTo>
                      <a:pt x="15862" y="1817"/>
                    </a:lnTo>
                    <a:close/>
                    <a:moveTo>
                      <a:pt x="5656" y="1859"/>
                    </a:moveTo>
                    <a:lnTo>
                      <a:pt x="5369" y="1322"/>
                    </a:lnTo>
                    <a:cubicBezTo>
                      <a:pt x="6435" y="661"/>
                      <a:pt x="7624" y="207"/>
                      <a:pt x="8894" y="0"/>
                    </a:cubicBezTo>
                    <a:lnTo>
                      <a:pt x="8976" y="620"/>
                    </a:lnTo>
                    <a:cubicBezTo>
                      <a:pt x="7787" y="826"/>
                      <a:pt x="6722" y="1239"/>
                      <a:pt x="5656" y="1859"/>
                    </a:cubicBezTo>
                    <a:close/>
                    <a:moveTo>
                      <a:pt x="20370" y="7186"/>
                    </a:moveTo>
                    <a:cubicBezTo>
                      <a:pt x="19920" y="6071"/>
                      <a:pt x="19346" y="5039"/>
                      <a:pt x="18567" y="4089"/>
                    </a:cubicBezTo>
                    <a:lnTo>
                      <a:pt x="19018" y="3717"/>
                    </a:lnTo>
                    <a:cubicBezTo>
                      <a:pt x="19879" y="4667"/>
                      <a:pt x="20493" y="5782"/>
                      <a:pt x="20944" y="6980"/>
                    </a:cubicBezTo>
                    <a:lnTo>
                      <a:pt x="20370" y="7186"/>
                    </a:lnTo>
                    <a:close/>
                    <a:moveTo>
                      <a:pt x="1189" y="7269"/>
                    </a:moveTo>
                    <a:lnTo>
                      <a:pt x="615" y="7021"/>
                    </a:lnTo>
                    <a:cubicBezTo>
                      <a:pt x="1066" y="5823"/>
                      <a:pt x="1680" y="4708"/>
                      <a:pt x="2500" y="3758"/>
                    </a:cubicBezTo>
                    <a:lnTo>
                      <a:pt x="2992" y="4130"/>
                    </a:lnTo>
                    <a:cubicBezTo>
                      <a:pt x="2172" y="5080"/>
                      <a:pt x="1598" y="6112"/>
                      <a:pt x="1189" y="7269"/>
                    </a:cubicBezTo>
                    <a:close/>
                    <a:moveTo>
                      <a:pt x="20944" y="14455"/>
                    </a:moveTo>
                    <a:lnTo>
                      <a:pt x="20370" y="14249"/>
                    </a:lnTo>
                    <a:cubicBezTo>
                      <a:pt x="20780" y="13133"/>
                      <a:pt x="20985" y="11936"/>
                      <a:pt x="20985" y="10738"/>
                    </a:cubicBezTo>
                    <a:lnTo>
                      <a:pt x="20985" y="10697"/>
                    </a:lnTo>
                    <a:lnTo>
                      <a:pt x="21600" y="10697"/>
                    </a:lnTo>
                    <a:lnTo>
                      <a:pt x="21600" y="10738"/>
                    </a:lnTo>
                    <a:cubicBezTo>
                      <a:pt x="21600" y="12018"/>
                      <a:pt x="21395" y="13257"/>
                      <a:pt x="20944" y="14455"/>
                    </a:cubicBezTo>
                    <a:close/>
                    <a:moveTo>
                      <a:pt x="656" y="14455"/>
                    </a:moveTo>
                    <a:cubicBezTo>
                      <a:pt x="205" y="13299"/>
                      <a:pt x="0" y="12018"/>
                      <a:pt x="0" y="10779"/>
                    </a:cubicBezTo>
                    <a:lnTo>
                      <a:pt x="574" y="10779"/>
                    </a:lnTo>
                    <a:cubicBezTo>
                      <a:pt x="574" y="11977"/>
                      <a:pt x="820" y="13133"/>
                      <a:pt x="1189" y="14249"/>
                    </a:cubicBezTo>
                    <a:lnTo>
                      <a:pt x="656" y="14455"/>
                    </a:lnTo>
                    <a:close/>
                    <a:moveTo>
                      <a:pt x="16190" y="20154"/>
                    </a:moveTo>
                    <a:lnTo>
                      <a:pt x="15903" y="19618"/>
                    </a:lnTo>
                    <a:cubicBezTo>
                      <a:pt x="16928" y="18998"/>
                      <a:pt x="17829" y="18255"/>
                      <a:pt x="18608" y="17305"/>
                    </a:cubicBezTo>
                    <a:lnTo>
                      <a:pt x="19059" y="17718"/>
                    </a:lnTo>
                    <a:cubicBezTo>
                      <a:pt x="18280" y="18709"/>
                      <a:pt x="17296" y="19535"/>
                      <a:pt x="16190" y="20154"/>
                    </a:cubicBezTo>
                    <a:close/>
                    <a:moveTo>
                      <a:pt x="5410" y="20196"/>
                    </a:moveTo>
                    <a:cubicBezTo>
                      <a:pt x="4304" y="19535"/>
                      <a:pt x="3320" y="18709"/>
                      <a:pt x="2500" y="17759"/>
                    </a:cubicBezTo>
                    <a:lnTo>
                      <a:pt x="2992" y="17346"/>
                    </a:lnTo>
                    <a:cubicBezTo>
                      <a:pt x="3771" y="18255"/>
                      <a:pt x="4672" y="19039"/>
                      <a:pt x="5697" y="19618"/>
                    </a:cubicBezTo>
                    <a:lnTo>
                      <a:pt x="5410" y="20196"/>
                    </a:lnTo>
                    <a:close/>
                    <a:moveTo>
                      <a:pt x="10780" y="21600"/>
                    </a:moveTo>
                    <a:cubicBezTo>
                      <a:pt x="10165" y="21600"/>
                      <a:pt x="9550" y="21559"/>
                      <a:pt x="8935" y="21476"/>
                    </a:cubicBezTo>
                    <a:lnTo>
                      <a:pt x="9017" y="20857"/>
                    </a:lnTo>
                    <a:cubicBezTo>
                      <a:pt x="10165" y="21063"/>
                      <a:pt x="11435" y="21063"/>
                      <a:pt x="12583" y="20815"/>
                    </a:cubicBezTo>
                    <a:lnTo>
                      <a:pt x="12665" y="21476"/>
                    </a:lnTo>
                    <a:cubicBezTo>
                      <a:pt x="12050" y="21559"/>
                      <a:pt x="11435" y="21600"/>
                      <a:pt x="10780" y="21600"/>
                    </a:cubicBezTo>
                    <a:close/>
                  </a:path>
                </a:pathLst>
              </a:custGeom>
              <a:solidFill>
                <a:srgbClr val="3A6CA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87" name="Freeform 430"/>
              <p:cNvSpPr/>
              <p:nvPr/>
            </p:nvSpPr>
            <p:spPr>
              <a:xfrm>
                <a:off x="6536856" y="1859481"/>
                <a:ext cx="854560" cy="8429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986" y="1627"/>
                    </a:moveTo>
                    <a:cubicBezTo>
                      <a:pt x="14920" y="997"/>
                      <a:pt x="13776" y="604"/>
                      <a:pt x="12581" y="394"/>
                    </a:cubicBezTo>
                    <a:lnTo>
                      <a:pt x="12632" y="0"/>
                    </a:lnTo>
                    <a:cubicBezTo>
                      <a:pt x="13906" y="210"/>
                      <a:pt x="15076" y="630"/>
                      <a:pt x="16168" y="1286"/>
                    </a:cubicBezTo>
                    <a:lnTo>
                      <a:pt x="15986" y="1627"/>
                    </a:lnTo>
                    <a:close/>
                    <a:moveTo>
                      <a:pt x="5588" y="1653"/>
                    </a:moveTo>
                    <a:lnTo>
                      <a:pt x="5381" y="1312"/>
                    </a:lnTo>
                    <a:cubicBezTo>
                      <a:pt x="6472" y="682"/>
                      <a:pt x="7642" y="210"/>
                      <a:pt x="8916" y="26"/>
                    </a:cubicBezTo>
                    <a:lnTo>
                      <a:pt x="8968" y="394"/>
                    </a:lnTo>
                    <a:cubicBezTo>
                      <a:pt x="7772" y="604"/>
                      <a:pt x="6628" y="1024"/>
                      <a:pt x="5588" y="1653"/>
                    </a:cubicBezTo>
                    <a:close/>
                    <a:moveTo>
                      <a:pt x="20560" y="7113"/>
                    </a:moveTo>
                    <a:cubicBezTo>
                      <a:pt x="20144" y="5958"/>
                      <a:pt x="19547" y="4882"/>
                      <a:pt x="18767" y="3963"/>
                    </a:cubicBezTo>
                    <a:lnTo>
                      <a:pt x="19053" y="3701"/>
                    </a:lnTo>
                    <a:cubicBezTo>
                      <a:pt x="19884" y="4698"/>
                      <a:pt x="20508" y="5774"/>
                      <a:pt x="20950" y="6955"/>
                    </a:cubicBezTo>
                    <a:lnTo>
                      <a:pt x="20560" y="7113"/>
                    </a:lnTo>
                    <a:close/>
                    <a:moveTo>
                      <a:pt x="1014" y="7165"/>
                    </a:moveTo>
                    <a:lnTo>
                      <a:pt x="650" y="7034"/>
                    </a:lnTo>
                    <a:cubicBezTo>
                      <a:pt x="1066" y="5826"/>
                      <a:pt x="1716" y="4724"/>
                      <a:pt x="2521" y="3753"/>
                    </a:cubicBezTo>
                    <a:lnTo>
                      <a:pt x="2807" y="4016"/>
                    </a:lnTo>
                    <a:cubicBezTo>
                      <a:pt x="2027" y="4934"/>
                      <a:pt x="1430" y="6010"/>
                      <a:pt x="1014" y="7165"/>
                    </a:cubicBezTo>
                    <a:close/>
                    <a:moveTo>
                      <a:pt x="20950" y="14461"/>
                    </a:moveTo>
                    <a:lnTo>
                      <a:pt x="20586" y="14330"/>
                    </a:lnTo>
                    <a:cubicBezTo>
                      <a:pt x="21002" y="13175"/>
                      <a:pt x="21210" y="11968"/>
                      <a:pt x="21210" y="10734"/>
                    </a:cubicBezTo>
                    <a:lnTo>
                      <a:pt x="21210" y="10708"/>
                    </a:lnTo>
                    <a:lnTo>
                      <a:pt x="21600" y="10708"/>
                    </a:lnTo>
                    <a:lnTo>
                      <a:pt x="21600" y="10734"/>
                    </a:lnTo>
                    <a:cubicBezTo>
                      <a:pt x="21600" y="12020"/>
                      <a:pt x="21392" y="13280"/>
                      <a:pt x="20950" y="14461"/>
                    </a:cubicBezTo>
                    <a:close/>
                    <a:moveTo>
                      <a:pt x="650" y="14487"/>
                    </a:moveTo>
                    <a:cubicBezTo>
                      <a:pt x="234" y="13280"/>
                      <a:pt x="0" y="12047"/>
                      <a:pt x="0" y="10761"/>
                    </a:cubicBezTo>
                    <a:lnTo>
                      <a:pt x="390" y="10761"/>
                    </a:lnTo>
                    <a:cubicBezTo>
                      <a:pt x="390" y="11994"/>
                      <a:pt x="598" y="13201"/>
                      <a:pt x="1014" y="14356"/>
                    </a:cubicBezTo>
                    <a:lnTo>
                      <a:pt x="650" y="14487"/>
                    </a:lnTo>
                    <a:close/>
                    <a:moveTo>
                      <a:pt x="16194" y="20183"/>
                    </a:moveTo>
                    <a:lnTo>
                      <a:pt x="16012" y="19842"/>
                    </a:lnTo>
                    <a:cubicBezTo>
                      <a:pt x="17051" y="19238"/>
                      <a:pt x="17987" y="18451"/>
                      <a:pt x="18767" y="17506"/>
                    </a:cubicBezTo>
                    <a:lnTo>
                      <a:pt x="19079" y="17742"/>
                    </a:lnTo>
                    <a:cubicBezTo>
                      <a:pt x="18273" y="18739"/>
                      <a:pt x="17285" y="19553"/>
                      <a:pt x="16194" y="20183"/>
                    </a:cubicBezTo>
                    <a:close/>
                    <a:moveTo>
                      <a:pt x="5432" y="20183"/>
                    </a:moveTo>
                    <a:cubicBezTo>
                      <a:pt x="4315" y="19553"/>
                      <a:pt x="3353" y="18739"/>
                      <a:pt x="2547" y="17768"/>
                    </a:cubicBezTo>
                    <a:lnTo>
                      <a:pt x="2833" y="17506"/>
                    </a:lnTo>
                    <a:cubicBezTo>
                      <a:pt x="3639" y="18451"/>
                      <a:pt x="4575" y="19238"/>
                      <a:pt x="5614" y="19842"/>
                    </a:cubicBezTo>
                    <a:lnTo>
                      <a:pt x="5432" y="20183"/>
                    </a:lnTo>
                    <a:close/>
                    <a:moveTo>
                      <a:pt x="10787" y="21600"/>
                    </a:moveTo>
                    <a:cubicBezTo>
                      <a:pt x="10163" y="21600"/>
                      <a:pt x="9565" y="21574"/>
                      <a:pt x="8942" y="21443"/>
                    </a:cubicBezTo>
                    <a:lnTo>
                      <a:pt x="8994" y="21101"/>
                    </a:lnTo>
                    <a:cubicBezTo>
                      <a:pt x="10189" y="21285"/>
                      <a:pt x="11437" y="21285"/>
                      <a:pt x="12632" y="21101"/>
                    </a:cubicBezTo>
                    <a:lnTo>
                      <a:pt x="12684" y="21443"/>
                    </a:lnTo>
                    <a:cubicBezTo>
                      <a:pt x="12061" y="21574"/>
                      <a:pt x="11437" y="21600"/>
                      <a:pt x="10787" y="21600"/>
                    </a:cubicBezTo>
                    <a:close/>
                  </a:path>
                </a:pathLst>
              </a:custGeom>
              <a:solidFill>
                <a:srgbClr val="5793C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88" name="Freeform 431"/>
              <p:cNvSpPr/>
              <p:nvPr/>
            </p:nvSpPr>
            <p:spPr>
              <a:xfrm>
                <a:off x="4006317" y="0"/>
                <a:ext cx="311326" cy="3058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664" y="2167"/>
                    </a:moveTo>
                    <a:cubicBezTo>
                      <a:pt x="14662" y="1589"/>
                      <a:pt x="13661" y="1228"/>
                      <a:pt x="12517" y="1011"/>
                    </a:cubicBezTo>
                    <a:lnTo>
                      <a:pt x="12660" y="0"/>
                    </a:lnTo>
                    <a:cubicBezTo>
                      <a:pt x="13947" y="217"/>
                      <a:pt x="15091" y="650"/>
                      <a:pt x="16164" y="1228"/>
                    </a:cubicBezTo>
                    <a:lnTo>
                      <a:pt x="15664" y="2167"/>
                    </a:lnTo>
                    <a:close/>
                    <a:moveTo>
                      <a:pt x="5936" y="2239"/>
                    </a:moveTo>
                    <a:lnTo>
                      <a:pt x="5436" y="1300"/>
                    </a:lnTo>
                    <a:cubicBezTo>
                      <a:pt x="6509" y="650"/>
                      <a:pt x="7653" y="217"/>
                      <a:pt x="8940" y="0"/>
                    </a:cubicBezTo>
                    <a:lnTo>
                      <a:pt x="9155" y="1011"/>
                    </a:lnTo>
                    <a:cubicBezTo>
                      <a:pt x="8011" y="1228"/>
                      <a:pt x="6938" y="1662"/>
                      <a:pt x="5936" y="2239"/>
                    </a:cubicBezTo>
                    <a:close/>
                    <a:moveTo>
                      <a:pt x="19955" y="7296"/>
                    </a:moveTo>
                    <a:cubicBezTo>
                      <a:pt x="19597" y="6285"/>
                      <a:pt x="19025" y="5274"/>
                      <a:pt x="18238" y="4407"/>
                    </a:cubicBezTo>
                    <a:lnTo>
                      <a:pt x="19097" y="3684"/>
                    </a:lnTo>
                    <a:cubicBezTo>
                      <a:pt x="19883" y="4696"/>
                      <a:pt x="20527" y="5779"/>
                      <a:pt x="20956" y="6935"/>
                    </a:cubicBezTo>
                    <a:lnTo>
                      <a:pt x="19955" y="7296"/>
                    </a:lnTo>
                    <a:close/>
                    <a:moveTo>
                      <a:pt x="1717" y="7369"/>
                    </a:moveTo>
                    <a:lnTo>
                      <a:pt x="644" y="7007"/>
                    </a:lnTo>
                    <a:cubicBezTo>
                      <a:pt x="1073" y="5779"/>
                      <a:pt x="1717" y="4696"/>
                      <a:pt x="2575" y="3757"/>
                    </a:cubicBezTo>
                    <a:lnTo>
                      <a:pt x="3362" y="4407"/>
                    </a:lnTo>
                    <a:cubicBezTo>
                      <a:pt x="2646" y="5346"/>
                      <a:pt x="2074" y="6285"/>
                      <a:pt x="1717" y="7369"/>
                    </a:cubicBezTo>
                    <a:close/>
                    <a:moveTo>
                      <a:pt x="20956" y="14448"/>
                    </a:moveTo>
                    <a:lnTo>
                      <a:pt x="19955" y="14087"/>
                    </a:lnTo>
                    <a:cubicBezTo>
                      <a:pt x="20384" y="13003"/>
                      <a:pt x="20599" y="11847"/>
                      <a:pt x="20599" y="10692"/>
                    </a:cubicBezTo>
                    <a:lnTo>
                      <a:pt x="21600" y="10692"/>
                    </a:lnTo>
                    <a:cubicBezTo>
                      <a:pt x="21600" y="11992"/>
                      <a:pt x="21385" y="13292"/>
                      <a:pt x="20956" y="14448"/>
                    </a:cubicBezTo>
                    <a:close/>
                    <a:moveTo>
                      <a:pt x="644" y="14448"/>
                    </a:moveTo>
                    <a:cubicBezTo>
                      <a:pt x="215" y="13292"/>
                      <a:pt x="0" y="12064"/>
                      <a:pt x="0" y="10764"/>
                    </a:cubicBezTo>
                    <a:lnTo>
                      <a:pt x="1073" y="10764"/>
                    </a:lnTo>
                    <a:cubicBezTo>
                      <a:pt x="1073" y="11920"/>
                      <a:pt x="1287" y="13003"/>
                      <a:pt x="1717" y="14087"/>
                    </a:cubicBezTo>
                    <a:lnTo>
                      <a:pt x="644" y="14448"/>
                    </a:lnTo>
                    <a:close/>
                    <a:moveTo>
                      <a:pt x="16236" y="20155"/>
                    </a:moveTo>
                    <a:lnTo>
                      <a:pt x="15735" y="19216"/>
                    </a:lnTo>
                    <a:cubicBezTo>
                      <a:pt x="16665" y="18638"/>
                      <a:pt x="17523" y="17916"/>
                      <a:pt x="18310" y="17049"/>
                    </a:cubicBezTo>
                    <a:lnTo>
                      <a:pt x="19097" y="17699"/>
                    </a:lnTo>
                    <a:cubicBezTo>
                      <a:pt x="18310" y="18710"/>
                      <a:pt x="17309" y="19577"/>
                      <a:pt x="16236" y="20155"/>
                    </a:cubicBezTo>
                    <a:close/>
                    <a:moveTo>
                      <a:pt x="5436" y="20155"/>
                    </a:moveTo>
                    <a:cubicBezTo>
                      <a:pt x="4363" y="19577"/>
                      <a:pt x="3362" y="18710"/>
                      <a:pt x="2575" y="17699"/>
                    </a:cubicBezTo>
                    <a:lnTo>
                      <a:pt x="3362" y="17049"/>
                    </a:lnTo>
                    <a:cubicBezTo>
                      <a:pt x="4148" y="17916"/>
                      <a:pt x="5007" y="18638"/>
                      <a:pt x="5936" y="19216"/>
                    </a:cubicBezTo>
                    <a:lnTo>
                      <a:pt x="5436" y="20155"/>
                    </a:lnTo>
                    <a:close/>
                    <a:moveTo>
                      <a:pt x="10800" y="21600"/>
                    </a:moveTo>
                    <a:cubicBezTo>
                      <a:pt x="10228" y="21600"/>
                      <a:pt x="9584" y="21600"/>
                      <a:pt x="9012" y="21456"/>
                    </a:cubicBezTo>
                    <a:lnTo>
                      <a:pt x="9155" y="20372"/>
                    </a:lnTo>
                    <a:cubicBezTo>
                      <a:pt x="10228" y="20589"/>
                      <a:pt x="11444" y="20589"/>
                      <a:pt x="12517" y="20372"/>
                    </a:cubicBezTo>
                    <a:lnTo>
                      <a:pt x="12731" y="21456"/>
                    </a:lnTo>
                    <a:cubicBezTo>
                      <a:pt x="12087" y="21600"/>
                      <a:pt x="11515" y="21600"/>
                      <a:pt x="10800" y="21600"/>
                    </a:cubicBezTo>
                    <a:close/>
                  </a:path>
                </a:pathLst>
              </a:custGeom>
              <a:solidFill>
                <a:srgbClr val="5793C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89" name="Freeform 432"/>
              <p:cNvSpPr/>
              <p:nvPr/>
            </p:nvSpPr>
            <p:spPr>
              <a:xfrm>
                <a:off x="538704" y="3691884"/>
                <a:ext cx="297754" cy="2968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63" y="1113"/>
                    </a:moveTo>
                    <a:cubicBezTo>
                      <a:pt x="5493" y="1113"/>
                      <a:pt x="1113" y="5493"/>
                      <a:pt x="1113" y="10763"/>
                    </a:cubicBezTo>
                    <a:cubicBezTo>
                      <a:pt x="1113" y="16107"/>
                      <a:pt x="5493" y="20487"/>
                      <a:pt x="10763" y="20487"/>
                    </a:cubicBezTo>
                    <a:cubicBezTo>
                      <a:pt x="16107" y="20487"/>
                      <a:pt x="20412" y="16107"/>
                      <a:pt x="20412" y="10763"/>
                    </a:cubicBezTo>
                    <a:cubicBezTo>
                      <a:pt x="20412" y="5493"/>
                      <a:pt x="16107" y="1113"/>
                      <a:pt x="10763" y="1113"/>
                    </a:cubicBezTo>
                    <a:close/>
                    <a:moveTo>
                      <a:pt x="10763" y="21600"/>
                    </a:moveTo>
                    <a:cubicBezTo>
                      <a:pt x="4825" y="21600"/>
                      <a:pt x="0" y="16775"/>
                      <a:pt x="0" y="10763"/>
                    </a:cubicBezTo>
                    <a:cubicBezTo>
                      <a:pt x="0" y="4825"/>
                      <a:pt x="4825" y="0"/>
                      <a:pt x="10763" y="0"/>
                    </a:cubicBezTo>
                    <a:cubicBezTo>
                      <a:pt x="16701" y="0"/>
                      <a:pt x="21600" y="4825"/>
                      <a:pt x="21600" y="10763"/>
                    </a:cubicBezTo>
                    <a:cubicBezTo>
                      <a:pt x="21600" y="16775"/>
                      <a:pt x="16701" y="21600"/>
                      <a:pt x="10763" y="21600"/>
                    </a:cubicBezTo>
                    <a:close/>
                  </a:path>
                </a:pathLst>
              </a:custGeom>
              <a:solidFill>
                <a:srgbClr val="D8E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90" name="Freeform 433"/>
              <p:cNvSpPr/>
              <p:nvPr/>
            </p:nvSpPr>
            <p:spPr>
              <a:xfrm>
                <a:off x="1729280" y="920714"/>
                <a:ext cx="193624" cy="1930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58" y="1733"/>
                    </a:moveTo>
                    <a:cubicBezTo>
                      <a:pt x="5775" y="1733"/>
                      <a:pt x="1733" y="5775"/>
                      <a:pt x="1733" y="10742"/>
                    </a:cubicBezTo>
                    <a:cubicBezTo>
                      <a:pt x="1733" y="15825"/>
                      <a:pt x="5775" y="19867"/>
                      <a:pt x="10858" y="19867"/>
                    </a:cubicBezTo>
                    <a:cubicBezTo>
                      <a:pt x="15825" y="19867"/>
                      <a:pt x="19867" y="15825"/>
                      <a:pt x="19867" y="10742"/>
                    </a:cubicBezTo>
                    <a:cubicBezTo>
                      <a:pt x="19867" y="5775"/>
                      <a:pt x="15825" y="1733"/>
                      <a:pt x="10858" y="1733"/>
                    </a:cubicBezTo>
                    <a:close/>
                    <a:moveTo>
                      <a:pt x="10858" y="21600"/>
                    </a:moveTo>
                    <a:cubicBezTo>
                      <a:pt x="4967" y="21600"/>
                      <a:pt x="0" y="16749"/>
                      <a:pt x="0" y="10742"/>
                    </a:cubicBezTo>
                    <a:cubicBezTo>
                      <a:pt x="0" y="4851"/>
                      <a:pt x="4967" y="0"/>
                      <a:pt x="10858" y="0"/>
                    </a:cubicBezTo>
                    <a:cubicBezTo>
                      <a:pt x="16749" y="0"/>
                      <a:pt x="21600" y="4851"/>
                      <a:pt x="21600" y="10742"/>
                    </a:cubicBezTo>
                    <a:cubicBezTo>
                      <a:pt x="21600" y="16749"/>
                      <a:pt x="16749" y="21600"/>
                      <a:pt x="10858" y="21600"/>
                    </a:cubicBezTo>
                    <a:close/>
                  </a:path>
                </a:pathLst>
              </a:custGeom>
              <a:solidFill>
                <a:srgbClr val="163D7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91" name="Freeform 434"/>
              <p:cNvSpPr/>
              <p:nvPr/>
            </p:nvSpPr>
            <p:spPr>
              <a:xfrm>
                <a:off x="3888615" y="771773"/>
                <a:ext cx="125715" cy="125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11" y="2678"/>
                    </a:moveTo>
                    <a:cubicBezTo>
                      <a:pt x="6248" y="2678"/>
                      <a:pt x="2678" y="6248"/>
                      <a:pt x="2678" y="10889"/>
                    </a:cubicBezTo>
                    <a:cubicBezTo>
                      <a:pt x="2678" y="15352"/>
                      <a:pt x="6248" y="18922"/>
                      <a:pt x="10711" y="18922"/>
                    </a:cubicBezTo>
                    <a:cubicBezTo>
                      <a:pt x="15174" y="18922"/>
                      <a:pt x="18744" y="15352"/>
                      <a:pt x="18744" y="10889"/>
                    </a:cubicBezTo>
                    <a:cubicBezTo>
                      <a:pt x="18744" y="6248"/>
                      <a:pt x="15174" y="2678"/>
                      <a:pt x="10711" y="2678"/>
                    </a:cubicBezTo>
                    <a:close/>
                    <a:moveTo>
                      <a:pt x="10711" y="21600"/>
                    </a:moveTo>
                    <a:cubicBezTo>
                      <a:pt x="4820" y="21600"/>
                      <a:pt x="0" y="16780"/>
                      <a:pt x="0" y="10889"/>
                    </a:cubicBezTo>
                    <a:cubicBezTo>
                      <a:pt x="0" y="4820"/>
                      <a:pt x="4820" y="0"/>
                      <a:pt x="10711" y="0"/>
                    </a:cubicBezTo>
                    <a:cubicBezTo>
                      <a:pt x="16780" y="0"/>
                      <a:pt x="21600" y="4820"/>
                      <a:pt x="21600" y="10889"/>
                    </a:cubicBezTo>
                    <a:cubicBezTo>
                      <a:pt x="21600" y="16780"/>
                      <a:pt x="16780" y="21600"/>
                      <a:pt x="10711" y="21600"/>
                    </a:cubicBezTo>
                    <a:close/>
                  </a:path>
                </a:pathLst>
              </a:custGeom>
              <a:solidFill>
                <a:srgbClr val="5793C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92" name="Freeform 435"/>
              <p:cNvSpPr/>
              <p:nvPr/>
            </p:nvSpPr>
            <p:spPr>
              <a:xfrm>
                <a:off x="5586207" y="455843"/>
                <a:ext cx="125714" cy="125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89" y="2678"/>
                    </a:moveTo>
                    <a:cubicBezTo>
                      <a:pt x="6426" y="2678"/>
                      <a:pt x="2678" y="6248"/>
                      <a:pt x="2678" y="10711"/>
                    </a:cubicBezTo>
                    <a:cubicBezTo>
                      <a:pt x="2678" y="15174"/>
                      <a:pt x="6426" y="18744"/>
                      <a:pt x="10889" y="18744"/>
                    </a:cubicBezTo>
                    <a:cubicBezTo>
                      <a:pt x="15352" y="18744"/>
                      <a:pt x="18922" y="15174"/>
                      <a:pt x="18922" y="10711"/>
                    </a:cubicBezTo>
                    <a:cubicBezTo>
                      <a:pt x="18922" y="6248"/>
                      <a:pt x="15352" y="2678"/>
                      <a:pt x="10889" y="2678"/>
                    </a:cubicBezTo>
                    <a:close/>
                    <a:moveTo>
                      <a:pt x="10889" y="21600"/>
                    </a:moveTo>
                    <a:cubicBezTo>
                      <a:pt x="4820" y="21600"/>
                      <a:pt x="0" y="16602"/>
                      <a:pt x="0" y="10711"/>
                    </a:cubicBezTo>
                    <a:cubicBezTo>
                      <a:pt x="0" y="4820"/>
                      <a:pt x="4820" y="0"/>
                      <a:pt x="10889" y="0"/>
                    </a:cubicBezTo>
                    <a:cubicBezTo>
                      <a:pt x="16780" y="0"/>
                      <a:pt x="21600" y="4820"/>
                      <a:pt x="21600" y="10711"/>
                    </a:cubicBezTo>
                    <a:cubicBezTo>
                      <a:pt x="21600" y="16602"/>
                      <a:pt x="16780" y="21600"/>
                      <a:pt x="10889" y="21600"/>
                    </a:cubicBezTo>
                    <a:close/>
                  </a:path>
                </a:pathLst>
              </a:custGeom>
              <a:solidFill>
                <a:srgbClr val="3A6CA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93" name="Freeform 436"/>
              <p:cNvSpPr/>
              <p:nvPr/>
            </p:nvSpPr>
            <p:spPr>
              <a:xfrm>
                <a:off x="5943834" y="1552578"/>
                <a:ext cx="202687" cy="2020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1535"/>
                    </a:moveTo>
                    <a:cubicBezTo>
                      <a:pt x="5782" y="1535"/>
                      <a:pt x="1636" y="5702"/>
                      <a:pt x="1636" y="10745"/>
                    </a:cubicBezTo>
                    <a:cubicBezTo>
                      <a:pt x="1636" y="15789"/>
                      <a:pt x="5782" y="19955"/>
                      <a:pt x="10800" y="19955"/>
                    </a:cubicBezTo>
                    <a:cubicBezTo>
                      <a:pt x="15818" y="19955"/>
                      <a:pt x="19855" y="15789"/>
                      <a:pt x="19855" y="10745"/>
                    </a:cubicBezTo>
                    <a:cubicBezTo>
                      <a:pt x="19855" y="5702"/>
                      <a:pt x="15818" y="1535"/>
                      <a:pt x="10800" y="1535"/>
                    </a:cubicBezTo>
                    <a:close/>
                    <a:moveTo>
                      <a:pt x="10800" y="21600"/>
                    </a:moveTo>
                    <a:cubicBezTo>
                      <a:pt x="4909" y="21600"/>
                      <a:pt x="0" y="16776"/>
                      <a:pt x="0" y="10745"/>
                    </a:cubicBezTo>
                    <a:cubicBezTo>
                      <a:pt x="0" y="4824"/>
                      <a:pt x="4909" y="0"/>
                      <a:pt x="10800" y="0"/>
                    </a:cubicBezTo>
                    <a:cubicBezTo>
                      <a:pt x="16691" y="0"/>
                      <a:pt x="21600" y="4824"/>
                      <a:pt x="21600" y="10745"/>
                    </a:cubicBezTo>
                    <a:cubicBezTo>
                      <a:pt x="21600" y="16776"/>
                      <a:pt x="16691" y="21600"/>
                      <a:pt x="10800" y="21600"/>
                    </a:cubicBezTo>
                    <a:close/>
                  </a:path>
                </a:pathLst>
              </a:custGeom>
              <a:solidFill>
                <a:srgbClr val="D8E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94" name="Freeform 437"/>
              <p:cNvSpPr/>
              <p:nvPr/>
            </p:nvSpPr>
            <p:spPr>
              <a:xfrm>
                <a:off x="6858268" y="4210912"/>
                <a:ext cx="143835" cy="1434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54" y="2314"/>
                    </a:moveTo>
                    <a:cubicBezTo>
                      <a:pt x="6171" y="2314"/>
                      <a:pt x="2314" y="6017"/>
                      <a:pt x="2314" y="10800"/>
                    </a:cubicBezTo>
                    <a:cubicBezTo>
                      <a:pt x="2314" y="15429"/>
                      <a:pt x="6171" y="19286"/>
                      <a:pt x="10954" y="19286"/>
                    </a:cubicBezTo>
                    <a:cubicBezTo>
                      <a:pt x="15583" y="19286"/>
                      <a:pt x="19286" y="15429"/>
                      <a:pt x="19286" y="10800"/>
                    </a:cubicBezTo>
                    <a:cubicBezTo>
                      <a:pt x="19286" y="6017"/>
                      <a:pt x="15583" y="2314"/>
                      <a:pt x="10954" y="2314"/>
                    </a:cubicBezTo>
                    <a:close/>
                    <a:moveTo>
                      <a:pt x="10954" y="21600"/>
                    </a:moveTo>
                    <a:cubicBezTo>
                      <a:pt x="4937" y="21600"/>
                      <a:pt x="0" y="16663"/>
                      <a:pt x="0" y="10800"/>
                    </a:cubicBezTo>
                    <a:cubicBezTo>
                      <a:pt x="0" y="4783"/>
                      <a:pt x="4937" y="0"/>
                      <a:pt x="10954" y="0"/>
                    </a:cubicBezTo>
                    <a:cubicBezTo>
                      <a:pt x="16817" y="0"/>
                      <a:pt x="21600" y="4783"/>
                      <a:pt x="21600" y="10800"/>
                    </a:cubicBezTo>
                    <a:cubicBezTo>
                      <a:pt x="21600" y="16663"/>
                      <a:pt x="16817" y="21600"/>
                      <a:pt x="10954" y="21600"/>
                    </a:cubicBezTo>
                    <a:close/>
                  </a:path>
                </a:pathLst>
              </a:custGeom>
              <a:solidFill>
                <a:srgbClr val="D8EFFF"/>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595" name="Freeform 438"/>
              <p:cNvSpPr/>
              <p:nvPr/>
            </p:nvSpPr>
            <p:spPr>
              <a:xfrm>
                <a:off x="6573073" y="2974266"/>
                <a:ext cx="252482" cy="2517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1317"/>
                    </a:moveTo>
                    <a:cubicBezTo>
                      <a:pt x="5620" y="1317"/>
                      <a:pt x="1317" y="5532"/>
                      <a:pt x="1317" y="10800"/>
                    </a:cubicBezTo>
                    <a:cubicBezTo>
                      <a:pt x="1317" y="15980"/>
                      <a:pt x="5620" y="20283"/>
                      <a:pt x="10800" y="20283"/>
                    </a:cubicBezTo>
                    <a:cubicBezTo>
                      <a:pt x="15980" y="20283"/>
                      <a:pt x="20283" y="15980"/>
                      <a:pt x="20283" y="10800"/>
                    </a:cubicBezTo>
                    <a:cubicBezTo>
                      <a:pt x="20283" y="5532"/>
                      <a:pt x="15980" y="1317"/>
                      <a:pt x="10800" y="1317"/>
                    </a:cubicBezTo>
                    <a:close/>
                    <a:moveTo>
                      <a:pt x="10800" y="21600"/>
                    </a:moveTo>
                    <a:cubicBezTo>
                      <a:pt x="4829" y="21600"/>
                      <a:pt x="0" y="16771"/>
                      <a:pt x="0" y="10800"/>
                    </a:cubicBezTo>
                    <a:cubicBezTo>
                      <a:pt x="0" y="4829"/>
                      <a:pt x="4829" y="0"/>
                      <a:pt x="10800" y="0"/>
                    </a:cubicBezTo>
                    <a:cubicBezTo>
                      <a:pt x="16771" y="0"/>
                      <a:pt x="21600" y="4829"/>
                      <a:pt x="21600" y="10800"/>
                    </a:cubicBezTo>
                    <a:cubicBezTo>
                      <a:pt x="21600" y="16771"/>
                      <a:pt x="16771" y="21600"/>
                      <a:pt x="10800" y="21600"/>
                    </a:cubicBezTo>
                    <a:close/>
                  </a:path>
                </a:pathLst>
              </a:custGeom>
              <a:solidFill>
                <a:srgbClr val="3A6CAB"/>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grpSp>
      </p:grpSp>
      <p:sp>
        <p:nvSpPr>
          <p:cNvPr id="598" name="สถาบันวิจัยเพื่อการพัฒนาประเทศไทย (TDRI)"/>
          <p:cNvSpPr txBox="1"/>
          <p:nvPr/>
        </p:nvSpPr>
        <p:spPr>
          <a:xfrm>
            <a:off x="13817277" y="2324533"/>
            <a:ext cx="9788120" cy="866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defTabSz="1828433">
              <a:defRPr spc="82" sz="4100">
                <a:latin typeface="Kanit Regular"/>
                <a:ea typeface="Kanit Regular"/>
                <a:cs typeface="Kanit Regular"/>
                <a:sym typeface="Kanit Regular"/>
              </a:defRPr>
            </a:lvl1pPr>
          </a:lstStyle>
          <a:p>
            <a:pPr/>
            <a:r>
              <a:t>สถาบันวิจัยเพื่อการพัฒนาประเทศไทย (TDRI)</a:t>
            </a:r>
          </a:p>
        </p:txBody>
      </p:sp>
      <p:sp>
        <p:nvSpPr>
          <p:cNvPr id="599" name="Rectangle"/>
          <p:cNvSpPr/>
          <p:nvPr/>
        </p:nvSpPr>
        <p:spPr>
          <a:xfrm>
            <a:off x="12533319" y="945666"/>
            <a:ext cx="11958949" cy="1379221"/>
          </a:xfrm>
          <a:prstGeom prst="rect">
            <a:avLst/>
          </a:prstGeom>
          <a:solidFill>
            <a:srgbClr val="E3786D"/>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600" name="TextBox 3"/>
          <p:cNvSpPr txBox="1"/>
          <p:nvPr/>
        </p:nvSpPr>
        <p:spPr>
          <a:xfrm>
            <a:off x="13324715" y="836446"/>
            <a:ext cx="10376155" cy="1488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spAutoFit/>
          </a:bodyPr>
          <a:lstStyle>
            <a:lvl1pPr algn="r" defTabSz="1828433">
              <a:defRPr sz="7400">
                <a:solidFill>
                  <a:srgbClr val="FFFFFF"/>
                </a:solidFill>
                <a:latin typeface="Kanit Regular"/>
                <a:ea typeface="Kanit Regular"/>
                <a:cs typeface="Kanit Regular"/>
                <a:sym typeface="Kanit Regular"/>
              </a:defRPr>
            </a:lvl1pPr>
          </a:lstStyle>
          <a:p>
            <a:pPr/>
            <a:r>
              <a:t>ความสามารถทางเทคโนโลยี</a:t>
            </a:r>
          </a:p>
        </p:txBody>
      </p:sp>
      <p:grpSp>
        <p:nvGrpSpPr>
          <p:cNvPr id="607" name="Group"/>
          <p:cNvGrpSpPr/>
          <p:nvPr/>
        </p:nvGrpSpPr>
        <p:grpSpPr>
          <a:xfrm>
            <a:off x="1684859" y="3926194"/>
            <a:ext cx="14308496" cy="2032456"/>
            <a:chOff x="0" y="0"/>
            <a:chExt cx="14308496" cy="2032454"/>
          </a:xfrm>
        </p:grpSpPr>
        <p:grpSp>
          <p:nvGrpSpPr>
            <p:cNvPr id="603" name="Group"/>
            <p:cNvGrpSpPr/>
            <p:nvPr/>
          </p:nvGrpSpPr>
          <p:grpSpPr>
            <a:xfrm>
              <a:off x="1589577" y="0"/>
              <a:ext cx="12718920" cy="2032455"/>
              <a:chOff x="0" y="0"/>
              <a:chExt cx="12718918" cy="2032454"/>
            </a:xfrm>
          </p:grpSpPr>
          <p:sp>
            <p:nvSpPr>
              <p:cNvPr id="601" name="TextBox 5"/>
              <p:cNvSpPr txBox="1"/>
              <p:nvPr/>
            </p:nvSpPr>
            <p:spPr>
              <a:xfrm>
                <a:off x="0" y="-1"/>
                <a:ext cx="9788119" cy="1361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p>
                <a:pPr algn="l" defTabSz="1828433">
                  <a:defRPr spc="34" sz="3400">
                    <a:solidFill>
                      <a:srgbClr val="111340"/>
                    </a:solidFill>
                    <a:latin typeface="Kanit Regular"/>
                    <a:ea typeface="Kanit Regular"/>
                    <a:cs typeface="Kanit Regular"/>
                    <a:sym typeface="Kanit Regular"/>
                  </a:defRPr>
                </a:pPr>
                <a:r>
                  <a:t>   ความสามารถในการจัดหาเพื่อให้ได้มาซึ่งเทคโนโลยี      </a:t>
                </a:r>
                <a:br/>
                <a:r>
                  <a:t>   (Acquisitive Capabiliy)</a:t>
                </a:r>
              </a:p>
            </p:txBody>
          </p:sp>
          <p:sp>
            <p:nvSpPr>
              <p:cNvPr id="602" name="TextBox 6"/>
              <p:cNvSpPr txBox="1"/>
              <p:nvPr/>
            </p:nvSpPr>
            <p:spPr>
              <a:xfrm>
                <a:off x="361424" y="1429774"/>
                <a:ext cx="12357495" cy="6026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defTabSz="1828433">
                  <a:lnSpc>
                    <a:spcPts val="3600"/>
                  </a:lnSpc>
                  <a:defRPr spc="29" sz="2900">
                    <a:solidFill>
                      <a:srgbClr val="747993"/>
                    </a:solidFill>
                    <a:latin typeface="Kanit Regular"/>
                    <a:ea typeface="Kanit Regular"/>
                    <a:cs typeface="Kanit Regular"/>
                    <a:sym typeface="Kanit Regular"/>
                  </a:defRPr>
                </a:lvl1pPr>
              </a:lstStyle>
              <a:p>
                <a:pPr/>
                <a:r>
                  <a:t>การแสวงหา การประเมิน การเจรจาต่อรอง การจัดซื้อ การถ่ายทอด และการติดตั้ง</a:t>
                </a:r>
              </a:p>
            </p:txBody>
          </p:sp>
        </p:grpSp>
        <p:grpSp>
          <p:nvGrpSpPr>
            <p:cNvPr id="606" name="Group"/>
            <p:cNvGrpSpPr/>
            <p:nvPr/>
          </p:nvGrpSpPr>
          <p:grpSpPr>
            <a:xfrm>
              <a:off x="-1" y="381227"/>
              <a:ext cx="1644311" cy="1270001"/>
              <a:chOff x="0" y="0"/>
              <a:chExt cx="1644309" cy="1270000"/>
            </a:xfrm>
          </p:grpSpPr>
          <p:sp>
            <p:nvSpPr>
              <p:cNvPr id="604" name="Freeform 308"/>
              <p:cNvSpPr/>
              <p:nvPr/>
            </p:nvSpPr>
            <p:spPr>
              <a:xfrm>
                <a:off x="1311646" y="364164"/>
                <a:ext cx="332664" cy="541671"/>
              </a:xfrm>
              <a:custGeom>
                <a:avLst/>
                <a:gdLst/>
                <a:ahLst/>
                <a:cxnLst>
                  <a:cxn ang="0">
                    <a:pos x="wd2" y="hd2"/>
                  </a:cxn>
                  <a:cxn ang="5400000">
                    <a:pos x="wd2" y="hd2"/>
                  </a:cxn>
                  <a:cxn ang="10800000">
                    <a:pos x="wd2" y="hd2"/>
                  </a:cxn>
                  <a:cxn ang="16200000">
                    <a:pos x="wd2" y="hd2"/>
                  </a:cxn>
                </a:cxnLst>
                <a:rect l="0" t="0" r="r" b="b"/>
                <a:pathLst>
                  <a:path w="20839" h="21136" fill="norm" stroke="1" extrusionOk="0">
                    <a:moveTo>
                      <a:pt x="19985" y="9632"/>
                    </a:moveTo>
                    <a:cubicBezTo>
                      <a:pt x="19985" y="9583"/>
                      <a:pt x="19985" y="9583"/>
                      <a:pt x="19985" y="9583"/>
                    </a:cubicBezTo>
                    <a:lnTo>
                      <a:pt x="7041" y="661"/>
                    </a:lnTo>
                    <a:cubicBezTo>
                      <a:pt x="5793" y="-168"/>
                      <a:pt x="3766" y="-217"/>
                      <a:pt x="2440" y="514"/>
                    </a:cubicBezTo>
                    <a:cubicBezTo>
                      <a:pt x="1037" y="1295"/>
                      <a:pt x="881" y="2562"/>
                      <a:pt x="2128" y="3440"/>
                    </a:cubicBezTo>
                    <a:lnTo>
                      <a:pt x="12889" y="10851"/>
                    </a:lnTo>
                    <a:lnTo>
                      <a:pt x="1115" y="17531"/>
                    </a:lnTo>
                    <a:cubicBezTo>
                      <a:pt x="-289" y="18311"/>
                      <a:pt x="-367" y="19628"/>
                      <a:pt x="881" y="20457"/>
                    </a:cubicBezTo>
                    <a:cubicBezTo>
                      <a:pt x="2050" y="21285"/>
                      <a:pt x="4156" y="21383"/>
                      <a:pt x="5481" y="20603"/>
                    </a:cubicBezTo>
                    <a:lnTo>
                      <a:pt x="19751" y="12509"/>
                    </a:lnTo>
                    <a:cubicBezTo>
                      <a:pt x="21077" y="11778"/>
                      <a:pt x="21233" y="10461"/>
                      <a:pt x="19985" y="9632"/>
                    </a:cubicBezTo>
                  </a:path>
                </a:pathLst>
              </a:custGeom>
              <a:solidFill>
                <a:srgbClr val="F37168"/>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605" name="1."/>
              <p:cNvSpPr/>
              <p:nvPr/>
            </p:nvSpPr>
            <p:spPr>
              <a:xfrm>
                <a:off x="0" y="0"/>
                <a:ext cx="1270000" cy="1270000"/>
              </a:xfrm>
              <a:prstGeom prst="ellipse">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825500">
                  <a:defRPr sz="3200">
                    <a:solidFill>
                      <a:srgbClr val="FFFFFF"/>
                    </a:solidFill>
                    <a:latin typeface="Helvetica Neue Medium"/>
                    <a:ea typeface="Helvetica Neue Medium"/>
                    <a:cs typeface="Helvetica Neue Medium"/>
                    <a:sym typeface="Helvetica Neue Medium"/>
                  </a:defRPr>
                </a:lvl1pPr>
              </a:lstStyle>
              <a:p>
                <a:pPr/>
                <a:r>
                  <a:t>1.</a:t>
                </a:r>
              </a:p>
            </p:txBody>
          </p:sp>
        </p:grpSp>
      </p:grpSp>
      <p:grpSp>
        <p:nvGrpSpPr>
          <p:cNvPr id="614" name="Group"/>
          <p:cNvGrpSpPr/>
          <p:nvPr/>
        </p:nvGrpSpPr>
        <p:grpSpPr>
          <a:xfrm>
            <a:off x="1745095" y="6694169"/>
            <a:ext cx="14188024" cy="2602220"/>
            <a:chOff x="0" y="0"/>
            <a:chExt cx="14188021" cy="2602218"/>
          </a:xfrm>
        </p:grpSpPr>
        <p:grpSp>
          <p:nvGrpSpPr>
            <p:cNvPr id="610" name="Group"/>
            <p:cNvGrpSpPr/>
            <p:nvPr/>
          </p:nvGrpSpPr>
          <p:grpSpPr>
            <a:xfrm>
              <a:off x="1469102" y="0"/>
              <a:ext cx="12718920" cy="2602219"/>
              <a:chOff x="0" y="0"/>
              <a:chExt cx="12718918" cy="2602218"/>
            </a:xfrm>
          </p:grpSpPr>
          <p:sp>
            <p:nvSpPr>
              <p:cNvPr id="608" name="TextBox 5"/>
              <p:cNvSpPr txBox="1"/>
              <p:nvPr/>
            </p:nvSpPr>
            <p:spPr>
              <a:xfrm>
                <a:off x="0" y="-1"/>
                <a:ext cx="9788119" cy="1361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p>
                <a:pPr algn="l" defTabSz="1828433">
                  <a:defRPr spc="34" sz="3400">
                    <a:solidFill>
                      <a:srgbClr val="111340"/>
                    </a:solidFill>
                    <a:latin typeface="Kanit Regular"/>
                    <a:ea typeface="Kanit Regular"/>
                    <a:cs typeface="Kanit Regular"/>
                    <a:sym typeface="Kanit Regular"/>
                  </a:defRPr>
                </a:pPr>
                <a:r>
                  <a:t>    ความสามารถในการใช้เทคโนโลยี </a:t>
                </a:r>
              </a:p>
              <a:p>
                <a:pPr algn="l" defTabSz="1828433">
                  <a:defRPr spc="34" sz="3400">
                    <a:solidFill>
                      <a:srgbClr val="111340"/>
                    </a:solidFill>
                    <a:latin typeface="Kanit Regular"/>
                    <a:ea typeface="Kanit Regular"/>
                    <a:cs typeface="Kanit Regular"/>
                    <a:sym typeface="Kanit Regular"/>
                  </a:defRPr>
                </a:pPr>
                <a:r>
                  <a:t>    (Operative Capability)</a:t>
                </a:r>
              </a:p>
            </p:txBody>
          </p:sp>
          <p:sp>
            <p:nvSpPr>
              <p:cNvPr id="609" name="TextBox 6"/>
              <p:cNvSpPr txBox="1"/>
              <p:nvPr/>
            </p:nvSpPr>
            <p:spPr>
              <a:xfrm>
                <a:off x="361424" y="1418578"/>
                <a:ext cx="12357495" cy="1183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defTabSz="1828433">
                  <a:defRPr spc="29" sz="2900">
                    <a:solidFill>
                      <a:srgbClr val="747993"/>
                    </a:solidFill>
                    <a:latin typeface="Kanit Regular"/>
                    <a:ea typeface="Kanit Regular"/>
                    <a:cs typeface="Kanit Regular"/>
                    <a:sym typeface="Kanit Regular"/>
                  </a:defRPr>
                </a:lvl1pPr>
              </a:lstStyle>
              <a:p>
                <a:pPr/>
                <a:r>
                  <a:t>การปฏิบัติการและควบคุม การซ่อมบำรุง การฝึกอบรมบุคลากรระดับชำนาญงาน และการบริหารทั่วไป</a:t>
                </a:r>
              </a:p>
            </p:txBody>
          </p:sp>
        </p:grpSp>
        <p:grpSp>
          <p:nvGrpSpPr>
            <p:cNvPr id="613" name="Group"/>
            <p:cNvGrpSpPr/>
            <p:nvPr/>
          </p:nvGrpSpPr>
          <p:grpSpPr>
            <a:xfrm>
              <a:off x="-1" y="671014"/>
              <a:ext cx="1644311" cy="1270001"/>
              <a:chOff x="0" y="0"/>
              <a:chExt cx="1644309" cy="1270000"/>
            </a:xfrm>
          </p:grpSpPr>
          <p:sp>
            <p:nvSpPr>
              <p:cNvPr id="611" name="Freeform 308"/>
              <p:cNvSpPr/>
              <p:nvPr/>
            </p:nvSpPr>
            <p:spPr>
              <a:xfrm>
                <a:off x="1311646" y="364165"/>
                <a:ext cx="332664" cy="541671"/>
              </a:xfrm>
              <a:custGeom>
                <a:avLst/>
                <a:gdLst/>
                <a:ahLst/>
                <a:cxnLst>
                  <a:cxn ang="0">
                    <a:pos x="wd2" y="hd2"/>
                  </a:cxn>
                  <a:cxn ang="5400000">
                    <a:pos x="wd2" y="hd2"/>
                  </a:cxn>
                  <a:cxn ang="10800000">
                    <a:pos x="wd2" y="hd2"/>
                  </a:cxn>
                  <a:cxn ang="16200000">
                    <a:pos x="wd2" y="hd2"/>
                  </a:cxn>
                </a:cxnLst>
                <a:rect l="0" t="0" r="r" b="b"/>
                <a:pathLst>
                  <a:path w="20839" h="21136" fill="norm" stroke="1" extrusionOk="0">
                    <a:moveTo>
                      <a:pt x="19985" y="9632"/>
                    </a:moveTo>
                    <a:cubicBezTo>
                      <a:pt x="19985" y="9583"/>
                      <a:pt x="19985" y="9583"/>
                      <a:pt x="19985" y="9583"/>
                    </a:cubicBezTo>
                    <a:lnTo>
                      <a:pt x="7041" y="661"/>
                    </a:lnTo>
                    <a:cubicBezTo>
                      <a:pt x="5793" y="-168"/>
                      <a:pt x="3766" y="-217"/>
                      <a:pt x="2440" y="514"/>
                    </a:cubicBezTo>
                    <a:cubicBezTo>
                      <a:pt x="1037" y="1295"/>
                      <a:pt x="881" y="2562"/>
                      <a:pt x="2128" y="3440"/>
                    </a:cubicBezTo>
                    <a:lnTo>
                      <a:pt x="12889" y="10851"/>
                    </a:lnTo>
                    <a:lnTo>
                      <a:pt x="1115" y="17531"/>
                    </a:lnTo>
                    <a:cubicBezTo>
                      <a:pt x="-289" y="18311"/>
                      <a:pt x="-367" y="19628"/>
                      <a:pt x="881" y="20457"/>
                    </a:cubicBezTo>
                    <a:cubicBezTo>
                      <a:pt x="2050" y="21285"/>
                      <a:pt x="4156" y="21383"/>
                      <a:pt x="5481" y="20603"/>
                    </a:cubicBezTo>
                    <a:lnTo>
                      <a:pt x="19751" y="12509"/>
                    </a:lnTo>
                    <a:cubicBezTo>
                      <a:pt x="21077" y="11778"/>
                      <a:pt x="21233" y="10461"/>
                      <a:pt x="19985" y="9632"/>
                    </a:cubicBezTo>
                  </a:path>
                </a:pathLst>
              </a:custGeom>
              <a:solidFill>
                <a:srgbClr val="F37168"/>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612" name="2."/>
              <p:cNvSpPr/>
              <p:nvPr/>
            </p:nvSpPr>
            <p:spPr>
              <a:xfrm>
                <a:off x="0" y="0"/>
                <a:ext cx="1270000" cy="1270000"/>
              </a:xfrm>
              <a:prstGeom prst="ellipse">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825500">
                  <a:defRPr sz="3200">
                    <a:solidFill>
                      <a:srgbClr val="FFFFFF"/>
                    </a:solidFill>
                    <a:latin typeface="Helvetica Neue Medium"/>
                    <a:ea typeface="Helvetica Neue Medium"/>
                    <a:cs typeface="Helvetica Neue Medium"/>
                    <a:sym typeface="Helvetica Neue Medium"/>
                  </a:defRPr>
                </a:lvl1pPr>
              </a:lstStyle>
              <a:p>
                <a:pPr/>
                <a:r>
                  <a:t>2.</a:t>
                </a:r>
              </a:p>
            </p:txBody>
          </p:sp>
        </p:grpSp>
      </p:grpSp>
      <p:grpSp>
        <p:nvGrpSpPr>
          <p:cNvPr id="621" name="Group"/>
          <p:cNvGrpSpPr/>
          <p:nvPr/>
        </p:nvGrpSpPr>
        <p:grpSpPr>
          <a:xfrm>
            <a:off x="1919727" y="10173589"/>
            <a:ext cx="14206151" cy="2505840"/>
            <a:chOff x="0" y="0"/>
            <a:chExt cx="14206149" cy="2505838"/>
          </a:xfrm>
        </p:grpSpPr>
        <p:grpSp>
          <p:nvGrpSpPr>
            <p:cNvPr id="617" name="Group"/>
            <p:cNvGrpSpPr/>
            <p:nvPr/>
          </p:nvGrpSpPr>
          <p:grpSpPr>
            <a:xfrm>
              <a:off x="1487230" y="0"/>
              <a:ext cx="12718920" cy="2505839"/>
              <a:chOff x="0" y="0"/>
              <a:chExt cx="12718918" cy="2505838"/>
            </a:xfrm>
          </p:grpSpPr>
          <p:sp>
            <p:nvSpPr>
              <p:cNvPr id="615" name="TextBox 5"/>
              <p:cNvSpPr txBox="1"/>
              <p:nvPr/>
            </p:nvSpPr>
            <p:spPr>
              <a:xfrm>
                <a:off x="0" y="-1"/>
                <a:ext cx="9788119" cy="1361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p>
                <a:pPr algn="l" defTabSz="1828433">
                  <a:defRPr spc="34" sz="3400">
                    <a:solidFill>
                      <a:srgbClr val="111340"/>
                    </a:solidFill>
                    <a:latin typeface="Kanit Regular"/>
                    <a:ea typeface="Kanit Regular"/>
                    <a:cs typeface="Kanit Regular"/>
                    <a:sym typeface="Kanit Regular"/>
                  </a:defRPr>
                </a:pPr>
                <a:r>
                  <a:t>    ความสามารถในการดัดแปลงเทคโนโลยี</a:t>
                </a:r>
              </a:p>
              <a:p>
                <a:pPr algn="l" defTabSz="1828433">
                  <a:defRPr spc="34" sz="3400">
                    <a:solidFill>
                      <a:srgbClr val="111340"/>
                    </a:solidFill>
                    <a:latin typeface="Kanit Regular"/>
                    <a:ea typeface="Kanit Regular"/>
                    <a:cs typeface="Kanit Regular"/>
                    <a:sym typeface="Kanit Regular"/>
                  </a:defRPr>
                </a:pPr>
                <a:r>
                  <a:t>    (Adaptive Capability)</a:t>
                </a:r>
              </a:p>
            </p:txBody>
          </p:sp>
          <p:sp>
            <p:nvSpPr>
              <p:cNvPr id="616" name="TextBox 6"/>
              <p:cNvSpPr txBox="1"/>
              <p:nvPr/>
            </p:nvSpPr>
            <p:spPr>
              <a:xfrm>
                <a:off x="361424" y="1322198"/>
                <a:ext cx="12357495" cy="1183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l" defTabSz="1828433">
                  <a:defRPr spc="29" sz="2900">
                    <a:solidFill>
                      <a:srgbClr val="747993"/>
                    </a:solidFill>
                    <a:latin typeface="Kanit Regular"/>
                    <a:ea typeface="Kanit Regular"/>
                    <a:cs typeface="Kanit Regular"/>
                    <a:sym typeface="Kanit Regular"/>
                  </a:defRPr>
                </a:pPr>
                <a:r>
                  <a:t>การแสวงหาความรู้ใหม่ การวิเคราะห์เทคโนโลยี การดัดแปลงผลิตภัณฑ์เล็กน้อย </a:t>
                </a:r>
              </a:p>
              <a:p>
                <a:pPr algn="l" defTabSz="1828433">
                  <a:defRPr spc="29" sz="2900">
                    <a:solidFill>
                      <a:srgbClr val="747993"/>
                    </a:solidFill>
                    <a:latin typeface="Kanit Regular"/>
                    <a:ea typeface="Kanit Regular"/>
                    <a:cs typeface="Kanit Regular"/>
                    <a:sym typeface="Kanit Regular"/>
                  </a:defRPr>
                </a:pPr>
                <a:r>
                  <a:t>และการตัดแปลงกระบวนการผลิตเล็กน้อย</a:t>
                </a:r>
              </a:p>
            </p:txBody>
          </p:sp>
        </p:grpSp>
        <p:grpSp>
          <p:nvGrpSpPr>
            <p:cNvPr id="620" name="Group"/>
            <p:cNvGrpSpPr/>
            <p:nvPr/>
          </p:nvGrpSpPr>
          <p:grpSpPr>
            <a:xfrm>
              <a:off x="-1" y="617919"/>
              <a:ext cx="1644311" cy="1270001"/>
              <a:chOff x="0" y="0"/>
              <a:chExt cx="1644309" cy="1270000"/>
            </a:xfrm>
          </p:grpSpPr>
          <p:sp>
            <p:nvSpPr>
              <p:cNvPr id="618" name="Freeform 308"/>
              <p:cNvSpPr/>
              <p:nvPr/>
            </p:nvSpPr>
            <p:spPr>
              <a:xfrm>
                <a:off x="1311646" y="364165"/>
                <a:ext cx="332664" cy="541671"/>
              </a:xfrm>
              <a:custGeom>
                <a:avLst/>
                <a:gdLst/>
                <a:ahLst/>
                <a:cxnLst>
                  <a:cxn ang="0">
                    <a:pos x="wd2" y="hd2"/>
                  </a:cxn>
                  <a:cxn ang="5400000">
                    <a:pos x="wd2" y="hd2"/>
                  </a:cxn>
                  <a:cxn ang="10800000">
                    <a:pos x="wd2" y="hd2"/>
                  </a:cxn>
                  <a:cxn ang="16200000">
                    <a:pos x="wd2" y="hd2"/>
                  </a:cxn>
                </a:cxnLst>
                <a:rect l="0" t="0" r="r" b="b"/>
                <a:pathLst>
                  <a:path w="20839" h="21136" fill="norm" stroke="1" extrusionOk="0">
                    <a:moveTo>
                      <a:pt x="19985" y="9632"/>
                    </a:moveTo>
                    <a:cubicBezTo>
                      <a:pt x="19985" y="9583"/>
                      <a:pt x="19985" y="9583"/>
                      <a:pt x="19985" y="9583"/>
                    </a:cubicBezTo>
                    <a:lnTo>
                      <a:pt x="7041" y="661"/>
                    </a:lnTo>
                    <a:cubicBezTo>
                      <a:pt x="5793" y="-168"/>
                      <a:pt x="3766" y="-217"/>
                      <a:pt x="2440" y="514"/>
                    </a:cubicBezTo>
                    <a:cubicBezTo>
                      <a:pt x="1037" y="1295"/>
                      <a:pt x="881" y="2562"/>
                      <a:pt x="2128" y="3440"/>
                    </a:cubicBezTo>
                    <a:lnTo>
                      <a:pt x="12889" y="10851"/>
                    </a:lnTo>
                    <a:lnTo>
                      <a:pt x="1115" y="17531"/>
                    </a:lnTo>
                    <a:cubicBezTo>
                      <a:pt x="-289" y="18311"/>
                      <a:pt x="-367" y="19628"/>
                      <a:pt x="881" y="20457"/>
                    </a:cubicBezTo>
                    <a:cubicBezTo>
                      <a:pt x="2050" y="21285"/>
                      <a:pt x="4156" y="21383"/>
                      <a:pt x="5481" y="20603"/>
                    </a:cubicBezTo>
                    <a:lnTo>
                      <a:pt x="19751" y="12509"/>
                    </a:lnTo>
                    <a:cubicBezTo>
                      <a:pt x="21077" y="11778"/>
                      <a:pt x="21233" y="10461"/>
                      <a:pt x="19985" y="9632"/>
                    </a:cubicBezTo>
                  </a:path>
                </a:pathLst>
              </a:custGeom>
              <a:solidFill>
                <a:srgbClr val="F37168"/>
              </a:solidFill>
              <a:ln w="12700" cap="flat">
                <a:noFill/>
                <a:miter lim="400000"/>
              </a:ln>
              <a:effectLst/>
            </p:spPr>
            <p:txBody>
              <a:bodyPr wrap="square" lIns="45719" tIns="45719" rIns="45719" bIns="45719" numCol="1" anchor="ctr">
                <a:noAutofit/>
              </a:bodyPr>
              <a:lstStyle/>
              <a:p>
                <a:pPr algn="l" defTabSz="1828433">
                  <a:defRPr sz="3400">
                    <a:solidFill>
                      <a:srgbClr val="747993"/>
                    </a:solidFill>
                    <a:latin typeface="Poppins Regular"/>
                    <a:ea typeface="Poppins Regular"/>
                    <a:cs typeface="Poppins Regular"/>
                    <a:sym typeface="Poppins Regular"/>
                  </a:defRPr>
                </a:pPr>
              </a:p>
            </p:txBody>
          </p:sp>
          <p:sp>
            <p:nvSpPr>
              <p:cNvPr id="619" name="3."/>
              <p:cNvSpPr/>
              <p:nvPr/>
            </p:nvSpPr>
            <p:spPr>
              <a:xfrm>
                <a:off x="0" y="0"/>
                <a:ext cx="1270000" cy="1270000"/>
              </a:xfrm>
              <a:prstGeom prst="ellipse">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825500">
                  <a:defRPr sz="3200">
                    <a:solidFill>
                      <a:srgbClr val="FFFFFF"/>
                    </a:solidFill>
                    <a:latin typeface="Helvetica Neue Medium"/>
                    <a:ea typeface="Helvetica Neue Medium"/>
                    <a:cs typeface="Helvetica Neue Medium"/>
                    <a:sym typeface="Helvetica Neue Medium"/>
                  </a:defRPr>
                </a:lvl1pPr>
              </a:lstStyle>
              <a:p>
                <a:pPr/>
                <a:r>
                  <a:t>3.</a:t>
                </a: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6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7" grpId="1"/>
      <p:bldP build="whole" bldLvl="1" animBg="1" rev="0" advAuto="0" spid="614" grpId="2"/>
      <p:bldP build="whole" bldLvl="1" animBg="1" rev="0" advAuto="0" spid="621" grpId="3"/>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625" name="Freeform: Shape 232"/>
          <p:cNvSpPr/>
          <p:nvPr/>
        </p:nvSpPr>
        <p:spPr>
          <a:xfrm>
            <a:off x="10083" y="3460"/>
            <a:ext cx="11138163" cy="13709080"/>
          </a:xfrm>
          <a:prstGeom prst="rect">
            <a:avLst/>
          </a:prstGeom>
          <a:solidFill>
            <a:srgbClr val="E7384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626" name="Freeform: Shape 252"/>
          <p:cNvSpPr/>
          <p:nvPr/>
        </p:nvSpPr>
        <p:spPr>
          <a:xfrm>
            <a:off x="12225694" y="3700402"/>
            <a:ext cx="3041756" cy="63164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796" y="21600"/>
                </a:moveTo>
                <a:lnTo>
                  <a:pt x="1813" y="21600"/>
                </a:lnTo>
                <a:cubicBezTo>
                  <a:pt x="813" y="21600"/>
                  <a:pt x="0" y="21208"/>
                  <a:pt x="0" y="20727"/>
                </a:cubicBezTo>
                <a:lnTo>
                  <a:pt x="0" y="873"/>
                </a:lnTo>
                <a:cubicBezTo>
                  <a:pt x="0" y="392"/>
                  <a:pt x="813" y="0"/>
                  <a:pt x="1813" y="0"/>
                </a:cubicBezTo>
                <a:lnTo>
                  <a:pt x="19796" y="0"/>
                </a:lnTo>
                <a:cubicBezTo>
                  <a:pt x="20795" y="0"/>
                  <a:pt x="21600" y="392"/>
                  <a:pt x="21600" y="873"/>
                </a:cubicBezTo>
                <a:lnTo>
                  <a:pt x="21600" y="20727"/>
                </a:lnTo>
                <a:cubicBezTo>
                  <a:pt x="21600" y="21208"/>
                  <a:pt x="20795" y="21600"/>
                  <a:pt x="19796" y="21600"/>
                </a:cubicBezTo>
                <a:close/>
              </a:path>
            </a:pathLst>
          </a:custGeom>
          <a:solidFill>
            <a:srgbClr val="A8DADC"/>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627" name="Freeform: Shape 316"/>
          <p:cNvSpPr/>
          <p:nvPr/>
        </p:nvSpPr>
        <p:spPr>
          <a:xfrm>
            <a:off x="13405279" y="3885996"/>
            <a:ext cx="707502" cy="26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044" y="15800"/>
                </a:moveTo>
                <a:lnTo>
                  <a:pt x="20424" y="15800"/>
                </a:lnTo>
                <a:cubicBezTo>
                  <a:pt x="21069" y="15800"/>
                  <a:pt x="21600" y="16778"/>
                  <a:pt x="21600" y="18050"/>
                </a:cubicBezTo>
                <a:cubicBezTo>
                  <a:pt x="21600" y="19322"/>
                  <a:pt x="21069" y="20300"/>
                  <a:pt x="20424" y="20300"/>
                </a:cubicBezTo>
                <a:lnTo>
                  <a:pt x="6044" y="20300"/>
                </a:lnTo>
                <a:cubicBezTo>
                  <a:pt x="5361" y="20300"/>
                  <a:pt x="4830" y="19322"/>
                  <a:pt x="4830" y="18050"/>
                </a:cubicBezTo>
                <a:cubicBezTo>
                  <a:pt x="4830" y="16778"/>
                  <a:pt x="5361" y="15800"/>
                  <a:pt x="6044" y="15800"/>
                </a:cubicBezTo>
                <a:close/>
                <a:moveTo>
                  <a:pt x="1350" y="14500"/>
                </a:moveTo>
                <a:cubicBezTo>
                  <a:pt x="2100" y="14500"/>
                  <a:pt x="2700" y="16078"/>
                  <a:pt x="2700" y="18050"/>
                </a:cubicBezTo>
                <a:cubicBezTo>
                  <a:pt x="2700" y="20022"/>
                  <a:pt x="2100" y="21600"/>
                  <a:pt x="1350" y="21600"/>
                </a:cubicBezTo>
                <a:cubicBezTo>
                  <a:pt x="600" y="21600"/>
                  <a:pt x="0" y="20022"/>
                  <a:pt x="0" y="18050"/>
                </a:cubicBezTo>
                <a:cubicBezTo>
                  <a:pt x="0" y="16078"/>
                  <a:pt x="600" y="14500"/>
                  <a:pt x="1350" y="14500"/>
                </a:cubicBezTo>
                <a:close/>
                <a:moveTo>
                  <a:pt x="13328" y="0"/>
                </a:moveTo>
                <a:cubicBezTo>
                  <a:pt x="13927" y="0"/>
                  <a:pt x="14413" y="1279"/>
                  <a:pt x="14413" y="2951"/>
                </a:cubicBezTo>
                <a:cubicBezTo>
                  <a:pt x="14413" y="4623"/>
                  <a:pt x="13927" y="6000"/>
                  <a:pt x="13328" y="6000"/>
                </a:cubicBezTo>
                <a:cubicBezTo>
                  <a:pt x="12655" y="6000"/>
                  <a:pt x="12169" y="4623"/>
                  <a:pt x="12169" y="2951"/>
                </a:cubicBezTo>
                <a:cubicBezTo>
                  <a:pt x="12169" y="1279"/>
                  <a:pt x="12655" y="0"/>
                  <a:pt x="13328" y="0"/>
                </a:cubicBezTo>
                <a:close/>
              </a:path>
            </a:pathLst>
          </a:cu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628" name="Freeform: Shape 256"/>
          <p:cNvSpPr/>
          <p:nvPr/>
        </p:nvSpPr>
        <p:spPr>
          <a:xfrm>
            <a:off x="13549768" y="9396534"/>
            <a:ext cx="475821" cy="4783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72" y="21600"/>
                </a:moveTo>
                <a:cubicBezTo>
                  <a:pt x="4794" y="21600"/>
                  <a:pt x="0" y="16775"/>
                  <a:pt x="0" y="10828"/>
                </a:cubicBezTo>
                <a:cubicBezTo>
                  <a:pt x="0" y="4881"/>
                  <a:pt x="4794" y="0"/>
                  <a:pt x="10772" y="0"/>
                </a:cubicBezTo>
                <a:cubicBezTo>
                  <a:pt x="16750" y="0"/>
                  <a:pt x="21600" y="4881"/>
                  <a:pt x="21600" y="10828"/>
                </a:cubicBezTo>
                <a:cubicBezTo>
                  <a:pt x="21600" y="16775"/>
                  <a:pt x="16750" y="21600"/>
                  <a:pt x="10772" y="21600"/>
                </a:cubicBezTo>
                <a:close/>
              </a:path>
            </a:pathLst>
          </a:cu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629" name="Freeform: Shape 257"/>
          <p:cNvSpPr/>
          <p:nvPr/>
        </p:nvSpPr>
        <p:spPr>
          <a:xfrm>
            <a:off x="13539804" y="9387815"/>
            <a:ext cx="494505" cy="496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0" y="0"/>
                  <a:pt x="0" y="4806"/>
                  <a:pt x="0" y="10800"/>
                </a:cubicBezTo>
                <a:cubicBezTo>
                  <a:pt x="0" y="16794"/>
                  <a:pt x="4830" y="21600"/>
                  <a:pt x="10800" y="21600"/>
                </a:cubicBezTo>
                <a:cubicBezTo>
                  <a:pt x="16770" y="21600"/>
                  <a:pt x="21600" y="16794"/>
                  <a:pt x="21600" y="10800"/>
                </a:cubicBezTo>
                <a:cubicBezTo>
                  <a:pt x="21600" y="4806"/>
                  <a:pt x="16770" y="0"/>
                  <a:pt x="10800" y="0"/>
                </a:cubicBezTo>
                <a:close/>
              </a:path>
            </a:pathLst>
          </a:cu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630" name="Freeform: Shape 258"/>
          <p:cNvSpPr/>
          <p:nvPr/>
        </p:nvSpPr>
        <p:spPr>
          <a:xfrm>
            <a:off x="12325343" y="4460218"/>
            <a:ext cx="2818796" cy="4811756"/>
          </a:xfrm>
          <a:prstGeom prst="rect">
            <a:avLst/>
          </a:pr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631" name="Freeform: Shape 317"/>
          <p:cNvSpPr/>
          <p:nvPr/>
        </p:nvSpPr>
        <p:spPr>
          <a:xfrm>
            <a:off x="12471078" y="4726776"/>
            <a:ext cx="229192" cy="40095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58" y="20372"/>
                </a:moveTo>
                <a:cubicBezTo>
                  <a:pt x="16813" y="20372"/>
                  <a:pt x="21600" y="20646"/>
                  <a:pt x="21600" y="20986"/>
                </a:cubicBezTo>
                <a:cubicBezTo>
                  <a:pt x="21600" y="21326"/>
                  <a:pt x="16813" y="21600"/>
                  <a:pt x="10858" y="21600"/>
                </a:cubicBezTo>
                <a:cubicBezTo>
                  <a:pt x="4904" y="21600"/>
                  <a:pt x="0" y="21326"/>
                  <a:pt x="0" y="20986"/>
                </a:cubicBezTo>
                <a:cubicBezTo>
                  <a:pt x="0" y="20646"/>
                  <a:pt x="4904" y="20372"/>
                  <a:pt x="10858" y="20372"/>
                </a:cubicBezTo>
                <a:close/>
                <a:moveTo>
                  <a:pt x="10858" y="16655"/>
                </a:moveTo>
                <a:cubicBezTo>
                  <a:pt x="16813" y="16655"/>
                  <a:pt x="21600" y="16928"/>
                  <a:pt x="21600" y="17269"/>
                </a:cubicBezTo>
                <a:cubicBezTo>
                  <a:pt x="21600" y="17609"/>
                  <a:pt x="16813" y="17889"/>
                  <a:pt x="10858" y="17889"/>
                </a:cubicBezTo>
                <a:cubicBezTo>
                  <a:pt x="4904" y="17889"/>
                  <a:pt x="0" y="17609"/>
                  <a:pt x="0" y="17269"/>
                </a:cubicBezTo>
                <a:cubicBezTo>
                  <a:pt x="0" y="16928"/>
                  <a:pt x="4904" y="16655"/>
                  <a:pt x="10858" y="16655"/>
                </a:cubicBezTo>
                <a:close/>
                <a:moveTo>
                  <a:pt x="10858" y="12783"/>
                </a:moveTo>
                <a:cubicBezTo>
                  <a:pt x="16813" y="12783"/>
                  <a:pt x="21600" y="13056"/>
                  <a:pt x="21600" y="13397"/>
                </a:cubicBezTo>
                <a:cubicBezTo>
                  <a:pt x="21600" y="13744"/>
                  <a:pt x="16813" y="14011"/>
                  <a:pt x="10858" y="14011"/>
                </a:cubicBezTo>
                <a:cubicBezTo>
                  <a:pt x="4904" y="14011"/>
                  <a:pt x="0" y="13744"/>
                  <a:pt x="0" y="13397"/>
                </a:cubicBezTo>
                <a:cubicBezTo>
                  <a:pt x="0" y="13056"/>
                  <a:pt x="4904" y="12783"/>
                  <a:pt x="10858" y="12783"/>
                </a:cubicBezTo>
                <a:close/>
                <a:moveTo>
                  <a:pt x="10858" y="0"/>
                </a:moveTo>
                <a:cubicBezTo>
                  <a:pt x="16813" y="0"/>
                  <a:pt x="21600" y="280"/>
                  <a:pt x="21600" y="621"/>
                </a:cubicBezTo>
                <a:cubicBezTo>
                  <a:pt x="21600" y="961"/>
                  <a:pt x="16813" y="1241"/>
                  <a:pt x="10858" y="1241"/>
                </a:cubicBezTo>
                <a:cubicBezTo>
                  <a:pt x="4904" y="1241"/>
                  <a:pt x="0" y="961"/>
                  <a:pt x="0" y="621"/>
                </a:cubicBezTo>
                <a:cubicBezTo>
                  <a:pt x="0" y="280"/>
                  <a:pt x="4904" y="0"/>
                  <a:pt x="10858" y="0"/>
                </a:cubicBezTo>
                <a:close/>
              </a:path>
            </a:pathLst>
          </a:custGeom>
          <a:solidFill>
            <a:srgbClr val="457B9D"/>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632" name="Freeform: Shape 318"/>
          <p:cNvSpPr/>
          <p:nvPr/>
        </p:nvSpPr>
        <p:spPr>
          <a:xfrm>
            <a:off x="12471078" y="4760407"/>
            <a:ext cx="2527325" cy="45103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8" y="20544"/>
                </a:moveTo>
                <a:lnTo>
                  <a:pt x="21462" y="20544"/>
                </a:lnTo>
                <a:lnTo>
                  <a:pt x="21462" y="21600"/>
                </a:lnTo>
                <a:lnTo>
                  <a:pt x="128" y="21600"/>
                </a:lnTo>
                <a:close/>
                <a:moveTo>
                  <a:pt x="3427" y="18104"/>
                </a:moveTo>
                <a:lnTo>
                  <a:pt x="20887" y="18104"/>
                </a:lnTo>
                <a:cubicBezTo>
                  <a:pt x="21281" y="18104"/>
                  <a:pt x="21600" y="18276"/>
                  <a:pt x="21600" y="18495"/>
                </a:cubicBezTo>
                <a:cubicBezTo>
                  <a:pt x="21600" y="18714"/>
                  <a:pt x="21281" y="18886"/>
                  <a:pt x="20887" y="18886"/>
                </a:cubicBezTo>
                <a:lnTo>
                  <a:pt x="3427" y="18886"/>
                </a:lnTo>
                <a:cubicBezTo>
                  <a:pt x="3044" y="18886"/>
                  <a:pt x="2725" y="18714"/>
                  <a:pt x="2725" y="18495"/>
                </a:cubicBezTo>
                <a:cubicBezTo>
                  <a:pt x="2725" y="18276"/>
                  <a:pt x="3044" y="18104"/>
                  <a:pt x="3427" y="18104"/>
                </a:cubicBezTo>
                <a:close/>
                <a:moveTo>
                  <a:pt x="3427" y="14800"/>
                </a:moveTo>
                <a:lnTo>
                  <a:pt x="20887" y="14800"/>
                </a:lnTo>
                <a:cubicBezTo>
                  <a:pt x="21281" y="14800"/>
                  <a:pt x="21600" y="14977"/>
                  <a:pt x="21600" y="15190"/>
                </a:cubicBezTo>
                <a:cubicBezTo>
                  <a:pt x="21600" y="15409"/>
                  <a:pt x="21281" y="15587"/>
                  <a:pt x="20887" y="15587"/>
                </a:cubicBezTo>
                <a:lnTo>
                  <a:pt x="3427" y="15587"/>
                </a:lnTo>
                <a:cubicBezTo>
                  <a:pt x="3044" y="15587"/>
                  <a:pt x="2725" y="15409"/>
                  <a:pt x="2725" y="15190"/>
                </a:cubicBezTo>
                <a:cubicBezTo>
                  <a:pt x="2725" y="14977"/>
                  <a:pt x="3044" y="14800"/>
                  <a:pt x="3427" y="14800"/>
                </a:cubicBezTo>
                <a:close/>
                <a:moveTo>
                  <a:pt x="702" y="12855"/>
                </a:moveTo>
                <a:lnTo>
                  <a:pt x="20887" y="12855"/>
                </a:lnTo>
                <a:cubicBezTo>
                  <a:pt x="21281" y="12855"/>
                  <a:pt x="21600" y="13027"/>
                  <a:pt x="21600" y="13246"/>
                </a:cubicBezTo>
                <a:cubicBezTo>
                  <a:pt x="21600" y="13459"/>
                  <a:pt x="21281" y="13636"/>
                  <a:pt x="20887" y="13636"/>
                </a:cubicBezTo>
                <a:lnTo>
                  <a:pt x="702" y="13636"/>
                </a:lnTo>
                <a:cubicBezTo>
                  <a:pt x="319" y="13636"/>
                  <a:pt x="0" y="13459"/>
                  <a:pt x="0" y="13246"/>
                </a:cubicBezTo>
                <a:cubicBezTo>
                  <a:pt x="0" y="13027"/>
                  <a:pt x="319" y="12855"/>
                  <a:pt x="702" y="12855"/>
                </a:cubicBezTo>
                <a:close/>
                <a:moveTo>
                  <a:pt x="3427" y="11358"/>
                </a:moveTo>
                <a:lnTo>
                  <a:pt x="20887" y="11358"/>
                </a:lnTo>
                <a:cubicBezTo>
                  <a:pt x="21281" y="11358"/>
                  <a:pt x="21600" y="11535"/>
                  <a:pt x="21600" y="11748"/>
                </a:cubicBezTo>
                <a:cubicBezTo>
                  <a:pt x="21600" y="11968"/>
                  <a:pt x="21281" y="12139"/>
                  <a:pt x="20887" y="12139"/>
                </a:cubicBezTo>
                <a:lnTo>
                  <a:pt x="3427" y="12139"/>
                </a:lnTo>
                <a:cubicBezTo>
                  <a:pt x="3044" y="12139"/>
                  <a:pt x="2725" y="11968"/>
                  <a:pt x="2725" y="11748"/>
                </a:cubicBezTo>
                <a:cubicBezTo>
                  <a:pt x="2725" y="11535"/>
                  <a:pt x="3044" y="11358"/>
                  <a:pt x="3427" y="11358"/>
                </a:cubicBezTo>
                <a:close/>
                <a:moveTo>
                  <a:pt x="0" y="2434"/>
                </a:moveTo>
                <a:lnTo>
                  <a:pt x="21323" y="2434"/>
                </a:lnTo>
                <a:lnTo>
                  <a:pt x="21323" y="10081"/>
                </a:lnTo>
                <a:lnTo>
                  <a:pt x="0" y="10081"/>
                </a:lnTo>
                <a:close/>
                <a:moveTo>
                  <a:pt x="3427" y="0"/>
                </a:moveTo>
                <a:lnTo>
                  <a:pt x="20887" y="0"/>
                </a:lnTo>
                <a:cubicBezTo>
                  <a:pt x="21281" y="0"/>
                  <a:pt x="21600" y="172"/>
                  <a:pt x="21600" y="391"/>
                </a:cubicBezTo>
                <a:cubicBezTo>
                  <a:pt x="21600" y="604"/>
                  <a:pt x="21281" y="781"/>
                  <a:pt x="20887" y="781"/>
                </a:cubicBezTo>
                <a:lnTo>
                  <a:pt x="3427" y="781"/>
                </a:lnTo>
                <a:cubicBezTo>
                  <a:pt x="3044" y="781"/>
                  <a:pt x="2725" y="604"/>
                  <a:pt x="2725" y="391"/>
                </a:cubicBezTo>
                <a:cubicBezTo>
                  <a:pt x="2725" y="172"/>
                  <a:pt x="3044" y="0"/>
                  <a:pt x="3427" y="0"/>
                </a:cubicBezTo>
                <a:close/>
              </a:path>
            </a:pathLst>
          </a:custGeom>
          <a:solidFill>
            <a:srgbClr val="A8DADC"/>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633" name="Freeform: Shape 270"/>
          <p:cNvSpPr/>
          <p:nvPr/>
        </p:nvSpPr>
        <p:spPr>
          <a:xfrm>
            <a:off x="7954529" y="1155641"/>
            <a:ext cx="2782863" cy="4372059"/>
          </a:xfrm>
          <a:custGeom>
            <a:avLst/>
            <a:gdLst/>
            <a:ahLst/>
            <a:cxnLst>
              <a:cxn ang="0">
                <a:pos x="wd2" y="hd2"/>
              </a:cxn>
              <a:cxn ang="5400000">
                <a:pos x="wd2" y="hd2"/>
              </a:cxn>
              <a:cxn ang="10800000">
                <a:pos x="wd2" y="hd2"/>
              </a:cxn>
              <a:cxn ang="16200000">
                <a:pos x="wd2" y="hd2"/>
              </a:cxn>
            </a:cxnLst>
            <a:rect l="0" t="0" r="r" b="b"/>
            <a:pathLst>
              <a:path w="21582" h="21600" fill="norm" stroke="1" extrusionOk="0">
                <a:moveTo>
                  <a:pt x="18896" y="68"/>
                </a:moveTo>
                <a:cubicBezTo>
                  <a:pt x="8536" y="68"/>
                  <a:pt x="97" y="5438"/>
                  <a:pt x="97" y="12046"/>
                </a:cubicBezTo>
                <a:cubicBezTo>
                  <a:pt x="97" y="15756"/>
                  <a:pt x="2733" y="19201"/>
                  <a:pt x="7338" y="21495"/>
                </a:cubicBezTo>
                <a:cubicBezTo>
                  <a:pt x="7474" y="21563"/>
                  <a:pt x="7686" y="21551"/>
                  <a:pt x="7802" y="21459"/>
                </a:cubicBezTo>
                <a:lnTo>
                  <a:pt x="9830" y="19847"/>
                </a:lnTo>
                <a:cubicBezTo>
                  <a:pt x="9888" y="19804"/>
                  <a:pt x="9907" y="19748"/>
                  <a:pt x="9897" y="19693"/>
                </a:cubicBezTo>
                <a:cubicBezTo>
                  <a:pt x="9888" y="19631"/>
                  <a:pt x="9849" y="19582"/>
                  <a:pt x="9772" y="19545"/>
                </a:cubicBezTo>
                <a:cubicBezTo>
                  <a:pt x="6112" y="17730"/>
                  <a:pt x="3997" y="14999"/>
                  <a:pt x="3997" y="12046"/>
                </a:cubicBezTo>
                <a:cubicBezTo>
                  <a:pt x="3997" y="6810"/>
                  <a:pt x="10679" y="2553"/>
                  <a:pt x="18896" y="2553"/>
                </a:cubicBezTo>
                <a:cubicBezTo>
                  <a:pt x="19592" y="2553"/>
                  <a:pt x="20287" y="2584"/>
                  <a:pt x="20963" y="2639"/>
                </a:cubicBezTo>
                <a:cubicBezTo>
                  <a:pt x="21059" y="2652"/>
                  <a:pt x="21156" y="2633"/>
                  <a:pt x="21223" y="2596"/>
                </a:cubicBezTo>
                <a:cubicBezTo>
                  <a:pt x="21291" y="2559"/>
                  <a:pt x="21339" y="2504"/>
                  <a:pt x="21339" y="2442"/>
                </a:cubicBezTo>
                <a:lnTo>
                  <a:pt x="21484" y="375"/>
                </a:lnTo>
                <a:cubicBezTo>
                  <a:pt x="21494" y="265"/>
                  <a:pt x="21368" y="166"/>
                  <a:pt x="21194" y="154"/>
                </a:cubicBezTo>
                <a:cubicBezTo>
                  <a:pt x="20432" y="92"/>
                  <a:pt x="19659" y="68"/>
                  <a:pt x="18896" y="68"/>
                </a:cubicBezTo>
                <a:close/>
                <a:moveTo>
                  <a:pt x="7541" y="21600"/>
                </a:moveTo>
                <a:cubicBezTo>
                  <a:pt x="7445" y="21600"/>
                  <a:pt x="7348" y="21582"/>
                  <a:pt x="7271" y="21545"/>
                </a:cubicBezTo>
                <a:cubicBezTo>
                  <a:pt x="2655" y="19238"/>
                  <a:pt x="0" y="15780"/>
                  <a:pt x="0" y="12046"/>
                </a:cubicBezTo>
                <a:cubicBezTo>
                  <a:pt x="0" y="5402"/>
                  <a:pt x="8478" y="0"/>
                  <a:pt x="18896" y="0"/>
                </a:cubicBezTo>
                <a:cubicBezTo>
                  <a:pt x="19659" y="0"/>
                  <a:pt x="20441" y="31"/>
                  <a:pt x="21204" y="92"/>
                </a:cubicBezTo>
                <a:cubicBezTo>
                  <a:pt x="21426" y="111"/>
                  <a:pt x="21600" y="234"/>
                  <a:pt x="21581" y="375"/>
                </a:cubicBezTo>
                <a:lnTo>
                  <a:pt x="21446" y="2449"/>
                </a:lnTo>
                <a:cubicBezTo>
                  <a:pt x="21436" y="2522"/>
                  <a:pt x="21378" y="2596"/>
                  <a:pt x="21291" y="2645"/>
                </a:cubicBezTo>
                <a:cubicBezTo>
                  <a:pt x="21194" y="2695"/>
                  <a:pt x="21069" y="2719"/>
                  <a:pt x="20953" y="2707"/>
                </a:cubicBezTo>
                <a:cubicBezTo>
                  <a:pt x="20268" y="2645"/>
                  <a:pt x="19582" y="2615"/>
                  <a:pt x="18896" y="2615"/>
                </a:cubicBezTo>
                <a:cubicBezTo>
                  <a:pt x="10737" y="2615"/>
                  <a:pt x="4094" y="6847"/>
                  <a:pt x="4094" y="12046"/>
                </a:cubicBezTo>
                <a:cubicBezTo>
                  <a:pt x="4094" y="14980"/>
                  <a:pt x="6189" y="17693"/>
                  <a:pt x="9830" y="19496"/>
                </a:cubicBezTo>
                <a:cubicBezTo>
                  <a:pt x="9926" y="19545"/>
                  <a:pt x="9984" y="19613"/>
                  <a:pt x="10003" y="19681"/>
                </a:cubicBezTo>
                <a:cubicBezTo>
                  <a:pt x="10013" y="19761"/>
                  <a:pt x="9974" y="19828"/>
                  <a:pt x="9907" y="19884"/>
                </a:cubicBezTo>
                <a:lnTo>
                  <a:pt x="7879" y="21495"/>
                </a:lnTo>
                <a:cubicBezTo>
                  <a:pt x="7792" y="21563"/>
                  <a:pt x="7667" y="21600"/>
                  <a:pt x="7541" y="21600"/>
                </a:cubicBezTo>
                <a:close/>
              </a:path>
            </a:pathLst>
          </a:cu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634" name="Freeform: Shape 271"/>
          <p:cNvSpPr/>
          <p:nvPr/>
        </p:nvSpPr>
        <p:spPr>
          <a:xfrm>
            <a:off x="3137890" y="9407485"/>
            <a:ext cx="1357604" cy="3479222"/>
          </a:xfrm>
          <a:custGeom>
            <a:avLst/>
            <a:gdLst/>
            <a:ahLst/>
            <a:cxnLst>
              <a:cxn ang="0">
                <a:pos x="wd2" y="hd2"/>
              </a:cxn>
              <a:cxn ang="5400000">
                <a:pos x="wd2" y="hd2"/>
              </a:cxn>
              <a:cxn ang="10800000">
                <a:pos x="wd2" y="hd2"/>
              </a:cxn>
              <a:cxn ang="16200000">
                <a:pos x="wd2" y="hd2"/>
              </a:cxn>
            </a:cxnLst>
            <a:rect l="0" t="0" r="r" b="b"/>
            <a:pathLst>
              <a:path w="21422" h="21578" fill="norm" stroke="1" extrusionOk="0">
                <a:moveTo>
                  <a:pt x="12978" y="78"/>
                </a:moveTo>
                <a:cubicBezTo>
                  <a:pt x="12645" y="78"/>
                  <a:pt x="12330" y="125"/>
                  <a:pt x="12075" y="202"/>
                </a:cubicBezTo>
                <a:lnTo>
                  <a:pt x="8148" y="1414"/>
                </a:lnTo>
                <a:cubicBezTo>
                  <a:pt x="7539" y="1600"/>
                  <a:pt x="7402" y="1955"/>
                  <a:pt x="7853" y="2202"/>
                </a:cubicBezTo>
                <a:cubicBezTo>
                  <a:pt x="11388" y="4202"/>
                  <a:pt x="13273" y="6558"/>
                  <a:pt x="13273" y="9006"/>
                </a:cubicBezTo>
                <a:cubicBezTo>
                  <a:pt x="13273" y="12797"/>
                  <a:pt x="8599" y="16404"/>
                  <a:pt x="804" y="18643"/>
                </a:cubicBezTo>
                <a:cubicBezTo>
                  <a:pt x="234" y="18798"/>
                  <a:pt x="38" y="19107"/>
                  <a:pt x="333" y="19354"/>
                </a:cubicBezTo>
                <a:lnTo>
                  <a:pt x="2473" y="21161"/>
                </a:lnTo>
                <a:cubicBezTo>
                  <a:pt x="2650" y="21315"/>
                  <a:pt x="3003" y="21431"/>
                  <a:pt x="3415" y="21478"/>
                </a:cubicBezTo>
                <a:cubicBezTo>
                  <a:pt x="3847" y="21524"/>
                  <a:pt x="4279" y="21493"/>
                  <a:pt x="4653" y="21393"/>
                </a:cubicBezTo>
                <a:cubicBezTo>
                  <a:pt x="15021" y="18582"/>
                  <a:pt x="21206" y="13948"/>
                  <a:pt x="21206" y="9006"/>
                </a:cubicBezTo>
                <a:cubicBezTo>
                  <a:pt x="21206" y="5878"/>
                  <a:pt x="18791" y="2874"/>
                  <a:pt x="14196" y="326"/>
                </a:cubicBezTo>
                <a:cubicBezTo>
                  <a:pt x="13960" y="194"/>
                  <a:pt x="13607" y="109"/>
                  <a:pt x="13194" y="86"/>
                </a:cubicBezTo>
                <a:cubicBezTo>
                  <a:pt x="13116" y="78"/>
                  <a:pt x="13057" y="78"/>
                  <a:pt x="12978" y="78"/>
                </a:cubicBezTo>
                <a:close/>
                <a:moveTo>
                  <a:pt x="3828" y="21578"/>
                </a:moveTo>
                <a:cubicBezTo>
                  <a:pt x="3671" y="21578"/>
                  <a:pt x="3514" y="21563"/>
                  <a:pt x="3376" y="21547"/>
                </a:cubicBezTo>
                <a:cubicBezTo>
                  <a:pt x="2905" y="21501"/>
                  <a:pt x="2493" y="21369"/>
                  <a:pt x="2277" y="21192"/>
                </a:cubicBezTo>
                <a:lnTo>
                  <a:pt x="156" y="19385"/>
                </a:lnTo>
                <a:cubicBezTo>
                  <a:pt x="-178" y="19099"/>
                  <a:pt x="38" y="18759"/>
                  <a:pt x="686" y="18574"/>
                </a:cubicBezTo>
                <a:cubicBezTo>
                  <a:pt x="8442" y="16350"/>
                  <a:pt x="13077" y="12774"/>
                  <a:pt x="13077" y="9006"/>
                </a:cubicBezTo>
                <a:cubicBezTo>
                  <a:pt x="13077" y="6573"/>
                  <a:pt x="11211" y="4233"/>
                  <a:pt x="7677" y="2248"/>
                </a:cubicBezTo>
                <a:cubicBezTo>
                  <a:pt x="7166" y="1963"/>
                  <a:pt x="7323" y="1569"/>
                  <a:pt x="8030" y="1353"/>
                </a:cubicBezTo>
                <a:lnTo>
                  <a:pt x="11957" y="140"/>
                </a:lnTo>
                <a:cubicBezTo>
                  <a:pt x="12311" y="24"/>
                  <a:pt x="12762" y="-22"/>
                  <a:pt x="13214" y="9"/>
                </a:cubicBezTo>
                <a:cubicBezTo>
                  <a:pt x="13685" y="32"/>
                  <a:pt x="14098" y="132"/>
                  <a:pt x="14353" y="279"/>
                </a:cubicBezTo>
                <a:cubicBezTo>
                  <a:pt x="18967" y="2843"/>
                  <a:pt x="21422" y="5855"/>
                  <a:pt x="21422" y="9006"/>
                </a:cubicBezTo>
                <a:cubicBezTo>
                  <a:pt x="21422" y="13979"/>
                  <a:pt x="15178" y="18636"/>
                  <a:pt x="4770" y="21454"/>
                </a:cubicBezTo>
                <a:cubicBezTo>
                  <a:pt x="4476" y="21539"/>
                  <a:pt x="4162" y="21578"/>
                  <a:pt x="3828" y="21578"/>
                </a:cubicBezTo>
                <a:close/>
              </a:path>
            </a:pathLst>
          </a:cu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635" name="Freeform: Shape 272"/>
          <p:cNvSpPr/>
          <p:nvPr/>
        </p:nvSpPr>
        <p:spPr>
          <a:xfrm>
            <a:off x="2355498" y="2934682"/>
            <a:ext cx="1576983" cy="1204106"/>
          </a:xfrm>
          <a:custGeom>
            <a:avLst/>
            <a:gdLst/>
            <a:ahLst/>
            <a:cxnLst>
              <a:cxn ang="0">
                <a:pos x="wd2" y="hd2"/>
              </a:cxn>
              <a:cxn ang="5400000">
                <a:pos x="wd2" y="hd2"/>
              </a:cxn>
              <a:cxn ang="10800000">
                <a:pos x="wd2" y="hd2"/>
              </a:cxn>
              <a:cxn ang="16200000">
                <a:pos x="wd2" y="hd2"/>
              </a:cxn>
            </a:cxnLst>
            <a:rect l="0" t="0" r="r" b="b"/>
            <a:pathLst>
              <a:path w="21482" h="21372" fill="norm" stroke="1" extrusionOk="0">
                <a:moveTo>
                  <a:pt x="16888" y="21153"/>
                </a:moveTo>
                <a:lnTo>
                  <a:pt x="21177" y="16780"/>
                </a:lnTo>
                <a:cubicBezTo>
                  <a:pt x="21533" y="16426"/>
                  <a:pt x="21584" y="15742"/>
                  <a:pt x="21296" y="15300"/>
                </a:cubicBezTo>
                <a:cubicBezTo>
                  <a:pt x="16328" y="7371"/>
                  <a:pt x="9258" y="1783"/>
                  <a:pt x="1171" y="16"/>
                </a:cubicBezTo>
                <a:cubicBezTo>
                  <a:pt x="696" y="-94"/>
                  <a:pt x="255" y="370"/>
                  <a:pt x="238" y="988"/>
                </a:cubicBezTo>
                <a:lnTo>
                  <a:pt x="1" y="8122"/>
                </a:lnTo>
                <a:cubicBezTo>
                  <a:pt x="-16" y="8652"/>
                  <a:pt x="255" y="9094"/>
                  <a:pt x="628" y="9182"/>
                </a:cubicBezTo>
                <a:cubicBezTo>
                  <a:pt x="6698" y="10728"/>
                  <a:pt x="12022" y="15013"/>
                  <a:pt x="15803" y="20998"/>
                </a:cubicBezTo>
                <a:cubicBezTo>
                  <a:pt x="16057" y="21418"/>
                  <a:pt x="16549" y="21506"/>
                  <a:pt x="16888" y="21153"/>
                </a:cubicBezTo>
                <a:close/>
              </a:path>
            </a:pathLst>
          </a:cu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636" name="Freeform: Shape 273"/>
          <p:cNvSpPr/>
          <p:nvPr/>
        </p:nvSpPr>
        <p:spPr>
          <a:xfrm>
            <a:off x="12225639" y="1185859"/>
            <a:ext cx="1576829" cy="1204014"/>
          </a:xfrm>
          <a:custGeom>
            <a:avLst/>
            <a:gdLst/>
            <a:ahLst/>
            <a:cxnLst>
              <a:cxn ang="0">
                <a:pos x="wd2" y="hd2"/>
              </a:cxn>
              <a:cxn ang="5400000">
                <a:pos x="wd2" y="hd2"/>
              </a:cxn>
              <a:cxn ang="10800000">
                <a:pos x="wd2" y="hd2"/>
              </a:cxn>
              <a:cxn ang="16200000">
                <a:pos x="wd2" y="hd2"/>
              </a:cxn>
            </a:cxnLst>
            <a:rect l="0" t="0" r="r" b="b"/>
            <a:pathLst>
              <a:path w="21480" h="21371" fill="norm" stroke="1" extrusionOk="0">
                <a:moveTo>
                  <a:pt x="16905" y="21153"/>
                </a:moveTo>
                <a:lnTo>
                  <a:pt x="21177" y="16780"/>
                </a:lnTo>
                <a:cubicBezTo>
                  <a:pt x="21516" y="16426"/>
                  <a:pt x="21584" y="15742"/>
                  <a:pt x="21313" y="15300"/>
                </a:cubicBezTo>
                <a:cubicBezTo>
                  <a:pt x="16345" y="7371"/>
                  <a:pt x="9258" y="1783"/>
                  <a:pt x="1171" y="16"/>
                </a:cubicBezTo>
                <a:cubicBezTo>
                  <a:pt x="696" y="-94"/>
                  <a:pt x="272" y="370"/>
                  <a:pt x="238" y="988"/>
                </a:cubicBezTo>
                <a:lnTo>
                  <a:pt x="1" y="8122"/>
                </a:lnTo>
                <a:cubicBezTo>
                  <a:pt x="-16" y="8652"/>
                  <a:pt x="255" y="9094"/>
                  <a:pt x="645" y="9182"/>
                </a:cubicBezTo>
                <a:cubicBezTo>
                  <a:pt x="6715" y="10728"/>
                  <a:pt x="12022" y="15013"/>
                  <a:pt x="15786" y="20976"/>
                </a:cubicBezTo>
                <a:cubicBezTo>
                  <a:pt x="16074" y="21418"/>
                  <a:pt x="16549" y="21506"/>
                  <a:pt x="16905" y="21153"/>
                </a:cubicBezTo>
                <a:close/>
              </a:path>
            </a:pathLst>
          </a:custGeom>
          <a:solidFill>
            <a:srgbClr val="E7384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637" name="Freeform: Shape 274"/>
          <p:cNvSpPr/>
          <p:nvPr/>
        </p:nvSpPr>
        <p:spPr>
          <a:xfrm>
            <a:off x="7517076" y="10716397"/>
            <a:ext cx="2684814" cy="861180"/>
          </a:xfrm>
          <a:custGeom>
            <a:avLst/>
            <a:gdLst/>
            <a:ahLst/>
            <a:cxnLst>
              <a:cxn ang="0">
                <a:pos x="wd2" y="hd2"/>
              </a:cxn>
              <a:cxn ang="5400000">
                <a:pos x="wd2" y="hd2"/>
              </a:cxn>
              <a:cxn ang="10800000">
                <a:pos x="wd2" y="hd2"/>
              </a:cxn>
              <a:cxn ang="16200000">
                <a:pos x="wd2" y="hd2"/>
              </a:cxn>
            </a:cxnLst>
            <a:rect l="0" t="0" r="r" b="b"/>
            <a:pathLst>
              <a:path w="21455" h="21395" fill="norm" stroke="1" extrusionOk="0">
                <a:moveTo>
                  <a:pt x="11394" y="8571"/>
                </a:moveTo>
                <a:cubicBezTo>
                  <a:pt x="8190" y="8571"/>
                  <a:pt x="5215" y="5543"/>
                  <a:pt x="2758" y="289"/>
                </a:cubicBezTo>
                <a:cubicBezTo>
                  <a:pt x="2519" y="-205"/>
                  <a:pt x="2190" y="-50"/>
                  <a:pt x="2011" y="629"/>
                </a:cubicBezTo>
                <a:lnTo>
                  <a:pt x="121" y="7953"/>
                </a:lnTo>
                <a:cubicBezTo>
                  <a:pt x="-78" y="8725"/>
                  <a:pt x="-28" y="9869"/>
                  <a:pt x="240" y="10456"/>
                </a:cubicBezTo>
                <a:cubicBezTo>
                  <a:pt x="3384" y="17347"/>
                  <a:pt x="7235" y="21395"/>
                  <a:pt x="11394" y="21395"/>
                </a:cubicBezTo>
                <a:cubicBezTo>
                  <a:pt x="14955" y="21395"/>
                  <a:pt x="18298" y="18398"/>
                  <a:pt x="21174" y="13206"/>
                </a:cubicBezTo>
                <a:cubicBezTo>
                  <a:pt x="21432" y="12743"/>
                  <a:pt x="21522" y="11785"/>
                  <a:pt x="21403" y="10950"/>
                </a:cubicBezTo>
                <a:lnTo>
                  <a:pt x="20129" y="2453"/>
                </a:lnTo>
                <a:cubicBezTo>
                  <a:pt x="19990" y="1495"/>
                  <a:pt x="19622" y="1155"/>
                  <a:pt x="19333" y="1680"/>
                </a:cubicBezTo>
                <a:cubicBezTo>
                  <a:pt x="17015" y="6068"/>
                  <a:pt x="14299" y="8571"/>
                  <a:pt x="11394" y="8571"/>
                </a:cubicBezTo>
                <a:close/>
              </a:path>
            </a:pathLst>
          </a:cu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638" name="Freeform: Shape 314"/>
          <p:cNvSpPr/>
          <p:nvPr/>
        </p:nvSpPr>
        <p:spPr>
          <a:xfrm>
            <a:off x="6350" y="550279"/>
            <a:ext cx="1182077" cy="32111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41" y="14931"/>
                </a:moveTo>
                <a:lnTo>
                  <a:pt x="21600" y="14998"/>
                </a:lnTo>
                <a:lnTo>
                  <a:pt x="136" y="21600"/>
                </a:lnTo>
                <a:lnTo>
                  <a:pt x="0" y="21525"/>
                </a:lnTo>
                <a:close/>
                <a:moveTo>
                  <a:pt x="21441" y="13272"/>
                </a:moveTo>
                <a:lnTo>
                  <a:pt x="21600" y="13339"/>
                </a:lnTo>
                <a:lnTo>
                  <a:pt x="136" y="19933"/>
                </a:lnTo>
                <a:lnTo>
                  <a:pt x="0" y="19866"/>
                </a:lnTo>
                <a:close/>
                <a:moveTo>
                  <a:pt x="21441" y="11613"/>
                </a:moveTo>
                <a:lnTo>
                  <a:pt x="21600" y="11680"/>
                </a:lnTo>
                <a:lnTo>
                  <a:pt x="136" y="18274"/>
                </a:lnTo>
                <a:lnTo>
                  <a:pt x="0" y="18207"/>
                </a:lnTo>
                <a:close/>
                <a:moveTo>
                  <a:pt x="21441" y="9954"/>
                </a:moveTo>
                <a:lnTo>
                  <a:pt x="21600" y="10021"/>
                </a:lnTo>
                <a:lnTo>
                  <a:pt x="136" y="16615"/>
                </a:lnTo>
                <a:lnTo>
                  <a:pt x="0" y="16548"/>
                </a:lnTo>
                <a:close/>
                <a:moveTo>
                  <a:pt x="21441" y="8295"/>
                </a:moveTo>
                <a:lnTo>
                  <a:pt x="21600" y="8362"/>
                </a:lnTo>
                <a:lnTo>
                  <a:pt x="136" y="14956"/>
                </a:lnTo>
                <a:lnTo>
                  <a:pt x="0" y="14889"/>
                </a:lnTo>
                <a:close/>
                <a:moveTo>
                  <a:pt x="21441" y="6636"/>
                </a:moveTo>
                <a:lnTo>
                  <a:pt x="21600" y="6703"/>
                </a:lnTo>
                <a:lnTo>
                  <a:pt x="136" y="13297"/>
                </a:lnTo>
                <a:lnTo>
                  <a:pt x="0" y="13230"/>
                </a:lnTo>
                <a:close/>
                <a:moveTo>
                  <a:pt x="21441" y="4977"/>
                </a:moveTo>
                <a:lnTo>
                  <a:pt x="21600" y="5044"/>
                </a:lnTo>
                <a:lnTo>
                  <a:pt x="136" y="11638"/>
                </a:lnTo>
                <a:lnTo>
                  <a:pt x="0" y="11571"/>
                </a:lnTo>
                <a:close/>
                <a:moveTo>
                  <a:pt x="21441" y="3318"/>
                </a:moveTo>
                <a:lnTo>
                  <a:pt x="21600" y="3385"/>
                </a:lnTo>
                <a:lnTo>
                  <a:pt x="136" y="9979"/>
                </a:lnTo>
                <a:lnTo>
                  <a:pt x="0" y="9912"/>
                </a:lnTo>
                <a:close/>
                <a:moveTo>
                  <a:pt x="21441" y="1651"/>
                </a:moveTo>
                <a:lnTo>
                  <a:pt x="21600" y="1726"/>
                </a:lnTo>
                <a:lnTo>
                  <a:pt x="136" y="8320"/>
                </a:lnTo>
                <a:lnTo>
                  <a:pt x="0" y="8253"/>
                </a:lnTo>
                <a:close/>
                <a:moveTo>
                  <a:pt x="21441" y="0"/>
                </a:moveTo>
                <a:lnTo>
                  <a:pt x="21600" y="59"/>
                </a:lnTo>
                <a:lnTo>
                  <a:pt x="136" y="6661"/>
                </a:lnTo>
                <a:lnTo>
                  <a:pt x="0" y="6594"/>
                </a:lnTo>
                <a:close/>
              </a:path>
            </a:pathLst>
          </a:cu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639" name="Freeform: Shape 315"/>
          <p:cNvSpPr/>
          <p:nvPr/>
        </p:nvSpPr>
        <p:spPr>
          <a:xfrm>
            <a:off x="9963684" y="6697318"/>
            <a:ext cx="1183322" cy="32099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41" y="14928"/>
                </a:moveTo>
                <a:lnTo>
                  <a:pt x="21600" y="14995"/>
                </a:lnTo>
                <a:lnTo>
                  <a:pt x="159" y="21600"/>
                </a:lnTo>
                <a:lnTo>
                  <a:pt x="0" y="21533"/>
                </a:lnTo>
                <a:close/>
                <a:moveTo>
                  <a:pt x="21441" y="13277"/>
                </a:moveTo>
                <a:lnTo>
                  <a:pt x="21600" y="13335"/>
                </a:lnTo>
                <a:lnTo>
                  <a:pt x="159" y="19940"/>
                </a:lnTo>
                <a:lnTo>
                  <a:pt x="0" y="19873"/>
                </a:lnTo>
                <a:close/>
                <a:moveTo>
                  <a:pt x="21441" y="11617"/>
                </a:moveTo>
                <a:lnTo>
                  <a:pt x="21600" y="11676"/>
                </a:lnTo>
                <a:lnTo>
                  <a:pt x="159" y="18281"/>
                </a:lnTo>
                <a:lnTo>
                  <a:pt x="0" y="18205"/>
                </a:lnTo>
                <a:close/>
                <a:moveTo>
                  <a:pt x="21441" y="9958"/>
                </a:moveTo>
                <a:lnTo>
                  <a:pt x="21600" y="10025"/>
                </a:lnTo>
                <a:lnTo>
                  <a:pt x="159" y="16613"/>
                </a:lnTo>
                <a:lnTo>
                  <a:pt x="0" y="16554"/>
                </a:lnTo>
                <a:close/>
                <a:moveTo>
                  <a:pt x="21441" y="8290"/>
                </a:moveTo>
                <a:lnTo>
                  <a:pt x="21600" y="8365"/>
                </a:lnTo>
                <a:lnTo>
                  <a:pt x="159" y="14962"/>
                </a:lnTo>
                <a:lnTo>
                  <a:pt x="0" y="14895"/>
                </a:lnTo>
                <a:close/>
                <a:moveTo>
                  <a:pt x="21441" y="6638"/>
                </a:moveTo>
                <a:lnTo>
                  <a:pt x="21600" y="6697"/>
                </a:lnTo>
                <a:lnTo>
                  <a:pt x="159" y="13294"/>
                </a:lnTo>
                <a:lnTo>
                  <a:pt x="0" y="13235"/>
                </a:lnTo>
                <a:close/>
                <a:moveTo>
                  <a:pt x="21441" y="4970"/>
                </a:moveTo>
                <a:lnTo>
                  <a:pt x="21600" y="5037"/>
                </a:lnTo>
                <a:lnTo>
                  <a:pt x="159" y="11642"/>
                </a:lnTo>
                <a:lnTo>
                  <a:pt x="0" y="11567"/>
                </a:lnTo>
                <a:close/>
                <a:moveTo>
                  <a:pt x="21441" y="3319"/>
                </a:moveTo>
                <a:lnTo>
                  <a:pt x="21600" y="3378"/>
                </a:lnTo>
                <a:lnTo>
                  <a:pt x="159" y="9974"/>
                </a:lnTo>
                <a:lnTo>
                  <a:pt x="0" y="9907"/>
                </a:lnTo>
                <a:close/>
                <a:moveTo>
                  <a:pt x="21441" y="1651"/>
                </a:moveTo>
                <a:lnTo>
                  <a:pt x="21600" y="1727"/>
                </a:lnTo>
                <a:lnTo>
                  <a:pt x="159" y="8315"/>
                </a:lnTo>
                <a:lnTo>
                  <a:pt x="0" y="8248"/>
                </a:lnTo>
                <a:close/>
                <a:moveTo>
                  <a:pt x="21441" y="0"/>
                </a:moveTo>
                <a:lnTo>
                  <a:pt x="21600" y="67"/>
                </a:lnTo>
                <a:lnTo>
                  <a:pt x="159" y="6664"/>
                </a:lnTo>
                <a:lnTo>
                  <a:pt x="0" y="6605"/>
                </a:lnTo>
                <a:close/>
              </a:path>
            </a:pathLst>
          </a:cu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pic>
        <p:nvPicPr>
          <p:cNvPr id="640" name="alumni.jpg" descr="alumni.jpg"/>
          <p:cNvPicPr>
            <a:picLocks noChangeAspect="1"/>
          </p:cNvPicPr>
          <p:nvPr>
            <p:ph type="pic" idx="21"/>
          </p:nvPr>
        </p:nvPicPr>
        <p:blipFill>
          <a:blip r:embed="rId3">
            <a:extLst/>
          </a:blip>
          <a:srcRect l="0" t="2" r="31903" b="3"/>
          <a:stretch>
            <a:fillRect/>
          </a:stretch>
        </p:blipFill>
        <p:spPr>
          <a:xfrm>
            <a:off x="5196895" y="2934803"/>
            <a:ext cx="4612423" cy="4605624"/>
          </a:xfrm>
          <a:custGeom>
            <a:avLst/>
            <a:gdLst/>
            <a:ahLst/>
            <a:cxnLst>
              <a:cxn ang="0">
                <a:pos x="wd2" y="hd2"/>
              </a:cxn>
              <a:cxn ang="5400000">
                <a:pos x="wd2" y="hd2"/>
              </a:cxn>
              <a:cxn ang="10800000">
                <a:pos x="wd2" y="hd2"/>
              </a:cxn>
              <a:cxn ang="16200000">
                <a:pos x="wd2" y="hd2"/>
              </a:cxn>
            </a:cxnLst>
            <a:rect l="0" t="0" r="r" b="b"/>
            <a:pathLst>
              <a:path w="21475" h="21586" fill="norm" stroke="1" extrusionOk="0">
                <a:moveTo>
                  <a:pt x="10857" y="2"/>
                </a:moveTo>
                <a:cubicBezTo>
                  <a:pt x="10186" y="11"/>
                  <a:pt x="9515" y="67"/>
                  <a:pt x="8848" y="137"/>
                </a:cubicBezTo>
                <a:cubicBezTo>
                  <a:pt x="6494" y="383"/>
                  <a:pt x="4904" y="1615"/>
                  <a:pt x="4406" y="4066"/>
                </a:cubicBezTo>
                <a:cubicBezTo>
                  <a:pt x="4371" y="4235"/>
                  <a:pt x="4077" y="4434"/>
                  <a:pt x="3868" y="4486"/>
                </a:cubicBezTo>
                <a:cubicBezTo>
                  <a:pt x="1839" y="4988"/>
                  <a:pt x="649" y="6271"/>
                  <a:pt x="237" y="8320"/>
                </a:cubicBezTo>
                <a:cubicBezTo>
                  <a:pt x="72" y="9137"/>
                  <a:pt x="-3" y="9954"/>
                  <a:pt x="1" y="10770"/>
                </a:cubicBezTo>
                <a:cubicBezTo>
                  <a:pt x="4" y="11585"/>
                  <a:pt x="86" y="12400"/>
                  <a:pt x="237" y="13218"/>
                </a:cubicBezTo>
                <a:cubicBezTo>
                  <a:pt x="631" y="15324"/>
                  <a:pt x="1844" y="16644"/>
                  <a:pt x="3960" y="17111"/>
                </a:cubicBezTo>
                <a:cubicBezTo>
                  <a:pt x="4192" y="17163"/>
                  <a:pt x="4453" y="17512"/>
                  <a:pt x="4517" y="17769"/>
                </a:cubicBezTo>
                <a:cubicBezTo>
                  <a:pt x="5039" y="19876"/>
                  <a:pt x="6424" y="20992"/>
                  <a:pt x="8477" y="21348"/>
                </a:cubicBezTo>
                <a:cubicBezTo>
                  <a:pt x="9242" y="21476"/>
                  <a:pt x="10024" y="21510"/>
                  <a:pt x="10801" y="21586"/>
                </a:cubicBezTo>
                <a:lnTo>
                  <a:pt x="10807" y="21493"/>
                </a:lnTo>
                <a:cubicBezTo>
                  <a:pt x="11282" y="21493"/>
                  <a:pt x="11758" y="21528"/>
                  <a:pt x="12222" y="21487"/>
                </a:cubicBezTo>
                <a:cubicBezTo>
                  <a:pt x="14941" y="21213"/>
                  <a:pt x="16460" y="20041"/>
                  <a:pt x="17039" y="17618"/>
                </a:cubicBezTo>
                <a:cubicBezTo>
                  <a:pt x="17092" y="17379"/>
                  <a:pt x="17428" y="17116"/>
                  <a:pt x="17677" y="17046"/>
                </a:cubicBezTo>
                <a:cubicBezTo>
                  <a:pt x="19608" y="16520"/>
                  <a:pt x="20774" y="15289"/>
                  <a:pt x="21197" y="13346"/>
                </a:cubicBezTo>
                <a:cubicBezTo>
                  <a:pt x="21597" y="11525"/>
                  <a:pt x="21562" y="9697"/>
                  <a:pt x="21121" y="7894"/>
                </a:cubicBezTo>
                <a:cubicBezTo>
                  <a:pt x="20698" y="6155"/>
                  <a:pt x="19626" y="4976"/>
                  <a:pt x="17869" y="4579"/>
                </a:cubicBezTo>
                <a:cubicBezTo>
                  <a:pt x="17220" y="4433"/>
                  <a:pt x="17011" y="4125"/>
                  <a:pt x="16855" y="3536"/>
                </a:cubicBezTo>
                <a:cubicBezTo>
                  <a:pt x="16472" y="2094"/>
                  <a:pt x="15578" y="1067"/>
                  <a:pt x="14175" y="524"/>
                </a:cubicBezTo>
                <a:cubicBezTo>
                  <a:pt x="13088" y="105"/>
                  <a:pt x="11974" y="-14"/>
                  <a:pt x="10857" y="2"/>
                </a:cubicBezTo>
                <a:close/>
              </a:path>
            </a:pathLst>
          </a:custGeom>
        </p:spPr>
      </p:pic>
      <p:sp>
        <p:nvSpPr>
          <p:cNvPr id="641" name="TextBox 320"/>
          <p:cNvSpPr txBox="1"/>
          <p:nvPr/>
        </p:nvSpPr>
        <p:spPr>
          <a:xfrm>
            <a:off x="424815" y="7596270"/>
            <a:ext cx="9071609" cy="1051557"/>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l" defTabSz="1828433">
              <a:defRPr spc="-211" sz="5400">
                <a:solidFill>
                  <a:srgbClr val="FFFFFF"/>
                </a:solidFill>
                <a:latin typeface="Poppins Bold"/>
                <a:ea typeface="Poppins Bold"/>
                <a:cs typeface="Poppins Bold"/>
                <a:sym typeface="Poppins Bold"/>
              </a:defRPr>
            </a:lvl1pPr>
          </a:lstStyle>
          <a:p>
            <a:pPr/>
            <a:r>
              <a:t>The methods for creating</a:t>
            </a:r>
          </a:p>
        </p:txBody>
      </p:sp>
      <p:sp>
        <p:nvSpPr>
          <p:cNvPr id="642" name="TextBox 321"/>
          <p:cNvSpPr txBox="1"/>
          <p:nvPr/>
        </p:nvSpPr>
        <p:spPr>
          <a:xfrm>
            <a:off x="1080522" y="8668039"/>
            <a:ext cx="15557921" cy="92074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1828433">
              <a:defRPr spc="-184" sz="4700">
                <a:solidFill>
                  <a:srgbClr val="FFFFFF"/>
                </a:solidFill>
                <a:latin typeface="Poppins Bold"/>
                <a:ea typeface="Poppins Bold"/>
                <a:cs typeface="Poppins Bold"/>
                <a:sym typeface="Poppins Bold"/>
              </a:defRPr>
            </a:lvl1pPr>
          </a:lstStyle>
          <a:p>
            <a:pPr/>
            <a:r>
              <a:t> Modern Educational Innovations</a:t>
            </a:r>
          </a:p>
        </p:txBody>
      </p:sp>
      <p:sp>
        <p:nvSpPr>
          <p:cNvPr id="643" name="TextBox 322"/>
          <p:cNvSpPr txBox="1"/>
          <p:nvPr/>
        </p:nvSpPr>
        <p:spPr>
          <a:xfrm>
            <a:off x="16573247" y="1785304"/>
            <a:ext cx="6735324" cy="1991359"/>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431800" indent="-431800" algn="l" defTabSz="1828433">
              <a:buSzPct val="123000"/>
              <a:buChar char="•"/>
              <a:defRPr spc="-30" sz="3400">
                <a:solidFill>
                  <a:srgbClr val="E73846"/>
                </a:solidFill>
                <a:latin typeface="Poppins Bold"/>
                <a:ea typeface="Poppins Bold"/>
                <a:cs typeface="Poppins Bold"/>
                <a:sym typeface="Poppins Bold"/>
              </a:defRPr>
            </a:lvl1pPr>
          </a:lstStyle>
          <a:p>
            <a:pPr/>
            <a:r>
              <a:t>The process of developing innovation in learning management</a:t>
            </a:r>
          </a:p>
        </p:txBody>
      </p:sp>
      <p:grpSp>
        <p:nvGrpSpPr>
          <p:cNvPr id="646" name="Group">
            <a:hlinkClick r:id="rId4" invalidUrl="" action="ppaction://hlinksldjump" tgtFrame="" tooltip="" history="1" highlightClick="0" endSnd="0"/>
          </p:cNvPr>
          <p:cNvGrpSpPr/>
          <p:nvPr/>
        </p:nvGrpSpPr>
        <p:grpSpPr>
          <a:xfrm>
            <a:off x="16615196" y="4139200"/>
            <a:ext cx="6375809" cy="3429149"/>
            <a:chOff x="0" y="0"/>
            <a:chExt cx="6375808" cy="3429148"/>
          </a:xfrm>
        </p:grpSpPr>
        <p:sp>
          <p:nvSpPr>
            <p:cNvPr id="644" name="TextBox 324"/>
            <p:cNvSpPr txBox="1"/>
            <p:nvPr/>
          </p:nvSpPr>
          <p:spPr>
            <a:xfrm>
              <a:off x="0" y="-1"/>
              <a:ext cx="5890262" cy="6959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marL="431800" indent="-431800" algn="l" defTabSz="1828433">
                <a:buSzPct val="123000"/>
                <a:buChar char="•"/>
                <a:defRPr spc="-30" sz="3400">
                  <a:solidFill>
                    <a:srgbClr val="E73846"/>
                  </a:solidFill>
                  <a:latin typeface="Poppins Bold"/>
                  <a:ea typeface="Poppins Bold"/>
                  <a:cs typeface="Poppins Bold"/>
                  <a:sym typeface="Poppins Bold"/>
                </a:defRPr>
              </a:lvl1pPr>
            </a:lstStyle>
            <a:p>
              <a:pPr/>
              <a:r>
                <a:t>Case study 1</a:t>
              </a:r>
            </a:p>
          </p:txBody>
        </p:sp>
        <p:sp>
          <p:nvSpPr>
            <p:cNvPr id="645" name="TextBox 325"/>
            <p:cNvSpPr txBox="1"/>
            <p:nvPr/>
          </p:nvSpPr>
          <p:spPr>
            <a:xfrm>
              <a:off x="485544" y="832000"/>
              <a:ext cx="5890265" cy="25971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defTabSz="1828433">
                <a:defRPr spc="-22" sz="2700">
                  <a:solidFill>
                    <a:srgbClr val="747A94"/>
                  </a:solidFill>
                  <a:latin typeface="Poppins Regular"/>
                  <a:ea typeface="Poppins Regular"/>
                  <a:cs typeface="Poppins Regular"/>
                  <a:sym typeface="Poppins Regular"/>
                </a:defRPr>
              </a:lvl1pPr>
            </a:lstStyle>
            <a:p>
              <a:pPr/>
              <a:r>
                <a:t>The Development of Information Technology System for Academic Administration in School under Prachuapkhirikhan Secondary Educational Service Area Office</a:t>
              </a:r>
            </a:p>
          </p:txBody>
        </p:sp>
      </p:grpSp>
      <p:sp>
        <p:nvSpPr>
          <p:cNvPr id="647" name="Freeform: Shape 328"/>
          <p:cNvSpPr/>
          <p:nvPr/>
        </p:nvSpPr>
        <p:spPr>
          <a:xfrm>
            <a:off x="20213096" y="11148506"/>
            <a:ext cx="2771888" cy="25650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41" y="4341"/>
                </a:moveTo>
                <a:cubicBezTo>
                  <a:pt x="19650" y="4341"/>
                  <a:pt x="20339" y="4393"/>
                  <a:pt x="21018" y="4498"/>
                </a:cubicBezTo>
                <a:cubicBezTo>
                  <a:pt x="21241" y="4530"/>
                  <a:pt x="21445" y="4351"/>
                  <a:pt x="21445" y="4110"/>
                </a:cubicBezTo>
                <a:lnTo>
                  <a:pt x="21600" y="577"/>
                </a:lnTo>
                <a:cubicBezTo>
                  <a:pt x="21600" y="367"/>
                  <a:pt x="21454" y="178"/>
                  <a:pt x="21260" y="147"/>
                </a:cubicBezTo>
                <a:cubicBezTo>
                  <a:pt x="20504" y="52"/>
                  <a:pt x="19727" y="0"/>
                  <a:pt x="18941" y="0"/>
                </a:cubicBezTo>
                <a:cubicBezTo>
                  <a:pt x="8481" y="0"/>
                  <a:pt x="0" y="9164"/>
                  <a:pt x="0" y="20478"/>
                </a:cubicBezTo>
                <a:cubicBezTo>
                  <a:pt x="0" y="20856"/>
                  <a:pt x="10" y="21233"/>
                  <a:pt x="29" y="21600"/>
                </a:cubicBezTo>
                <a:lnTo>
                  <a:pt x="4066" y="21600"/>
                </a:lnTo>
                <a:cubicBezTo>
                  <a:pt x="4037" y="21233"/>
                  <a:pt x="4027" y="20856"/>
                  <a:pt x="4027" y="20478"/>
                </a:cubicBezTo>
                <a:cubicBezTo>
                  <a:pt x="4027" y="11565"/>
                  <a:pt x="10703" y="4341"/>
                  <a:pt x="18941" y="4341"/>
                </a:cubicBezTo>
                <a:close/>
              </a:path>
            </a:pathLst>
          </a:custGeom>
          <a:solidFill>
            <a:srgbClr val="E7384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grpSp>
        <p:nvGrpSpPr>
          <p:cNvPr id="650" name="Group">
            <a:hlinkClick r:id="rId5" invalidUrl="" action="ppaction://hlinksldjump" tgtFrame="" tooltip="" history="1" highlightClick="0" endSnd="0"/>
          </p:cNvPr>
          <p:cNvGrpSpPr/>
          <p:nvPr/>
        </p:nvGrpSpPr>
        <p:grpSpPr>
          <a:xfrm>
            <a:off x="16615196" y="7954295"/>
            <a:ext cx="7220868" cy="3405740"/>
            <a:chOff x="0" y="0"/>
            <a:chExt cx="7220866" cy="3405738"/>
          </a:xfrm>
        </p:grpSpPr>
        <p:sp>
          <p:nvSpPr>
            <p:cNvPr id="648" name="TextBox 326"/>
            <p:cNvSpPr txBox="1"/>
            <p:nvPr/>
          </p:nvSpPr>
          <p:spPr>
            <a:xfrm>
              <a:off x="0" y="-1"/>
              <a:ext cx="5890262" cy="6959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marL="431800" indent="-431800" algn="l" defTabSz="1828433">
                <a:buSzPct val="123000"/>
                <a:buChar char="•"/>
                <a:defRPr spc="-30" sz="3400">
                  <a:solidFill>
                    <a:srgbClr val="E73846"/>
                  </a:solidFill>
                  <a:latin typeface="Poppins Bold"/>
                  <a:ea typeface="Poppins Bold"/>
                  <a:cs typeface="Poppins Bold"/>
                  <a:sym typeface="Poppins Bold"/>
                </a:defRPr>
              </a:lvl1pPr>
            </a:lstStyle>
            <a:p>
              <a:pPr/>
              <a:r>
                <a:t>Case study 2</a:t>
              </a:r>
            </a:p>
          </p:txBody>
        </p:sp>
        <p:sp>
          <p:nvSpPr>
            <p:cNvPr id="649" name="TextBox 325"/>
            <p:cNvSpPr txBox="1"/>
            <p:nvPr/>
          </p:nvSpPr>
          <p:spPr>
            <a:xfrm>
              <a:off x="485544" y="808590"/>
              <a:ext cx="6735323" cy="25971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defTabSz="1828433">
                <a:defRPr spc="-22" sz="2700">
                  <a:solidFill>
                    <a:srgbClr val="747A94"/>
                  </a:solidFill>
                  <a:latin typeface="Poppins Regular"/>
                  <a:ea typeface="Poppins Regular"/>
                  <a:cs typeface="Poppins Regular"/>
                  <a:sym typeface="Poppins Regular"/>
                </a:defRPr>
              </a:lvl1pPr>
            </a:lstStyle>
            <a:p>
              <a:pPr/>
              <a:r>
                <a:t>ICT System Administration for Facilitating Performance Appraisal of Government Teachers and Educational Personnel Under the Office of the Basic Education Commission</a:t>
              </a:r>
            </a:p>
          </p:txBody>
        </p:sp>
      </p:grpSp>
      <p:sp>
        <p:nvSpPr>
          <p:cNvPr id="651" name="วิธีการสร้างนวัตกรรมทางการศึกษาสมัยใหม่"/>
          <p:cNvSpPr txBox="1"/>
          <p:nvPr/>
        </p:nvSpPr>
        <p:spPr>
          <a:xfrm>
            <a:off x="519267" y="1134022"/>
            <a:ext cx="9795155" cy="1146558"/>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spAutoFit/>
          </a:bodyPr>
          <a:lstStyle>
            <a:lvl1pPr algn="l" defTabSz="1828433">
              <a:defRPr b="1" sz="6400">
                <a:solidFill>
                  <a:srgbClr val="FFFFFF"/>
                </a:solidFill>
                <a:latin typeface="TH Sarabun New"/>
                <a:ea typeface="TH Sarabun New"/>
                <a:cs typeface="TH Sarabun New"/>
                <a:sym typeface="TH Sarabun New"/>
              </a:defRPr>
            </a:lvl1pPr>
          </a:lstStyle>
          <a:p>
            <a:pPr/>
            <a:r>
              <a:t>วิธีการสร้างนวัตกรรมทางการศึกษาสมัยใหม่</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5" name="Freeform: Shape 232"/>
          <p:cNvSpPr/>
          <p:nvPr/>
        </p:nvSpPr>
        <p:spPr>
          <a:xfrm>
            <a:off x="10083" y="3460"/>
            <a:ext cx="11138163" cy="13709080"/>
          </a:xfrm>
          <a:prstGeom prst="rect">
            <a:avLst/>
          </a:prstGeom>
          <a:solidFill>
            <a:srgbClr val="E7384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grpSp>
        <p:nvGrpSpPr>
          <p:cNvPr id="663" name="Group"/>
          <p:cNvGrpSpPr/>
          <p:nvPr/>
        </p:nvGrpSpPr>
        <p:grpSpPr>
          <a:xfrm>
            <a:off x="11608475" y="2705992"/>
            <a:ext cx="2298865" cy="4046860"/>
            <a:chOff x="0" y="0"/>
            <a:chExt cx="2298864" cy="4046859"/>
          </a:xfrm>
        </p:grpSpPr>
        <p:sp>
          <p:nvSpPr>
            <p:cNvPr id="656" name="Freeform: Shape 252"/>
            <p:cNvSpPr/>
            <p:nvPr/>
          </p:nvSpPr>
          <p:spPr>
            <a:xfrm>
              <a:off x="0" y="0"/>
              <a:ext cx="2298865" cy="40468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796" y="21600"/>
                  </a:moveTo>
                  <a:lnTo>
                    <a:pt x="1813" y="21600"/>
                  </a:lnTo>
                  <a:cubicBezTo>
                    <a:pt x="813" y="21600"/>
                    <a:pt x="0" y="21208"/>
                    <a:pt x="0" y="20727"/>
                  </a:cubicBezTo>
                  <a:lnTo>
                    <a:pt x="0" y="873"/>
                  </a:lnTo>
                  <a:cubicBezTo>
                    <a:pt x="0" y="392"/>
                    <a:pt x="813" y="0"/>
                    <a:pt x="1813" y="0"/>
                  </a:cubicBezTo>
                  <a:lnTo>
                    <a:pt x="19796" y="0"/>
                  </a:lnTo>
                  <a:cubicBezTo>
                    <a:pt x="20795" y="0"/>
                    <a:pt x="21600" y="392"/>
                    <a:pt x="21600" y="873"/>
                  </a:cubicBezTo>
                  <a:lnTo>
                    <a:pt x="21600" y="20727"/>
                  </a:lnTo>
                  <a:cubicBezTo>
                    <a:pt x="21600" y="21208"/>
                    <a:pt x="20795" y="21600"/>
                    <a:pt x="19796" y="21600"/>
                  </a:cubicBezTo>
                  <a:close/>
                </a:path>
              </a:pathLst>
            </a:custGeom>
            <a:solidFill>
              <a:srgbClr val="A8DAD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657" name="Freeform: Shape 316"/>
            <p:cNvSpPr/>
            <p:nvPr/>
          </p:nvSpPr>
          <p:spPr>
            <a:xfrm>
              <a:off x="891493" y="118907"/>
              <a:ext cx="534709" cy="1723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044" y="15800"/>
                  </a:moveTo>
                  <a:lnTo>
                    <a:pt x="20424" y="15800"/>
                  </a:lnTo>
                  <a:cubicBezTo>
                    <a:pt x="21069" y="15800"/>
                    <a:pt x="21600" y="16778"/>
                    <a:pt x="21600" y="18050"/>
                  </a:cubicBezTo>
                  <a:cubicBezTo>
                    <a:pt x="21600" y="19322"/>
                    <a:pt x="21069" y="20300"/>
                    <a:pt x="20424" y="20300"/>
                  </a:cubicBezTo>
                  <a:lnTo>
                    <a:pt x="6044" y="20300"/>
                  </a:lnTo>
                  <a:cubicBezTo>
                    <a:pt x="5361" y="20300"/>
                    <a:pt x="4830" y="19322"/>
                    <a:pt x="4830" y="18050"/>
                  </a:cubicBezTo>
                  <a:cubicBezTo>
                    <a:pt x="4830" y="16778"/>
                    <a:pt x="5361" y="15800"/>
                    <a:pt x="6044" y="15800"/>
                  </a:cubicBezTo>
                  <a:close/>
                  <a:moveTo>
                    <a:pt x="1350" y="14500"/>
                  </a:moveTo>
                  <a:cubicBezTo>
                    <a:pt x="2100" y="14500"/>
                    <a:pt x="2700" y="16078"/>
                    <a:pt x="2700" y="18050"/>
                  </a:cubicBezTo>
                  <a:cubicBezTo>
                    <a:pt x="2700" y="20022"/>
                    <a:pt x="2100" y="21600"/>
                    <a:pt x="1350" y="21600"/>
                  </a:cubicBezTo>
                  <a:cubicBezTo>
                    <a:pt x="600" y="21600"/>
                    <a:pt x="0" y="20022"/>
                    <a:pt x="0" y="18050"/>
                  </a:cubicBezTo>
                  <a:cubicBezTo>
                    <a:pt x="0" y="16078"/>
                    <a:pt x="600" y="14500"/>
                    <a:pt x="1350" y="14500"/>
                  </a:cubicBezTo>
                  <a:close/>
                  <a:moveTo>
                    <a:pt x="13328" y="0"/>
                  </a:moveTo>
                  <a:cubicBezTo>
                    <a:pt x="13927" y="0"/>
                    <a:pt x="14413" y="1279"/>
                    <a:pt x="14413" y="2951"/>
                  </a:cubicBezTo>
                  <a:cubicBezTo>
                    <a:pt x="14413" y="4623"/>
                    <a:pt x="13927" y="6000"/>
                    <a:pt x="13328" y="6000"/>
                  </a:cubicBezTo>
                  <a:cubicBezTo>
                    <a:pt x="12655" y="6000"/>
                    <a:pt x="12169" y="4623"/>
                    <a:pt x="12169" y="2951"/>
                  </a:cubicBezTo>
                  <a:cubicBezTo>
                    <a:pt x="12169" y="1279"/>
                    <a:pt x="12655" y="0"/>
                    <a:pt x="13328" y="0"/>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658" name="Freeform: Shape 256"/>
            <p:cNvSpPr/>
            <p:nvPr/>
          </p:nvSpPr>
          <p:spPr>
            <a:xfrm>
              <a:off x="1000693" y="3649434"/>
              <a:ext cx="359612" cy="3064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72" y="21600"/>
                  </a:moveTo>
                  <a:cubicBezTo>
                    <a:pt x="4794" y="21600"/>
                    <a:pt x="0" y="16775"/>
                    <a:pt x="0" y="10828"/>
                  </a:cubicBezTo>
                  <a:cubicBezTo>
                    <a:pt x="0" y="4881"/>
                    <a:pt x="4794" y="0"/>
                    <a:pt x="10772" y="0"/>
                  </a:cubicBezTo>
                  <a:cubicBezTo>
                    <a:pt x="16750" y="0"/>
                    <a:pt x="21600" y="4881"/>
                    <a:pt x="21600" y="10828"/>
                  </a:cubicBezTo>
                  <a:cubicBezTo>
                    <a:pt x="21600" y="16775"/>
                    <a:pt x="16750" y="21600"/>
                    <a:pt x="10772" y="21600"/>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659" name="Freeform: Shape 257"/>
            <p:cNvSpPr/>
            <p:nvPr/>
          </p:nvSpPr>
          <p:spPr>
            <a:xfrm>
              <a:off x="993163" y="3643848"/>
              <a:ext cx="373732" cy="3184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0" y="0"/>
                    <a:pt x="0" y="4806"/>
                    <a:pt x="0" y="10800"/>
                  </a:cubicBezTo>
                  <a:cubicBezTo>
                    <a:pt x="0" y="16794"/>
                    <a:pt x="4830" y="21600"/>
                    <a:pt x="10800" y="21600"/>
                  </a:cubicBezTo>
                  <a:cubicBezTo>
                    <a:pt x="16770" y="21600"/>
                    <a:pt x="21600" y="16794"/>
                    <a:pt x="21600" y="10800"/>
                  </a:cubicBezTo>
                  <a:cubicBezTo>
                    <a:pt x="21600" y="4806"/>
                    <a:pt x="16770" y="0"/>
                    <a:pt x="10800" y="0"/>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660" name="Freeform: Shape 258"/>
            <p:cNvSpPr/>
            <p:nvPr/>
          </p:nvSpPr>
          <p:spPr>
            <a:xfrm>
              <a:off x="75311" y="486803"/>
              <a:ext cx="2130359" cy="3082828"/>
            </a:xfrm>
            <a:prstGeom prst="rect">
              <a:avLst/>
            </a:prstGeom>
            <a:solidFill>
              <a:srgbClr val="FFFFFF"/>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661" name="Freeform: Shape 317"/>
            <p:cNvSpPr/>
            <p:nvPr/>
          </p:nvSpPr>
          <p:spPr>
            <a:xfrm>
              <a:off x="185453" y="657584"/>
              <a:ext cx="173216" cy="25688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58" y="20372"/>
                  </a:moveTo>
                  <a:cubicBezTo>
                    <a:pt x="16813" y="20372"/>
                    <a:pt x="21600" y="20646"/>
                    <a:pt x="21600" y="20986"/>
                  </a:cubicBezTo>
                  <a:cubicBezTo>
                    <a:pt x="21600" y="21326"/>
                    <a:pt x="16813" y="21600"/>
                    <a:pt x="10858" y="21600"/>
                  </a:cubicBezTo>
                  <a:cubicBezTo>
                    <a:pt x="4904" y="21600"/>
                    <a:pt x="0" y="21326"/>
                    <a:pt x="0" y="20986"/>
                  </a:cubicBezTo>
                  <a:cubicBezTo>
                    <a:pt x="0" y="20646"/>
                    <a:pt x="4904" y="20372"/>
                    <a:pt x="10858" y="20372"/>
                  </a:cubicBezTo>
                  <a:close/>
                  <a:moveTo>
                    <a:pt x="10858" y="16655"/>
                  </a:moveTo>
                  <a:cubicBezTo>
                    <a:pt x="16813" y="16655"/>
                    <a:pt x="21600" y="16928"/>
                    <a:pt x="21600" y="17269"/>
                  </a:cubicBezTo>
                  <a:cubicBezTo>
                    <a:pt x="21600" y="17609"/>
                    <a:pt x="16813" y="17889"/>
                    <a:pt x="10858" y="17889"/>
                  </a:cubicBezTo>
                  <a:cubicBezTo>
                    <a:pt x="4904" y="17889"/>
                    <a:pt x="0" y="17609"/>
                    <a:pt x="0" y="17269"/>
                  </a:cubicBezTo>
                  <a:cubicBezTo>
                    <a:pt x="0" y="16928"/>
                    <a:pt x="4904" y="16655"/>
                    <a:pt x="10858" y="16655"/>
                  </a:cubicBezTo>
                  <a:close/>
                  <a:moveTo>
                    <a:pt x="10858" y="12783"/>
                  </a:moveTo>
                  <a:cubicBezTo>
                    <a:pt x="16813" y="12783"/>
                    <a:pt x="21600" y="13056"/>
                    <a:pt x="21600" y="13397"/>
                  </a:cubicBezTo>
                  <a:cubicBezTo>
                    <a:pt x="21600" y="13744"/>
                    <a:pt x="16813" y="14011"/>
                    <a:pt x="10858" y="14011"/>
                  </a:cubicBezTo>
                  <a:cubicBezTo>
                    <a:pt x="4904" y="14011"/>
                    <a:pt x="0" y="13744"/>
                    <a:pt x="0" y="13397"/>
                  </a:cubicBezTo>
                  <a:cubicBezTo>
                    <a:pt x="0" y="13056"/>
                    <a:pt x="4904" y="12783"/>
                    <a:pt x="10858" y="12783"/>
                  </a:cubicBezTo>
                  <a:close/>
                  <a:moveTo>
                    <a:pt x="10858" y="0"/>
                  </a:moveTo>
                  <a:cubicBezTo>
                    <a:pt x="16813" y="0"/>
                    <a:pt x="21600" y="280"/>
                    <a:pt x="21600" y="621"/>
                  </a:cubicBezTo>
                  <a:cubicBezTo>
                    <a:pt x="21600" y="961"/>
                    <a:pt x="16813" y="1241"/>
                    <a:pt x="10858" y="1241"/>
                  </a:cubicBezTo>
                  <a:cubicBezTo>
                    <a:pt x="4904" y="1241"/>
                    <a:pt x="0" y="961"/>
                    <a:pt x="0" y="621"/>
                  </a:cubicBezTo>
                  <a:cubicBezTo>
                    <a:pt x="0" y="280"/>
                    <a:pt x="4904" y="0"/>
                    <a:pt x="10858" y="0"/>
                  </a:cubicBezTo>
                  <a:close/>
                </a:path>
              </a:pathLst>
            </a:custGeom>
            <a:solidFill>
              <a:srgbClr val="457B9D"/>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sp>
          <p:nvSpPr>
            <p:cNvPr id="662" name="Freeform: Shape 318"/>
            <p:cNvSpPr/>
            <p:nvPr/>
          </p:nvSpPr>
          <p:spPr>
            <a:xfrm>
              <a:off x="185453" y="679131"/>
              <a:ext cx="1910075" cy="2889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8" y="20544"/>
                  </a:moveTo>
                  <a:lnTo>
                    <a:pt x="21462" y="20544"/>
                  </a:lnTo>
                  <a:lnTo>
                    <a:pt x="21462" y="21600"/>
                  </a:lnTo>
                  <a:lnTo>
                    <a:pt x="128" y="21600"/>
                  </a:lnTo>
                  <a:close/>
                  <a:moveTo>
                    <a:pt x="3427" y="18104"/>
                  </a:moveTo>
                  <a:lnTo>
                    <a:pt x="20887" y="18104"/>
                  </a:lnTo>
                  <a:cubicBezTo>
                    <a:pt x="21281" y="18104"/>
                    <a:pt x="21600" y="18276"/>
                    <a:pt x="21600" y="18495"/>
                  </a:cubicBezTo>
                  <a:cubicBezTo>
                    <a:pt x="21600" y="18714"/>
                    <a:pt x="21281" y="18886"/>
                    <a:pt x="20887" y="18886"/>
                  </a:cubicBezTo>
                  <a:lnTo>
                    <a:pt x="3427" y="18886"/>
                  </a:lnTo>
                  <a:cubicBezTo>
                    <a:pt x="3044" y="18886"/>
                    <a:pt x="2725" y="18714"/>
                    <a:pt x="2725" y="18495"/>
                  </a:cubicBezTo>
                  <a:cubicBezTo>
                    <a:pt x="2725" y="18276"/>
                    <a:pt x="3044" y="18104"/>
                    <a:pt x="3427" y="18104"/>
                  </a:cubicBezTo>
                  <a:close/>
                  <a:moveTo>
                    <a:pt x="3427" y="14800"/>
                  </a:moveTo>
                  <a:lnTo>
                    <a:pt x="20887" y="14800"/>
                  </a:lnTo>
                  <a:cubicBezTo>
                    <a:pt x="21281" y="14800"/>
                    <a:pt x="21600" y="14977"/>
                    <a:pt x="21600" y="15190"/>
                  </a:cubicBezTo>
                  <a:cubicBezTo>
                    <a:pt x="21600" y="15409"/>
                    <a:pt x="21281" y="15587"/>
                    <a:pt x="20887" y="15587"/>
                  </a:cubicBezTo>
                  <a:lnTo>
                    <a:pt x="3427" y="15587"/>
                  </a:lnTo>
                  <a:cubicBezTo>
                    <a:pt x="3044" y="15587"/>
                    <a:pt x="2725" y="15409"/>
                    <a:pt x="2725" y="15190"/>
                  </a:cubicBezTo>
                  <a:cubicBezTo>
                    <a:pt x="2725" y="14977"/>
                    <a:pt x="3044" y="14800"/>
                    <a:pt x="3427" y="14800"/>
                  </a:cubicBezTo>
                  <a:close/>
                  <a:moveTo>
                    <a:pt x="702" y="12855"/>
                  </a:moveTo>
                  <a:lnTo>
                    <a:pt x="20887" y="12855"/>
                  </a:lnTo>
                  <a:cubicBezTo>
                    <a:pt x="21281" y="12855"/>
                    <a:pt x="21600" y="13027"/>
                    <a:pt x="21600" y="13246"/>
                  </a:cubicBezTo>
                  <a:cubicBezTo>
                    <a:pt x="21600" y="13459"/>
                    <a:pt x="21281" y="13636"/>
                    <a:pt x="20887" y="13636"/>
                  </a:cubicBezTo>
                  <a:lnTo>
                    <a:pt x="702" y="13636"/>
                  </a:lnTo>
                  <a:cubicBezTo>
                    <a:pt x="319" y="13636"/>
                    <a:pt x="0" y="13459"/>
                    <a:pt x="0" y="13246"/>
                  </a:cubicBezTo>
                  <a:cubicBezTo>
                    <a:pt x="0" y="13027"/>
                    <a:pt x="319" y="12855"/>
                    <a:pt x="702" y="12855"/>
                  </a:cubicBezTo>
                  <a:close/>
                  <a:moveTo>
                    <a:pt x="3427" y="11358"/>
                  </a:moveTo>
                  <a:lnTo>
                    <a:pt x="20887" y="11358"/>
                  </a:lnTo>
                  <a:cubicBezTo>
                    <a:pt x="21281" y="11358"/>
                    <a:pt x="21600" y="11535"/>
                    <a:pt x="21600" y="11748"/>
                  </a:cubicBezTo>
                  <a:cubicBezTo>
                    <a:pt x="21600" y="11968"/>
                    <a:pt x="21281" y="12139"/>
                    <a:pt x="20887" y="12139"/>
                  </a:cubicBezTo>
                  <a:lnTo>
                    <a:pt x="3427" y="12139"/>
                  </a:lnTo>
                  <a:cubicBezTo>
                    <a:pt x="3044" y="12139"/>
                    <a:pt x="2725" y="11968"/>
                    <a:pt x="2725" y="11748"/>
                  </a:cubicBezTo>
                  <a:cubicBezTo>
                    <a:pt x="2725" y="11535"/>
                    <a:pt x="3044" y="11358"/>
                    <a:pt x="3427" y="11358"/>
                  </a:cubicBezTo>
                  <a:close/>
                  <a:moveTo>
                    <a:pt x="0" y="2434"/>
                  </a:moveTo>
                  <a:lnTo>
                    <a:pt x="21323" y="2434"/>
                  </a:lnTo>
                  <a:lnTo>
                    <a:pt x="21323" y="10081"/>
                  </a:lnTo>
                  <a:lnTo>
                    <a:pt x="0" y="10081"/>
                  </a:lnTo>
                  <a:close/>
                  <a:moveTo>
                    <a:pt x="3427" y="0"/>
                  </a:moveTo>
                  <a:lnTo>
                    <a:pt x="20887" y="0"/>
                  </a:lnTo>
                  <a:cubicBezTo>
                    <a:pt x="21281" y="0"/>
                    <a:pt x="21600" y="172"/>
                    <a:pt x="21600" y="391"/>
                  </a:cubicBezTo>
                  <a:cubicBezTo>
                    <a:pt x="21600" y="604"/>
                    <a:pt x="21281" y="781"/>
                    <a:pt x="20887" y="781"/>
                  </a:cubicBezTo>
                  <a:lnTo>
                    <a:pt x="3427" y="781"/>
                  </a:lnTo>
                  <a:cubicBezTo>
                    <a:pt x="3044" y="781"/>
                    <a:pt x="2725" y="604"/>
                    <a:pt x="2725" y="391"/>
                  </a:cubicBezTo>
                  <a:cubicBezTo>
                    <a:pt x="2725" y="172"/>
                    <a:pt x="3044" y="0"/>
                    <a:pt x="3427" y="0"/>
                  </a:cubicBezTo>
                  <a:close/>
                </a:path>
              </a:pathLst>
            </a:custGeom>
            <a:solidFill>
              <a:srgbClr val="A8DADC"/>
            </a:solidFill>
            <a:ln w="12700" cap="flat">
              <a:noFill/>
              <a:miter lim="400000"/>
            </a:ln>
            <a:effectLst/>
          </p:spPr>
          <p:txBody>
            <a:bodyPr wrap="square" lIns="45719" tIns="45719" rIns="45719" bIns="45719" numCol="1" anchor="ctr">
              <a:noAutofit/>
            </a:bodyPr>
            <a:lstStyle/>
            <a:p>
              <a:pPr defTabSz="1828433">
                <a:defRPr sz="1800">
                  <a:solidFill>
                    <a:srgbClr val="747A94"/>
                  </a:solidFill>
                  <a:latin typeface="Poppins Regular"/>
                  <a:ea typeface="Poppins Regular"/>
                  <a:cs typeface="Poppins Regular"/>
                  <a:sym typeface="Poppins Regular"/>
                </a:defRPr>
              </a:pPr>
            </a:p>
          </p:txBody>
        </p:sp>
      </p:grpSp>
      <p:sp>
        <p:nvSpPr>
          <p:cNvPr id="664" name="Freeform: Shape 270"/>
          <p:cNvSpPr/>
          <p:nvPr/>
        </p:nvSpPr>
        <p:spPr>
          <a:xfrm>
            <a:off x="7954529" y="1155641"/>
            <a:ext cx="2782863" cy="4372059"/>
          </a:xfrm>
          <a:custGeom>
            <a:avLst/>
            <a:gdLst/>
            <a:ahLst/>
            <a:cxnLst>
              <a:cxn ang="0">
                <a:pos x="wd2" y="hd2"/>
              </a:cxn>
              <a:cxn ang="5400000">
                <a:pos x="wd2" y="hd2"/>
              </a:cxn>
              <a:cxn ang="10800000">
                <a:pos x="wd2" y="hd2"/>
              </a:cxn>
              <a:cxn ang="16200000">
                <a:pos x="wd2" y="hd2"/>
              </a:cxn>
            </a:cxnLst>
            <a:rect l="0" t="0" r="r" b="b"/>
            <a:pathLst>
              <a:path w="21582" h="21600" fill="norm" stroke="1" extrusionOk="0">
                <a:moveTo>
                  <a:pt x="18896" y="68"/>
                </a:moveTo>
                <a:cubicBezTo>
                  <a:pt x="8536" y="68"/>
                  <a:pt x="97" y="5438"/>
                  <a:pt x="97" y="12046"/>
                </a:cubicBezTo>
                <a:cubicBezTo>
                  <a:pt x="97" y="15756"/>
                  <a:pt x="2733" y="19201"/>
                  <a:pt x="7338" y="21495"/>
                </a:cubicBezTo>
                <a:cubicBezTo>
                  <a:pt x="7474" y="21563"/>
                  <a:pt x="7686" y="21551"/>
                  <a:pt x="7802" y="21459"/>
                </a:cubicBezTo>
                <a:lnTo>
                  <a:pt x="9830" y="19847"/>
                </a:lnTo>
                <a:cubicBezTo>
                  <a:pt x="9888" y="19804"/>
                  <a:pt x="9907" y="19748"/>
                  <a:pt x="9897" y="19693"/>
                </a:cubicBezTo>
                <a:cubicBezTo>
                  <a:pt x="9888" y="19631"/>
                  <a:pt x="9849" y="19582"/>
                  <a:pt x="9772" y="19545"/>
                </a:cubicBezTo>
                <a:cubicBezTo>
                  <a:pt x="6112" y="17730"/>
                  <a:pt x="3997" y="14999"/>
                  <a:pt x="3997" y="12046"/>
                </a:cubicBezTo>
                <a:cubicBezTo>
                  <a:pt x="3997" y="6810"/>
                  <a:pt x="10679" y="2553"/>
                  <a:pt x="18896" y="2553"/>
                </a:cubicBezTo>
                <a:cubicBezTo>
                  <a:pt x="19592" y="2553"/>
                  <a:pt x="20287" y="2584"/>
                  <a:pt x="20963" y="2639"/>
                </a:cubicBezTo>
                <a:cubicBezTo>
                  <a:pt x="21059" y="2652"/>
                  <a:pt x="21156" y="2633"/>
                  <a:pt x="21223" y="2596"/>
                </a:cubicBezTo>
                <a:cubicBezTo>
                  <a:pt x="21291" y="2559"/>
                  <a:pt x="21339" y="2504"/>
                  <a:pt x="21339" y="2442"/>
                </a:cubicBezTo>
                <a:lnTo>
                  <a:pt x="21484" y="375"/>
                </a:lnTo>
                <a:cubicBezTo>
                  <a:pt x="21494" y="265"/>
                  <a:pt x="21368" y="166"/>
                  <a:pt x="21194" y="154"/>
                </a:cubicBezTo>
                <a:cubicBezTo>
                  <a:pt x="20432" y="92"/>
                  <a:pt x="19659" y="68"/>
                  <a:pt x="18896" y="68"/>
                </a:cubicBezTo>
                <a:close/>
                <a:moveTo>
                  <a:pt x="7541" y="21600"/>
                </a:moveTo>
                <a:cubicBezTo>
                  <a:pt x="7445" y="21600"/>
                  <a:pt x="7348" y="21582"/>
                  <a:pt x="7271" y="21545"/>
                </a:cubicBezTo>
                <a:cubicBezTo>
                  <a:pt x="2655" y="19238"/>
                  <a:pt x="0" y="15780"/>
                  <a:pt x="0" y="12046"/>
                </a:cubicBezTo>
                <a:cubicBezTo>
                  <a:pt x="0" y="5402"/>
                  <a:pt x="8478" y="0"/>
                  <a:pt x="18896" y="0"/>
                </a:cubicBezTo>
                <a:cubicBezTo>
                  <a:pt x="19659" y="0"/>
                  <a:pt x="20441" y="31"/>
                  <a:pt x="21204" y="92"/>
                </a:cubicBezTo>
                <a:cubicBezTo>
                  <a:pt x="21426" y="111"/>
                  <a:pt x="21600" y="234"/>
                  <a:pt x="21581" y="375"/>
                </a:cubicBezTo>
                <a:lnTo>
                  <a:pt x="21446" y="2449"/>
                </a:lnTo>
                <a:cubicBezTo>
                  <a:pt x="21436" y="2522"/>
                  <a:pt x="21378" y="2596"/>
                  <a:pt x="21291" y="2645"/>
                </a:cubicBezTo>
                <a:cubicBezTo>
                  <a:pt x="21194" y="2695"/>
                  <a:pt x="21069" y="2719"/>
                  <a:pt x="20953" y="2707"/>
                </a:cubicBezTo>
                <a:cubicBezTo>
                  <a:pt x="20268" y="2645"/>
                  <a:pt x="19582" y="2615"/>
                  <a:pt x="18896" y="2615"/>
                </a:cubicBezTo>
                <a:cubicBezTo>
                  <a:pt x="10737" y="2615"/>
                  <a:pt x="4094" y="6847"/>
                  <a:pt x="4094" y="12046"/>
                </a:cubicBezTo>
                <a:cubicBezTo>
                  <a:pt x="4094" y="14980"/>
                  <a:pt x="6189" y="17693"/>
                  <a:pt x="9830" y="19496"/>
                </a:cubicBezTo>
                <a:cubicBezTo>
                  <a:pt x="9926" y="19545"/>
                  <a:pt x="9984" y="19613"/>
                  <a:pt x="10003" y="19681"/>
                </a:cubicBezTo>
                <a:cubicBezTo>
                  <a:pt x="10013" y="19761"/>
                  <a:pt x="9974" y="19828"/>
                  <a:pt x="9907" y="19884"/>
                </a:cubicBezTo>
                <a:lnTo>
                  <a:pt x="7879" y="21495"/>
                </a:lnTo>
                <a:cubicBezTo>
                  <a:pt x="7792" y="21563"/>
                  <a:pt x="7667" y="21600"/>
                  <a:pt x="7541" y="21600"/>
                </a:cubicBezTo>
                <a:close/>
              </a:path>
            </a:pathLst>
          </a:cu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665" name="Freeform: Shape 271"/>
          <p:cNvSpPr/>
          <p:nvPr/>
        </p:nvSpPr>
        <p:spPr>
          <a:xfrm>
            <a:off x="3137890" y="9407485"/>
            <a:ext cx="1357604" cy="3479222"/>
          </a:xfrm>
          <a:custGeom>
            <a:avLst/>
            <a:gdLst/>
            <a:ahLst/>
            <a:cxnLst>
              <a:cxn ang="0">
                <a:pos x="wd2" y="hd2"/>
              </a:cxn>
              <a:cxn ang="5400000">
                <a:pos x="wd2" y="hd2"/>
              </a:cxn>
              <a:cxn ang="10800000">
                <a:pos x="wd2" y="hd2"/>
              </a:cxn>
              <a:cxn ang="16200000">
                <a:pos x="wd2" y="hd2"/>
              </a:cxn>
            </a:cxnLst>
            <a:rect l="0" t="0" r="r" b="b"/>
            <a:pathLst>
              <a:path w="21422" h="21578" fill="norm" stroke="1" extrusionOk="0">
                <a:moveTo>
                  <a:pt x="12978" y="78"/>
                </a:moveTo>
                <a:cubicBezTo>
                  <a:pt x="12645" y="78"/>
                  <a:pt x="12330" y="125"/>
                  <a:pt x="12075" y="202"/>
                </a:cubicBezTo>
                <a:lnTo>
                  <a:pt x="8148" y="1414"/>
                </a:lnTo>
                <a:cubicBezTo>
                  <a:pt x="7539" y="1600"/>
                  <a:pt x="7402" y="1955"/>
                  <a:pt x="7853" y="2202"/>
                </a:cubicBezTo>
                <a:cubicBezTo>
                  <a:pt x="11388" y="4202"/>
                  <a:pt x="13273" y="6558"/>
                  <a:pt x="13273" y="9006"/>
                </a:cubicBezTo>
                <a:cubicBezTo>
                  <a:pt x="13273" y="12797"/>
                  <a:pt x="8599" y="16404"/>
                  <a:pt x="804" y="18643"/>
                </a:cubicBezTo>
                <a:cubicBezTo>
                  <a:pt x="234" y="18798"/>
                  <a:pt x="38" y="19107"/>
                  <a:pt x="333" y="19354"/>
                </a:cubicBezTo>
                <a:lnTo>
                  <a:pt x="2473" y="21161"/>
                </a:lnTo>
                <a:cubicBezTo>
                  <a:pt x="2650" y="21315"/>
                  <a:pt x="3003" y="21431"/>
                  <a:pt x="3415" y="21478"/>
                </a:cubicBezTo>
                <a:cubicBezTo>
                  <a:pt x="3847" y="21524"/>
                  <a:pt x="4279" y="21493"/>
                  <a:pt x="4653" y="21393"/>
                </a:cubicBezTo>
                <a:cubicBezTo>
                  <a:pt x="15021" y="18582"/>
                  <a:pt x="21206" y="13948"/>
                  <a:pt x="21206" y="9006"/>
                </a:cubicBezTo>
                <a:cubicBezTo>
                  <a:pt x="21206" y="5878"/>
                  <a:pt x="18791" y="2874"/>
                  <a:pt x="14196" y="326"/>
                </a:cubicBezTo>
                <a:cubicBezTo>
                  <a:pt x="13960" y="194"/>
                  <a:pt x="13607" y="109"/>
                  <a:pt x="13194" y="86"/>
                </a:cubicBezTo>
                <a:cubicBezTo>
                  <a:pt x="13116" y="78"/>
                  <a:pt x="13057" y="78"/>
                  <a:pt x="12978" y="78"/>
                </a:cubicBezTo>
                <a:close/>
                <a:moveTo>
                  <a:pt x="3828" y="21578"/>
                </a:moveTo>
                <a:cubicBezTo>
                  <a:pt x="3671" y="21578"/>
                  <a:pt x="3514" y="21563"/>
                  <a:pt x="3376" y="21547"/>
                </a:cubicBezTo>
                <a:cubicBezTo>
                  <a:pt x="2905" y="21501"/>
                  <a:pt x="2493" y="21369"/>
                  <a:pt x="2277" y="21192"/>
                </a:cubicBezTo>
                <a:lnTo>
                  <a:pt x="156" y="19385"/>
                </a:lnTo>
                <a:cubicBezTo>
                  <a:pt x="-178" y="19099"/>
                  <a:pt x="38" y="18759"/>
                  <a:pt x="686" y="18574"/>
                </a:cubicBezTo>
                <a:cubicBezTo>
                  <a:pt x="8442" y="16350"/>
                  <a:pt x="13077" y="12774"/>
                  <a:pt x="13077" y="9006"/>
                </a:cubicBezTo>
                <a:cubicBezTo>
                  <a:pt x="13077" y="6573"/>
                  <a:pt x="11211" y="4233"/>
                  <a:pt x="7677" y="2248"/>
                </a:cubicBezTo>
                <a:cubicBezTo>
                  <a:pt x="7166" y="1963"/>
                  <a:pt x="7323" y="1569"/>
                  <a:pt x="8030" y="1353"/>
                </a:cubicBezTo>
                <a:lnTo>
                  <a:pt x="11957" y="140"/>
                </a:lnTo>
                <a:cubicBezTo>
                  <a:pt x="12311" y="24"/>
                  <a:pt x="12762" y="-22"/>
                  <a:pt x="13214" y="9"/>
                </a:cubicBezTo>
                <a:cubicBezTo>
                  <a:pt x="13685" y="32"/>
                  <a:pt x="14098" y="132"/>
                  <a:pt x="14353" y="279"/>
                </a:cubicBezTo>
                <a:cubicBezTo>
                  <a:pt x="18967" y="2843"/>
                  <a:pt x="21422" y="5855"/>
                  <a:pt x="21422" y="9006"/>
                </a:cubicBezTo>
                <a:cubicBezTo>
                  <a:pt x="21422" y="13979"/>
                  <a:pt x="15178" y="18636"/>
                  <a:pt x="4770" y="21454"/>
                </a:cubicBezTo>
                <a:cubicBezTo>
                  <a:pt x="4476" y="21539"/>
                  <a:pt x="4162" y="21578"/>
                  <a:pt x="3828" y="21578"/>
                </a:cubicBezTo>
                <a:close/>
              </a:path>
            </a:pathLst>
          </a:cu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666" name="Freeform: Shape 272"/>
          <p:cNvSpPr/>
          <p:nvPr/>
        </p:nvSpPr>
        <p:spPr>
          <a:xfrm>
            <a:off x="2355498" y="2934682"/>
            <a:ext cx="1576983" cy="1204106"/>
          </a:xfrm>
          <a:custGeom>
            <a:avLst/>
            <a:gdLst/>
            <a:ahLst/>
            <a:cxnLst>
              <a:cxn ang="0">
                <a:pos x="wd2" y="hd2"/>
              </a:cxn>
              <a:cxn ang="5400000">
                <a:pos x="wd2" y="hd2"/>
              </a:cxn>
              <a:cxn ang="10800000">
                <a:pos x="wd2" y="hd2"/>
              </a:cxn>
              <a:cxn ang="16200000">
                <a:pos x="wd2" y="hd2"/>
              </a:cxn>
            </a:cxnLst>
            <a:rect l="0" t="0" r="r" b="b"/>
            <a:pathLst>
              <a:path w="21482" h="21372" fill="norm" stroke="1" extrusionOk="0">
                <a:moveTo>
                  <a:pt x="16888" y="21153"/>
                </a:moveTo>
                <a:lnTo>
                  <a:pt x="21177" y="16780"/>
                </a:lnTo>
                <a:cubicBezTo>
                  <a:pt x="21533" y="16426"/>
                  <a:pt x="21584" y="15742"/>
                  <a:pt x="21296" y="15300"/>
                </a:cubicBezTo>
                <a:cubicBezTo>
                  <a:pt x="16328" y="7371"/>
                  <a:pt x="9258" y="1783"/>
                  <a:pt x="1171" y="16"/>
                </a:cubicBezTo>
                <a:cubicBezTo>
                  <a:pt x="696" y="-94"/>
                  <a:pt x="255" y="370"/>
                  <a:pt x="238" y="988"/>
                </a:cubicBezTo>
                <a:lnTo>
                  <a:pt x="1" y="8122"/>
                </a:lnTo>
                <a:cubicBezTo>
                  <a:pt x="-16" y="8652"/>
                  <a:pt x="255" y="9094"/>
                  <a:pt x="628" y="9182"/>
                </a:cubicBezTo>
                <a:cubicBezTo>
                  <a:pt x="6698" y="10728"/>
                  <a:pt x="12022" y="15013"/>
                  <a:pt x="15803" y="20998"/>
                </a:cubicBezTo>
                <a:cubicBezTo>
                  <a:pt x="16057" y="21418"/>
                  <a:pt x="16549" y="21506"/>
                  <a:pt x="16888" y="21153"/>
                </a:cubicBezTo>
                <a:close/>
              </a:path>
            </a:pathLst>
          </a:cu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667" name="Freeform: Shape 273"/>
          <p:cNvSpPr/>
          <p:nvPr/>
        </p:nvSpPr>
        <p:spPr>
          <a:xfrm>
            <a:off x="12225639" y="1185859"/>
            <a:ext cx="1576829" cy="1204014"/>
          </a:xfrm>
          <a:custGeom>
            <a:avLst/>
            <a:gdLst/>
            <a:ahLst/>
            <a:cxnLst>
              <a:cxn ang="0">
                <a:pos x="wd2" y="hd2"/>
              </a:cxn>
              <a:cxn ang="5400000">
                <a:pos x="wd2" y="hd2"/>
              </a:cxn>
              <a:cxn ang="10800000">
                <a:pos x="wd2" y="hd2"/>
              </a:cxn>
              <a:cxn ang="16200000">
                <a:pos x="wd2" y="hd2"/>
              </a:cxn>
            </a:cxnLst>
            <a:rect l="0" t="0" r="r" b="b"/>
            <a:pathLst>
              <a:path w="21480" h="21371" fill="norm" stroke="1" extrusionOk="0">
                <a:moveTo>
                  <a:pt x="16905" y="21153"/>
                </a:moveTo>
                <a:lnTo>
                  <a:pt x="21177" y="16780"/>
                </a:lnTo>
                <a:cubicBezTo>
                  <a:pt x="21516" y="16426"/>
                  <a:pt x="21584" y="15742"/>
                  <a:pt x="21313" y="15300"/>
                </a:cubicBezTo>
                <a:cubicBezTo>
                  <a:pt x="16345" y="7371"/>
                  <a:pt x="9258" y="1783"/>
                  <a:pt x="1171" y="16"/>
                </a:cubicBezTo>
                <a:cubicBezTo>
                  <a:pt x="696" y="-94"/>
                  <a:pt x="272" y="370"/>
                  <a:pt x="238" y="988"/>
                </a:cubicBezTo>
                <a:lnTo>
                  <a:pt x="1" y="8122"/>
                </a:lnTo>
                <a:cubicBezTo>
                  <a:pt x="-16" y="8652"/>
                  <a:pt x="255" y="9094"/>
                  <a:pt x="645" y="9182"/>
                </a:cubicBezTo>
                <a:cubicBezTo>
                  <a:pt x="6715" y="10728"/>
                  <a:pt x="12022" y="15013"/>
                  <a:pt x="15786" y="20976"/>
                </a:cubicBezTo>
                <a:cubicBezTo>
                  <a:pt x="16074" y="21418"/>
                  <a:pt x="16549" y="21506"/>
                  <a:pt x="16905" y="21153"/>
                </a:cubicBezTo>
                <a:close/>
              </a:path>
            </a:pathLst>
          </a:custGeom>
          <a:solidFill>
            <a:srgbClr val="E7384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668" name="Freeform: Shape 274"/>
          <p:cNvSpPr/>
          <p:nvPr/>
        </p:nvSpPr>
        <p:spPr>
          <a:xfrm>
            <a:off x="7517076" y="10716397"/>
            <a:ext cx="2684814" cy="861180"/>
          </a:xfrm>
          <a:custGeom>
            <a:avLst/>
            <a:gdLst/>
            <a:ahLst/>
            <a:cxnLst>
              <a:cxn ang="0">
                <a:pos x="wd2" y="hd2"/>
              </a:cxn>
              <a:cxn ang="5400000">
                <a:pos x="wd2" y="hd2"/>
              </a:cxn>
              <a:cxn ang="10800000">
                <a:pos x="wd2" y="hd2"/>
              </a:cxn>
              <a:cxn ang="16200000">
                <a:pos x="wd2" y="hd2"/>
              </a:cxn>
            </a:cxnLst>
            <a:rect l="0" t="0" r="r" b="b"/>
            <a:pathLst>
              <a:path w="21455" h="21395" fill="norm" stroke="1" extrusionOk="0">
                <a:moveTo>
                  <a:pt x="11394" y="8571"/>
                </a:moveTo>
                <a:cubicBezTo>
                  <a:pt x="8190" y="8571"/>
                  <a:pt x="5215" y="5543"/>
                  <a:pt x="2758" y="289"/>
                </a:cubicBezTo>
                <a:cubicBezTo>
                  <a:pt x="2519" y="-205"/>
                  <a:pt x="2190" y="-50"/>
                  <a:pt x="2011" y="629"/>
                </a:cubicBezTo>
                <a:lnTo>
                  <a:pt x="121" y="7953"/>
                </a:lnTo>
                <a:cubicBezTo>
                  <a:pt x="-78" y="8725"/>
                  <a:pt x="-28" y="9869"/>
                  <a:pt x="240" y="10456"/>
                </a:cubicBezTo>
                <a:cubicBezTo>
                  <a:pt x="3384" y="17347"/>
                  <a:pt x="7235" y="21395"/>
                  <a:pt x="11394" y="21395"/>
                </a:cubicBezTo>
                <a:cubicBezTo>
                  <a:pt x="14955" y="21395"/>
                  <a:pt x="18298" y="18398"/>
                  <a:pt x="21174" y="13206"/>
                </a:cubicBezTo>
                <a:cubicBezTo>
                  <a:pt x="21432" y="12743"/>
                  <a:pt x="21522" y="11785"/>
                  <a:pt x="21403" y="10950"/>
                </a:cubicBezTo>
                <a:lnTo>
                  <a:pt x="20129" y="2453"/>
                </a:lnTo>
                <a:cubicBezTo>
                  <a:pt x="19990" y="1495"/>
                  <a:pt x="19622" y="1155"/>
                  <a:pt x="19333" y="1680"/>
                </a:cubicBezTo>
                <a:cubicBezTo>
                  <a:pt x="17015" y="6068"/>
                  <a:pt x="14299" y="8571"/>
                  <a:pt x="11394" y="8571"/>
                </a:cubicBezTo>
                <a:close/>
              </a:path>
            </a:pathLst>
          </a:cu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669" name="Freeform: Shape 314"/>
          <p:cNvSpPr/>
          <p:nvPr/>
        </p:nvSpPr>
        <p:spPr>
          <a:xfrm>
            <a:off x="6350" y="550279"/>
            <a:ext cx="1182077" cy="32111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41" y="14931"/>
                </a:moveTo>
                <a:lnTo>
                  <a:pt x="21600" y="14998"/>
                </a:lnTo>
                <a:lnTo>
                  <a:pt x="136" y="21600"/>
                </a:lnTo>
                <a:lnTo>
                  <a:pt x="0" y="21525"/>
                </a:lnTo>
                <a:close/>
                <a:moveTo>
                  <a:pt x="21441" y="13272"/>
                </a:moveTo>
                <a:lnTo>
                  <a:pt x="21600" y="13339"/>
                </a:lnTo>
                <a:lnTo>
                  <a:pt x="136" y="19933"/>
                </a:lnTo>
                <a:lnTo>
                  <a:pt x="0" y="19866"/>
                </a:lnTo>
                <a:close/>
                <a:moveTo>
                  <a:pt x="21441" y="11613"/>
                </a:moveTo>
                <a:lnTo>
                  <a:pt x="21600" y="11680"/>
                </a:lnTo>
                <a:lnTo>
                  <a:pt x="136" y="18274"/>
                </a:lnTo>
                <a:lnTo>
                  <a:pt x="0" y="18207"/>
                </a:lnTo>
                <a:close/>
                <a:moveTo>
                  <a:pt x="21441" y="9954"/>
                </a:moveTo>
                <a:lnTo>
                  <a:pt x="21600" y="10021"/>
                </a:lnTo>
                <a:lnTo>
                  <a:pt x="136" y="16615"/>
                </a:lnTo>
                <a:lnTo>
                  <a:pt x="0" y="16548"/>
                </a:lnTo>
                <a:close/>
                <a:moveTo>
                  <a:pt x="21441" y="8295"/>
                </a:moveTo>
                <a:lnTo>
                  <a:pt x="21600" y="8362"/>
                </a:lnTo>
                <a:lnTo>
                  <a:pt x="136" y="14956"/>
                </a:lnTo>
                <a:lnTo>
                  <a:pt x="0" y="14889"/>
                </a:lnTo>
                <a:close/>
                <a:moveTo>
                  <a:pt x="21441" y="6636"/>
                </a:moveTo>
                <a:lnTo>
                  <a:pt x="21600" y="6703"/>
                </a:lnTo>
                <a:lnTo>
                  <a:pt x="136" y="13297"/>
                </a:lnTo>
                <a:lnTo>
                  <a:pt x="0" y="13230"/>
                </a:lnTo>
                <a:close/>
                <a:moveTo>
                  <a:pt x="21441" y="4977"/>
                </a:moveTo>
                <a:lnTo>
                  <a:pt x="21600" y="5044"/>
                </a:lnTo>
                <a:lnTo>
                  <a:pt x="136" y="11638"/>
                </a:lnTo>
                <a:lnTo>
                  <a:pt x="0" y="11571"/>
                </a:lnTo>
                <a:close/>
                <a:moveTo>
                  <a:pt x="21441" y="3318"/>
                </a:moveTo>
                <a:lnTo>
                  <a:pt x="21600" y="3385"/>
                </a:lnTo>
                <a:lnTo>
                  <a:pt x="136" y="9979"/>
                </a:lnTo>
                <a:lnTo>
                  <a:pt x="0" y="9912"/>
                </a:lnTo>
                <a:close/>
                <a:moveTo>
                  <a:pt x="21441" y="1651"/>
                </a:moveTo>
                <a:lnTo>
                  <a:pt x="21600" y="1726"/>
                </a:lnTo>
                <a:lnTo>
                  <a:pt x="136" y="8320"/>
                </a:lnTo>
                <a:lnTo>
                  <a:pt x="0" y="8253"/>
                </a:lnTo>
                <a:close/>
                <a:moveTo>
                  <a:pt x="21441" y="0"/>
                </a:moveTo>
                <a:lnTo>
                  <a:pt x="21600" y="59"/>
                </a:lnTo>
                <a:lnTo>
                  <a:pt x="136" y="6661"/>
                </a:lnTo>
                <a:lnTo>
                  <a:pt x="0" y="6594"/>
                </a:lnTo>
                <a:close/>
              </a:path>
            </a:pathLst>
          </a:cu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sp>
        <p:nvSpPr>
          <p:cNvPr id="670" name="Freeform: Shape 315"/>
          <p:cNvSpPr/>
          <p:nvPr/>
        </p:nvSpPr>
        <p:spPr>
          <a:xfrm>
            <a:off x="9963684" y="6697318"/>
            <a:ext cx="1183322" cy="32099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41" y="14928"/>
                </a:moveTo>
                <a:lnTo>
                  <a:pt x="21600" y="14995"/>
                </a:lnTo>
                <a:lnTo>
                  <a:pt x="159" y="21600"/>
                </a:lnTo>
                <a:lnTo>
                  <a:pt x="0" y="21533"/>
                </a:lnTo>
                <a:close/>
                <a:moveTo>
                  <a:pt x="21441" y="13277"/>
                </a:moveTo>
                <a:lnTo>
                  <a:pt x="21600" y="13335"/>
                </a:lnTo>
                <a:lnTo>
                  <a:pt x="159" y="19940"/>
                </a:lnTo>
                <a:lnTo>
                  <a:pt x="0" y="19873"/>
                </a:lnTo>
                <a:close/>
                <a:moveTo>
                  <a:pt x="21441" y="11617"/>
                </a:moveTo>
                <a:lnTo>
                  <a:pt x="21600" y="11676"/>
                </a:lnTo>
                <a:lnTo>
                  <a:pt x="159" y="18281"/>
                </a:lnTo>
                <a:lnTo>
                  <a:pt x="0" y="18205"/>
                </a:lnTo>
                <a:close/>
                <a:moveTo>
                  <a:pt x="21441" y="9958"/>
                </a:moveTo>
                <a:lnTo>
                  <a:pt x="21600" y="10025"/>
                </a:lnTo>
                <a:lnTo>
                  <a:pt x="159" y="16613"/>
                </a:lnTo>
                <a:lnTo>
                  <a:pt x="0" y="16554"/>
                </a:lnTo>
                <a:close/>
                <a:moveTo>
                  <a:pt x="21441" y="8290"/>
                </a:moveTo>
                <a:lnTo>
                  <a:pt x="21600" y="8365"/>
                </a:lnTo>
                <a:lnTo>
                  <a:pt x="159" y="14962"/>
                </a:lnTo>
                <a:lnTo>
                  <a:pt x="0" y="14895"/>
                </a:lnTo>
                <a:close/>
                <a:moveTo>
                  <a:pt x="21441" y="6638"/>
                </a:moveTo>
                <a:lnTo>
                  <a:pt x="21600" y="6697"/>
                </a:lnTo>
                <a:lnTo>
                  <a:pt x="159" y="13294"/>
                </a:lnTo>
                <a:lnTo>
                  <a:pt x="0" y="13235"/>
                </a:lnTo>
                <a:close/>
                <a:moveTo>
                  <a:pt x="21441" y="4970"/>
                </a:moveTo>
                <a:lnTo>
                  <a:pt x="21600" y="5037"/>
                </a:lnTo>
                <a:lnTo>
                  <a:pt x="159" y="11642"/>
                </a:lnTo>
                <a:lnTo>
                  <a:pt x="0" y="11567"/>
                </a:lnTo>
                <a:close/>
                <a:moveTo>
                  <a:pt x="21441" y="3319"/>
                </a:moveTo>
                <a:lnTo>
                  <a:pt x="21600" y="3378"/>
                </a:lnTo>
                <a:lnTo>
                  <a:pt x="159" y="9974"/>
                </a:lnTo>
                <a:lnTo>
                  <a:pt x="0" y="9907"/>
                </a:lnTo>
                <a:close/>
                <a:moveTo>
                  <a:pt x="21441" y="1651"/>
                </a:moveTo>
                <a:lnTo>
                  <a:pt x="21600" y="1727"/>
                </a:lnTo>
                <a:lnTo>
                  <a:pt x="159" y="8315"/>
                </a:lnTo>
                <a:lnTo>
                  <a:pt x="0" y="8248"/>
                </a:lnTo>
                <a:close/>
                <a:moveTo>
                  <a:pt x="21441" y="0"/>
                </a:moveTo>
                <a:lnTo>
                  <a:pt x="21600" y="67"/>
                </a:lnTo>
                <a:lnTo>
                  <a:pt x="159" y="6664"/>
                </a:lnTo>
                <a:lnTo>
                  <a:pt x="0" y="6605"/>
                </a:lnTo>
                <a:close/>
              </a:path>
            </a:pathLst>
          </a:custGeom>
          <a:solidFill>
            <a:srgbClr val="FFFFFF"/>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pic>
        <p:nvPicPr>
          <p:cNvPr id="671" name="alumni.jpg" descr="alumni.jpg"/>
          <p:cNvPicPr>
            <a:picLocks noChangeAspect="1"/>
          </p:cNvPicPr>
          <p:nvPr>
            <p:ph type="pic" idx="21"/>
          </p:nvPr>
        </p:nvPicPr>
        <p:blipFill>
          <a:blip r:embed="rId3">
            <a:extLst/>
          </a:blip>
          <a:srcRect l="0" t="2" r="31903" b="3"/>
          <a:stretch>
            <a:fillRect/>
          </a:stretch>
        </p:blipFill>
        <p:spPr>
          <a:xfrm>
            <a:off x="5196895" y="2934803"/>
            <a:ext cx="4612423" cy="4605624"/>
          </a:xfrm>
          <a:custGeom>
            <a:avLst/>
            <a:gdLst/>
            <a:ahLst/>
            <a:cxnLst>
              <a:cxn ang="0">
                <a:pos x="wd2" y="hd2"/>
              </a:cxn>
              <a:cxn ang="5400000">
                <a:pos x="wd2" y="hd2"/>
              </a:cxn>
              <a:cxn ang="10800000">
                <a:pos x="wd2" y="hd2"/>
              </a:cxn>
              <a:cxn ang="16200000">
                <a:pos x="wd2" y="hd2"/>
              </a:cxn>
            </a:cxnLst>
            <a:rect l="0" t="0" r="r" b="b"/>
            <a:pathLst>
              <a:path w="21475" h="21586" fill="norm" stroke="1" extrusionOk="0">
                <a:moveTo>
                  <a:pt x="10857" y="2"/>
                </a:moveTo>
                <a:cubicBezTo>
                  <a:pt x="10186" y="11"/>
                  <a:pt x="9515" y="67"/>
                  <a:pt x="8848" y="137"/>
                </a:cubicBezTo>
                <a:cubicBezTo>
                  <a:pt x="6494" y="383"/>
                  <a:pt x="4904" y="1615"/>
                  <a:pt x="4406" y="4066"/>
                </a:cubicBezTo>
                <a:cubicBezTo>
                  <a:pt x="4371" y="4235"/>
                  <a:pt x="4077" y="4434"/>
                  <a:pt x="3868" y="4486"/>
                </a:cubicBezTo>
                <a:cubicBezTo>
                  <a:pt x="1839" y="4988"/>
                  <a:pt x="649" y="6271"/>
                  <a:pt x="237" y="8320"/>
                </a:cubicBezTo>
                <a:cubicBezTo>
                  <a:pt x="72" y="9137"/>
                  <a:pt x="-3" y="9954"/>
                  <a:pt x="1" y="10770"/>
                </a:cubicBezTo>
                <a:cubicBezTo>
                  <a:pt x="4" y="11585"/>
                  <a:pt x="86" y="12400"/>
                  <a:pt x="237" y="13218"/>
                </a:cubicBezTo>
                <a:cubicBezTo>
                  <a:pt x="631" y="15324"/>
                  <a:pt x="1844" y="16644"/>
                  <a:pt x="3960" y="17111"/>
                </a:cubicBezTo>
                <a:cubicBezTo>
                  <a:pt x="4192" y="17163"/>
                  <a:pt x="4453" y="17512"/>
                  <a:pt x="4517" y="17769"/>
                </a:cubicBezTo>
                <a:cubicBezTo>
                  <a:pt x="5039" y="19876"/>
                  <a:pt x="6424" y="20992"/>
                  <a:pt x="8477" y="21348"/>
                </a:cubicBezTo>
                <a:cubicBezTo>
                  <a:pt x="9242" y="21476"/>
                  <a:pt x="10024" y="21510"/>
                  <a:pt x="10801" y="21586"/>
                </a:cubicBezTo>
                <a:lnTo>
                  <a:pt x="10807" y="21493"/>
                </a:lnTo>
                <a:cubicBezTo>
                  <a:pt x="11282" y="21493"/>
                  <a:pt x="11758" y="21528"/>
                  <a:pt x="12222" y="21487"/>
                </a:cubicBezTo>
                <a:cubicBezTo>
                  <a:pt x="14941" y="21213"/>
                  <a:pt x="16460" y="20041"/>
                  <a:pt x="17039" y="17618"/>
                </a:cubicBezTo>
                <a:cubicBezTo>
                  <a:pt x="17092" y="17379"/>
                  <a:pt x="17428" y="17116"/>
                  <a:pt x="17677" y="17046"/>
                </a:cubicBezTo>
                <a:cubicBezTo>
                  <a:pt x="19608" y="16520"/>
                  <a:pt x="20774" y="15289"/>
                  <a:pt x="21197" y="13346"/>
                </a:cubicBezTo>
                <a:cubicBezTo>
                  <a:pt x="21597" y="11525"/>
                  <a:pt x="21562" y="9697"/>
                  <a:pt x="21121" y="7894"/>
                </a:cubicBezTo>
                <a:cubicBezTo>
                  <a:pt x="20698" y="6155"/>
                  <a:pt x="19626" y="4976"/>
                  <a:pt x="17869" y="4579"/>
                </a:cubicBezTo>
                <a:cubicBezTo>
                  <a:pt x="17220" y="4433"/>
                  <a:pt x="17011" y="4125"/>
                  <a:pt x="16855" y="3536"/>
                </a:cubicBezTo>
                <a:cubicBezTo>
                  <a:pt x="16472" y="2094"/>
                  <a:pt x="15578" y="1067"/>
                  <a:pt x="14175" y="524"/>
                </a:cubicBezTo>
                <a:cubicBezTo>
                  <a:pt x="13088" y="105"/>
                  <a:pt x="11974" y="-14"/>
                  <a:pt x="10857" y="2"/>
                </a:cubicBezTo>
                <a:close/>
              </a:path>
            </a:pathLst>
          </a:custGeom>
        </p:spPr>
      </p:pic>
      <p:sp>
        <p:nvSpPr>
          <p:cNvPr id="672" name="TextBox 322"/>
          <p:cNvSpPr txBox="1"/>
          <p:nvPr/>
        </p:nvSpPr>
        <p:spPr>
          <a:xfrm>
            <a:off x="14628099" y="2928047"/>
            <a:ext cx="8680471" cy="848616"/>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marL="533400" indent="-533400" algn="l" defTabSz="1828433">
              <a:lnSpc>
                <a:spcPct val="80000"/>
              </a:lnSpc>
              <a:buSzPct val="123000"/>
              <a:buChar char="•"/>
              <a:defRPr b="1" sz="4600">
                <a:solidFill>
                  <a:schemeClr val="accent5">
                    <a:hueOff val="-82419"/>
                    <a:satOff val="-9513"/>
                    <a:lumOff val="-16343"/>
                  </a:schemeClr>
                </a:solidFill>
                <a:latin typeface="TH Sarabun New"/>
                <a:ea typeface="TH Sarabun New"/>
                <a:cs typeface="TH Sarabun New"/>
                <a:sym typeface="TH Sarabun New"/>
              </a:defRPr>
            </a:lvl1pPr>
          </a:lstStyle>
          <a:p>
            <a:pPr/>
            <a:r>
              <a:t>ขั้นตอนการพัฒนานวัตกรรมการจัดการเรียนรู้</a:t>
            </a:r>
          </a:p>
        </p:txBody>
      </p:sp>
      <p:grpSp>
        <p:nvGrpSpPr>
          <p:cNvPr id="675" name="Group">
            <a:hlinkClick r:id="rId4" invalidUrl="" action="ppaction://hlinksldjump" tgtFrame="" tooltip="" history="1" highlightClick="0" endSnd="0"/>
          </p:cNvPr>
          <p:cNvGrpSpPr/>
          <p:nvPr/>
        </p:nvGrpSpPr>
        <p:grpSpPr>
          <a:xfrm>
            <a:off x="14694956" y="4800867"/>
            <a:ext cx="8272255" cy="33174"/>
            <a:chOff x="0" y="848614"/>
            <a:chExt cx="8272253" cy="33172"/>
          </a:xfrm>
        </p:grpSpPr>
        <p:sp>
          <p:nvSpPr>
            <p:cNvPr id="673" name="TextBox 324"/>
            <p:cNvSpPr/>
            <p:nvPr/>
          </p:nvSpPr>
          <p:spPr>
            <a:xfrm>
              <a:off x="0" y="848614"/>
              <a:ext cx="589026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marL="533400" indent="-533400" algn="l" defTabSz="1828433">
                <a:lnSpc>
                  <a:spcPct val="80000"/>
                </a:lnSpc>
                <a:buSzPct val="123000"/>
                <a:buChar char="•"/>
                <a:defRPr b="1" sz="4600">
                  <a:solidFill>
                    <a:schemeClr val="accent5">
                      <a:hueOff val="-82419"/>
                      <a:satOff val="-9513"/>
                      <a:lumOff val="-16343"/>
                    </a:schemeClr>
                  </a:solidFill>
                  <a:latin typeface="TH Sarabun New"/>
                  <a:ea typeface="TH Sarabun New"/>
                  <a:cs typeface="TH Sarabun New"/>
                  <a:sym typeface="TH Sarabun New"/>
                </a:defRPr>
              </a:lvl1pPr>
            </a:lstStyle>
            <a:p>
              <a:pPr/>
              <a:r>
                <a:t>Case study 1</a:t>
              </a:r>
            </a:p>
          </p:txBody>
        </p:sp>
        <p:sp>
          <p:nvSpPr>
            <p:cNvPr id="674" name="TextBox 325"/>
            <p:cNvSpPr/>
            <p:nvPr/>
          </p:nvSpPr>
          <p:spPr>
            <a:xfrm>
              <a:off x="656994" y="881787"/>
              <a:ext cx="761526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defTabSz="1828433">
                <a:lnSpc>
                  <a:spcPct val="80000"/>
                </a:lnSpc>
                <a:defRPr spc="-33" sz="4000">
                  <a:solidFill>
                    <a:srgbClr val="747A94"/>
                  </a:solidFill>
                  <a:latin typeface="TH Sarabun New"/>
                  <a:ea typeface="TH Sarabun New"/>
                  <a:cs typeface="TH Sarabun New"/>
                  <a:sym typeface="TH Sarabun New"/>
                </a:defRPr>
              </a:lvl1pPr>
            </a:lstStyle>
            <a:p>
              <a:pPr/>
              <a:r>
                <a:t>การพัฒนาระบบการจัดการเทคโนโลยีสารสนเทศเพื่อบริหารงานวิชาการของสถานศึกษา สังกัดสำนักงานเขตพื้นที่การศึกษามัธยมศึกษาประจวบคีรีขันธ์</a:t>
              </a:r>
            </a:p>
          </p:txBody>
        </p:sp>
      </p:grpSp>
      <p:sp>
        <p:nvSpPr>
          <p:cNvPr id="676" name="Freeform: Shape 328"/>
          <p:cNvSpPr/>
          <p:nvPr/>
        </p:nvSpPr>
        <p:spPr>
          <a:xfrm>
            <a:off x="20213096" y="11148506"/>
            <a:ext cx="2771888" cy="25650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41" y="4341"/>
                </a:moveTo>
                <a:cubicBezTo>
                  <a:pt x="19650" y="4341"/>
                  <a:pt x="20339" y="4393"/>
                  <a:pt x="21018" y="4498"/>
                </a:cubicBezTo>
                <a:cubicBezTo>
                  <a:pt x="21241" y="4530"/>
                  <a:pt x="21445" y="4351"/>
                  <a:pt x="21445" y="4110"/>
                </a:cubicBezTo>
                <a:lnTo>
                  <a:pt x="21600" y="577"/>
                </a:lnTo>
                <a:cubicBezTo>
                  <a:pt x="21600" y="367"/>
                  <a:pt x="21454" y="178"/>
                  <a:pt x="21260" y="147"/>
                </a:cubicBezTo>
                <a:cubicBezTo>
                  <a:pt x="20504" y="52"/>
                  <a:pt x="19727" y="0"/>
                  <a:pt x="18941" y="0"/>
                </a:cubicBezTo>
                <a:cubicBezTo>
                  <a:pt x="8481" y="0"/>
                  <a:pt x="0" y="9164"/>
                  <a:pt x="0" y="20478"/>
                </a:cubicBezTo>
                <a:cubicBezTo>
                  <a:pt x="0" y="20856"/>
                  <a:pt x="10" y="21233"/>
                  <a:pt x="29" y="21600"/>
                </a:cubicBezTo>
                <a:lnTo>
                  <a:pt x="4066" y="21600"/>
                </a:lnTo>
                <a:cubicBezTo>
                  <a:pt x="4037" y="21233"/>
                  <a:pt x="4027" y="20856"/>
                  <a:pt x="4027" y="20478"/>
                </a:cubicBezTo>
                <a:cubicBezTo>
                  <a:pt x="4027" y="11565"/>
                  <a:pt x="10703" y="4341"/>
                  <a:pt x="18941" y="4341"/>
                </a:cubicBezTo>
                <a:close/>
              </a:path>
            </a:pathLst>
          </a:custGeom>
          <a:solidFill>
            <a:srgbClr val="E73846"/>
          </a:solidFill>
          <a:ln w="12700">
            <a:miter lim="400000"/>
          </a:ln>
        </p:spPr>
        <p:txBody>
          <a:bodyPr lIns="45719" rIns="45719" anchor="ctr"/>
          <a:lstStyle/>
          <a:p>
            <a:pPr defTabSz="1828433">
              <a:defRPr sz="1800">
                <a:solidFill>
                  <a:srgbClr val="747A94"/>
                </a:solidFill>
                <a:latin typeface="Poppins Regular"/>
                <a:ea typeface="Poppins Regular"/>
                <a:cs typeface="Poppins Regular"/>
                <a:sym typeface="Poppins Regular"/>
              </a:defRPr>
            </a:pPr>
          </a:p>
        </p:txBody>
      </p:sp>
      <p:grpSp>
        <p:nvGrpSpPr>
          <p:cNvPr id="679" name="Group">
            <a:hlinkClick r:id="rId5" invalidUrl="" action="ppaction://hlinksldjump" tgtFrame="" tooltip="" history="1" highlightClick="0" endSnd="0"/>
          </p:cNvPr>
          <p:cNvGrpSpPr/>
          <p:nvPr/>
        </p:nvGrpSpPr>
        <p:grpSpPr>
          <a:xfrm>
            <a:off x="14900696" y="8488566"/>
            <a:ext cx="7846736" cy="58818"/>
            <a:chOff x="0" y="789798"/>
            <a:chExt cx="7846734" cy="58816"/>
          </a:xfrm>
        </p:grpSpPr>
        <p:sp>
          <p:nvSpPr>
            <p:cNvPr id="677" name="TextBox 326"/>
            <p:cNvSpPr/>
            <p:nvPr/>
          </p:nvSpPr>
          <p:spPr>
            <a:xfrm>
              <a:off x="0" y="848614"/>
              <a:ext cx="589026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marL="533400" indent="-533400" algn="l" defTabSz="1828433">
                <a:lnSpc>
                  <a:spcPct val="80000"/>
                </a:lnSpc>
                <a:buSzPct val="123000"/>
                <a:buChar char="•"/>
                <a:defRPr b="1" sz="4600">
                  <a:solidFill>
                    <a:schemeClr val="accent5">
                      <a:hueOff val="-82419"/>
                      <a:satOff val="-9513"/>
                      <a:lumOff val="-16343"/>
                    </a:schemeClr>
                  </a:solidFill>
                  <a:latin typeface="TH Sarabun New"/>
                  <a:ea typeface="TH Sarabun New"/>
                  <a:cs typeface="TH Sarabun New"/>
                  <a:sym typeface="TH Sarabun New"/>
                </a:defRPr>
              </a:lvl1pPr>
            </a:lstStyle>
            <a:p>
              <a:pPr/>
              <a:r>
                <a:t>Case study 2</a:t>
              </a:r>
            </a:p>
          </p:txBody>
        </p:sp>
        <p:sp>
          <p:nvSpPr>
            <p:cNvPr id="678" name="TextBox 325"/>
            <p:cNvSpPr/>
            <p:nvPr/>
          </p:nvSpPr>
          <p:spPr>
            <a:xfrm>
              <a:off x="485544" y="789798"/>
              <a:ext cx="736119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defTabSz="1828433">
                <a:lnSpc>
                  <a:spcPct val="80000"/>
                </a:lnSpc>
                <a:defRPr spc="-33" sz="4000">
                  <a:solidFill>
                    <a:srgbClr val="747A94"/>
                  </a:solidFill>
                  <a:latin typeface="TH Sarabun New"/>
                  <a:ea typeface="TH Sarabun New"/>
                  <a:cs typeface="TH Sarabun New"/>
                  <a:sym typeface="TH Sarabun New"/>
                </a:defRPr>
              </a:lvl1pPr>
            </a:lstStyle>
            <a:p>
              <a:pPr/>
              <a:r>
                <a:t>การบริหารระบบไอซีทีเพื่อสนับสนุนการประเมินผลการปฏิบัติงานของข้าราชการครูและบุคลากรทางการศึกษาของสังกัดสำนักงานคณะกรรมการการศึกษาขั้นพื้นฐาน</a:t>
              </a:r>
            </a:p>
          </p:txBody>
        </p:sp>
      </p:grpSp>
      <p:sp>
        <p:nvSpPr>
          <p:cNvPr id="680" name="วิธีการสร้างนวัตกรรมทางการศึกษาสมัยใหม่"/>
          <p:cNvSpPr txBox="1"/>
          <p:nvPr/>
        </p:nvSpPr>
        <p:spPr>
          <a:xfrm>
            <a:off x="681587" y="8026312"/>
            <a:ext cx="9795156" cy="1146558"/>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spAutoFit/>
          </a:bodyPr>
          <a:lstStyle>
            <a:lvl1pPr algn="l" defTabSz="1828433">
              <a:defRPr b="1" sz="6400">
                <a:solidFill>
                  <a:srgbClr val="FFFFFF"/>
                </a:solidFill>
                <a:latin typeface="TH Sarabun New"/>
                <a:ea typeface="TH Sarabun New"/>
                <a:cs typeface="TH Sarabun New"/>
                <a:sym typeface="TH Sarabun New"/>
              </a:defRPr>
            </a:lvl1pPr>
          </a:lstStyle>
          <a:p>
            <a:pPr/>
            <a:r>
              <a:t>วิธีการสร้างนวัตกรรมทางการศึกษาสมัยใหม่</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