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jpeg" ContentType="image/jpeg"/>
  <Override PartName="/ppt/notesSlides/notesSlide12.xml" ContentType="application/vnd.openxmlformats-officedocument.presentationml.notesSlide+xml"/>
  <Override PartName="/ppt/media/image3.jpeg" ContentType="image/jpeg"/>
  <Override PartName="/ppt/notesSlides/notesSlide13.xml" ContentType="application/vnd.openxmlformats-officedocument.presentationml.notesSlide+xml"/>
  <Override PartName="/ppt/media/image4.jpeg" ContentType="image/jpeg"/>
  <Override PartName="/ppt/notesSlides/notesSlide14.xml" ContentType="application/vnd.openxmlformats-officedocument.presentationml.notesSlide+xml"/>
  <Override PartName="/ppt/media/image5.jpeg" ContentType="image/jpeg"/>
  <Override PartName="/ppt/notesSlides/notesSlide15.xml" ContentType="application/vnd.openxmlformats-officedocument.presentationml.notesSlide+xml"/>
  <Override PartName="/ppt/media/image6.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7.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jpeg" ContentType="image/jpeg"/>
  <Override PartName="/ppt/notesSlides/notesSlide20.xml" ContentType="application/vnd.openxmlformats-officedocument.presentationml.notesSlide+xml"/>
  <Override PartName="/ppt/media/image9.jpeg" ContentType="image/jpeg"/>
  <Override PartName="/ppt/notesSlides/notesSlide2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1pPr>
    <a:lvl2pPr marL="0" marR="0" indent="91421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2pPr>
    <a:lvl3pPr marL="0" marR="0" indent="182843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3pPr>
    <a:lvl4pPr marL="0" marR="0" indent="2742651"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4pPr>
    <a:lvl5pPr marL="0" marR="0" indent="365686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5pPr>
    <a:lvl6pPr marL="0" marR="0" indent="457108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6pPr>
    <a:lvl7pPr marL="0" marR="0" indent="548530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7pPr>
    <a:lvl8pPr marL="0" marR="0" indent="6399519"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8pPr>
    <a:lvl9pPr marL="0" marR="0" indent="731373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74799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5E7"/>
          </a:solidFill>
        </a:fill>
      </a:tcStyle>
    </a:wholeTbl>
    <a:band2H>
      <a:tcTxStyle b="def" i="def"/>
      <a:tcStyle>
        <a:tcBdr/>
        <a:fill>
          <a:solidFill>
            <a:srgbClr val="E8EB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74799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AD4D2"/>
          </a:solidFill>
        </a:fill>
      </a:tcStyle>
    </a:wholeTbl>
    <a:band2H>
      <a:tcTxStyle b="def" i="def"/>
      <a:tcStyle>
        <a:tcBdr/>
        <a:fill>
          <a:solidFill>
            <a:srgbClr val="FDEBE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74799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3F4"/>
          </a:solidFill>
        </a:fill>
      </a:tcStyle>
    </a:wholeTbl>
    <a:band2H>
      <a:tcTxStyle b="def" i="def"/>
      <a:tcStyle>
        <a:tcBdr/>
        <a:fill>
          <a:solidFill>
            <a:srgbClr val="F8F9F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74799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BEE"/>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747993"/>
      </a:tcTxStyle>
      <a:tcStyle>
        <a:tcBdr>
          <a:left>
            <a:ln w="12700" cap="flat">
              <a:noFill/>
              <a:miter lim="400000"/>
            </a:ln>
          </a:left>
          <a:right>
            <a:ln w="12700" cap="flat">
              <a:noFill/>
              <a:miter lim="400000"/>
            </a:ln>
          </a:right>
          <a:top>
            <a:ln w="50800" cap="flat">
              <a:solidFill>
                <a:srgbClr val="747993"/>
              </a:solidFill>
              <a:prstDash val="solid"/>
              <a:round/>
            </a:ln>
          </a:top>
          <a:bottom>
            <a:ln w="25400" cap="flat">
              <a:solidFill>
                <a:srgbClr val="74799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747993"/>
              </a:solidFill>
              <a:prstDash val="solid"/>
              <a:round/>
            </a:ln>
          </a:top>
          <a:bottom>
            <a:ln w="25400" cap="flat">
              <a:solidFill>
                <a:srgbClr val="74799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74799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6DB"/>
          </a:solidFill>
        </a:fill>
      </a:tcStyle>
    </a:wholeTbl>
    <a:band2H>
      <a:tcTxStyle b="def" i="def"/>
      <a:tcStyle>
        <a:tcBdr/>
        <a:fill>
          <a:solidFill>
            <a:srgbClr val="EBEBEE"/>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99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99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7993"/>
          </a:solidFill>
        </a:fill>
      </a:tcStyle>
    </a:firstRow>
  </a:tblStyle>
  <a:tblStyle styleId="{2708684C-4D16-4618-839F-0558EEFCDFE6}" styleName="">
    <a:tblBg/>
    <a:wholeTbl>
      <a:tcTxStyle b="off" i="off">
        <a:font>
          <a:latin typeface="Calibri"/>
          <a:ea typeface="Calibri"/>
          <a:cs typeface="Calibri"/>
        </a:font>
        <a:srgbClr val="747993"/>
      </a:tcTxStyle>
      <a:tcStyle>
        <a:tcBdr>
          <a:left>
            <a:ln w="12700" cap="flat">
              <a:solidFill>
                <a:srgbClr val="747993"/>
              </a:solidFill>
              <a:prstDash val="solid"/>
              <a:round/>
            </a:ln>
          </a:left>
          <a:right>
            <a:ln w="12700" cap="flat">
              <a:solidFill>
                <a:srgbClr val="747993"/>
              </a:solidFill>
              <a:prstDash val="solid"/>
              <a:round/>
            </a:ln>
          </a:right>
          <a:top>
            <a:ln w="12700" cap="flat">
              <a:solidFill>
                <a:srgbClr val="747993"/>
              </a:solidFill>
              <a:prstDash val="solid"/>
              <a:round/>
            </a:ln>
          </a:top>
          <a:bottom>
            <a:ln w="12700" cap="flat">
              <a:solidFill>
                <a:srgbClr val="747993"/>
              </a:solidFill>
              <a:prstDash val="solid"/>
              <a:round/>
            </a:ln>
          </a:bottom>
          <a:insideH>
            <a:ln w="12700" cap="flat">
              <a:solidFill>
                <a:srgbClr val="747993"/>
              </a:solidFill>
              <a:prstDash val="solid"/>
              <a:round/>
            </a:ln>
          </a:insideH>
          <a:insideV>
            <a:ln w="12700" cap="flat">
              <a:solidFill>
                <a:srgbClr val="747993"/>
              </a:solidFill>
              <a:prstDash val="solid"/>
              <a:round/>
            </a:ln>
          </a:insideV>
        </a:tcBdr>
        <a:fill>
          <a:solidFill>
            <a:srgbClr val="747993">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747993"/>
      </a:tcTxStyle>
      <a:tcStyle>
        <a:tcBdr>
          <a:left>
            <a:ln w="12700" cap="flat">
              <a:solidFill>
                <a:srgbClr val="747993"/>
              </a:solidFill>
              <a:prstDash val="solid"/>
              <a:round/>
            </a:ln>
          </a:left>
          <a:right>
            <a:ln w="12700" cap="flat">
              <a:solidFill>
                <a:srgbClr val="747993"/>
              </a:solidFill>
              <a:prstDash val="solid"/>
              <a:round/>
            </a:ln>
          </a:right>
          <a:top>
            <a:ln w="12700" cap="flat">
              <a:solidFill>
                <a:srgbClr val="747993"/>
              </a:solidFill>
              <a:prstDash val="solid"/>
              <a:round/>
            </a:ln>
          </a:top>
          <a:bottom>
            <a:ln w="12700" cap="flat">
              <a:solidFill>
                <a:srgbClr val="747993"/>
              </a:solidFill>
              <a:prstDash val="solid"/>
              <a:round/>
            </a:ln>
          </a:bottom>
          <a:insideH>
            <a:ln w="12700" cap="flat">
              <a:solidFill>
                <a:srgbClr val="747993"/>
              </a:solidFill>
              <a:prstDash val="solid"/>
              <a:round/>
            </a:ln>
          </a:insideH>
          <a:insideV>
            <a:ln w="12700" cap="flat">
              <a:solidFill>
                <a:srgbClr val="747993"/>
              </a:solidFill>
              <a:prstDash val="solid"/>
              <a:round/>
            </a:ln>
          </a:insideV>
        </a:tcBdr>
        <a:fill>
          <a:solidFill>
            <a:srgbClr val="747993">
              <a:alpha val="20000"/>
            </a:srgbClr>
          </a:solidFill>
        </a:fill>
      </a:tcStyle>
    </a:firstCol>
    <a:lastRow>
      <a:tcTxStyle b="on" i="off">
        <a:font>
          <a:latin typeface="Calibri"/>
          <a:ea typeface="Calibri"/>
          <a:cs typeface="Calibri"/>
        </a:font>
        <a:srgbClr val="747993"/>
      </a:tcTxStyle>
      <a:tcStyle>
        <a:tcBdr>
          <a:left>
            <a:ln w="12700" cap="flat">
              <a:solidFill>
                <a:srgbClr val="747993"/>
              </a:solidFill>
              <a:prstDash val="solid"/>
              <a:round/>
            </a:ln>
          </a:left>
          <a:right>
            <a:ln w="12700" cap="flat">
              <a:solidFill>
                <a:srgbClr val="747993"/>
              </a:solidFill>
              <a:prstDash val="solid"/>
              <a:round/>
            </a:ln>
          </a:right>
          <a:top>
            <a:ln w="50800" cap="flat">
              <a:solidFill>
                <a:srgbClr val="747993"/>
              </a:solidFill>
              <a:prstDash val="solid"/>
              <a:round/>
            </a:ln>
          </a:top>
          <a:bottom>
            <a:ln w="12700" cap="flat">
              <a:solidFill>
                <a:srgbClr val="747993"/>
              </a:solidFill>
              <a:prstDash val="solid"/>
              <a:round/>
            </a:ln>
          </a:bottom>
          <a:insideH>
            <a:ln w="12700" cap="flat">
              <a:solidFill>
                <a:srgbClr val="747993"/>
              </a:solidFill>
              <a:prstDash val="solid"/>
              <a:round/>
            </a:ln>
          </a:insideH>
          <a:insideV>
            <a:ln w="12700" cap="flat">
              <a:solidFill>
                <a:srgbClr val="747993"/>
              </a:solidFill>
              <a:prstDash val="solid"/>
              <a:round/>
            </a:ln>
          </a:insideV>
        </a:tcBdr>
        <a:fill>
          <a:noFill/>
        </a:fill>
      </a:tcStyle>
    </a:lastRow>
    <a:firstRow>
      <a:tcTxStyle b="on" i="off">
        <a:font>
          <a:latin typeface="Calibri"/>
          <a:ea typeface="Calibri"/>
          <a:cs typeface="Calibri"/>
        </a:font>
        <a:srgbClr val="747993"/>
      </a:tcTxStyle>
      <a:tcStyle>
        <a:tcBdr>
          <a:left>
            <a:ln w="12700" cap="flat">
              <a:solidFill>
                <a:srgbClr val="747993"/>
              </a:solidFill>
              <a:prstDash val="solid"/>
              <a:round/>
            </a:ln>
          </a:left>
          <a:right>
            <a:ln w="12700" cap="flat">
              <a:solidFill>
                <a:srgbClr val="747993"/>
              </a:solidFill>
              <a:prstDash val="solid"/>
              <a:round/>
            </a:ln>
          </a:right>
          <a:top>
            <a:ln w="12700" cap="flat">
              <a:solidFill>
                <a:srgbClr val="747993"/>
              </a:solidFill>
              <a:prstDash val="solid"/>
              <a:round/>
            </a:ln>
          </a:top>
          <a:bottom>
            <a:ln w="25400" cap="flat">
              <a:solidFill>
                <a:srgbClr val="747993"/>
              </a:solidFill>
              <a:prstDash val="solid"/>
              <a:round/>
            </a:ln>
          </a:bottom>
          <a:insideH>
            <a:ln w="12700" cap="flat">
              <a:solidFill>
                <a:srgbClr val="747993"/>
              </a:solidFill>
              <a:prstDash val="solid"/>
              <a:round/>
            </a:ln>
          </a:insideH>
          <a:insideV>
            <a:ln w="12700" cap="flat">
              <a:solidFill>
                <a:srgbClr val="74799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0" name="Shape 40"/>
          <p:cNvSpPr/>
          <p:nvPr>
            <p:ph type="sldImg"/>
          </p:nvPr>
        </p:nvSpPr>
        <p:spPr>
          <a:xfrm>
            <a:off x="1143000" y="685800"/>
            <a:ext cx="4572000" cy="3429000"/>
          </a:xfrm>
          <a:prstGeom prst="rect">
            <a:avLst/>
          </a:prstGeom>
        </p:spPr>
        <p:txBody>
          <a:bodyPr/>
          <a:lstStyle/>
          <a:p>
            <a:pPr/>
          </a:p>
        </p:txBody>
      </p:sp>
      <p:sp>
        <p:nvSpPr>
          <p:cNvPr id="41" name="Shape 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200">
        <a:latin typeface="+mn-lt"/>
        <a:ea typeface="+mn-ea"/>
        <a:cs typeface="+mn-cs"/>
        <a:sym typeface="TH Sarabun New"/>
      </a:defRPr>
    </a:lvl1pPr>
    <a:lvl2pPr indent="228600" latinLnBrk="0">
      <a:defRPr sz="2200">
        <a:latin typeface="+mn-lt"/>
        <a:ea typeface="+mn-ea"/>
        <a:cs typeface="+mn-cs"/>
        <a:sym typeface="TH Sarabun New"/>
      </a:defRPr>
    </a:lvl2pPr>
    <a:lvl3pPr indent="457200" latinLnBrk="0">
      <a:defRPr sz="2200">
        <a:latin typeface="+mn-lt"/>
        <a:ea typeface="+mn-ea"/>
        <a:cs typeface="+mn-cs"/>
        <a:sym typeface="TH Sarabun New"/>
      </a:defRPr>
    </a:lvl3pPr>
    <a:lvl4pPr indent="685800" latinLnBrk="0">
      <a:defRPr sz="2200">
        <a:latin typeface="+mn-lt"/>
        <a:ea typeface="+mn-ea"/>
        <a:cs typeface="+mn-cs"/>
        <a:sym typeface="TH Sarabun New"/>
      </a:defRPr>
    </a:lvl4pPr>
    <a:lvl5pPr indent="914400" latinLnBrk="0">
      <a:defRPr sz="2200">
        <a:latin typeface="+mn-lt"/>
        <a:ea typeface="+mn-ea"/>
        <a:cs typeface="+mn-cs"/>
        <a:sym typeface="TH Sarabun New"/>
      </a:defRPr>
    </a:lvl5pPr>
    <a:lvl6pPr indent="1143000" latinLnBrk="0">
      <a:defRPr sz="2200">
        <a:latin typeface="+mn-lt"/>
        <a:ea typeface="+mn-ea"/>
        <a:cs typeface="+mn-cs"/>
        <a:sym typeface="TH Sarabun New"/>
      </a:defRPr>
    </a:lvl6pPr>
    <a:lvl7pPr indent="1371600" latinLnBrk="0">
      <a:defRPr sz="2200">
        <a:latin typeface="+mn-lt"/>
        <a:ea typeface="+mn-ea"/>
        <a:cs typeface="+mn-cs"/>
        <a:sym typeface="TH Sarabun New"/>
      </a:defRPr>
    </a:lvl7pPr>
    <a:lvl8pPr indent="1600200" latinLnBrk="0">
      <a:defRPr sz="2200">
        <a:latin typeface="+mn-lt"/>
        <a:ea typeface="+mn-ea"/>
        <a:cs typeface="+mn-cs"/>
        <a:sym typeface="TH Sarabun New"/>
      </a:defRPr>
    </a:lvl8pPr>
    <a:lvl9pPr indent="1828800" latinLnBrk="0">
      <a:defRPr sz="2200">
        <a:latin typeface="+mn-lt"/>
        <a:ea typeface="+mn-ea"/>
        <a:cs typeface="+mn-cs"/>
        <a:sym typeface="TH Sarabun New"/>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 name="Shape 48"/>
          <p:cNvSpPr/>
          <p:nvPr>
            <p:ph type="sldImg"/>
          </p:nvPr>
        </p:nvSpPr>
        <p:spPr>
          <a:prstGeom prst="rect">
            <a:avLst/>
          </a:prstGeom>
        </p:spPr>
        <p:txBody>
          <a:bodyPr/>
          <a:lstStyle/>
          <a:p>
            <a:pPr/>
          </a:p>
        </p:txBody>
      </p:sp>
      <p:sp>
        <p:nvSpPr>
          <p:cNvPr id="49" name="Shape 49"/>
          <p:cNvSpPr/>
          <p:nvPr>
            <p:ph type="body" sz="quarter" idx="1"/>
          </p:nvPr>
        </p:nvSpPr>
        <p:spPr>
          <a:prstGeom prst="rect">
            <a:avLst/>
          </a:prstGeom>
        </p:spPr>
        <p:txBody>
          <a:bodyPr/>
          <a:lstStyle/>
          <a:p>
            <a:pPr/>
            <a:r>
              <a:rPr b="1"/>
              <a:t>การจัดการเทคโนโลยีและนวัตกรรมทางการศึกษา </a:t>
            </a:r>
            <a:r>
              <a:t>(Educational Technology and Innovation Management)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hape 761"/>
          <p:cNvSpPr/>
          <p:nvPr>
            <p:ph type="sldImg"/>
          </p:nvPr>
        </p:nvSpPr>
        <p:spPr>
          <a:prstGeom prst="rect">
            <a:avLst/>
          </a:prstGeom>
        </p:spPr>
        <p:txBody>
          <a:bodyPr/>
          <a:lstStyle/>
          <a:p>
            <a:pPr/>
          </a:p>
        </p:txBody>
      </p:sp>
      <p:sp>
        <p:nvSpPr>
          <p:cNvPr id="762" name="Shape 762"/>
          <p:cNvSpPr/>
          <p:nvPr>
            <p:ph type="body" sz="quarter" idx="1"/>
          </p:nvPr>
        </p:nvSpPr>
        <p:spPr>
          <a:prstGeom prst="rect">
            <a:avLst/>
          </a:prstGeom>
        </p:spPr>
        <p:txBody>
          <a:bodyPr/>
          <a:lstStyle/>
          <a:p>
            <a:pPr>
              <a:defRPr b="1"/>
            </a:pPr>
            <a:r>
              <a:t>หลักของการจัดการเทคโนโลยี</a:t>
            </a:r>
          </a:p>
          <a:p>
            <a:pPr/>
            <a:r>
              <a:t>นุกูล สาระวงศ์ (2555) ได้สรุปหลักการสำคัญของการจัดการเทคโนโลยีไว้ดังนี้</a:t>
            </a:r>
          </a:p>
          <a:p>
            <a:pPr marL="407458" indent="-407458">
              <a:buSzPct val="100000"/>
              <a:buAutoNum type="arabicPeriod" startAt="1"/>
            </a:pPr>
            <a:r>
              <a:t>มีนโยบายในการจัดการเทคโนโลยี (Have a policy to manage technology)</a:t>
            </a:r>
          </a:p>
          <a:p>
            <a:pPr marL="407458" indent="-407458">
              <a:buSzPct val="100000"/>
              <a:buAutoNum type="arabicPeriod" startAt="1"/>
            </a:pPr>
            <a:r>
              <a:t>มีผู้รับผิดชอบในการจัดการเทคโนโลยี (Responsible for managing technology)</a:t>
            </a:r>
          </a:p>
          <a:p>
            <a:pPr marL="407458" indent="-407458">
              <a:buSzPct val="100000"/>
              <a:buAutoNum type="arabicPeriod" startAt="1"/>
            </a:pPr>
            <a:r>
              <a:t>มีการวางแผนงาน (Plan the event)</a:t>
            </a:r>
          </a:p>
          <a:p>
            <a:pPr marL="407458" indent="-407458">
              <a:buSzPct val="100000"/>
              <a:buAutoNum type="arabicPeriod" startAt="1"/>
            </a:pPr>
            <a:r>
              <a:t>มีการจัดสรรทรัพยากรสำหรับการปฏิบัติงาน (Resources are allocated for operations)</a:t>
            </a:r>
          </a:p>
          <a:p>
            <a:pPr marL="407458" indent="-407458">
              <a:buSzPct val="100000"/>
              <a:buAutoNum type="arabicPeriod" startAt="1"/>
            </a:pPr>
            <a:r>
              <a:t>มีการจัดฝึกอบรมผู้ปฏิบัติงาน (Organize operator training)</a:t>
            </a:r>
          </a:p>
          <a:p>
            <a:pPr marL="407458" indent="-407458">
              <a:buSzPct val="100000"/>
              <a:buAutoNum type="arabicPeriod" startAt="1"/>
            </a:pPr>
            <a:r>
              <a:t>มีการกำหนดผู้มีส่วนได้ส่วนเสีย (Stakeholders are defined)</a:t>
            </a:r>
          </a:p>
          <a:p>
            <a:pPr marL="407458" indent="-407458">
              <a:buSzPct val="100000"/>
              <a:buAutoNum type="arabicPeriod" startAt="1"/>
            </a:pPr>
            <a:r>
              <a:t>มีการดำเนินงานตามกิจกรรมที่กำหนดไว้ในแผนงานอย่างเหมาะสม (Appropriately implement the activities set out in the plan)</a:t>
            </a:r>
          </a:p>
          <a:p>
            <a:pPr marL="407458" indent="-407458">
              <a:buSzPct val="100000"/>
              <a:buAutoNum type="arabicPeriod" startAt="1"/>
            </a:pPr>
            <a:r>
              <a:t>มีการวัดผลการดำเนินงานตามกิจกรรม (Performance is measured according to activities)</a:t>
            </a:r>
          </a:p>
          <a:p>
            <a:pPr marL="407458" indent="-407458">
              <a:buSzPct val="100000"/>
              <a:buAutoNum type="arabicPeriod" startAt="1"/>
            </a:pPr>
            <a:r>
              <a:t>มีการจัดเก็บบันทึกรายละเอียดการดำเนินงานเอาไว้อย่างครบถ้วน (A complete record of operational details is stored) </a:t>
            </a:r>
          </a:p>
          <a:p>
            <a:pPr marL="407458" indent="-407458">
              <a:buSzPct val="100000"/>
              <a:buAutoNum type="arabicPeriod" startAt="1"/>
            </a:pPr>
            <a:r>
              <a:t>มีการรายงานผลต่อผู้บริหารระดับสูง (Results are reported to senior management)	</a:t>
            </a:r>
          </a:p>
          <a:p>
            <a:pPr/>
            <a:r>
              <a:t>นุกูล สาระวงศ์. (2555). รู</a:t>
            </a:r>
            <a:r>
              <a:rPr b="1"/>
              <a:t>ปแบบการจัดการเทคโนโลยีการผลิตสำหรับอุตสาหกรรมเครื่องนุ่งห่มขนาดกลางและขนาดย่อมในประเทศไทย</a:t>
            </a:r>
            <a:r>
              <a:t>. ดุษฎีนิพนธ์การจัดการเทคโนโลยี. กรุงเทพฯ: วิทยาลัยราชภัฎบ้านสมเด็จเจ้าพระยา.</a:t>
            </a:r>
          </a:p>
          <a:p>
            <a:pPr/>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1" name="Shape 771"/>
          <p:cNvSpPr/>
          <p:nvPr>
            <p:ph type="sldImg"/>
          </p:nvPr>
        </p:nvSpPr>
        <p:spPr>
          <a:prstGeom prst="rect">
            <a:avLst/>
          </a:prstGeom>
        </p:spPr>
        <p:txBody>
          <a:bodyPr/>
          <a:lstStyle/>
          <a:p>
            <a:pPr/>
          </a:p>
        </p:txBody>
      </p:sp>
      <p:sp>
        <p:nvSpPr>
          <p:cNvPr id="772" name="Shape 772"/>
          <p:cNvSpPr/>
          <p:nvPr>
            <p:ph type="body" sz="quarter" idx="1"/>
          </p:nvPr>
        </p:nvSpPr>
        <p:spPr>
          <a:prstGeom prst="rect">
            <a:avLst/>
          </a:prstGeom>
        </p:spPr>
        <p:txBody>
          <a:bodyPr/>
          <a:lstStyle/>
          <a:p>
            <a:pPr>
              <a:defRPr b="1"/>
            </a:pPr>
            <a:r>
              <a:t>หลักของการจัดการเทคโนโลยี</a:t>
            </a:r>
          </a:p>
          <a:p>
            <a:pPr/>
            <a:r>
              <a:t>นุกูล สาระวงศ์ (2555, น.29 ) ได้สรุปหลักการสำคัญของการจัดการเทคโนโลยีไว้ดังนี้</a:t>
            </a:r>
          </a:p>
          <a:p>
            <a:pPr/>
            <a:r>
              <a:t>อันดับแรกต้อง</a:t>
            </a:r>
          </a:p>
          <a:p>
            <a:pPr/>
            <a:r>
              <a:t>1. มีนโยบายในการจัดการเทคโนโลยี หน่วยงานจำเป็นต้องประกาศนโยบายด้านการจัดการเทคโนโลยีให้ชัดเจน การประกาศนโยบายนั้นหมายความถึงการเขียนนโยบายขึ้นเป็นลายลักษณ์อักษร การแจ้งให้ผู้บริหาร พนักงาน และผู้เกี่ยวข้องทราบ และนำนโยบายนั้นไปปฏิบัติจริง</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p>
            <a:pPr/>
            <a:r>
              <a:t>2. มีผู้รับผิดชอบในการจัดการเทคโนโลยี การปฏิบัติงานใดๆ จะบรรลุเป้าหมายได้ก็ต่อเมื่อมีการมอบหมายความรับผิดชอบแก่ผู้ที่มีความสามารถ นอกจากนั้นบุคคลผู้นั้นควรเป็นผู้ที่มีความรู้และทักษะอย่างแท้จริง หากไม่มีความรู้และทักษะก็จำป็นต้องส่งบุคคลผู้นั้นไปฝึกอบรมทางด้านนี้</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p>
            <a:pPr/>
            <a:r>
              <a:t>3. มีการวางแผนงาน การปฏิบัติงานใดๆ สมควรมีการวางแผนไว้ล่วงหน้าเพื่อใช้เป็นแนวทางให้ผู้บริหารระดับสูง และผู้ปฏิบัติงานทราบว่างานนั้นๆ จะต้องทำอะไรบ้าง ใช้ทรัพยากรมากน้อยเพียงใด และคาดหวังได้ว่าจะเกิดอะไรขึ้น</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4. มีการจัดสรรทรัพยากรสำหรับการปฏิบัติงาน การปฏิบัติงานใดๆ ล้วนต้องใช้ทรัพยกรมากบ้างน้อยบ้าง เช่น งบประมาณ ทรัพยากรบุคคล เครื่องมือต่างๆ ผู้บริหารระดับสูงจะต้องสนับสนุนให้ได้รับทรัพยากรอย่างเพียงพอ</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Shape 799"/>
          <p:cNvSpPr/>
          <p:nvPr>
            <p:ph type="sldImg"/>
          </p:nvPr>
        </p:nvSpPr>
        <p:spPr>
          <a:prstGeom prst="rect">
            <a:avLst/>
          </a:prstGeom>
        </p:spPr>
        <p:txBody>
          <a:bodyPr/>
          <a:lstStyle/>
          <a:p>
            <a:pPr/>
          </a:p>
        </p:txBody>
      </p:sp>
      <p:sp>
        <p:nvSpPr>
          <p:cNvPr id="800" name="Shape 800"/>
          <p:cNvSpPr/>
          <p:nvPr>
            <p:ph type="body" sz="quarter" idx="1"/>
          </p:nvPr>
        </p:nvSpPr>
        <p:spPr>
          <a:prstGeom prst="rect">
            <a:avLst/>
          </a:prstGeom>
        </p:spPr>
        <p:txBody>
          <a:bodyPr/>
          <a:lstStyle/>
          <a:p>
            <a:pPr/>
            <a:r>
              <a:t>5. มีการจัดฝึกอบรมผู้ปฏิบัติงาน การฝึกอบรมนั้นต้องตรงกับความต้องการขององค์กรและต้องทำให้บุคลากรสามารถปฏิบัติงานต่างๆ ขององค์กรได้อย่างมีประสิทธิภาพ</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Shape 805"/>
          <p:cNvSpPr/>
          <p:nvPr>
            <p:ph type="sldImg"/>
          </p:nvPr>
        </p:nvSpPr>
        <p:spPr>
          <a:prstGeom prst="rect">
            <a:avLst/>
          </a:prstGeom>
        </p:spPr>
        <p:txBody>
          <a:bodyPr/>
          <a:lstStyle/>
          <a:p>
            <a:pPr/>
          </a:p>
        </p:txBody>
      </p:sp>
      <p:sp>
        <p:nvSpPr>
          <p:cNvPr id="806" name="Shape 806"/>
          <p:cNvSpPr/>
          <p:nvPr>
            <p:ph type="body" sz="quarter" idx="1"/>
          </p:nvPr>
        </p:nvSpPr>
        <p:spPr>
          <a:prstGeom prst="rect">
            <a:avLst/>
          </a:prstGeom>
        </p:spPr>
        <p:txBody>
          <a:bodyPr/>
          <a:lstStyle/>
          <a:p>
            <a:pPr/>
            <a:r>
              <a:t>6. มีการกำหนดผู้มีส่วนได้ส่วนเสีย เป็นการพิจารณาว่าการดำเนินงานนั้นมีผู้ใดเกี่ยวข้องหรือมีส่วนได้ส่วนเสียบ้าง การกำหนดนี้ก็เพื่อให้ทุกคนที่เกี่ยวข้องได้เข้ามาร่วมในการดำเนินงานตั้งแต่ต้น เพื่อให้แน่ใจว่าการดำเนินงานนั้นจะได้ผลดีที่สุด</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7. มีการดำเนินงานตามกิจกรรมที่กำหนดไว้ในแผนงานอย่างเหมาะสม แผนงานที่จัดขึ้นนั้นระบุกิจกรรมต่างๆ เอาไว้ กิจกรรมที่กำหนดไว้ในแผนต้องเหมาะสมกับสภาพการณ์ ไม่มีกิจกรรมทีมากเกินไปหรือน้อยเกินไป และการดำเนินการตามกิจกรรมนั้นจะต้องได้รับการควบคุมให้ดำเนินไปอย่างถูกต้องด้วย</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r>
              <a:t>8. มีการวัดผลการดำเนินงานตามกิจกรรม การดำเนินงานตามกิจกรรมต่างๆ ต้องมีการวัดผลตามแนวทางที่กำหนดไว้ เพื่อให้แน่ใจว่ผลการดำเนินงานนั้น ทั้งส่วนที่เป็น output และ outcome ได้ผลดี</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Shape 823"/>
          <p:cNvSpPr/>
          <p:nvPr>
            <p:ph type="sldImg"/>
          </p:nvPr>
        </p:nvSpPr>
        <p:spPr>
          <a:prstGeom prst="rect">
            <a:avLst/>
          </a:prstGeom>
        </p:spPr>
        <p:txBody>
          <a:bodyPr/>
          <a:lstStyle/>
          <a:p>
            <a:pPr/>
          </a:p>
        </p:txBody>
      </p:sp>
      <p:sp>
        <p:nvSpPr>
          <p:cNvPr id="824" name="Shape 824"/>
          <p:cNvSpPr/>
          <p:nvPr>
            <p:ph type="body" sz="quarter" idx="1"/>
          </p:nvPr>
        </p:nvSpPr>
        <p:spPr>
          <a:prstGeom prst="rect">
            <a:avLst/>
          </a:prstGeom>
        </p:spPr>
        <p:txBody>
          <a:bodyPr/>
          <a:lstStyle/>
          <a:p>
            <a:pPr/>
            <a:r>
              <a:t>9. มีการจัดเก็บบันทึกรายละเอียดการดำเนินงานเอาไว้อย่างครบถ้วน โดยจัดทำดัชนี สำหรับให้สืบค้นเรื่องที่ต้องการ ได้อย่างถูกต้อง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rPr b="1"/>
              <a:t>การจัดการเทคโนโลยีและนวัตกรรมทางการศึกษา </a:t>
            </a:r>
            <a:r>
              <a:t>(Educational Technology and Innovation Management)</a:t>
            </a:r>
          </a:p>
          <a:p>
            <a:pPr/>
            <a:r>
              <a:t>	</a:t>
            </a:r>
            <a:r>
              <a:rPr b="1"/>
              <a:t>หมายถึง</a:t>
            </a:r>
            <a:r>
              <a:t> กระบวนการนำเอาสิ่งใหม่ซึ่งอาจจะอยู่ในรูปของความคิด หลักการ เทคนิค วิธีการ กระบวนการ รวมทั้งผลิตผลทางวิทยาศาสตร์ และสิ่งประดิษฐ์ต่างๆ เข้ามาใช้ในระบบการศึกษา เพื่อมุ่งหวังที่จะเปลี่ยนแปลงสิ่งที่มีอยู่เดิมให้ระบบการจัดการศึกษามีประสิทธิภาพยิ่งขึ้น ทำให้ผู้เรียนสามารถเกิดการเรียนรู้ได้อย่างรวดเร็วเกิดแรงจูงใจในการเรียน และช่วยให้ประหยัดเวลาในการเรียน (ดรุณี ปัญจรัตนากร, 2564)</a:t>
            </a:r>
            <a:r>
              <a:rPr i="1">
                <a:solidFill>
                  <a:srgbClr val="EE220C"/>
                </a:solidFill>
              </a:rPr>
              <a:t>	</a:t>
            </a:r>
          </a:p>
          <a:p>
            <a:pPr/>
            <a:r>
              <a:t>	</a:t>
            </a:r>
            <a:r>
              <a:rPr b="1"/>
              <a:t>การจัดการ</a:t>
            </a:r>
            <a:r>
              <a:t> หมายถึง การรวบรวม การจัดระบบ การจัดเก็บ และการเข้าถึงข้อมูล เพื่อสร้างความรู้ด้านเทคโนโลยี ด้านข้อมูล และด้านคอมพิวเตอร์ เพื่อเป็นเครื่องมือช่วยเพิ่มพลังในการจัดการความรู้ การสร้างนวัตกรรมและเป็นผู้นำทางองค์การ รวมทั้งต้องการผู้เชี่ยวชาญในสาขาใดสาขาหนึ่งสำหรับช่วยแนะนำวิธีประยุกต์ใช้การจัดการความรู้เพื่อเป็นการเพิ่มประสิทธิผลขององค์การ (วิจารณ์ พานิช 2554) </a:t>
            </a:r>
          </a:p>
          <a:p>
            <a:pPr/>
            <a:r>
              <a:t>	</a:t>
            </a:r>
            <a:r>
              <a:rPr b="1"/>
              <a:t>เทคโนโลยีและนวัตกรรมการศึกษา</a:t>
            </a:r>
            <a:r>
              <a:t> หมายถึง การนำเอาสิ่งใหม่ซึ่งอาจจะอยู่ในรูปของความคิด หลักการ เทคนิค วิธีการ กระบวนการ รวมทั้งผลิตผลทางวิทยาศาสตร์ และสิ่งประดิษฐ์ต่างๆ เข้ามาใช้ในระบบการศึกษา เพื่อมุ่งหวังที่จะเปลี่ยนแปลงสิ่งที่มีอยู่เดิมให้ระบบการจัดการศึกษามีประสิทธิภาพยิ่งขึ้น ทำให้ผู้เรียนสามารถเกิดการเรียนรู้ได้อย่างรวดเร็วเกิดแรงจูงใจในการเรียน และช่วยให้ประหยัดเวลาในการเรียน (ดรุณี ปัญจรัตนากร, 2564)</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Shape 830"/>
          <p:cNvSpPr/>
          <p:nvPr>
            <p:ph type="sldImg"/>
          </p:nvPr>
        </p:nvSpPr>
        <p:spPr>
          <a:prstGeom prst="rect">
            <a:avLst/>
          </a:prstGeom>
        </p:spPr>
        <p:txBody>
          <a:bodyPr/>
          <a:lstStyle/>
          <a:p>
            <a:pPr/>
          </a:p>
        </p:txBody>
      </p:sp>
      <p:sp>
        <p:nvSpPr>
          <p:cNvPr id="831" name="Shape 831"/>
          <p:cNvSpPr/>
          <p:nvPr>
            <p:ph type="body" sz="quarter" idx="1"/>
          </p:nvPr>
        </p:nvSpPr>
        <p:spPr>
          <a:prstGeom prst="rect">
            <a:avLst/>
          </a:prstGeom>
        </p:spPr>
        <p:txBody>
          <a:bodyPr/>
          <a:lstStyle/>
          <a:p>
            <a:pPr/>
            <a:r>
              <a:t>10. มีการรายงานผลต่อผู้บริหารระดับสูง การรายงานผลเป็นเครื่องมือให้ผู้บริหารรับทราบผลลัพธ์ที่เกิดขึ้นจากการดำเนินงาน และเพื่อให้ผู้บริหารระดับสูงสามารถเสนอแนะแนวทางการดำเนินงานได้หากเกิดปัญหาใดๆ ขึ้นระหว่างการดำเนินงานตามแผน</a:t>
            </a:r>
          </a:p>
          <a:p>
            <a:pP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Shape 1065"/>
          <p:cNvSpPr/>
          <p:nvPr>
            <p:ph type="sldImg"/>
          </p:nvPr>
        </p:nvSpPr>
        <p:spPr>
          <a:prstGeom prst="rect">
            <a:avLst/>
          </a:prstGeom>
        </p:spPr>
        <p:txBody>
          <a:bodyPr/>
          <a:lstStyle/>
          <a:p>
            <a:pPr/>
          </a:p>
        </p:txBody>
      </p:sp>
      <p:sp>
        <p:nvSpPr>
          <p:cNvPr id="1066" name="Shape 1066"/>
          <p:cNvSpPr/>
          <p:nvPr>
            <p:ph type="body" sz="quarter" idx="1"/>
          </p:nvPr>
        </p:nvSpPr>
        <p:spPr>
          <a:prstGeom prst="rect">
            <a:avLst/>
          </a:prstGeom>
        </p:spPr>
        <p:txBody>
          <a:bodyPr/>
          <a:lstStyle/>
          <a:p>
            <a:pPr/>
            <a:r>
              <a:t> </a:t>
            </a:r>
            <a:r>
              <a:rPr b="1"/>
              <a:t>การนำเทคโนโลยีมาใช้ให้เกิดประโยชน์ในด้านการจัดการศึกษา</a:t>
            </a:r>
            <a:r>
              <a:t> (Applying technology to good use in education management)</a:t>
            </a:r>
          </a:p>
          <a:p>
            <a:pPr/>
            <a:r>
              <a:t>เพื่อให้นักเรียนนักศึกษาได้รับประโยชน์อย่างเต็มที่จากการใช้เทคโนโลยีนั้นๆ นับว่าเป็นปัจจัยสำคัญยิ่ง การจัดการเทคโนโลยีจะเริ่มต้นจากแหล่งที่มาของเทคโนโลยี โดยอาจจะมาจากการสร้างขึ้นมาเอง หรือมาจากการจัดซื้อ จัดหา</a:t>
            </a:r>
          </a:p>
          <a:p>
            <a:pPr/>
            <a:r>
              <a:t>     </a:t>
            </a:r>
            <a:r>
              <a:rPr b="1"/>
              <a:t>การจัดการเทคโนโลยีให้เกิดประสิทธิภาพในองค์กรต้องใช้เทคโนโลยีที่เหมาะสมกับองค์กร</a:t>
            </a:r>
            <a:r>
              <a:t> สามารถทำให้เกิดขีดความสามารถในการแข่งขันได้ รวมถึงอาจสร้างนวัตกรรมใหม่ๆ ให้กับองค์กรได้ การสร้างขีดความสามารถในการแข่งขันด้านเทคโนโลยีต้องลงทุน ผลผลิตที่ได้ รวมถึงมาตรฐานในการผลิตด้วย </a:t>
            </a:r>
          </a:p>
          <a:p>
            <a:pPr/>
            <a:r>
              <a:t>     </a:t>
            </a:r>
            <a:r>
              <a:rPr b="1"/>
              <a:t>การเลือกใช้เทคโนโลยียังต้องคำนึงถึง</a:t>
            </a:r>
            <a:r>
              <a:t> การเลือกใช้เทคโนโลยีที่ดีที่สุด จากจำนวนของฟังก์ชั่นที่สามารถทำได้ ซึ่งต้องรองรับการใช้งานขององค์กร และต้องได้รับการสนับสนุนการจัดการขององค์กร รวมถึงต้องมองความเหมาะสมของเทคโนโลยีเดิม การจัดองค์กร และผลกระทบต่างๆ ด้วย</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defTabSz="800100"/>
            <a:r>
              <a:rPr b="1"/>
              <a:t>ประเภทของนวัตกรรมตามขอบข่ายของการจัดการศึกษา</a:t>
            </a:r>
            <a:r>
              <a:t> (พิชิต ฤทธิ์จรูญ, 2559: 85) แบ่งออกได้ 5 ประเภทคือ</a:t>
            </a:r>
          </a:p>
          <a:p>
            <a:pPr defTabSz="800100"/>
            <a:r>
              <a:t>พิชิต ฤทธิ์จรูญ (2559: 85) ได้แบ่งประเภทของนวัตกรรมหลายลักษณะขึ้นอยู่กับเกณฑ์ที่ใช้ในการแบ่งดังนี้</a:t>
            </a:r>
            <a:br/>
            <a:r>
              <a:t>	</a:t>
            </a:r>
            <a:r>
              <a:rPr b="1"/>
              <a:t>1. นวัตกรรมทางด้านหลักสูตร</a:t>
            </a:r>
            <a:r>
              <a:t> เป็นการใช้วิธีใหม่ ๆ ในการพัฒนาหลักสูตรให้สอดคล้องกับสภาพแวดล้อมในท้องถิ่นและตอบสนองความต้องการของบุคคลให้มากขึ้น เช่น หลักสูตรบูรณาการ หลักสูตรรายบุคคล หลักสูตรกิจกรรมและประสบการณ์ หลักสูตรสถานศึกษา หลักสูตรท้องถิ่น เช่น หลักสูตรบูรณาการ หลักสูตรรายบุคคล หลักสูตรกิจกรรมและประสบการณ์ </a:t>
            </a:r>
          </a:p>
          <a:p>
            <a:pPr defTabSz="800100"/>
            <a:r>
              <a:t>	</a:t>
            </a:r>
            <a:r>
              <a:rPr b="1"/>
              <a:t>1. Curriculum innovation</a:t>
            </a:r>
            <a:r>
              <a:t> is the use of new ways to develop courses in accordance with the local environment and meet the needs of more individuals, such as integrated courses, individual courses, activities and experience courses, school courses, local courses such as integrated courses, individual courses, activities and experiences.</a:t>
            </a:r>
          </a:p>
          <a:p>
            <a:pPr defTabSz="800100"/>
            <a:r>
              <a:t>	</a:t>
            </a:r>
            <a:r>
              <a:rPr b="1"/>
              <a:t>2. นวัตกรรมการเรียนการสอน</a:t>
            </a:r>
            <a:r>
              <a:t>  เป็นการใช้วิธีการเชิงระบบในการปรับปรุงและคิดค้นพัฒนาวิธีการเรียนการสอนแบบใหม่ ๆ ที่สามารถพัฒนาการเรียนรู้ของผู้เรียนและการจัดการเรียนรู้ของครูผู้สอนให้มีคุณภาพขึ้น เช่น การจัดการเรียนรู้ที่เน้นผู้เรียนเป็นสำคัญ การจัดการเรียนรู้แบบศูนย์การเรียน การใช้กระบวนการกลุ่มสัมพันธ์ การจัดการเรียนรู้แบบร่วมมือ และการจัดการเรียนรู้ผ่านเครือข่ายคอมพิวเตอร์และอินเทอร์เน็ต</a:t>
            </a:r>
          </a:p>
          <a:p>
            <a:pPr defTabSz="800100"/>
            <a:r>
              <a:t>	</a:t>
            </a:r>
            <a:r>
              <a:rPr b="1"/>
              <a:t>2. Teaching innovation</a:t>
            </a:r>
            <a:r>
              <a:t> Is a systematic approach to improve and develop new teaching methods that can improve the learning of learners and learning management of teachers to be more quality, such as Learner-focused learning management Center-based learning management Using group relations processes Collaborative learning management And learning management through computer networks and the Internet</a:t>
            </a:r>
          </a:p>
          <a:p>
            <a:pPr defTabSz="800100"/>
            <a:r>
              <a:t>	</a:t>
            </a:r>
            <a:r>
              <a:rPr b="1"/>
              <a:t>3. นวัตกรรมสื่อการเรียนการสอน</a:t>
            </a:r>
            <a:r>
              <a:t> เป็นนวัตกรรมที่อาศัยความก้าวหน้าของเทคโนโลยีคอมพิวเตอร์ คอมพิวเตอร์เครือข่ายและเทคโนโลยีโทรคมนาคมมาใช้ในการผลิตสื่อการเรียนการสอนใหม่ ๆ ทั้งการเรียนด้วยตนเอง การเรียนเป็นกลุ่ม และการเรียนแบบมวลชน ตลอดจนสื่อที่ใช้เพื่อสนับสนุนการฝึกอบรมผ่านเครือข่ายคอมพิวเตอร์ เช่น บทเรียนคอมพิวเตอร์ช่วยสอนมัลติมีเดีย (multimedia) ชุดการสอน (instructional module) วีดิทัศน์แบบมีปฏิสัมพันธ์ (interactive video) การเรียนการสอนโดยใช้สื่อประสมกับผู้เรียนเป็นกลุ่มย่อยเช่น e-Learning WBI WBT </a:t>
            </a:r>
          </a:p>
          <a:p>
            <a:pPr defTabSz="800100"/>
            <a:r>
              <a:t>	</a:t>
            </a:r>
            <a:r>
              <a:rPr b="1"/>
              <a:t>3. Teaching media innovation </a:t>
            </a:r>
            <a:r>
              <a:t>Is an innovation that relies on the advancement of computer technology Computer network and telecommunications technology to produce new teaching materials, both self-study, group learning And mass learning As well as media used to support training through computer networks such as computer-assisted multimedia teaching lessons, instructional module, interactive video, e-Learning, Web Based Instruction (WBI), Web-based training (WBT)</a:t>
            </a:r>
          </a:p>
          <a:p>
            <a:pPr defTabSz="800100"/>
            <a:r>
              <a:t>	</a:t>
            </a:r>
            <a:r>
              <a:rPr b="1"/>
              <a:t>4. นวัตกรรมการประเมินผล</a:t>
            </a:r>
            <a:r>
              <a:t> เป็นนวัตกรรมที่ใช้เป็นเครื่องมือเพื่อการวัดและประเมินผลการเรียนรู้ได้อย่างมีประสิทธิภาพและทาได้อย่างรวดเร็ว รวมไปถึงการวิจัยทางการศึกษา การวิจัยสถาบัน เช่น การพัฒนาคลังข้อสอบ การลงทะเบียนผ่านทางเครือข่ายคอมพิวเตอร์และอินเตอร์เน็ต การใช้คอมพิวเตอร์ในการตัดเกรด</a:t>
            </a:r>
          </a:p>
          <a:p>
            <a:pPr defTabSz="800100"/>
            <a:r>
              <a:t>	</a:t>
            </a:r>
            <a:r>
              <a:rPr b="1"/>
              <a:t>4. Evaluation innovation </a:t>
            </a:r>
            <a:r>
              <a:t>Is an innovation that is used as a tool for measuring and evaluating learning effectively and quickly Including educational research Institutional research such as exam warehouse development Registration via computer networks and the Internet Using computers to cut grades</a:t>
            </a:r>
          </a:p>
          <a:p>
            <a:pPr defTabSz="800100"/>
            <a:r>
              <a:t>	</a:t>
            </a:r>
            <a:r>
              <a:rPr b="1"/>
              <a:t>5. นวัตกรรมการบริหารจัดการ</a:t>
            </a:r>
            <a:r>
              <a:t> เป็นการใช้นวัตกรรมที่เกี่ยวข้องกับการใช้สารสนเทศมาช่วยในการตัดสินใจของผู้บริหารการศึกษาให้มีความรวดเร็วทันเหตุการณ์ ทันต่อการเปลี่ยนแปลงของโลก เช่น ระบบการจัดการฐานข้อมูลของหน่วยงานสถานศึกษา เกี่ยวกับฐานข้อมูล นักเรียน นักศึกษา ฐานข้อมูลครู อาจารย์ และบุคลากรในสถานศึกษา ฐานข้อมูลด้านการเงิน บัญชี พัสดุ และครุภัณฑ์</a:t>
            </a:r>
          </a:p>
          <a:p>
            <a:pPr defTabSz="800100"/>
            <a:r>
              <a:t>	</a:t>
            </a:r>
            <a:r>
              <a:rPr b="1"/>
              <a:t>5. Management innovation</a:t>
            </a:r>
            <a:r>
              <a:t> Is the use of innovations related to the use of information to help make decisions of educational administrators to be fast. Keep up with the changes in the world, such as database management systems of educational institutions About databases, students, databases, teachers and personnel in educational institutions Financial databases, accounting, supplies and equipment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lnSpc>
                <a:spcPct val="90000"/>
              </a:lnSpc>
              <a:defRPr sz="2300"/>
            </a:pPr>
            <a:r>
              <a:t>แพลตฟอร์มการเรียนออนไลน์ (Online Learning Platform) คือ ระบบบริการออนไลน์ที่เอื้อให้ผู้เรียน ผู้สอน และหน่วยงานที่เกี่ยวข้องกับการศึกษา สามารถใช้ประโยชน์จากข้อมูล เครื่องมือ และทรัพยากรต่างๆ เพื่อสนับสนุนการจัดการเรียนการสอน ความก้าวหน้าทางเทคโนโลยีทำให้การเรียนรู้มิได้จำกัดอยู่ในระบบห้องเรียนแบบเดิมๆ มีการนำเทคโนโลยีมาใช้เป็นเครื่องมือในการจัดการและพัฒนาการเรียนการสอน รวมทั้งส่งเสริมให้ผู้เรียนแสวงหาความรู้ด้วยตนเองจากสื่อดิจิทัล และสื่อสังคมออนไลน์ (Social Media)</a:t>
            </a:r>
          </a:p>
          <a:p>
            <a:pPr>
              <a:lnSpc>
                <a:spcPct val="90000"/>
              </a:lnSpc>
              <a:defRPr sz="2300"/>
            </a:pPr>
          </a:p>
          <a:p>
            <a:pPr>
              <a:lnSpc>
                <a:spcPct val="90000"/>
              </a:lnSpc>
              <a:defRPr sz="2300"/>
            </a:pPr>
            <a:r>
              <a:t>          พัฒนาการของการเรียนออนไลน์เริ่มปรากฏชัดในยุคข้อมูลข่าวสาร (Information Age) หรือในช่วงคริสต์ทศวรรษ 1990 (ระหว่างปี พ.ศ. 2533 – 2542) การพัฒนาฮาร์ดแวร์ เช่น คอมพิวเตอร์ส่วนบุคคล หรือซอฟต์แวร์ เช่น CD-ROM หรือ PDF และระบบจัดการเรียนรู้ LMS (Learning Management System) เอื้อให้การจัดการเรียนการสอนสะดวกและประหยัดขึ้น ส่งผลให้การเรียนออนไลน์ค่อยๆ เป็นที่นิยม</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lnSpc>
                <a:spcPct val="90000"/>
              </a:lnSpc>
              <a:defRPr sz="2300"/>
            </a:pPr>
            <a:r>
              <a:rPr b="1"/>
              <a:t>การจัดการเทคโนโลยีและนวัตกรรมทางการศึกษา ประเภทนวัตกรรมการบริหารจัดการ</a:t>
            </a:r>
            <a:r>
              <a:t> กันดู </a:t>
            </a:r>
            <a:br/>
            <a:r>
              <a:t>ซึ่ง </a:t>
            </a:r>
            <a:r>
              <a:rPr b="1"/>
              <a:t>นวัตกรรมการบริหารจัดการ </a:t>
            </a:r>
            <a:br>
              <a:rPr b="1"/>
            </a:br>
            <a:br>
              <a:rPr b="1"/>
            </a:br>
            <a:r>
              <a:t>ระบบการจัดการฐานข้อมูลของหน่วยงานสถานศึกษา เกี่ยวกับฐานข้อมูล นักเรียน นักศึกษา ฐานข้อมูลครู อาจารย์ และบุคลากรในสถานศึกษา ฐานข้อมูลด้านการเงิน บัญชี พัสดุ และครุภัณฑ์ ซึ่งถ้าเรานำมาใช้โดยการออกแบบการใช้งานให้เข้ากับบริบทของสถานศึกษาของ น.ศ. เอง เพื่อให้เกิดการเปลี่ยนแปลงสิ่งที่มีอยู่เดิม</a:t>
            </a:r>
            <a:br/>
            <a:r>
              <a:t>ให้ระบบบริหารจัดการสถานศึกษาของ น.ศ. มีประสิทธิภาพยิ่งขึ้น สามารถทำให้การทำงานรวดเร็ว ทันต่อการใช้งาน ถูกต้องแม่นยำ และน่าเชื่อถือ </a:t>
            </a:r>
            <a:br>
              <a:rPr b="1"/>
            </a:br>
            <a:r>
              <a:t>เดี๋ยวเรามาศึกษากันต่อไปว่าเราจะมีวิธีการ และกระบวนการ อย่างไร</a:t>
            </a:r>
          </a:p>
          <a:p>
            <a:pP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lnSpc>
                <a:spcPct val="90000"/>
              </a:lnSpc>
              <a:defRPr sz="2300"/>
            </a:pPr>
            <a:r>
              <a:t>	การออกแบบระบบฐานข้อมูลที่สามารถตอบสนองต่อความต้องการของผู้ใช้เป็นสิ่งที่มีความสำคัญยิ่ง ระบบที่ดีจะส่งผลให้การประมวลผลมีประสิทธิภาพ ในการออกแบบระบบฐานข้อมูลที่เหมาะสมกับการเรียนการสอนในระดับอุดมศึกษาจึงต้องมีวิธีการในการพัฒนาที่อยู่บนพื้นฐานของแนวคิดและทฤษฎี โดยแนวคิดในการออกแบบและพัฒนาระบบจะแตกต่างจากการออกแบบฐานข้อมูล เนื่องจากการออกแบบฐานข้อมูลเป็นเพียงงานส่วนหนึ่งของการพัฒนาระบบเท่านั้น</a:t>
            </a:r>
          </a:p>
          <a:p>
            <a:pPr>
              <a:lnSpc>
                <a:spcPct val="90000"/>
              </a:lnSpc>
              <a:defRPr sz="2300"/>
            </a:pPr>
            <a:r>
              <a:t>	แนวคิดในการออกแบบและพัฒนาระบบเป็นแนวคิดในการกำหนดความต้องการในการทำงานของฐานข้อมูล ซึ่งในการพัฒนาระบบมีหลายแนวคิดทฤษฎี ในส่วนของแนวคิดทฤษฎีซึ่งเป็นที่นิยมใช้ในการพัฒนาระบบ ดังนี้</a:t>
            </a:r>
          </a:p>
          <a:p>
            <a:pPr marL="405694" indent="-405694">
              <a:lnSpc>
                <a:spcPct val="90000"/>
              </a:lnSpc>
              <a:buSzPct val="100000"/>
              <a:buAutoNum type="arabicPeriod" startAt="1"/>
              <a:defRPr sz="2300"/>
            </a:pPr>
            <a:r>
              <a:t>วิธีการอุปนัย (Bottom-up หรือ Inductive Approach) เป็นการออกแบบสร้างฐานข้อมูลโดยอาศัยการรวบรวมข้อมูลและ/หรือโปรแกรมที่มีอยู่แล้วจากหลาย ๆ หน่วยงานในองค์กรมาสังเคราะห์เป็นรูปแบบขนาดใหญ่</a:t>
            </a:r>
          </a:p>
          <a:p>
            <a:pPr marL="405694" indent="-405694">
              <a:lnSpc>
                <a:spcPct val="90000"/>
              </a:lnSpc>
              <a:buSzPct val="100000"/>
              <a:buAutoNum type="arabicPeriod" startAt="1"/>
              <a:defRPr sz="2300"/>
            </a:pPr>
            <a:r>
              <a:t>วิธีการนิรนัย (Top-down หรือ Deductive Approach) เป็นวิธีการเลือกเอาผู้ที่เข้าใจระบบทั้งหมดมาศึกษาว่าองค์กรมีข้อมูลอะไรบ้าง ต้องการอะไรบ้างแล้วจึงออกแบบโครงสร้างทั้งหมด</a:t>
            </a:r>
          </a:p>
          <a:p>
            <a:pPr>
              <a:lnSpc>
                <a:spcPct val="90000"/>
              </a:lnSpc>
              <a:defRPr sz="2300"/>
            </a:pPr>
            <a:r>
              <a:t>	ประเวศ เวชชะ (2537: 9) กล่าวถึงวิธีการออกแบบโดยวิธีการอุปนัยนี้ใช้เวลามากเนื่องจากการรวมเอาระบบย่อยเข้าด้วยกันนั้นทำได้ไม่ง่ายนัก แต่จะได้ระบบที่มีความสมบูรณ์ จากผลที่ได้จากการวิเคราะห์จากความสลับซับซ้อนของข้อมูลและหรือโปรแกรมที่มีอยู่เดิม</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lnSpc>
                <a:spcPct val="90000"/>
              </a:lnSpc>
              <a:defRPr sz="2300"/>
            </a:pPr>
            <a:r>
              <a:t>*****เรามีขั้นตอนที่ง่ายกว่านี้ เราสามารถประยุกต์ใช้ LMS ประยุกต์เป็นระบบฐานข้อมูลได้*****</a:t>
            </a:r>
          </a:p>
          <a:p>
            <a:pPr>
              <a:lnSpc>
                <a:spcPct val="90000"/>
              </a:lnSpc>
              <a:defRPr sz="2300"/>
            </a:pPr>
            <a:r>
              <a:t>	ฐานข้อมูลเป็นสิ่งที่กล่าวกันว่าสร้างและดูแลยาก ที่จริงแล้วไม่เป็นเช่นนั้น ซอฟต์แวร์ของฐานข้อมูลในปัจจุบันช่วยให้การสร้างฐานข้อมูลทำได้ง่าย แต่การออกแบบที่ไม่สมบูรณ์ทำให้ฐานข้อมูลที่สร้างนั้นยากในการดูแลและปฏิบัติงาน การออกแบบจะต้องดำเนินการเรื่องของการวิจัยและวางแผนเป็นอย่างดี หากพิจารณาขั้นตอนการออกแบบทั้ง 7 ขั้นตอน จะเห็นว่ากระบวนการในการออกแบบฐานข้อมูลทางการศึกษา มีเพียงการดำเนินการออกแบบฐานข้อมูลขั้นสุดท้ายเท่านั้นที่จะทำด้วยซอฟต์แวร์ ส่วนขั้นตอนแรก ๆ นั้นไม่ได้เกี่ยวข้องด้วยเลย รายละเอียดแต่ละขั้นตอนกระบวนการในการออกแบบฐานข้อมูลทางการศึกษา ตามแนวคิดของ แอสเชนเฟลเตอร์ (Ashenfelter. 1999: 4-6) ที่กล่าวถึง กระบวนการในการออกแบบฐานข้อมูลทางการศึกษาและวิชาการ (Database Design for Education and Academy) ประกอบด้วย 7 ขั้นตอน ได้แก่ ดังนี้</a:t>
            </a:r>
          </a:p>
          <a:p>
            <a:pPr>
              <a:lnSpc>
                <a:spcPct val="90000"/>
              </a:lnSpc>
              <a:defRPr sz="2300"/>
            </a:pPr>
            <a:r>
              <a:t>	ขั้นตอนที่ 1 กำหนดปัญหาและวัตถุประสงค์ (Defining the Problem and Objective)</a:t>
            </a:r>
          </a:p>
          <a:p>
            <a:pPr>
              <a:lnSpc>
                <a:spcPct val="90000"/>
              </a:lnSpc>
              <a:defRPr sz="2300"/>
            </a:pPr>
            <a:r>
              <a:t>	เป็นขั้นตอนที่สำคัญที่สุดในการออกแบบฐานข้อมูล มีความสำคัญเนื่องจากเป็นขั้นตอนที่ต้องแยกออกให้ชัดเจนระหว่างการจะใช้ฐานข้อมูลอย่างไร “How the database will be used?” กับข้อมูลอะไรบ้างที่ต้องการเก็บไว้ในฐานข้อมูล “What information need to be stored?” โดยขั้นตอนแรกของการออกแบบฐานข้อมูล คือ การวิเคราะห์เพื่อกำหนดข้อมูลที่จะนำไปเก็บไว้ให้ชัดเจน เนื่องจากฐานข้อมูลนั้นมีความมุ่งหมายในการจัดหาข้อมูลที่สามารถตอบต่อคำถามและความต้องการข้อมูลสารสนเทศ ซึ่งสิ่งนี้มีความจำเป็นอย่างยิ่งในแวดวงของการศึกษาที่ต้องมีงานการวิจัย งานการสอน การให้บริการวิชาการและรูปแบบงานอื่น ๆ ที่ทับซ้อนกันอยู่ ซึ่งต้องมีการศึกษาวิเคราะห์โดยละเอียด</a:t>
            </a:r>
          </a:p>
          <a:p>
            <a:pPr>
              <a:lnSpc>
                <a:spcPct val="90000"/>
              </a:lnSpc>
              <a:defRPr sz="2300"/>
            </a:pPr>
            <a:r>
              <a:t>	ขั้นตอนที่ 2 ศึกษาวิจัยฐานข้อมูลที่มีอยู่ในปัจจุบัน  (Researching the Current Database)</a:t>
            </a:r>
          </a:p>
          <a:p>
            <a:pPr>
              <a:lnSpc>
                <a:spcPct val="90000"/>
              </a:lnSpc>
              <a:defRPr sz="2300"/>
            </a:pPr>
            <a:r>
              <a:t>	ในสถานการณ์ของการออกแบบฐานข้อมูลโดยทั่วไปนั้น จะมีฐานข้อมูลบางลักษณะอยู่ก่อนแล้ว เช่น บันทึกติดแปะ แบบฟอร์มคำสั่งซื้อ Spreadsheet ของข้อมูลการขาย รายชื่อ ที่เป็นเอกสารอยู่ในรูปแบบไฟล์ต่าง ๆ แม้กระทั่งฐานข้อมูลเก่าที่มาจากการใช้ ซอฟต์แวร์ ที่ล้าสมัยไปแล้วไม่ว่าจะเป็นรูปแบบใด สิ่งเหล่านั้นก็สามารถใช้เป็นข้อมูลที่ยังเป็นประโยชน์กับองค์กรให้ใช้ได้ นี่คือจุดเริ่มต้นอันสำคัญของการระบุโครงสร้างข้อมูลในฐานข้อมูล (Determining the Essential Data Structure of the Database) ฐานข้อมูลเดิมจะกลายเป็นจุดเริ่มต้นให้ฐานข้อมูลใหม่ได้</a:t>
            </a:r>
          </a:p>
          <a:p>
            <a:pPr>
              <a:lnSpc>
                <a:spcPct val="90000"/>
              </a:lnSpc>
              <a:defRPr sz="2300"/>
            </a:pPr>
            <a:r>
              <a:t>	ขั้นตอนที่ 3 การออกแบบโครงสร้างข้อมูล (Designing the Data Structures)</a:t>
            </a:r>
          </a:p>
          <a:p>
            <a:pPr>
              <a:lnSpc>
                <a:spcPct val="90000"/>
              </a:lnSpc>
              <a:defRPr sz="2300"/>
            </a:pPr>
            <a:r>
              <a:t>	ขั้นตอนต่อไปของการออกแบบก็คือการระบุและพรรณนาโครงสร้างข้อมูลเหล่านั้น (Identify and Describe the Data Structures) แต่ละตารางในฐานข้อมูลจะต้องเป็นตัวแทนของแต่ละสิ่งหรือวัตถุทางกายภาพ และจะเป็นการดียิ่งขึ้นอีกถ้ามีการวิเคราะห์ถึงฟิลด์ (Field) ที่ได้ระบุไว้แล้วจากการวิจัยในขั้นตอนตอนแรก โดยดูว่าจะมีข้อมูลกลุ่มใดเกิดขึ้นบ้าง ซึ่งอาจเกิดโครงสร้างที่แตกต่างกันอย่างเด่นชัดอาจมาจากกลุ่มข้อมูลชุดเดียวกันก็ได้ เมื่อตารางได้รับการกำหนดและฟิลด์ ได้ถูกจัดให้อยู่ในตารางแล้ว ขั้นต่อไปคือการกำหนดคุณลักษณะของแต่ละฟิลด์ โดยฟิลด์ที่สมบูรณ์ จะต้องมีความโดดเด่นในทุกตารางในฐานข้อมูลยกเว้นว่าจะใช้เป็นคีย์ (Key) ซึ่งประกอบไปด้วยค่าเดียวที่ไม่สามารถแยกออกเป็นองค์ประกอบย่อย ๆ ได้แล้ว ในขั้นนี้ต้องระบุชนิดของข้อมูล (Data Type) ที่จะนำไปไว้ในแต่ฟิลด์ ในส่วนนี้จะต้องมีความชัดเจนตั้งแต่ขั้นตอนของการวิจัย แต่หากยังมีปัญหาอยู่อีกก็สามารถวิจัยเพิ่มเติมได้เพื่อให้การสร้างฐานข้อมูลจากซอฟต์แวร์ ซึ่งทำให้สะดวกง่ายดายขึ้น</a:t>
            </a:r>
          </a:p>
          <a:p>
            <a:pPr>
              <a:lnSpc>
                <a:spcPct val="90000"/>
              </a:lnSpc>
              <a:defRPr sz="2300"/>
            </a:pPr>
            <a:r>
              <a:t>	ขั้นตอนที่ 4 การสร้างความสัมพันธ์ (Relationship)</a:t>
            </a:r>
          </a:p>
          <a:p>
            <a:pPr>
              <a:lnSpc>
                <a:spcPct val="90000"/>
              </a:lnSpc>
              <a:defRPr sz="2300"/>
            </a:pPr>
            <a:r>
              <a:t>	เมื่อได้โครงสร้างข้อมูลแล้ว ขั้นต่อไปคือการสร้างความสัมพันธ์ระหว่างฐานข้อมูล (Establish the Relationship Between the Database) ข้อกำหนดในการทำงานขั้นนี้ก็คือต้องสร้างความมั่นใจว่าในแต่ละตารางมีคีย์ที่สามารถระบุแต่ละเรคอร์ด (Record) ซึ่งเป็นกลุ่มของฟิลด์ที่สัมพันธ์กันได้ชัดเจน ไม่ว่าฟิลด์ใดของฐานข้อมูลในตารางที่มีค่าที่เป็นเอกลักษณ์แล้วก็ถือว่าเป็นฟิลด์ที่ใช้เป็นคีย์ได้ โดยทั่วไปแล้วจะเป็นการดีมากขึ้นอีกถ้าสามารถเพิ่มฟิลด์ ในแต่ละตารางที่ประกอบด้วยค่าที่ไม่มีความหมาย แต่มีเอกลักษณ์อยู่ด้วย ค่านี้ปกติจะเป็นตัวเลขเต็มที่กำหนดให้สำหรับแต่ละเรคอร์ด ในการนำเข้า แต่จะไม่มีการซ้ำ</a:t>
            </a:r>
          </a:p>
          <a:p>
            <a:pPr>
              <a:lnSpc>
                <a:spcPct val="90000"/>
              </a:lnSpc>
              <a:defRPr sz="2300"/>
            </a:pPr>
            <a:r>
              <a:t>	ขั้นตอนที่ 5 กำหนดเรื่องกฎเกณฑ์และข้อบังคับในการปฏิบัติการ  (Implementing Rules and Constrains)</a:t>
            </a:r>
          </a:p>
          <a:p>
            <a:pPr>
              <a:lnSpc>
                <a:spcPct val="90000"/>
              </a:lnSpc>
              <a:defRPr sz="2300"/>
            </a:pPr>
            <a:r>
              <a:t>	ในขั้นนี้ฟิลด์ในฐานข้อมูลยังคงไม่มีรูปร่างที่แน่นอน จะต้องทำให้แคบลงโดยการนิยามด้วยอักษร หรือตัวเลขเพื่อให้รู้โดยคร่าว ๆ ว่าเป็นข้อมูลที่ผู้ใช้ต้องการให้เก็บไว้ แต่ก็ยังมีโอกาสที่ปรับแต่งให้สมบูรณ์ขึ้นอีกได้ กฎและข้อบังคับจะนำไปสู่การนำเข้าของข้อมูลที่ชัดเจนและจะได้สารสนเทศ (Information) ที่ดี ทั้งนี้กฎและข้อบังคับบางประการอาจเกิดจากลักษณะของตัวข้อมูลเอง เช่น เลขประจำตัวประชาชนจะมีรหัสอยู่ 13 หลัก ซึ่งจะต้องดำเนินการเพื่อให้มั่นใจว่าเป็นข้อมูลที่สมบูรณ์และถูกต้อง ค่าที่เป็นไปได้ของข้อมูลจะต้องตรวจสอบกับรายการ หรือการเลือกใช้ค่าที่มีข้อจำกัดนั้น ข้อจำกัด หรือเกณฑ์แบบนี้มักจัดการและเปลี่ยนแปลงได้ง่าย</a:t>
            </a:r>
          </a:p>
          <a:p>
            <a:pPr>
              <a:lnSpc>
                <a:spcPct val="90000"/>
              </a:lnSpc>
              <a:defRPr sz="2300"/>
            </a:pPr>
            <a:r>
              <a:t>	ขั้นตอนที่ 6 สร้างส่วนมุมมองและส่วนการรายงานผล (Creating Views and Reports)</a:t>
            </a:r>
          </a:p>
          <a:p>
            <a:pPr>
              <a:lnSpc>
                <a:spcPct val="90000"/>
              </a:lnSpc>
              <a:defRPr sz="2300"/>
            </a:pPr>
            <a:r>
              <a:t>	เมื่อการออกแบบโครงสร้างข้อมูลเสร็จสิ้นแล้ว ขั้นต่อไปคือการกำหนดคุณลักษณะที่จะช่วยเปลี่ยนข้อมูลให้เป็นสารสนเทศ ในรูปแบบแบบใดแบบหนึ่งของรายงาน หรือมุมมองของข้อมูลมุมมองอาจมีลักษณะง่าย ๆ เป็นตารางข้อมูลที่มีอยู่ หรือเป็นรายงาน</a:t>
            </a:r>
          </a:p>
          <a:p>
            <a:pPr>
              <a:lnSpc>
                <a:spcPct val="90000"/>
              </a:lnSpc>
              <a:defRPr sz="2300"/>
            </a:pPr>
            <a:r>
              <a:t>	ขั้นตอนที่ 7 การดำเนินการออกแบบ (Implementing the Design)</a:t>
            </a:r>
          </a:p>
          <a:p>
            <a:pPr>
              <a:lnSpc>
                <a:spcPct val="90000"/>
              </a:lnSpc>
              <a:defRPr sz="2300"/>
            </a:pPr>
            <a:r>
              <a:t>	การดำเนินการออกแบบในขั้นตอนนี้ เป็นเรื่องของการเขียนโปรแกรมและการใช้ซอฟต์แวร์ งานทั้งหมดในจุดนี้สามารถดำเนินการได้โดยไม่ต้องไปกังวลในรายละเอียดของโปรแกรมที่ใช้ทำงานสร้างฐานข้อมูล</a:t>
            </a:r>
          </a:p>
          <a:p>
            <a:pPr>
              <a:lnSpc>
                <a:spcPct val="90000"/>
              </a:lnSpc>
              <a:defRPr sz="2300"/>
            </a:pPr>
          </a:p>
          <a:p>
            <a:pPr>
              <a:lnSpc>
                <a:spcPct val="90000"/>
              </a:lnSpc>
              <a:defRPr sz="2300"/>
            </a:pPr>
            <a:r>
              <a:t>	งานออกแบบนั้นที่จริงมีแค่เพียงเค้าโครงและบันทึกในกระดาษเท่านั้น แต่สิ่งนี้นับว่าเป็นสิ่งสำคัญสำหรับตัวผู้ออกแบบเอง หรือผู้อื่นที่ต้องการปรับปรุงฐานข้อมูลให้ดีขึ้น หรือสร้างฐานข้อมูลอื่นๆ ใหม่</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สถาบันวิจัยเพื่อการพัฒนาประเทศไทย (TDRI) TDRI ได้แบ่งความสามารถทางเทคโนโลยี (Technological capabilities)</a:t>
            </a:r>
          </a:p>
          <a:p>
            <a:pPr/>
            <a:r>
              <a:t>ออกเป็น 3 ชนิดซึ่งครอบคลุมตลอคช่วงเวลาการคำเนินการทั้งหมดคือ</a:t>
            </a:r>
          </a:p>
          <a:p>
            <a:pPr/>
            <a:r>
              <a:t>	1. ความสามารถในการจัดหาเพื่อให้ได้มาซึ่งเทคโนโลยี (acquisitive capability)  ประกอบด้วย การแสวงหา การประเมิน การเจรจาต่อรอง การจัดซื้อ การถ่ายทอด และการติดตั้ง</a:t>
            </a:r>
          </a:p>
          <a:p>
            <a:pPr/>
            <a:r>
              <a:t>	2. ความสามารถในการใช้เทคโนโลยี (operative capability) ประกอบด้วย การปฏิบัติการและควบคุม การซ่อมบำรุง การฝึกอบรมบุคลากรระดับชำนาญงาน และการบริหารทั่วไป</a:t>
            </a:r>
          </a:p>
          <a:p>
            <a:pPr/>
            <a:r>
              <a:t>	3. ความสามารถในการดัดแปลงเทคโนโลยี (adaptive capability) ประกอบด้วย การแสวงหาความรู้ใหม่ การวิเคราะห์เทคโนโลยี การดัดแปลงผลิตภัณฑ์เล็กน้อย และการตัดแปลงกระบวนการผลิตเล็กน้อย</a:t>
            </a:r>
          </a:p>
          <a:p>
            <a:pPr/>
            <a:r>
              <a:t>      คำจำกัดความที่ดีกว่าสำหรับจุดประสงค์ของการพัฒนารูปแบบการจัคการเทคโนโลยี ก็คือการจัดการงานต่างๆ ที่ต้องการ การตัดสินใจอย่างเด็ดขาดในระยะเวลาจำกัด และมีผลตอบรับในระยะเวลาเดียวกัน และต้องใช้ความรู้ในหลายสาขา หรือความรู้ที่เกี่ยวข้องในขอบเขตของงานนั้นๆ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defRPr b="1"/>
            </a:pPr>
            <a:r>
              <a:t>ก่อนอื่นเราต้องทำความเข้าใจเกี่ยวกับหลักการจัดการเทคโนโลยี (Technology Management Principles) กันก่อน</a:t>
            </a:r>
          </a:p>
          <a:p>
            <a:pPr/>
            <a:r>
              <a:t>นุกูล สาระวงศ์ (2555) ได้สรุปหลักการสำคัญของการจัดการเทคโนโลยีไว้ดังนี้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ver">
    <p:spTree>
      <p:nvGrpSpPr>
        <p:cNvPr id="1" name=""/>
        <p:cNvGrpSpPr/>
        <p:nvPr/>
      </p:nvGrpSpPr>
      <p:grpSpPr>
        <a:xfrm>
          <a:off x="0" y="0"/>
          <a:ext cx="0" cy="0"/>
          <a:chOff x="0" y="0"/>
          <a:chExt cx="0" cy="0"/>
        </a:xfrm>
      </p:grpSpPr>
      <p:sp>
        <p:nvSpPr>
          <p:cNvPr id="18" name="Slide Number"/>
          <p:cNvSpPr txBox="1"/>
          <p:nvPr>
            <p:ph type="sldNum" sz="quarter" idx="2"/>
          </p:nvPr>
        </p:nvSpPr>
        <p:spPr>
          <a:xfrm>
            <a:off x="22553233" y="12554047"/>
            <a:ext cx="411332" cy="505412"/>
          </a:xfrm>
          <a:prstGeom prst="rect">
            <a:avLst/>
          </a:prstGeom>
        </p:spPr>
        <p:txBody>
          <a:bodyPr lIns="45696" tIns="45696" rIns="45696" bIns="45696" anchor="t"/>
          <a:lstStyle>
            <a:lvl1pPr>
              <a:defRPr b="1" sz="2400">
                <a:solidFill>
                  <a:srgbClr val="595959"/>
                </a:solidFill>
                <a:latin typeface="Poppins SemiBold"/>
                <a:ea typeface="Poppins SemiBold"/>
                <a:cs typeface="Poppins SemiBold"/>
                <a:sym typeface="Poppins SemiBold"/>
              </a:defRPr>
            </a:lvl1pPr>
          </a:lstStyle>
          <a:p>
            <a:pPr/>
            <a:fld id="{86CB4B4D-7CA3-9044-876B-883B54F8677D}" type="slidenum"/>
          </a:p>
        </p:txBody>
      </p:sp>
      <p:sp>
        <p:nvSpPr>
          <p:cNvPr id="19" name="Image"/>
          <p:cNvSpPr/>
          <p:nvPr>
            <p:ph type="pic" idx="21"/>
          </p:nvPr>
        </p:nvSpPr>
        <p:spPr>
          <a:xfrm>
            <a:off x="6346" y="3571"/>
            <a:ext cx="24364953" cy="13708858"/>
          </a:xfrm>
          <a:prstGeom prst="rect">
            <a:avLst/>
          </a:prstGeom>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6" name="Rectangle"/>
          <p:cNvSpPr/>
          <p:nvPr/>
        </p:nvSpPr>
        <p:spPr>
          <a:xfrm>
            <a:off x="596589" y="473227"/>
            <a:ext cx="23152736" cy="5102741"/>
          </a:xfrm>
          <a:prstGeom prst="rect">
            <a:avLst/>
          </a:prstGeom>
          <a:gradFill>
            <a:gsLst>
              <a:gs pos="0">
                <a:srgbClr val="EBF7F4"/>
              </a:gs>
              <a:gs pos="100000">
                <a:srgbClr val="FFFFFF"/>
              </a:gs>
            </a:gsLst>
            <a:lin ang="5400000"/>
          </a:gradFill>
          <a:ln w="3175">
            <a:miter lim="400000"/>
          </a:ln>
        </p:spPr>
        <p:txBody>
          <a:bodyPr lIns="50773" tIns="50773" rIns="50773" bIns="50773" anchor="ctr"/>
          <a:lstStyle/>
          <a:p>
            <a:pPr algn="ctr" defTabSz="800100">
              <a:defRPr sz="52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 name="Slide Number"/>
          <p:cNvSpPr txBox="1"/>
          <p:nvPr>
            <p:ph type="sldNum" sz="quarter" idx="2"/>
          </p:nvPr>
        </p:nvSpPr>
        <p:spPr>
          <a:xfrm>
            <a:off x="12184290" y="12849233"/>
            <a:ext cx="440689" cy="672795"/>
          </a:xfrm>
          <a:prstGeom prst="rect">
            <a:avLst/>
          </a:prstGeom>
        </p:spPr>
        <p:txBody>
          <a:bodyPr lIns="50773" tIns="50773" rIns="50773" bIns="50773" anchor="b"/>
          <a:lstStyle>
            <a:lvl1pPr algn="just" defTabSz="800100">
              <a:spcBef>
                <a:spcPts val="1400"/>
              </a:spcBef>
              <a:defRPr b="1" sz="3400">
                <a:solidFill>
                  <a:srgbClr val="000000"/>
                </a:solidFill>
                <a:latin typeface="+mn-lt"/>
                <a:ea typeface="+mn-ea"/>
                <a:cs typeface="+mn-cs"/>
                <a:sym typeface="TH Sarabun Ne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6F7F2"/>
        </a:solidFill>
      </p:bgPr>
    </p:bg>
    <p:spTree>
      <p:nvGrpSpPr>
        <p:cNvPr id="1" name=""/>
        <p:cNvGrpSpPr/>
        <p:nvPr/>
      </p:nvGrpSpPr>
      <p:grpSpPr>
        <a:xfrm>
          <a:off x="0" y="0"/>
          <a:ext cx="0" cy="0"/>
          <a:chOff x="0" y="0"/>
          <a:chExt cx="0" cy="0"/>
        </a:xfrm>
      </p:grpSpPr>
      <p:sp>
        <p:nvSpPr>
          <p:cNvPr id="34" name="Slide Number"/>
          <p:cNvSpPr txBox="1"/>
          <p:nvPr>
            <p:ph type="sldNum" sz="quarter" idx="2"/>
          </p:nvPr>
        </p:nvSpPr>
        <p:spPr>
          <a:xfrm>
            <a:off x="12031931" y="13125014"/>
            <a:ext cx="307438" cy="342795"/>
          </a:xfrm>
          <a:prstGeom prst="rect">
            <a:avLst/>
          </a:prstGeom>
        </p:spPr>
        <p:txBody>
          <a:bodyPr lIns="50747" tIns="50747" rIns="50747" bIns="50747" anchor="b"/>
          <a:lstStyle>
            <a:lvl1pPr algn="ctr" defTabSz="825500">
              <a:defRPr sz="1600">
                <a:solidFill>
                  <a:srgbClr val="5E5E5E"/>
                </a:solidFill>
                <a:latin typeface="Proxima Nova"/>
                <a:ea typeface="Proxima Nova"/>
                <a:cs typeface="Proxima Nova"/>
                <a:sym typeface="Proxima Nova"/>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3" name="Body Level One…"/>
          <p:cNvSpPr txBox="1"/>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779461" y="12344400"/>
            <a:ext cx="5686638" cy="7366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Lst>
  <p:transition xmlns:p14="http://schemas.microsoft.com/office/powerpoint/2010/main" spd="med" advClick="1"/>
  <p:txStyles>
    <p:titleStyle>
      <a:lvl1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1pPr>
      <a:lvl2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2pPr>
      <a:lvl3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3pPr>
      <a:lvl4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4pPr>
      <a:lvl5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5pPr>
      <a:lvl6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6pPr>
      <a:lvl7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7pPr>
      <a:lvl8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8pPr>
      <a:lvl9pPr marL="0" marR="0" indent="0" algn="ctr" defTabSz="1828433" rtl="0" latinLnBrk="0">
        <a:lnSpc>
          <a:spcPct val="90000"/>
        </a:lnSpc>
        <a:spcBef>
          <a:spcPts val="0"/>
        </a:spcBef>
        <a:spcAft>
          <a:spcPts val="0"/>
        </a:spcAft>
        <a:buClrTx/>
        <a:buSzTx/>
        <a:buFontTx/>
        <a:buNone/>
        <a:tabLst/>
        <a:defRPr b="0" baseline="0" cap="none" i="0" spc="-290" strike="noStrike" sz="7400" u="none">
          <a:solidFill>
            <a:srgbClr val="111340"/>
          </a:solidFill>
          <a:uFillTx/>
          <a:latin typeface="Poppins Bold"/>
          <a:ea typeface="Poppins Bold"/>
          <a:cs typeface="Poppins Bold"/>
          <a:sym typeface="Poppins Bold"/>
        </a:defRPr>
      </a:lvl9pPr>
    </p:titleStyle>
    <p:bodyStyle>
      <a:lvl1pPr marL="457109" marR="0" indent="-457109"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1pPr>
      <a:lvl2pPr marL="1485603" marR="0" indent="-571386"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2pPr>
      <a:lvl3pPr marL="2481446" marR="0" indent="-653012"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3pPr>
      <a:lvl4pPr marL="3504499" marR="0" indent="-761848"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4pPr>
      <a:lvl5pPr marL="4418716" marR="0" indent="-761848"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5pPr>
      <a:lvl6pPr marL="5078983" marR="0" indent="-507898"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6pPr>
      <a:lvl7pPr marL="5993200" marR="0" indent="-507898"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7pPr>
      <a:lvl8pPr marL="6907417" marR="0" indent="-507898"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8pPr>
      <a:lvl9pPr marL="7821635" marR="0" indent="-507899" algn="l" defTabSz="1828433" rtl="0" latinLnBrk="0">
        <a:lnSpc>
          <a:spcPct val="90000"/>
        </a:lnSpc>
        <a:spcBef>
          <a:spcPts val="2000"/>
        </a:spcBef>
        <a:spcAft>
          <a:spcPts val="0"/>
        </a:spcAft>
        <a:buClrTx/>
        <a:buSzPct val="100000"/>
        <a:buFont typeface="Arial"/>
        <a:buChar char="•"/>
        <a:tabLst/>
        <a:defRPr b="0" baseline="0" cap="none" i="0" spc="-30" strike="noStrike" sz="4000" u="none">
          <a:solidFill>
            <a:srgbClr val="747993"/>
          </a:solidFill>
          <a:uFillTx/>
          <a:latin typeface="Poppins Regular"/>
          <a:ea typeface="Poppins Regular"/>
          <a:cs typeface="Poppins Regular"/>
          <a:sym typeface="Poppins Regular"/>
        </a:defRPr>
      </a:lvl9pPr>
    </p:bodyStyle>
    <p:otherStyle>
      <a:lvl1pPr marL="0" marR="0" indent="0"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914216"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1828433"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2742651"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3656867"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4571086"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5485303"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6399519"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7313737"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 name="student-life-engineering-entrepreneurship-11Oct2018.jpg" descr="student-life-engineering-entrepreneurship-11Oct2018.jpg"/>
          <p:cNvPicPr>
            <a:picLocks noChangeAspect="1"/>
          </p:cNvPicPr>
          <p:nvPr/>
        </p:nvPicPr>
        <p:blipFill>
          <a:blip r:embed="rId3">
            <a:extLst/>
          </a:blip>
          <a:stretch>
            <a:fillRect/>
          </a:stretch>
        </p:blipFill>
        <p:spPr>
          <a:xfrm>
            <a:off x="-98868" y="-13239"/>
            <a:ext cx="24737857" cy="13927415"/>
          </a:xfrm>
          <a:prstGeom prst="rect">
            <a:avLst/>
          </a:prstGeom>
          <a:ln w="12700">
            <a:miter lim="400000"/>
          </a:ln>
        </p:spPr>
      </p:pic>
      <p:grpSp>
        <p:nvGrpSpPr>
          <p:cNvPr id="47" name="Group"/>
          <p:cNvGrpSpPr/>
          <p:nvPr/>
        </p:nvGrpSpPr>
        <p:grpSpPr>
          <a:xfrm>
            <a:off x="4174415" y="1064327"/>
            <a:ext cx="20444994" cy="2877037"/>
            <a:chOff x="0" y="0"/>
            <a:chExt cx="20444993" cy="2877036"/>
          </a:xfrm>
        </p:grpSpPr>
        <p:sp>
          <p:nvSpPr>
            <p:cNvPr id="44" name="Rounded Rectangle"/>
            <p:cNvSpPr/>
            <p:nvPr/>
          </p:nvSpPr>
          <p:spPr>
            <a:xfrm>
              <a:off x="514504" y="0"/>
              <a:ext cx="19930490" cy="2877037"/>
            </a:xfrm>
            <a:prstGeom prst="roundRect">
              <a:avLst>
                <a:gd name="adj" fmla="val 6621"/>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45" name="การจัดการเทคโนโลยีและนวัตกรรมทางการศึกษา"/>
            <p:cNvSpPr txBox="1"/>
            <p:nvPr/>
          </p:nvSpPr>
          <p:spPr>
            <a:xfrm>
              <a:off x="294196" y="142724"/>
              <a:ext cx="19332905" cy="15264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t">
              <a:spAutoFit/>
            </a:bodyPr>
            <a:lstStyle>
              <a:lvl1pPr algn="r" defTabSz="1087636">
                <a:lnSpc>
                  <a:spcPct val="90000"/>
                </a:lnSpc>
                <a:spcBef>
                  <a:spcPts val="500"/>
                </a:spcBef>
                <a:defRPr sz="7500">
                  <a:solidFill>
                    <a:srgbClr val="EE220C"/>
                  </a:solidFill>
                  <a:latin typeface="Kanit Regular"/>
                  <a:ea typeface="Kanit Regular"/>
                  <a:cs typeface="Kanit Regular"/>
                  <a:sym typeface="Kanit Regular"/>
                </a:defRPr>
              </a:lvl1pPr>
            </a:lstStyle>
            <a:p>
              <a:pPr/>
              <a:r>
                <a:t>การจัดการเทคโนโลยีและนวัตกรรมทางการศึกษา</a:t>
              </a:r>
            </a:p>
          </p:txBody>
        </p:sp>
        <p:sp>
          <p:nvSpPr>
            <p:cNvPr id="46" name="TextBox 4"/>
            <p:cNvSpPr txBox="1"/>
            <p:nvPr/>
          </p:nvSpPr>
          <p:spPr>
            <a:xfrm>
              <a:off x="0" y="1276317"/>
              <a:ext cx="19435775" cy="1208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70000"/>
                </a:lnSpc>
                <a:defRPr b="1" sz="6800">
                  <a:solidFill>
                    <a:srgbClr val="535353"/>
                  </a:solidFill>
                  <a:latin typeface="+mn-lt"/>
                  <a:ea typeface="+mn-ea"/>
                  <a:cs typeface="+mn-cs"/>
                  <a:sym typeface="TH Sarabun New"/>
                </a:defRPr>
              </a:lvl1pPr>
            </a:lstStyle>
            <a:p>
              <a:pPr/>
              <a:r>
                <a:t>Educational Technology and Innovation Management</a:t>
              </a:r>
            </a:p>
          </p:txBody>
        </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Rectangle"/>
          <p:cNvSpPr/>
          <p:nvPr/>
        </p:nvSpPr>
        <p:spPr>
          <a:xfrm>
            <a:off x="597437" y="2329432"/>
            <a:ext cx="23151039" cy="10930944"/>
          </a:xfrm>
          <a:prstGeom prst="rect">
            <a:avLst/>
          </a:prstGeom>
          <a:solidFill>
            <a:srgbClr val="EBEBEB"/>
          </a:solidFill>
          <a:ln w="3175">
            <a:miter lim="400000"/>
          </a:ln>
        </p:spPr>
        <p:txBody>
          <a:bodyPr lIns="71400" tIns="71400" rIns="71400" bIns="71400"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6" name="Slide Number"/>
          <p:cNvSpPr txBox="1"/>
          <p:nvPr>
            <p:ph type="sldNum" sz="quarter" idx="2"/>
          </p:nvPr>
        </p:nvSpPr>
        <p:spPr>
          <a:xfrm>
            <a:off x="12046961" y="13094077"/>
            <a:ext cx="440689" cy="67279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7" name="09.png" descr="09.png"/>
          <p:cNvPicPr>
            <a:picLocks noChangeAspect="1"/>
          </p:cNvPicPr>
          <p:nvPr/>
        </p:nvPicPr>
        <p:blipFill>
          <a:blip r:embed="rId3">
            <a:extLst/>
          </a:blip>
          <a:srcRect l="2641" t="6472" r="2500" b="20093"/>
          <a:stretch>
            <a:fillRect/>
          </a:stretch>
        </p:blipFill>
        <p:spPr>
          <a:xfrm>
            <a:off x="2817814" y="2882597"/>
            <a:ext cx="19010326" cy="10344397"/>
          </a:xfrm>
          <a:prstGeom prst="rect">
            <a:avLst/>
          </a:prstGeom>
          <a:ln w="12700">
            <a:miter lim="400000"/>
          </a:ln>
        </p:spPr>
      </p:pic>
      <p:sp>
        <p:nvSpPr>
          <p:cNvPr id="478" name="ระบุปัญหาและวัตถุประสงค์ (Defining the Problem and Objective)"/>
          <p:cNvSpPr txBox="1"/>
          <p:nvPr/>
        </p:nvSpPr>
        <p:spPr>
          <a:xfrm>
            <a:off x="6997546" y="5069580"/>
            <a:ext cx="2516283" cy="1779375"/>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ระบุปัญหาและวัตถุประสงค์ (Defining the Problem and Objective)</a:t>
            </a:r>
          </a:p>
        </p:txBody>
      </p:sp>
      <p:sp>
        <p:nvSpPr>
          <p:cNvPr id="479" name="01"/>
          <p:cNvSpPr txBox="1"/>
          <p:nvPr/>
        </p:nvSpPr>
        <p:spPr>
          <a:xfrm>
            <a:off x="5439888" y="5246516"/>
            <a:ext cx="1369724" cy="1425502"/>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1E9F86"/>
                </a:solidFill>
                <a:latin typeface="Avenir Next Regular"/>
                <a:ea typeface="Avenir Next Regular"/>
                <a:cs typeface="Avenir Next Regular"/>
                <a:sym typeface="Avenir Next Regular"/>
              </a:defRPr>
            </a:lvl1pPr>
          </a:lstStyle>
          <a:p>
            <a:pPr/>
            <a:r>
              <a:t>01</a:t>
            </a:r>
          </a:p>
        </p:txBody>
      </p:sp>
      <p:sp>
        <p:nvSpPr>
          <p:cNvPr id="480" name="02"/>
          <p:cNvSpPr txBox="1"/>
          <p:nvPr/>
        </p:nvSpPr>
        <p:spPr>
          <a:xfrm>
            <a:off x="10242579" y="5246516"/>
            <a:ext cx="1369723" cy="1425502"/>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1F498D"/>
                </a:solidFill>
                <a:latin typeface="Avenir Next Regular"/>
                <a:ea typeface="Avenir Next Regular"/>
                <a:cs typeface="Avenir Next Regular"/>
                <a:sym typeface="Avenir Next Regular"/>
              </a:defRPr>
            </a:lvl1pPr>
          </a:lstStyle>
          <a:p>
            <a:pPr/>
            <a:r>
              <a:t>02</a:t>
            </a:r>
          </a:p>
        </p:txBody>
      </p:sp>
      <p:sp>
        <p:nvSpPr>
          <p:cNvPr id="481" name="03"/>
          <p:cNvSpPr txBox="1"/>
          <p:nvPr/>
        </p:nvSpPr>
        <p:spPr>
          <a:xfrm>
            <a:off x="15045270" y="5378355"/>
            <a:ext cx="1369723" cy="1425502"/>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9E0644"/>
                </a:solidFill>
                <a:latin typeface="Avenir Next Regular"/>
                <a:ea typeface="Avenir Next Regular"/>
                <a:cs typeface="Avenir Next Regular"/>
                <a:sym typeface="Avenir Next Regular"/>
              </a:defRPr>
            </a:lvl1pPr>
          </a:lstStyle>
          <a:p>
            <a:pPr/>
            <a:r>
              <a:t>03</a:t>
            </a:r>
          </a:p>
        </p:txBody>
      </p:sp>
      <p:sp>
        <p:nvSpPr>
          <p:cNvPr id="482" name="04"/>
          <p:cNvSpPr txBox="1"/>
          <p:nvPr/>
        </p:nvSpPr>
        <p:spPr>
          <a:xfrm>
            <a:off x="3029127" y="10218715"/>
            <a:ext cx="1369723" cy="1425501"/>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34A11E"/>
                </a:solidFill>
                <a:latin typeface="Avenir Next Regular"/>
                <a:ea typeface="Avenir Next Regular"/>
                <a:cs typeface="Avenir Next Regular"/>
                <a:sym typeface="Avenir Next Regular"/>
              </a:defRPr>
            </a:lvl1pPr>
          </a:lstStyle>
          <a:p>
            <a:pPr/>
            <a:r>
              <a:t>04</a:t>
            </a:r>
          </a:p>
        </p:txBody>
      </p:sp>
      <p:sp>
        <p:nvSpPr>
          <p:cNvPr id="483" name="05"/>
          <p:cNvSpPr txBox="1"/>
          <p:nvPr/>
        </p:nvSpPr>
        <p:spPr>
          <a:xfrm>
            <a:off x="7850651" y="10218715"/>
            <a:ext cx="1369723" cy="1425501"/>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C1560B"/>
                </a:solidFill>
                <a:latin typeface="Avenir Next Regular"/>
                <a:ea typeface="Avenir Next Regular"/>
                <a:cs typeface="Avenir Next Regular"/>
                <a:sym typeface="Avenir Next Regular"/>
              </a:defRPr>
            </a:lvl1pPr>
          </a:lstStyle>
          <a:p>
            <a:pPr/>
            <a:r>
              <a:t>05</a:t>
            </a:r>
          </a:p>
        </p:txBody>
      </p:sp>
      <p:sp>
        <p:nvSpPr>
          <p:cNvPr id="484" name="06"/>
          <p:cNvSpPr txBox="1"/>
          <p:nvPr/>
        </p:nvSpPr>
        <p:spPr>
          <a:xfrm>
            <a:off x="12502670" y="10218715"/>
            <a:ext cx="1369723" cy="1425501"/>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6B199D"/>
                </a:solidFill>
                <a:latin typeface="Avenir Next Regular"/>
                <a:ea typeface="Avenir Next Regular"/>
                <a:cs typeface="Avenir Next Regular"/>
                <a:sym typeface="Avenir Next Regular"/>
              </a:defRPr>
            </a:lvl1pPr>
          </a:lstStyle>
          <a:p>
            <a:pPr/>
            <a:r>
              <a:t>06</a:t>
            </a:r>
          </a:p>
        </p:txBody>
      </p:sp>
      <p:sp>
        <p:nvSpPr>
          <p:cNvPr id="485" name="07"/>
          <p:cNvSpPr txBox="1"/>
          <p:nvPr/>
        </p:nvSpPr>
        <p:spPr>
          <a:xfrm>
            <a:off x="17343028" y="10218715"/>
            <a:ext cx="1369723" cy="1425501"/>
          </a:xfrm>
          <a:prstGeom prst="rect">
            <a:avLst/>
          </a:prstGeom>
          <a:ln w="12700">
            <a:miter lim="400000"/>
          </a:ln>
          <a:extLst>
            <a:ext uri="{C572A759-6A51-4108-AA02-DFA0A04FC94B}">
              <ma14:wrappingTextBoxFlag xmlns:ma14="http://schemas.microsoft.com/office/mac/drawingml/2011/main" val="1"/>
            </a:ext>
          </a:extLst>
        </p:spPr>
        <p:txBody>
          <a:bodyPr wrap="none" lIns="71400" tIns="71400" rIns="71400" bIns="71400" anchor="ctr">
            <a:spAutoFit/>
          </a:bodyPr>
          <a:lstStyle>
            <a:lvl1pPr algn="just" defTabSz="821531">
              <a:spcBef>
                <a:spcPts val="1400"/>
              </a:spcBef>
              <a:defRPr b="1" sz="7400">
                <a:solidFill>
                  <a:srgbClr val="FC8203"/>
                </a:solidFill>
                <a:latin typeface="Avenir Next Regular"/>
                <a:ea typeface="Avenir Next Regular"/>
                <a:cs typeface="Avenir Next Regular"/>
                <a:sym typeface="Avenir Next Regular"/>
              </a:defRPr>
            </a:lvl1pPr>
          </a:lstStyle>
          <a:p>
            <a:pPr/>
            <a:r>
              <a:t>07</a:t>
            </a:r>
          </a:p>
        </p:txBody>
      </p:sp>
      <p:sp>
        <p:nvSpPr>
          <p:cNvPr id="486" name="ศึกษาวิจัยฐานข้อมูลที่มีอยู่ในปัจจุบัน (Researching the Current Database)"/>
          <p:cNvSpPr txBox="1"/>
          <p:nvPr/>
        </p:nvSpPr>
        <p:spPr>
          <a:xfrm>
            <a:off x="11929070" y="5069580"/>
            <a:ext cx="2516283" cy="1779375"/>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 ศึกษาวิจัยฐานข้อมูลที่มีอยู่ในปัจจุบัน (Researching the Current Database)</a:t>
            </a:r>
          </a:p>
        </p:txBody>
      </p:sp>
      <p:sp>
        <p:nvSpPr>
          <p:cNvPr id="487" name="ออกแบบโครงสร้างข้อมูล (Designing the Data Structures)"/>
          <p:cNvSpPr txBox="1"/>
          <p:nvPr/>
        </p:nvSpPr>
        <p:spPr>
          <a:xfrm>
            <a:off x="16505752" y="5263687"/>
            <a:ext cx="2516283" cy="1391161"/>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ออกแบบโครงสร้างข้อมูล (Designing the Data Structures)</a:t>
            </a:r>
          </a:p>
        </p:txBody>
      </p:sp>
      <p:sp>
        <p:nvSpPr>
          <p:cNvPr id="488" name="สร้างความสัมพันธ์ (Relationship)"/>
          <p:cNvSpPr txBox="1"/>
          <p:nvPr/>
        </p:nvSpPr>
        <p:spPr>
          <a:xfrm>
            <a:off x="4564945" y="10429992"/>
            <a:ext cx="2516282" cy="1002947"/>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สร้างความสัมพันธ์ (Relationship)</a:t>
            </a:r>
          </a:p>
        </p:txBody>
      </p:sp>
      <p:sp>
        <p:nvSpPr>
          <p:cNvPr id="489" name="กำหนดเรื่องกฎเกณฑ์/ข้อบังคับในการปฏิบัติการ (Implementing Rules and Constrains)"/>
          <p:cNvSpPr txBox="1"/>
          <p:nvPr/>
        </p:nvSpPr>
        <p:spPr>
          <a:xfrm>
            <a:off x="9386469" y="10041778"/>
            <a:ext cx="2740894" cy="1779375"/>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กำหนดเรื่องกฎเกณฑ์/ข้อบังคับในการปฏิบัติการ (Implementing Rules and Constrains)</a:t>
            </a:r>
          </a:p>
        </p:txBody>
      </p:sp>
      <p:sp>
        <p:nvSpPr>
          <p:cNvPr id="490" name="สร้างส่วนมุมมองและส่วนการรายงานผล (Creating Views and Reports)"/>
          <p:cNvSpPr txBox="1"/>
          <p:nvPr/>
        </p:nvSpPr>
        <p:spPr>
          <a:xfrm>
            <a:off x="14000819" y="10014727"/>
            <a:ext cx="2516283" cy="1779375"/>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สร้างส่วนมุมมองและส่วนการรายงานผล (Creating Views and Reports)</a:t>
            </a:r>
          </a:p>
        </p:txBody>
      </p:sp>
      <p:sp>
        <p:nvSpPr>
          <p:cNvPr id="491" name="ดำเนินการออกแบบ (Implementing the Design)"/>
          <p:cNvSpPr txBox="1"/>
          <p:nvPr/>
        </p:nvSpPr>
        <p:spPr>
          <a:xfrm>
            <a:off x="18916515" y="10208834"/>
            <a:ext cx="2516282" cy="1391161"/>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b="1" sz="2800">
                <a:solidFill>
                  <a:srgbClr val="000000"/>
                </a:solidFill>
                <a:latin typeface="+mn-lt"/>
                <a:ea typeface="+mn-ea"/>
                <a:cs typeface="+mn-cs"/>
                <a:sym typeface="TH Sarabun New"/>
              </a:defRPr>
            </a:lvl1pPr>
          </a:lstStyle>
          <a:p>
            <a:pPr/>
            <a:r>
              <a:t>ดำเนินการออกแบบ (Implementing the Design)</a:t>
            </a:r>
          </a:p>
        </p:txBody>
      </p:sp>
      <p:sp>
        <p:nvSpPr>
          <p:cNvPr id="492" name="ขั้นตอนการออกแบบฐานข้อมูลทางการศึกษา"/>
          <p:cNvSpPr txBox="1"/>
          <p:nvPr/>
        </p:nvSpPr>
        <p:spPr>
          <a:xfrm>
            <a:off x="2617567" y="715404"/>
            <a:ext cx="19110779" cy="1483160"/>
          </a:xfrm>
          <a:prstGeom prst="rect">
            <a:avLst/>
          </a:prstGeom>
          <a:ln w="12700">
            <a:miter lim="400000"/>
          </a:ln>
          <a:effectLst>
            <a:outerShdw sx="100000" sy="100000" kx="0" ky="0" algn="b" rotWithShape="0" blurRad="76200" dist="50800" dir="2700000">
              <a:srgbClr val="53585F">
                <a:alpha val="50000"/>
              </a:srgbClr>
            </a:outerShdw>
          </a:effectLst>
          <a:extLst>
            <a:ext uri="{C572A759-6A51-4108-AA02-DFA0A04FC94B}">
              <ma14:wrappingTextBoxFlag xmlns:ma14="http://schemas.microsoft.com/office/mac/drawingml/2011/main" val="1"/>
            </a:ext>
          </a:extLst>
        </p:spPr>
        <p:txBody>
          <a:bodyPr lIns="71400" tIns="71400" rIns="71400" bIns="71400" anchor="ctr">
            <a:spAutoFit/>
          </a:bodyPr>
          <a:lstStyle>
            <a:lvl1pPr algn="ctr" defTabSz="821531">
              <a:lnSpc>
                <a:spcPct val="60000"/>
              </a:lnSpc>
              <a:defRPr b="1" sz="8200">
                <a:solidFill>
                  <a:srgbClr val="EC5D57"/>
                </a:solidFill>
                <a:latin typeface="+mn-lt"/>
                <a:ea typeface="+mn-ea"/>
                <a:cs typeface="+mn-cs"/>
                <a:sym typeface="TH Sarabun New"/>
              </a:defRPr>
            </a:lvl1pPr>
          </a:lstStyle>
          <a:p>
            <a:pPr/>
            <a:r>
              <a:t>ขั้นตอนการออกแบบฐานข้อมูลทางการศึกษา</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8" name="Group"/>
          <p:cNvGrpSpPr/>
          <p:nvPr/>
        </p:nvGrpSpPr>
        <p:grpSpPr>
          <a:xfrm>
            <a:off x="15551081" y="4554635"/>
            <a:ext cx="8034577" cy="7315751"/>
            <a:chOff x="0" y="0"/>
            <a:chExt cx="8034575" cy="7315749"/>
          </a:xfrm>
        </p:grpSpPr>
        <p:sp>
          <p:nvSpPr>
            <p:cNvPr id="496" name="Freeform 378"/>
            <p:cNvSpPr/>
            <p:nvPr/>
          </p:nvSpPr>
          <p:spPr>
            <a:xfrm>
              <a:off x="710355" y="5995058"/>
              <a:ext cx="229738" cy="589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434"/>
                  </a:lnTo>
                  <a:lnTo>
                    <a:pt x="21600" y="21600"/>
                  </a:lnTo>
                  <a:lnTo>
                    <a:pt x="21600" y="2728"/>
                  </a:lnTo>
                  <a:lnTo>
                    <a:pt x="0"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97" name="Freeform 86"/>
            <p:cNvSpPr/>
            <p:nvPr/>
          </p:nvSpPr>
          <p:spPr>
            <a:xfrm>
              <a:off x="475078" y="4050836"/>
              <a:ext cx="550972" cy="81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8359"/>
                  </a:lnTo>
                  <a:lnTo>
                    <a:pt x="21600" y="20411"/>
                  </a:lnTo>
                  <a:lnTo>
                    <a:pt x="15392" y="18019"/>
                  </a:lnTo>
                  <a:lnTo>
                    <a:pt x="15392" y="21600"/>
                  </a:lnTo>
                  <a:lnTo>
                    <a:pt x="10288" y="16042"/>
                  </a:lnTo>
                  <a:lnTo>
                    <a:pt x="0" y="12053"/>
                  </a:lnTo>
                  <a:lnTo>
                    <a:pt x="0" y="0"/>
                  </a:lnTo>
                  <a:close/>
                </a:path>
              </a:pathLst>
            </a:custGeom>
            <a:solidFill>
              <a:srgbClr val="F47168"/>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98" name="Freeform 87"/>
            <p:cNvSpPr/>
            <p:nvPr/>
          </p:nvSpPr>
          <p:spPr>
            <a:xfrm>
              <a:off x="475078" y="4023771"/>
              <a:ext cx="605285" cy="851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89" y="18070"/>
                  </a:moveTo>
                  <a:lnTo>
                    <a:pt x="15949" y="18828"/>
                  </a:lnTo>
                  <a:lnTo>
                    <a:pt x="15949" y="20785"/>
                  </a:lnTo>
                  <a:lnTo>
                    <a:pt x="14047" y="21600"/>
                  </a:lnTo>
                  <a:lnTo>
                    <a:pt x="14047" y="18078"/>
                  </a:lnTo>
                  <a:close/>
                  <a:moveTo>
                    <a:pt x="1824" y="0"/>
                  </a:moveTo>
                  <a:lnTo>
                    <a:pt x="21503" y="8051"/>
                  </a:lnTo>
                  <a:lnTo>
                    <a:pt x="21600" y="8010"/>
                  </a:lnTo>
                  <a:lnTo>
                    <a:pt x="21600" y="19540"/>
                  </a:lnTo>
                  <a:lnTo>
                    <a:pt x="19698" y="20342"/>
                  </a:lnTo>
                  <a:lnTo>
                    <a:pt x="19698" y="8885"/>
                  </a:lnTo>
                  <a:lnTo>
                    <a:pt x="19666" y="8899"/>
                  </a:lnTo>
                  <a:lnTo>
                    <a:pt x="19666" y="8847"/>
                  </a:lnTo>
                  <a:lnTo>
                    <a:pt x="19629" y="8847"/>
                  </a:lnTo>
                  <a:lnTo>
                    <a:pt x="0" y="757"/>
                  </a:lnTo>
                  <a:close/>
                </a:path>
              </a:pathLst>
            </a:custGeom>
            <a:solidFill>
              <a:srgbClr val="B7554E"/>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99" name="Freeform 88"/>
            <p:cNvSpPr/>
            <p:nvPr/>
          </p:nvSpPr>
          <p:spPr>
            <a:xfrm>
              <a:off x="583666" y="4253828"/>
              <a:ext cx="351894" cy="359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394"/>
                  </a:moveTo>
                  <a:lnTo>
                    <a:pt x="21600" y="20556"/>
                  </a:lnTo>
                  <a:lnTo>
                    <a:pt x="21600" y="21600"/>
                  </a:lnTo>
                  <a:lnTo>
                    <a:pt x="0" y="9438"/>
                  </a:lnTo>
                  <a:close/>
                  <a:moveTo>
                    <a:pt x="0" y="0"/>
                  </a:moveTo>
                  <a:lnTo>
                    <a:pt x="21600" y="12162"/>
                  </a:lnTo>
                  <a:lnTo>
                    <a:pt x="21600" y="13206"/>
                  </a:lnTo>
                  <a:lnTo>
                    <a:pt x="0" y="1106"/>
                  </a:lnTo>
                  <a:close/>
                </a:path>
              </a:pathLst>
            </a:custGeom>
            <a:solidFill>
              <a:srgbClr val="FFF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0" name="Freeform 429"/>
            <p:cNvSpPr/>
            <p:nvPr/>
          </p:nvSpPr>
          <p:spPr>
            <a:xfrm>
              <a:off x="0" y="5295861"/>
              <a:ext cx="541920" cy="535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73" y="1817"/>
                  </a:moveTo>
                  <a:cubicBezTo>
                    <a:pt x="14809" y="1198"/>
                    <a:pt x="13705" y="785"/>
                    <a:pt x="12518" y="620"/>
                  </a:cubicBezTo>
                  <a:lnTo>
                    <a:pt x="12641" y="0"/>
                  </a:lnTo>
                  <a:cubicBezTo>
                    <a:pt x="13868" y="207"/>
                    <a:pt x="15055" y="620"/>
                    <a:pt x="16159" y="1280"/>
                  </a:cubicBezTo>
                  <a:lnTo>
                    <a:pt x="15873" y="1817"/>
                  </a:lnTo>
                  <a:close/>
                  <a:moveTo>
                    <a:pt x="5686" y="1859"/>
                  </a:moveTo>
                  <a:lnTo>
                    <a:pt x="5400" y="1322"/>
                  </a:lnTo>
                  <a:cubicBezTo>
                    <a:pt x="6505" y="661"/>
                    <a:pt x="7650" y="207"/>
                    <a:pt x="8877" y="0"/>
                  </a:cubicBezTo>
                  <a:lnTo>
                    <a:pt x="9000" y="620"/>
                  </a:lnTo>
                  <a:cubicBezTo>
                    <a:pt x="7814" y="826"/>
                    <a:pt x="6709" y="1239"/>
                    <a:pt x="5686" y="1859"/>
                  </a:cubicBezTo>
                  <a:close/>
                  <a:moveTo>
                    <a:pt x="20332" y="7186"/>
                  </a:moveTo>
                  <a:cubicBezTo>
                    <a:pt x="19964" y="6071"/>
                    <a:pt x="19350" y="5039"/>
                    <a:pt x="18573" y="4089"/>
                  </a:cubicBezTo>
                  <a:lnTo>
                    <a:pt x="19023" y="3676"/>
                  </a:lnTo>
                  <a:cubicBezTo>
                    <a:pt x="19841" y="4667"/>
                    <a:pt x="20495" y="5741"/>
                    <a:pt x="20905" y="6980"/>
                  </a:cubicBezTo>
                  <a:lnTo>
                    <a:pt x="20332" y="7186"/>
                  </a:lnTo>
                  <a:close/>
                  <a:moveTo>
                    <a:pt x="1227" y="7228"/>
                  </a:moveTo>
                  <a:lnTo>
                    <a:pt x="655" y="7021"/>
                  </a:lnTo>
                  <a:cubicBezTo>
                    <a:pt x="1064" y="5823"/>
                    <a:pt x="1718" y="4708"/>
                    <a:pt x="2536" y="3758"/>
                  </a:cubicBezTo>
                  <a:lnTo>
                    <a:pt x="2986" y="4130"/>
                  </a:lnTo>
                  <a:cubicBezTo>
                    <a:pt x="2209" y="5080"/>
                    <a:pt x="1636" y="6112"/>
                    <a:pt x="1227" y="7228"/>
                  </a:cubicBezTo>
                  <a:close/>
                  <a:moveTo>
                    <a:pt x="20945" y="14455"/>
                  </a:moveTo>
                  <a:lnTo>
                    <a:pt x="20373" y="14249"/>
                  </a:lnTo>
                  <a:cubicBezTo>
                    <a:pt x="20782" y="13092"/>
                    <a:pt x="20945" y="11936"/>
                    <a:pt x="20945" y="10738"/>
                  </a:cubicBezTo>
                  <a:lnTo>
                    <a:pt x="20945" y="10697"/>
                  </a:lnTo>
                  <a:lnTo>
                    <a:pt x="21600" y="10697"/>
                  </a:lnTo>
                  <a:lnTo>
                    <a:pt x="21600" y="10738"/>
                  </a:lnTo>
                  <a:cubicBezTo>
                    <a:pt x="21600" y="11977"/>
                    <a:pt x="21355" y="13257"/>
                    <a:pt x="20945" y="14455"/>
                  </a:cubicBezTo>
                  <a:close/>
                  <a:moveTo>
                    <a:pt x="655" y="14455"/>
                  </a:moveTo>
                  <a:cubicBezTo>
                    <a:pt x="245" y="13299"/>
                    <a:pt x="0" y="12018"/>
                    <a:pt x="0" y="10738"/>
                  </a:cubicBezTo>
                  <a:lnTo>
                    <a:pt x="614" y="10738"/>
                  </a:lnTo>
                  <a:cubicBezTo>
                    <a:pt x="614" y="11936"/>
                    <a:pt x="818" y="13133"/>
                    <a:pt x="1227" y="14249"/>
                  </a:cubicBezTo>
                  <a:lnTo>
                    <a:pt x="655" y="14455"/>
                  </a:lnTo>
                  <a:close/>
                  <a:moveTo>
                    <a:pt x="16200" y="20154"/>
                  </a:moveTo>
                  <a:lnTo>
                    <a:pt x="15873" y="19618"/>
                  </a:lnTo>
                  <a:cubicBezTo>
                    <a:pt x="16936" y="18998"/>
                    <a:pt x="17836" y="18255"/>
                    <a:pt x="18573" y="17305"/>
                  </a:cubicBezTo>
                  <a:lnTo>
                    <a:pt x="19064" y="17718"/>
                  </a:lnTo>
                  <a:cubicBezTo>
                    <a:pt x="18245" y="18709"/>
                    <a:pt x="17305" y="19535"/>
                    <a:pt x="16200" y="20154"/>
                  </a:cubicBezTo>
                  <a:close/>
                  <a:moveTo>
                    <a:pt x="5400" y="20154"/>
                  </a:moveTo>
                  <a:cubicBezTo>
                    <a:pt x="4336" y="19535"/>
                    <a:pt x="3355" y="18709"/>
                    <a:pt x="2577" y="17718"/>
                  </a:cubicBezTo>
                  <a:lnTo>
                    <a:pt x="3027" y="17346"/>
                  </a:lnTo>
                  <a:cubicBezTo>
                    <a:pt x="3764" y="18255"/>
                    <a:pt x="4705" y="19039"/>
                    <a:pt x="5727" y="19618"/>
                  </a:cubicBezTo>
                  <a:lnTo>
                    <a:pt x="5400" y="20154"/>
                  </a:lnTo>
                  <a:close/>
                  <a:moveTo>
                    <a:pt x="10800" y="21600"/>
                  </a:moveTo>
                  <a:cubicBezTo>
                    <a:pt x="10186" y="21600"/>
                    <a:pt x="9573" y="21559"/>
                    <a:pt x="8918" y="21476"/>
                  </a:cubicBezTo>
                  <a:lnTo>
                    <a:pt x="9041" y="20857"/>
                  </a:lnTo>
                  <a:cubicBezTo>
                    <a:pt x="10227" y="21022"/>
                    <a:pt x="11414" y="21022"/>
                    <a:pt x="12559" y="20857"/>
                  </a:cubicBezTo>
                  <a:lnTo>
                    <a:pt x="12682" y="21435"/>
                  </a:lnTo>
                  <a:cubicBezTo>
                    <a:pt x="12068" y="21559"/>
                    <a:pt x="11455" y="21600"/>
                    <a:pt x="10800" y="21600"/>
                  </a:cubicBezTo>
                  <a:close/>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grpSp>
          <p:nvGrpSpPr>
            <p:cNvPr id="587" name="Group"/>
            <p:cNvGrpSpPr/>
            <p:nvPr/>
          </p:nvGrpSpPr>
          <p:grpSpPr>
            <a:xfrm>
              <a:off x="647009" y="-1"/>
              <a:ext cx="7387567" cy="7315751"/>
              <a:chOff x="0" y="0"/>
              <a:chExt cx="7387565" cy="7315749"/>
            </a:xfrm>
          </p:grpSpPr>
          <p:sp>
            <p:nvSpPr>
              <p:cNvPr id="501" name="Freeform 257"/>
              <p:cNvSpPr/>
              <p:nvPr/>
            </p:nvSpPr>
            <p:spPr>
              <a:xfrm>
                <a:off x="520324" y="4880852"/>
                <a:ext cx="3234027" cy="2015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1929"/>
                    </a:moveTo>
                    <a:lnTo>
                      <a:pt x="21600" y="21600"/>
                    </a:lnTo>
                    <a:lnTo>
                      <a:pt x="21600" y="20077"/>
                    </a:lnTo>
                    <a:lnTo>
                      <a:pt x="0" y="0"/>
                    </a:lnTo>
                    <a:lnTo>
                      <a:pt x="0" y="723"/>
                    </a:lnTo>
                    <a:cubicBezTo>
                      <a:pt x="0" y="1216"/>
                      <a:pt x="165" y="1677"/>
                      <a:pt x="432" y="1929"/>
                    </a:cubicBez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2" name="Freeform 258"/>
              <p:cNvSpPr/>
              <p:nvPr/>
            </p:nvSpPr>
            <p:spPr>
              <a:xfrm>
                <a:off x="3750855" y="5372547"/>
                <a:ext cx="2383412" cy="1523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584"/>
                    </a:moveTo>
                    <a:lnTo>
                      <a:pt x="0" y="21600"/>
                    </a:lnTo>
                    <a:lnTo>
                      <a:pt x="21014" y="2553"/>
                    </a:lnTo>
                    <a:cubicBezTo>
                      <a:pt x="21377" y="2205"/>
                      <a:pt x="21600" y="1610"/>
                      <a:pt x="21600" y="957"/>
                    </a:cubicBezTo>
                    <a:lnTo>
                      <a:pt x="21600" y="0"/>
                    </a:lnTo>
                    <a:lnTo>
                      <a:pt x="0" y="19584"/>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3" name="Freeform 259"/>
              <p:cNvSpPr/>
              <p:nvPr/>
            </p:nvSpPr>
            <p:spPr>
              <a:xfrm>
                <a:off x="551995" y="3514032"/>
                <a:ext cx="5555124" cy="3224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62"/>
                    </a:moveTo>
                    <a:lnTo>
                      <a:pt x="9017" y="0"/>
                    </a:lnTo>
                    <a:lnTo>
                      <a:pt x="21600" y="12465"/>
                    </a:lnTo>
                    <a:lnTo>
                      <a:pt x="12452" y="21600"/>
                    </a:lnTo>
                    <a:lnTo>
                      <a:pt x="0" y="9162"/>
                    </a:lnTo>
                  </a:path>
                </a:pathLst>
              </a:custGeom>
              <a:solidFill>
                <a:schemeClr val="accent2">
                  <a:alpha val="50000"/>
                </a:scheme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4" name="Freeform 260"/>
              <p:cNvSpPr/>
              <p:nvPr/>
            </p:nvSpPr>
            <p:spPr>
              <a:xfrm>
                <a:off x="524848" y="4871831"/>
                <a:ext cx="5609420" cy="1880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1" y="5752"/>
                    </a:moveTo>
                    <a:lnTo>
                      <a:pt x="21375" y="5752"/>
                    </a:lnTo>
                    <a:lnTo>
                      <a:pt x="12433" y="21201"/>
                    </a:lnTo>
                    <a:lnTo>
                      <a:pt x="166" y="0"/>
                    </a:lnTo>
                    <a:lnTo>
                      <a:pt x="0" y="117"/>
                    </a:lnTo>
                    <a:lnTo>
                      <a:pt x="12433" y="21600"/>
                    </a:lnTo>
                    <a:lnTo>
                      <a:pt x="21600" y="5764"/>
                    </a:lnTo>
                    <a:lnTo>
                      <a:pt x="21371" y="5752"/>
                    </a:lnTo>
                  </a:path>
                </a:pathLst>
              </a:custGeom>
              <a:solidFill>
                <a:srgbClr val="FFF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5" name="Freeform 17"/>
              <p:cNvSpPr/>
              <p:nvPr/>
            </p:nvSpPr>
            <p:spPr>
              <a:xfrm>
                <a:off x="2026999" y="3694471"/>
                <a:ext cx="3681964" cy="2353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74" y="20326"/>
                    </a:moveTo>
                    <a:lnTo>
                      <a:pt x="16132" y="21125"/>
                    </a:lnTo>
                    <a:lnTo>
                      <a:pt x="15616" y="21600"/>
                    </a:lnTo>
                    <a:lnTo>
                      <a:pt x="14758" y="20811"/>
                    </a:lnTo>
                    <a:close/>
                    <a:moveTo>
                      <a:pt x="14060" y="19208"/>
                    </a:moveTo>
                    <a:lnTo>
                      <a:pt x="15017" y="20081"/>
                    </a:lnTo>
                    <a:lnTo>
                      <a:pt x="14500" y="20565"/>
                    </a:lnTo>
                    <a:lnTo>
                      <a:pt x="13537" y="19683"/>
                    </a:lnTo>
                    <a:close/>
                    <a:moveTo>
                      <a:pt x="14751" y="18588"/>
                    </a:moveTo>
                    <a:lnTo>
                      <a:pt x="15707" y="19470"/>
                    </a:lnTo>
                    <a:lnTo>
                      <a:pt x="15184" y="19944"/>
                    </a:lnTo>
                    <a:lnTo>
                      <a:pt x="14227" y="19062"/>
                    </a:lnTo>
                    <a:close/>
                    <a:moveTo>
                      <a:pt x="12920" y="18174"/>
                    </a:moveTo>
                    <a:lnTo>
                      <a:pt x="13849" y="19016"/>
                    </a:lnTo>
                    <a:lnTo>
                      <a:pt x="13331" y="19489"/>
                    </a:lnTo>
                    <a:lnTo>
                      <a:pt x="12396" y="18647"/>
                    </a:lnTo>
                    <a:close/>
                    <a:moveTo>
                      <a:pt x="16179" y="17842"/>
                    </a:moveTo>
                    <a:lnTo>
                      <a:pt x="17964" y="19455"/>
                    </a:lnTo>
                    <a:lnTo>
                      <a:pt x="17014" y="20317"/>
                    </a:lnTo>
                    <a:lnTo>
                      <a:pt x="15236" y="18695"/>
                    </a:lnTo>
                    <a:close/>
                    <a:moveTo>
                      <a:pt x="15221" y="16973"/>
                    </a:moveTo>
                    <a:lnTo>
                      <a:pt x="15999" y="17679"/>
                    </a:lnTo>
                    <a:lnTo>
                      <a:pt x="15052" y="18537"/>
                    </a:lnTo>
                    <a:lnTo>
                      <a:pt x="14280" y="17830"/>
                    </a:lnTo>
                    <a:close/>
                    <a:moveTo>
                      <a:pt x="17376" y="16766"/>
                    </a:moveTo>
                    <a:lnTo>
                      <a:pt x="19158" y="18384"/>
                    </a:lnTo>
                    <a:lnTo>
                      <a:pt x="18219" y="19240"/>
                    </a:lnTo>
                    <a:lnTo>
                      <a:pt x="16430" y="17622"/>
                    </a:lnTo>
                    <a:close/>
                    <a:moveTo>
                      <a:pt x="14269" y="16104"/>
                    </a:moveTo>
                    <a:lnTo>
                      <a:pt x="15044" y="16801"/>
                    </a:lnTo>
                    <a:lnTo>
                      <a:pt x="14099" y="17667"/>
                    </a:lnTo>
                    <a:lnTo>
                      <a:pt x="13325" y="16961"/>
                    </a:lnTo>
                    <a:close/>
                    <a:moveTo>
                      <a:pt x="16418" y="15897"/>
                    </a:moveTo>
                    <a:lnTo>
                      <a:pt x="17194" y="16598"/>
                    </a:lnTo>
                    <a:lnTo>
                      <a:pt x="16244" y="17460"/>
                    </a:lnTo>
                    <a:lnTo>
                      <a:pt x="15475" y="16759"/>
                    </a:lnTo>
                    <a:close/>
                    <a:moveTo>
                      <a:pt x="18597" y="15648"/>
                    </a:moveTo>
                    <a:lnTo>
                      <a:pt x="20379" y="17270"/>
                    </a:lnTo>
                    <a:lnTo>
                      <a:pt x="19434" y="18123"/>
                    </a:lnTo>
                    <a:lnTo>
                      <a:pt x="17651" y="16501"/>
                    </a:lnTo>
                    <a:close/>
                    <a:moveTo>
                      <a:pt x="13313" y="15276"/>
                    </a:moveTo>
                    <a:lnTo>
                      <a:pt x="14088" y="15982"/>
                    </a:lnTo>
                    <a:lnTo>
                      <a:pt x="13139" y="16839"/>
                    </a:lnTo>
                    <a:lnTo>
                      <a:pt x="12369" y="16133"/>
                    </a:lnTo>
                    <a:close/>
                    <a:moveTo>
                      <a:pt x="15493" y="15027"/>
                    </a:moveTo>
                    <a:lnTo>
                      <a:pt x="16265" y="15724"/>
                    </a:lnTo>
                    <a:lnTo>
                      <a:pt x="15324" y="16591"/>
                    </a:lnTo>
                    <a:lnTo>
                      <a:pt x="14546" y="15885"/>
                    </a:lnTo>
                    <a:close/>
                    <a:moveTo>
                      <a:pt x="17645" y="14779"/>
                    </a:moveTo>
                    <a:lnTo>
                      <a:pt x="18415" y="15485"/>
                    </a:lnTo>
                    <a:lnTo>
                      <a:pt x="17471" y="16343"/>
                    </a:lnTo>
                    <a:lnTo>
                      <a:pt x="16696" y="15636"/>
                    </a:lnTo>
                    <a:close/>
                    <a:moveTo>
                      <a:pt x="19789" y="14572"/>
                    </a:moveTo>
                    <a:lnTo>
                      <a:pt x="21573" y="16190"/>
                    </a:lnTo>
                    <a:lnTo>
                      <a:pt x="20624" y="17046"/>
                    </a:lnTo>
                    <a:lnTo>
                      <a:pt x="18846" y="15428"/>
                    </a:lnTo>
                    <a:close/>
                    <a:moveTo>
                      <a:pt x="12361" y="14406"/>
                    </a:moveTo>
                    <a:lnTo>
                      <a:pt x="13133" y="15113"/>
                    </a:lnTo>
                    <a:lnTo>
                      <a:pt x="12186" y="15970"/>
                    </a:lnTo>
                    <a:lnTo>
                      <a:pt x="11413" y="15273"/>
                    </a:lnTo>
                    <a:close/>
                    <a:moveTo>
                      <a:pt x="14531" y="14158"/>
                    </a:moveTo>
                    <a:lnTo>
                      <a:pt x="15309" y="14860"/>
                    </a:lnTo>
                    <a:lnTo>
                      <a:pt x="14362" y="15722"/>
                    </a:lnTo>
                    <a:lnTo>
                      <a:pt x="13590" y="15019"/>
                    </a:lnTo>
                    <a:close/>
                    <a:moveTo>
                      <a:pt x="16684" y="13951"/>
                    </a:moveTo>
                    <a:lnTo>
                      <a:pt x="17459" y="14657"/>
                    </a:lnTo>
                    <a:lnTo>
                      <a:pt x="16515" y="15515"/>
                    </a:lnTo>
                    <a:lnTo>
                      <a:pt x="15740" y="14808"/>
                    </a:lnTo>
                    <a:close/>
                    <a:moveTo>
                      <a:pt x="20612" y="13827"/>
                    </a:moveTo>
                    <a:lnTo>
                      <a:pt x="21600" y="14724"/>
                    </a:lnTo>
                    <a:lnTo>
                      <a:pt x="20995" y="15266"/>
                    </a:lnTo>
                    <a:lnTo>
                      <a:pt x="20013" y="14369"/>
                    </a:lnTo>
                    <a:close/>
                    <a:moveTo>
                      <a:pt x="18837" y="13703"/>
                    </a:moveTo>
                    <a:lnTo>
                      <a:pt x="19609" y="14409"/>
                    </a:lnTo>
                    <a:lnTo>
                      <a:pt x="18662" y="15266"/>
                    </a:lnTo>
                    <a:lnTo>
                      <a:pt x="17890" y="14560"/>
                    </a:lnTo>
                    <a:close/>
                    <a:moveTo>
                      <a:pt x="11426" y="13537"/>
                    </a:moveTo>
                    <a:lnTo>
                      <a:pt x="12204" y="14244"/>
                    </a:lnTo>
                    <a:lnTo>
                      <a:pt x="11257" y="15101"/>
                    </a:lnTo>
                    <a:lnTo>
                      <a:pt x="10484" y="14394"/>
                    </a:lnTo>
                    <a:close/>
                    <a:moveTo>
                      <a:pt x="13584" y="13289"/>
                    </a:moveTo>
                    <a:lnTo>
                      <a:pt x="14354" y="13986"/>
                    </a:lnTo>
                    <a:lnTo>
                      <a:pt x="13410" y="14852"/>
                    </a:lnTo>
                    <a:lnTo>
                      <a:pt x="12634" y="14146"/>
                    </a:lnTo>
                    <a:close/>
                    <a:moveTo>
                      <a:pt x="15732" y="13082"/>
                    </a:moveTo>
                    <a:lnTo>
                      <a:pt x="16504" y="13788"/>
                    </a:lnTo>
                    <a:lnTo>
                      <a:pt x="15557" y="14645"/>
                    </a:lnTo>
                    <a:lnTo>
                      <a:pt x="14784" y="13939"/>
                    </a:lnTo>
                    <a:close/>
                    <a:moveTo>
                      <a:pt x="17902" y="12833"/>
                    </a:moveTo>
                    <a:lnTo>
                      <a:pt x="18680" y="13535"/>
                    </a:lnTo>
                    <a:lnTo>
                      <a:pt x="17733" y="14397"/>
                    </a:lnTo>
                    <a:lnTo>
                      <a:pt x="16961" y="13696"/>
                    </a:lnTo>
                    <a:close/>
                    <a:moveTo>
                      <a:pt x="19450" y="12750"/>
                    </a:moveTo>
                    <a:lnTo>
                      <a:pt x="20432" y="13648"/>
                    </a:lnTo>
                    <a:lnTo>
                      <a:pt x="19833" y="14190"/>
                    </a:lnTo>
                    <a:lnTo>
                      <a:pt x="18846" y="13293"/>
                    </a:lnTo>
                    <a:close/>
                    <a:moveTo>
                      <a:pt x="10473" y="12668"/>
                    </a:moveTo>
                    <a:lnTo>
                      <a:pt x="11248" y="13374"/>
                    </a:lnTo>
                    <a:lnTo>
                      <a:pt x="10304" y="14231"/>
                    </a:lnTo>
                    <a:lnTo>
                      <a:pt x="9529" y="13525"/>
                    </a:lnTo>
                    <a:close/>
                    <a:moveTo>
                      <a:pt x="12623" y="12461"/>
                    </a:moveTo>
                    <a:lnTo>
                      <a:pt x="13398" y="13167"/>
                    </a:lnTo>
                    <a:lnTo>
                      <a:pt x="12448" y="14024"/>
                    </a:lnTo>
                    <a:lnTo>
                      <a:pt x="11679" y="13318"/>
                    </a:lnTo>
                    <a:close/>
                    <a:moveTo>
                      <a:pt x="14770" y="12212"/>
                    </a:moveTo>
                    <a:lnTo>
                      <a:pt x="15548" y="12914"/>
                    </a:lnTo>
                    <a:lnTo>
                      <a:pt x="14601" y="13776"/>
                    </a:lnTo>
                    <a:lnTo>
                      <a:pt x="13829" y="13075"/>
                    </a:lnTo>
                    <a:close/>
                    <a:moveTo>
                      <a:pt x="16949" y="11964"/>
                    </a:moveTo>
                    <a:lnTo>
                      <a:pt x="17725" y="12676"/>
                    </a:lnTo>
                    <a:lnTo>
                      <a:pt x="16781" y="13528"/>
                    </a:lnTo>
                    <a:lnTo>
                      <a:pt x="16005" y="12825"/>
                    </a:lnTo>
                    <a:close/>
                    <a:moveTo>
                      <a:pt x="9517" y="11798"/>
                    </a:moveTo>
                    <a:lnTo>
                      <a:pt x="10293" y="12505"/>
                    </a:lnTo>
                    <a:lnTo>
                      <a:pt x="9343" y="13362"/>
                    </a:lnTo>
                    <a:lnTo>
                      <a:pt x="8573" y="12656"/>
                    </a:lnTo>
                    <a:close/>
                    <a:moveTo>
                      <a:pt x="18276" y="11716"/>
                    </a:moveTo>
                    <a:lnTo>
                      <a:pt x="19264" y="12613"/>
                    </a:lnTo>
                    <a:lnTo>
                      <a:pt x="18660" y="13155"/>
                    </a:lnTo>
                    <a:lnTo>
                      <a:pt x="17678" y="12258"/>
                    </a:lnTo>
                    <a:close/>
                    <a:moveTo>
                      <a:pt x="11673" y="11591"/>
                    </a:moveTo>
                    <a:lnTo>
                      <a:pt x="12443" y="12293"/>
                    </a:lnTo>
                    <a:lnTo>
                      <a:pt x="11499" y="13155"/>
                    </a:lnTo>
                    <a:lnTo>
                      <a:pt x="10723" y="12454"/>
                    </a:lnTo>
                    <a:close/>
                    <a:moveTo>
                      <a:pt x="13844" y="11343"/>
                    </a:moveTo>
                    <a:lnTo>
                      <a:pt x="14619" y="12049"/>
                    </a:lnTo>
                    <a:lnTo>
                      <a:pt x="13675" y="12907"/>
                    </a:lnTo>
                    <a:lnTo>
                      <a:pt x="12900" y="12200"/>
                    </a:lnTo>
                    <a:close/>
                    <a:moveTo>
                      <a:pt x="15994" y="11136"/>
                    </a:moveTo>
                    <a:lnTo>
                      <a:pt x="16769" y="11837"/>
                    </a:lnTo>
                    <a:lnTo>
                      <a:pt x="15819" y="12700"/>
                    </a:lnTo>
                    <a:lnTo>
                      <a:pt x="15050" y="11998"/>
                    </a:lnTo>
                    <a:close/>
                    <a:moveTo>
                      <a:pt x="8565" y="10929"/>
                    </a:moveTo>
                    <a:lnTo>
                      <a:pt x="9337" y="11635"/>
                    </a:lnTo>
                    <a:lnTo>
                      <a:pt x="8390" y="12493"/>
                    </a:lnTo>
                    <a:lnTo>
                      <a:pt x="7618" y="11786"/>
                    </a:lnTo>
                    <a:close/>
                    <a:moveTo>
                      <a:pt x="10709" y="10722"/>
                    </a:moveTo>
                    <a:lnTo>
                      <a:pt x="11487" y="11428"/>
                    </a:lnTo>
                    <a:lnTo>
                      <a:pt x="10540" y="12286"/>
                    </a:lnTo>
                    <a:lnTo>
                      <a:pt x="9768" y="11579"/>
                    </a:lnTo>
                    <a:close/>
                    <a:moveTo>
                      <a:pt x="17111" y="10639"/>
                    </a:moveTo>
                    <a:lnTo>
                      <a:pt x="18096" y="11527"/>
                    </a:lnTo>
                    <a:lnTo>
                      <a:pt x="17495" y="12079"/>
                    </a:lnTo>
                    <a:lnTo>
                      <a:pt x="16510" y="11181"/>
                    </a:lnTo>
                    <a:close/>
                    <a:moveTo>
                      <a:pt x="12862" y="10474"/>
                    </a:moveTo>
                    <a:lnTo>
                      <a:pt x="13637" y="11175"/>
                    </a:lnTo>
                    <a:lnTo>
                      <a:pt x="12693" y="12037"/>
                    </a:lnTo>
                    <a:lnTo>
                      <a:pt x="11918" y="11336"/>
                    </a:lnTo>
                    <a:close/>
                    <a:moveTo>
                      <a:pt x="15041" y="10267"/>
                    </a:moveTo>
                    <a:lnTo>
                      <a:pt x="15814" y="10973"/>
                    </a:lnTo>
                    <a:lnTo>
                      <a:pt x="14866" y="11830"/>
                    </a:lnTo>
                    <a:lnTo>
                      <a:pt x="14094" y="11124"/>
                    </a:lnTo>
                    <a:close/>
                    <a:moveTo>
                      <a:pt x="7612" y="10060"/>
                    </a:moveTo>
                    <a:lnTo>
                      <a:pt x="8382" y="10766"/>
                    </a:lnTo>
                    <a:lnTo>
                      <a:pt x="7438" y="11623"/>
                    </a:lnTo>
                    <a:lnTo>
                      <a:pt x="6662" y="10926"/>
                    </a:lnTo>
                    <a:close/>
                    <a:moveTo>
                      <a:pt x="9759" y="9853"/>
                    </a:moveTo>
                    <a:lnTo>
                      <a:pt x="10532" y="10550"/>
                    </a:lnTo>
                    <a:lnTo>
                      <a:pt x="9590" y="11416"/>
                    </a:lnTo>
                    <a:lnTo>
                      <a:pt x="8812" y="10710"/>
                    </a:lnTo>
                    <a:close/>
                    <a:moveTo>
                      <a:pt x="11936" y="9604"/>
                    </a:moveTo>
                    <a:lnTo>
                      <a:pt x="12708" y="10311"/>
                    </a:lnTo>
                    <a:lnTo>
                      <a:pt x="11761" y="11168"/>
                    </a:lnTo>
                    <a:lnTo>
                      <a:pt x="10989" y="10461"/>
                    </a:lnTo>
                    <a:close/>
                    <a:moveTo>
                      <a:pt x="14080" y="9397"/>
                    </a:moveTo>
                    <a:lnTo>
                      <a:pt x="14858" y="10099"/>
                    </a:lnTo>
                    <a:lnTo>
                      <a:pt x="13911" y="10961"/>
                    </a:lnTo>
                    <a:lnTo>
                      <a:pt x="13139" y="10260"/>
                    </a:lnTo>
                    <a:close/>
                    <a:moveTo>
                      <a:pt x="6651" y="9232"/>
                    </a:moveTo>
                    <a:lnTo>
                      <a:pt x="7426" y="9938"/>
                    </a:lnTo>
                    <a:lnTo>
                      <a:pt x="6482" y="10795"/>
                    </a:lnTo>
                    <a:lnTo>
                      <a:pt x="5707" y="10089"/>
                    </a:lnTo>
                    <a:close/>
                    <a:moveTo>
                      <a:pt x="8804" y="8983"/>
                    </a:moveTo>
                    <a:lnTo>
                      <a:pt x="9576" y="9680"/>
                    </a:lnTo>
                    <a:lnTo>
                      <a:pt x="8629" y="10547"/>
                    </a:lnTo>
                    <a:lnTo>
                      <a:pt x="7857" y="9840"/>
                    </a:lnTo>
                    <a:close/>
                    <a:moveTo>
                      <a:pt x="10974" y="8735"/>
                    </a:moveTo>
                    <a:lnTo>
                      <a:pt x="11753" y="9441"/>
                    </a:lnTo>
                    <a:lnTo>
                      <a:pt x="10805" y="10299"/>
                    </a:lnTo>
                    <a:lnTo>
                      <a:pt x="10033" y="9592"/>
                    </a:lnTo>
                    <a:close/>
                    <a:moveTo>
                      <a:pt x="13127" y="8528"/>
                    </a:moveTo>
                    <a:lnTo>
                      <a:pt x="13903" y="9229"/>
                    </a:lnTo>
                    <a:lnTo>
                      <a:pt x="12959" y="10092"/>
                    </a:lnTo>
                    <a:lnTo>
                      <a:pt x="12183" y="9390"/>
                    </a:lnTo>
                    <a:close/>
                    <a:moveTo>
                      <a:pt x="5698" y="8362"/>
                    </a:moveTo>
                    <a:lnTo>
                      <a:pt x="6470" y="9069"/>
                    </a:lnTo>
                    <a:lnTo>
                      <a:pt x="5529" y="9926"/>
                    </a:lnTo>
                    <a:lnTo>
                      <a:pt x="4751" y="9229"/>
                    </a:lnTo>
                    <a:close/>
                    <a:moveTo>
                      <a:pt x="7875" y="8114"/>
                    </a:moveTo>
                    <a:lnTo>
                      <a:pt x="8647" y="8820"/>
                    </a:lnTo>
                    <a:lnTo>
                      <a:pt x="7700" y="9678"/>
                    </a:lnTo>
                    <a:lnTo>
                      <a:pt x="6928" y="8971"/>
                    </a:lnTo>
                    <a:close/>
                    <a:moveTo>
                      <a:pt x="10025" y="7907"/>
                    </a:moveTo>
                    <a:lnTo>
                      <a:pt x="10797" y="8613"/>
                    </a:lnTo>
                    <a:lnTo>
                      <a:pt x="9856" y="9471"/>
                    </a:lnTo>
                    <a:lnTo>
                      <a:pt x="9078" y="8774"/>
                    </a:lnTo>
                    <a:close/>
                    <a:moveTo>
                      <a:pt x="12171" y="7659"/>
                    </a:moveTo>
                    <a:lnTo>
                      <a:pt x="12947" y="8370"/>
                    </a:lnTo>
                    <a:lnTo>
                      <a:pt x="11997" y="9222"/>
                    </a:lnTo>
                    <a:lnTo>
                      <a:pt x="11228" y="8520"/>
                    </a:lnTo>
                    <a:close/>
                    <a:moveTo>
                      <a:pt x="4743" y="7493"/>
                    </a:moveTo>
                    <a:lnTo>
                      <a:pt x="5515" y="8199"/>
                    </a:lnTo>
                    <a:lnTo>
                      <a:pt x="4568" y="9057"/>
                    </a:lnTo>
                    <a:lnTo>
                      <a:pt x="3796" y="8350"/>
                    </a:lnTo>
                    <a:close/>
                    <a:moveTo>
                      <a:pt x="6913" y="7245"/>
                    </a:moveTo>
                    <a:lnTo>
                      <a:pt x="7691" y="7942"/>
                    </a:lnTo>
                    <a:lnTo>
                      <a:pt x="6744" y="8808"/>
                    </a:lnTo>
                    <a:lnTo>
                      <a:pt x="5972" y="8102"/>
                    </a:lnTo>
                    <a:close/>
                    <a:moveTo>
                      <a:pt x="9066" y="7038"/>
                    </a:moveTo>
                    <a:lnTo>
                      <a:pt x="9841" y="7744"/>
                    </a:lnTo>
                    <a:lnTo>
                      <a:pt x="8892" y="8601"/>
                    </a:lnTo>
                    <a:lnTo>
                      <a:pt x="8122" y="7895"/>
                    </a:lnTo>
                    <a:close/>
                    <a:moveTo>
                      <a:pt x="11222" y="6789"/>
                    </a:moveTo>
                    <a:lnTo>
                      <a:pt x="11991" y="7490"/>
                    </a:lnTo>
                    <a:lnTo>
                      <a:pt x="11048" y="8353"/>
                    </a:lnTo>
                    <a:lnTo>
                      <a:pt x="10272" y="7652"/>
                    </a:lnTo>
                    <a:close/>
                    <a:moveTo>
                      <a:pt x="3790" y="6624"/>
                    </a:moveTo>
                    <a:lnTo>
                      <a:pt x="4559" y="7330"/>
                    </a:lnTo>
                    <a:lnTo>
                      <a:pt x="3616" y="8187"/>
                    </a:lnTo>
                    <a:lnTo>
                      <a:pt x="2840" y="7490"/>
                    </a:lnTo>
                    <a:close/>
                    <a:moveTo>
                      <a:pt x="5964" y="6375"/>
                    </a:moveTo>
                    <a:lnTo>
                      <a:pt x="6736" y="7082"/>
                    </a:lnTo>
                    <a:lnTo>
                      <a:pt x="5795" y="7939"/>
                    </a:lnTo>
                    <a:lnTo>
                      <a:pt x="5017" y="7232"/>
                    </a:lnTo>
                    <a:close/>
                    <a:moveTo>
                      <a:pt x="8114" y="6168"/>
                    </a:moveTo>
                    <a:lnTo>
                      <a:pt x="8886" y="6870"/>
                    </a:lnTo>
                    <a:lnTo>
                      <a:pt x="7939" y="7732"/>
                    </a:lnTo>
                    <a:lnTo>
                      <a:pt x="7167" y="7031"/>
                    </a:lnTo>
                    <a:close/>
                    <a:moveTo>
                      <a:pt x="10284" y="5920"/>
                    </a:moveTo>
                    <a:lnTo>
                      <a:pt x="11062" y="6626"/>
                    </a:lnTo>
                    <a:lnTo>
                      <a:pt x="10115" y="7484"/>
                    </a:lnTo>
                    <a:lnTo>
                      <a:pt x="9343" y="6777"/>
                    </a:lnTo>
                    <a:close/>
                    <a:moveTo>
                      <a:pt x="2852" y="5754"/>
                    </a:moveTo>
                    <a:lnTo>
                      <a:pt x="3630" y="6461"/>
                    </a:lnTo>
                    <a:lnTo>
                      <a:pt x="2683" y="7318"/>
                    </a:lnTo>
                    <a:lnTo>
                      <a:pt x="1911" y="6611"/>
                    </a:lnTo>
                    <a:close/>
                    <a:moveTo>
                      <a:pt x="5005" y="5547"/>
                    </a:moveTo>
                    <a:lnTo>
                      <a:pt x="5780" y="6244"/>
                    </a:lnTo>
                    <a:lnTo>
                      <a:pt x="4831" y="7111"/>
                    </a:lnTo>
                    <a:lnTo>
                      <a:pt x="4061" y="6404"/>
                    </a:lnTo>
                    <a:close/>
                    <a:moveTo>
                      <a:pt x="7155" y="5299"/>
                    </a:moveTo>
                    <a:lnTo>
                      <a:pt x="7930" y="6005"/>
                    </a:lnTo>
                    <a:lnTo>
                      <a:pt x="6987" y="6863"/>
                    </a:lnTo>
                    <a:lnTo>
                      <a:pt x="6211" y="6156"/>
                    </a:lnTo>
                    <a:close/>
                    <a:moveTo>
                      <a:pt x="9308" y="5092"/>
                    </a:moveTo>
                    <a:lnTo>
                      <a:pt x="10080" y="5793"/>
                    </a:lnTo>
                    <a:lnTo>
                      <a:pt x="9139" y="6656"/>
                    </a:lnTo>
                    <a:lnTo>
                      <a:pt x="8361" y="5954"/>
                    </a:lnTo>
                    <a:close/>
                    <a:moveTo>
                      <a:pt x="1903" y="4885"/>
                    </a:moveTo>
                    <a:lnTo>
                      <a:pt x="2675" y="5591"/>
                    </a:lnTo>
                    <a:lnTo>
                      <a:pt x="1734" y="6449"/>
                    </a:lnTo>
                    <a:lnTo>
                      <a:pt x="956" y="5752"/>
                    </a:lnTo>
                    <a:close/>
                    <a:moveTo>
                      <a:pt x="4053" y="4678"/>
                    </a:moveTo>
                    <a:lnTo>
                      <a:pt x="4825" y="5384"/>
                    </a:lnTo>
                    <a:lnTo>
                      <a:pt x="3878" y="6242"/>
                    </a:lnTo>
                    <a:lnTo>
                      <a:pt x="3106" y="5535"/>
                    </a:lnTo>
                    <a:close/>
                    <a:moveTo>
                      <a:pt x="10399" y="4554"/>
                    </a:moveTo>
                    <a:lnTo>
                      <a:pt x="11487" y="5534"/>
                    </a:lnTo>
                    <a:lnTo>
                      <a:pt x="10876" y="6076"/>
                    </a:lnTo>
                    <a:lnTo>
                      <a:pt x="9794" y="5095"/>
                    </a:lnTo>
                    <a:close/>
                    <a:moveTo>
                      <a:pt x="6199" y="4430"/>
                    </a:moveTo>
                    <a:lnTo>
                      <a:pt x="6975" y="5131"/>
                    </a:lnTo>
                    <a:lnTo>
                      <a:pt x="6031" y="5993"/>
                    </a:lnTo>
                    <a:lnTo>
                      <a:pt x="5256" y="5292"/>
                    </a:lnTo>
                    <a:close/>
                    <a:moveTo>
                      <a:pt x="8379" y="4223"/>
                    </a:moveTo>
                    <a:lnTo>
                      <a:pt x="9151" y="4920"/>
                    </a:lnTo>
                    <a:lnTo>
                      <a:pt x="8204" y="5786"/>
                    </a:lnTo>
                    <a:lnTo>
                      <a:pt x="7432" y="5080"/>
                    </a:lnTo>
                    <a:close/>
                    <a:moveTo>
                      <a:pt x="941" y="4057"/>
                    </a:moveTo>
                    <a:lnTo>
                      <a:pt x="1719" y="4758"/>
                    </a:lnTo>
                    <a:lnTo>
                      <a:pt x="772" y="5621"/>
                    </a:lnTo>
                    <a:lnTo>
                      <a:pt x="0" y="4919"/>
                    </a:lnTo>
                    <a:close/>
                    <a:moveTo>
                      <a:pt x="3094" y="3809"/>
                    </a:moveTo>
                    <a:lnTo>
                      <a:pt x="3869" y="4515"/>
                    </a:lnTo>
                    <a:lnTo>
                      <a:pt x="2925" y="5372"/>
                    </a:lnTo>
                    <a:lnTo>
                      <a:pt x="2150" y="4666"/>
                    </a:lnTo>
                    <a:close/>
                    <a:moveTo>
                      <a:pt x="5247" y="3560"/>
                    </a:moveTo>
                    <a:lnTo>
                      <a:pt x="6019" y="4267"/>
                    </a:lnTo>
                    <a:lnTo>
                      <a:pt x="5078" y="5124"/>
                    </a:lnTo>
                    <a:lnTo>
                      <a:pt x="4300" y="4427"/>
                    </a:lnTo>
                    <a:close/>
                    <a:moveTo>
                      <a:pt x="9151" y="3436"/>
                    </a:moveTo>
                    <a:lnTo>
                      <a:pt x="10240" y="4413"/>
                    </a:lnTo>
                    <a:lnTo>
                      <a:pt x="9629" y="4958"/>
                    </a:lnTo>
                    <a:lnTo>
                      <a:pt x="8547" y="3981"/>
                    </a:lnTo>
                    <a:close/>
                    <a:moveTo>
                      <a:pt x="7424" y="3353"/>
                    </a:moveTo>
                    <a:lnTo>
                      <a:pt x="8196" y="4050"/>
                    </a:lnTo>
                    <a:lnTo>
                      <a:pt x="7249" y="4917"/>
                    </a:lnTo>
                    <a:lnTo>
                      <a:pt x="6476" y="4210"/>
                    </a:lnTo>
                    <a:close/>
                    <a:moveTo>
                      <a:pt x="2142" y="2939"/>
                    </a:moveTo>
                    <a:lnTo>
                      <a:pt x="2914" y="3646"/>
                    </a:lnTo>
                    <a:lnTo>
                      <a:pt x="1973" y="4503"/>
                    </a:lnTo>
                    <a:lnTo>
                      <a:pt x="1194" y="3796"/>
                    </a:lnTo>
                    <a:close/>
                    <a:moveTo>
                      <a:pt x="4318" y="2691"/>
                    </a:moveTo>
                    <a:lnTo>
                      <a:pt x="5090" y="3397"/>
                    </a:lnTo>
                    <a:lnTo>
                      <a:pt x="4143" y="4255"/>
                    </a:lnTo>
                    <a:lnTo>
                      <a:pt x="3371" y="3548"/>
                    </a:lnTo>
                    <a:close/>
                    <a:moveTo>
                      <a:pt x="6462" y="2484"/>
                    </a:moveTo>
                    <a:lnTo>
                      <a:pt x="7240" y="3181"/>
                    </a:lnTo>
                    <a:lnTo>
                      <a:pt x="6293" y="4048"/>
                    </a:lnTo>
                    <a:lnTo>
                      <a:pt x="5521" y="3341"/>
                    </a:lnTo>
                    <a:close/>
                    <a:moveTo>
                      <a:pt x="7897" y="2277"/>
                    </a:moveTo>
                    <a:lnTo>
                      <a:pt x="8966" y="3254"/>
                    </a:lnTo>
                    <a:lnTo>
                      <a:pt x="8368" y="3799"/>
                    </a:lnTo>
                    <a:lnTo>
                      <a:pt x="7299" y="2822"/>
                    </a:lnTo>
                    <a:close/>
                    <a:moveTo>
                      <a:pt x="3339" y="1863"/>
                    </a:moveTo>
                    <a:lnTo>
                      <a:pt x="4108" y="2564"/>
                    </a:lnTo>
                    <a:lnTo>
                      <a:pt x="3164" y="3427"/>
                    </a:lnTo>
                    <a:lnTo>
                      <a:pt x="2389" y="2725"/>
                    </a:lnTo>
                    <a:close/>
                    <a:moveTo>
                      <a:pt x="5513" y="1615"/>
                    </a:moveTo>
                    <a:lnTo>
                      <a:pt x="6285" y="2321"/>
                    </a:lnTo>
                    <a:lnTo>
                      <a:pt x="5344" y="3178"/>
                    </a:lnTo>
                    <a:lnTo>
                      <a:pt x="4565" y="2472"/>
                    </a:lnTo>
                    <a:close/>
                    <a:moveTo>
                      <a:pt x="6622" y="1118"/>
                    </a:moveTo>
                    <a:lnTo>
                      <a:pt x="7692" y="2095"/>
                    </a:lnTo>
                    <a:lnTo>
                      <a:pt x="7094" y="2640"/>
                    </a:lnTo>
                    <a:lnTo>
                      <a:pt x="6025" y="1663"/>
                    </a:lnTo>
                    <a:close/>
                    <a:moveTo>
                      <a:pt x="4557" y="745"/>
                    </a:moveTo>
                    <a:lnTo>
                      <a:pt x="5329" y="1446"/>
                    </a:lnTo>
                    <a:lnTo>
                      <a:pt x="4388" y="2309"/>
                    </a:lnTo>
                    <a:lnTo>
                      <a:pt x="3610" y="1608"/>
                    </a:lnTo>
                    <a:close/>
                    <a:moveTo>
                      <a:pt x="5375" y="0"/>
                    </a:moveTo>
                    <a:lnTo>
                      <a:pt x="6444" y="971"/>
                    </a:lnTo>
                    <a:lnTo>
                      <a:pt x="5847" y="1522"/>
                    </a:lnTo>
                    <a:lnTo>
                      <a:pt x="4778" y="542"/>
                    </a:lnTo>
                    <a:close/>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6" name="Freeform 342"/>
              <p:cNvSpPr/>
              <p:nvPr/>
            </p:nvSpPr>
            <p:spPr>
              <a:xfrm>
                <a:off x="4664815" y="2481024"/>
                <a:ext cx="1596141" cy="2971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10"/>
                    </a:moveTo>
                    <a:lnTo>
                      <a:pt x="19920" y="21600"/>
                    </a:lnTo>
                    <a:lnTo>
                      <a:pt x="20489" y="21466"/>
                    </a:lnTo>
                    <a:cubicBezTo>
                      <a:pt x="21156" y="21325"/>
                      <a:pt x="21600" y="20976"/>
                      <a:pt x="21600" y="20589"/>
                    </a:cubicBezTo>
                    <a:lnTo>
                      <a:pt x="21600" y="0"/>
                    </a:lnTo>
                    <a:lnTo>
                      <a:pt x="0" y="611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7" name="Freeform 343"/>
              <p:cNvSpPr/>
              <p:nvPr/>
            </p:nvSpPr>
            <p:spPr>
              <a:xfrm>
                <a:off x="2805221" y="591827"/>
                <a:ext cx="3460258" cy="2731723"/>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21600" y="14920"/>
                    </a:moveTo>
                    <a:lnTo>
                      <a:pt x="1121" y="135"/>
                    </a:lnTo>
                    <a:cubicBezTo>
                      <a:pt x="903" y="-19"/>
                      <a:pt x="641" y="-43"/>
                      <a:pt x="410" y="70"/>
                    </a:cubicBezTo>
                    <a:lnTo>
                      <a:pt x="0" y="280"/>
                    </a:lnTo>
                    <a:lnTo>
                      <a:pt x="11630" y="21557"/>
                    </a:lnTo>
                    <a:lnTo>
                      <a:pt x="21600" y="1492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8" name="Freeform 344"/>
              <p:cNvSpPr/>
              <p:nvPr/>
            </p:nvSpPr>
            <p:spPr>
              <a:xfrm>
                <a:off x="2800701" y="627022"/>
                <a:ext cx="3333568" cy="4825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2999"/>
                    </a:lnTo>
                    <a:lnTo>
                      <a:pt x="0" y="0"/>
                    </a:lnTo>
                    <a:lnTo>
                      <a:pt x="21600" y="8596"/>
                    </a:lnTo>
                    <a:lnTo>
                      <a:pt x="21600" y="21600"/>
                    </a:lnTo>
                  </a:path>
                </a:pathLst>
              </a:custGeom>
              <a:solidFill>
                <a:schemeClr val="accent2"/>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09" name="Freeform 345"/>
              <p:cNvSpPr/>
              <p:nvPr/>
            </p:nvSpPr>
            <p:spPr>
              <a:xfrm>
                <a:off x="2900239" y="798438"/>
                <a:ext cx="3148062" cy="44873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2888"/>
                    </a:lnTo>
                    <a:lnTo>
                      <a:pt x="0" y="0"/>
                    </a:lnTo>
                    <a:lnTo>
                      <a:pt x="21600" y="8712"/>
                    </a:lnTo>
                    <a:lnTo>
                      <a:pt x="21600" y="21600"/>
                    </a:lnTo>
                  </a:path>
                </a:pathLst>
              </a:custGeom>
              <a:solidFill>
                <a:srgbClr val="FFF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0" name="Freeform 346"/>
              <p:cNvSpPr/>
              <p:nvPr/>
            </p:nvSpPr>
            <p:spPr>
              <a:xfrm>
                <a:off x="4452158" y="2142701"/>
                <a:ext cx="1378964" cy="1992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3004"/>
                    </a:lnTo>
                    <a:lnTo>
                      <a:pt x="0" y="0"/>
                    </a:lnTo>
                    <a:lnTo>
                      <a:pt x="21600" y="8585"/>
                    </a:lnTo>
                    <a:lnTo>
                      <a:pt x="21600" y="21600"/>
                    </a:lnTo>
                  </a:path>
                </a:pathLst>
              </a:custGeom>
              <a:solidFill>
                <a:schemeClr val="accent6">
                  <a:alpha val="40000"/>
                </a:scheme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1" name="Freeform 347"/>
              <p:cNvSpPr/>
              <p:nvPr/>
            </p:nvSpPr>
            <p:spPr>
              <a:xfrm>
                <a:off x="3284827" y="1506658"/>
                <a:ext cx="1057720" cy="1456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38"/>
                    </a:moveTo>
                    <a:lnTo>
                      <a:pt x="0" y="0"/>
                    </a:lnTo>
                    <a:lnTo>
                      <a:pt x="0" y="12562"/>
                    </a:lnTo>
                    <a:lnTo>
                      <a:pt x="21600" y="21600"/>
                    </a:lnTo>
                    <a:lnTo>
                      <a:pt x="21600" y="9038"/>
                    </a:lnTo>
                  </a:path>
                </a:pathLst>
              </a:custGeom>
              <a:solidFill>
                <a:schemeClr val="accent6">
                  <a:alpha val="40000"/>
                </a:scheme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2" name="Freeform 24"/>
              <p:cNvSpPr/>
              <p:nvPr/>
            </p:nvSpPr>
            <p:spPr>
              <a:xfrm>
                <a:off x="4452159" y="3581697"/>
                <a:ext cx="1044148" cy="842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48"/>
                    </a:moveTo>
                    <a:lnTo>
                      <a:pt x="21600" y="19475"/>
                    </a:lnTo>
                    <a:lnTo>
                      <a:pt x="21600" y="21600"/>
                    </a:lnTo>
                    <a:lnTo>
                      <a:pt x="0" y="6173"/>
                    </a:lnTo>
                    <a:close/>
                    <a:moveTo>
                      <a:pt x="0" y="0"/>
                    </a:moveTo>
                    <a:lnTo>
                      <a:pt x="21600" y="15404"/>
                    </a:lnTo>
                    <a:lnTo>
                      <a:pt x="21600" y="17552"/>
                    </a:lnTo>
                    <a:lnTo>
                      <a:pt x="0" y="2148"/>
                    </a:ln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3" name="Freeform 350"/>
              <p:cNvSpPr/>
              <p:nvPr/>
            </p:nvSpPr>
            <p:spPr>
              <a:xfrm>
                <a:off x="4452159" y="3892952"/>
                <a:ext cx="1044148" cy="684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11"/>
                    </a:moveTo>
                    <a:lnTo>
                      <a:pt x="21600" y="21600"/>
                    </a:lnTo>
                    <a:lnTo>
                      <a:pt x="21600" y="18956"/>
                    </a:lnTo>
                    <a:lnTo>
                      <a:pt x="0" y="0"/>
                    </a:lnTo>
                    <a:lnTo>
                      <a:pt x="0" y="2611"/>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4" name="Freeform 26"/>
              <p:cNvSpPr/>
              <p:nvPr/>
            </p:nvSpPr>
            <p:spPr>
              <a:xfrm>
                <a:off x="3266726" y="2634396"/>
                <a:ext cx="940083" cy="783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50"/>
                    </a:moveTo>
                    <a:lnTo>
                      <a:pt x="21600" y="19285"/>
                    </a:lnTo>
                    <a:lnTo>
                      <a:pt x="21600" y="21600"/>
                    </a:lnTo>
                    <a:lnTo>
                      <a:pt x="0" y="6637"/>
                    </a:lnTo>
                    <a:close/>
                    <a:moveTo>
                      <a:pt x="0" y="0"/>
                    </a:moveTo>
                    <a:lnTo>
                      <a:pt x="21600" y="14959"/>
                    </a:lnTo>
                    <a:lnTo>
                      <a:pt x="21600" y="17249"/>
                    </a:lnTo>
                    <a:lnTo>
                      <a:pt x="0" y="2290"/>
                    </a:ln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5" name="Freeform 353"/>
              <p:cNvSpPr/>
              <p:nvPr/>
            </p:nvSpPr>
            <p:spPr>
              <a:xfrm>
                <a:off x="3266725" y="2945652"/>
                <a:ext cx="940083" cy="626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59"/>
                    </a:moveTo>
                    <a:lnTo>
                      <a:pt x="21600" y="21600"/>
                    </a:lnTo>
                    <a:lnTo>
                      <a:pt x="21600" y="18671"/>
                    </a:lnTo>
                    <a:lnTo>
                      <a:pt x="0" y="0"/>
                    </a:lnTo>
                    <a:lnTo>
                      <a:pt x="0" y="2859"/>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6" name="Freeform 354"/>
              <p:cNvSpPr/>
              <p:nvPr/>
            </p:nvSpPr>
            <p:spPr>
              <a:xfrm>
                <a:off x="3266725" y="3103536"/>
                <a:ext cx="940083" cy="625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64"/>
                    </a:moveTo>
                    <a:lnTo>
                      <a:pt x="21600" y="21600"/>
                    </a:lnTo>
                    <a:lnTo>
                      <a:pt x="21600" y="18736"/>
                    </a:lnTo>
                    <a:lnTo>
                      <a:pt x="0" y="0"/>
                    </a:lnTo>
                    <a:lnTo>
                      <a:pt x="0" y="2864"/>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7" name="Freeform 355"/>
              <p:cNvSpPr/>
              <p:nvPr/>
            </p:nvSpPr>
            <p:spPr>
              <a:xfrm>
                <a:off x="3266725" y="3256908"/>
                <a:ext cx="940083" cy="625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64"/>
                    </a:moveTo>
                    <a:lnTo>
                      <a:pt x="21600" y="21600"/>
                    </a:lnTo>
                    <a:lnTo>
                      <a:pt x="21600" y="18736"/>
                    </a:lnTo>
                    <a:lnTo>
                      <a:pt x="0" y="0"/>
                    </a:lnTo>
                    <a:lnTo>
                      <a:pt x="0" y="2864"/>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8" name="Freeform 356"/>
              <p:cNvSpPr/>
              <p:nvPr/>
            </p:nvSpPr>
            <p:spPr>
              <a:xfrm>
                <a:off x="3551776" y="1957753"/>
                <a:ext cx="112076" cy="4816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769"/>
                    </a:lnTo>
                    <a:lnTo>
                      <a:pt x="21600" y="21600"/>
                    </a:lnTo>
                    <a:lnTo>
                      <a:pt x="21600" y="2831"/>
                    </a:lnTo>
                    <a:lnTo>
                      <a:pt x="0" y="0"/>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19" name="Freeform 357"/>
              <p:cNvSpPr/>
              <p:nvPr/>
            </p:nvSpPr>
            <p:spPr>
              <a:xfrm>
                <a:off x="3755378" y="2223898"/>
                <a:ext cx="98493" cy="328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023"/>
                    </a:lnTo>
                    <a:lnTo>
                      <a:pt x="21600" y="21600"/>
                    </a:lnTo>
                    <a:lnTo>
                      <a:pt x="21600" y="3645"/>
                    </a:lnTo>
                    <a:lnTo>
                      <a:pt x="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0" name="Freeform 358"/>
              <p:cNvSpPr/>
              <p:nvPr/>
            </p:nvSpPr>
            <p:spPr>
              <a:xfrm>
                <a:off x="3927311" y="2029930"/>
                <a:ext cx="125657" cy="639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9138"/>
                    </a:lnTo>
                    <a:lnTo>
                      <a:pt x="21600" y="21600"/>
                    </a:lnTo>
                    <a:lnTo>
                      <a:pt x="21600" y="2462"/>
                    </a:lnTo>
                    <a:lnTo>
                      <a:pt x="0"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1" name="Freeform 359"/>
              <p:cNvSpPr/>
              <p:nvPr/>
            </p:nvSpPr>
            <p:spPr>
              <a:xfrm>
                <a:off x="5004155" y="3329083"/>
                <a:ext cx="573597" cy="24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49" y="5467"/>
                    </a:moveTo>
                    <a:cubicBezTo>
                      <a:pt x="7277" y="5467"/>
                      <a:pt x="4813" y="3495"/>
                      <a:pt x="2618" y="179"/>
                    </a:cubicBezTo>
                    <a:lnTo>
                      <a:pt x="0" y="11562"/>
                    </a:lnTo>
                    <a:cubicBezTo>
                      <a:pt x="4043" y="17746"/>
                      <a:pt x="8586" y="21600"/>
                      <a:pt x="12744" y="21600"/>
                    </a:cubicBezTo>
                    <a:cubicBezTo>
                      <a:pt x="16980" y="21600"/>
                      <a:pt x="20021" y="17656"/>
                      <a:pt x="21600" y="11293"/>
                    </a:cubicBezTo>
                    <a:lnTo>
                      <a:pt x="14439" y="0"/>
                    </a:lnTo>
                    <a:cubicBezTo>
                      <a:pt x="13553" y="3406"/>
                      <a:pt x="11859" y="5467"/>
                      <a:pt x="9549" y="5467"/>
                    </a:cubicBez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2" name="Freeform 360"/>
              <p:cNvSpPr/>
              <p:nvPr/>
            </p:nvSpPr>
            <p:spPr>
              <a:xfrm>
                <a:off x="5248480" y="2873478"/>
                <a:ext cx="362588" cy="567361"/>
              </a:xfrm>
              <a:custGeom>
                <a:avLst/>
                <a:gdLst/>
                <a:ahLst/>
                <a:cxnLst>
                  <a:cxn ang="0">
                    <a:pos x="wd2" y="hd2"/>
                  </a:cxn>
                  <a:cxn ang="5400000">
                    <a:pos x="wd2" y="hd2"/>
                  </a:cxn>
                  <a:cxn ang="10800000">
                    <a:pos x="wd2" y="hd2"/>
                  </a:cxn>
                  <a:cxn ang="16200000">
                    <a:pos x="wd2" y="hd2"/>
                  </a:cxn>
                </a:cxnLst>
                <a:rect l="0" t="0" r="r" b="b"/>
                <a:pathLst>
                  <a:path w="20912" h="21600" fill="norm" stroke="1" extrusionOk="0">
                    <a:moveTo>
                      <a:pt x="7833" y="10917"/>
                    </a:moveTo>
                    <a:cubicBezTo>
                      <a:pt x="9376" y="13131"/>
                      <a:pt x="9554" y="15151"/>
                      <a:pt x="8604" y="16705"/>
                    </a:cubicBezTo>
                    <a:lnTo>
                      <a:pt x="19642" y="21600"/>
                    </a:lnTo>
                    <a:cubicBezTo>
                      <a:pt x="21600" y="18803"/>
                      <a:pt x="21363" y="15035"/>
                      <a:pt x="18455" y="10917"/>
                    </a:cubicBezTo>
                    <a:cubicBezTo>
                      <a:pt x="15429" y="6682"/>
                      <a:pt x="10207" y="2836"/>
                      <a:pt x="4035" y="0"/>
                    </a:cubicBezTo>
                    <a:lnTo>
                      <a:pt x="0" y="4934"/>
                    </a:lnTo>
                    <a:cubicBezTo>
                      <a:pt x="3382" y="6527"/>
                      <a:pt x="6171" y="8624"/>
                      <a:pt x="7833" y="10917"/>
                    </a:cubicBez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3" name="Freeform 361"/>
              <p:cNvSpPr/>
              <p:nvPr/>
            </p:nvSpPr>
            <p:spPr>
              <a:xfrm>
                <a:off x="4723631" y="2747171"/>
                <a:ext cx="564549" cy="242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91" y="16383"/>
                    </a:moveTo>
                    <a:cubicBezTo>
                      <a:pt x="14361" y="16383"/>
                      <a:pt x="16787" y="18305"/>
                      <a:pt x="18978" y="21600"/>
                    </a:cubicBezTo>
                    <a:lnTo>
                      <a:pt x="21600" y="9885"/>
                    </a:lnTo>
                    <a:cubicBezTo>
                      <a:pt x="17570" y="3753"/>
                      <a:pt x="13030" y="0"/>
                      <a:pt x="8843" y="0"/>
                    </a:cubicBezTo>
                    <a:cubicBezTo>
                      <a:pt x="4696" y="0"/>
                      <a:pt x="1604" y="3753"/>
                      <a:pt x="0" y="9885"/>
                    </a:cubicBezTo>
                    <a:lnTo>
                      <a:pt x="7278" y="21508"/>
                    </a:lnTo>
                    <a:cubicBezTo>
                      <a:pt x="8178" y="18305"/>
                      <a:pt x="9861" y="16383"/>
                      <a:pt x="12091" y="16383"/>
                    </a:cubicBezTo>
                  </a:path>
                </a:pathLst>
              </a:custGeom>
              <a:solidFill>
                <a:srgbClr val="5793CF">
                  <a:alpha val="20000"/>
                </a:srgb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4" name="Freeform 362"/>
              <p:cNvSpPr/>
              <p:nvPr/>
            </p:nvSpPr>
            <p:spPr>
              <a:xfrm>
                <a:off x="4690347" y="2873478"/>
                <a:ext cx="358027" cy="571871"/>
              </a:xfrm>
              <a:custGeom>
                <a:avLst/>
                <a:gdLst/>
                <a:ahLst/>
                <a:cxnLst>
                  <a:cxn ang="0">
                    <a:pos x="wd2" y="hd2"/>
                  </a:cxn>
                  <a:cxn ang="5400000">
                    <a:pos x="wd2" y="hd2"/>
                  </a:cxn>
                  <a:cxn ang="10800000">
                    <a:pos x="wd2" y="hd2"/>
                  </a:cxn>
                  <a:cxn ang="16200000">
                    <a:pos x="wd2" y="hd2"/>
                  </a:cxn>
                </a:cxnLst>
                <a:rect l="0" t="0" r="r" b="b"/>
                <a:pathLst>
                  <a:path w="20902" h="21600" fill="norm" stroke="1" extrusionOk="0">
                    <a:moveTo>
                      <a:pt x="13282" y="10858"/>
                    </a:moveTo>
                    <a:cubicBezTo>
                      <a:pt x="11602" y="8578"/>
                      <a:pt x="11422" y="6453"/>
                      <a:pt x="12622" y="4907"/>
                    </a:cubicBezTo>
                    <a:lnTo>
                      <a:pt x="1402" y="0"/>
                    </a:lnTo>
                    <a:cubicBezTo>
                      <a:pt x="-698" y="2859"/>
                      <a:pt x="-518" y="6646"/>
                      <a:pt x="2482" y="10858"/>
                    </a:cubicBezTo>
                    <a:cubicBezTo>
                      <a:pt x="5482" y="15031"/>
                      <a:pt x="10702" y="18779"/>
                      <a:pt x="16822" y="21600"/>
                    </a:cubicBezTo>
                    <a:lnTo>
                      <a:pt x="20902" y="16693"/>
                    </a:lnTo>
                    <a:cubicBezTo>
                      <a:pt x="17602" y="15147"/>
                      <a:pt x="14842" y="13099"/>
                      <a:pt x="13282" y="10858"/>
                    </a:cubicBez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5" name="Freeform 363"/>
              <p:cNvSpPr/>
              <p:nvPr/>
            </p:nvSpPr>
            <p:spPr>
              <a:xfrm>
                <a:off x="1931987" y="3234352"/>
                <a:ext cx="437854" cy="1857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16"/>
                    </a:moveTo>
                    <a:lnTo>
                      <a:pt x="0" y="21600"/>
                    </a:lnTo>
                    <a:lnTo>
                      <a:pt x="21600" y="18672"/>
                    </a:lnTo>
                    <a:lnTo>
                      <a:pt x="21600" y="0"/>
                    </a:lnTo>
                    <a:lnTo>
                      <a:pt x="0" y="2916"/>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6" name="Freeform 364"/>
              <p:cNvSpPr/>
              <p:nvPr/>
            </p:nvSpPr>
            <p:spPr>
              <a:xfrm>
                <a:off x="1493102" y="3234352"/>
                <a:ext cx="437855" cy="1857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672"/>
                    </a:lnTo>
                    <a:lnTo>
                      <a:pt x="21600" y="21600"/>
                    </a:lnTo>
                    <a:lnTo>
                      <a:pt x="21600" y="2928"/>
                    </a:lnTo>
                    <a:lnTo>
                      <a:pt x="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7" name="Freeform 365"/>
              <p:cNvSpPr/>
              <p:nvPr/>
            </p:nvSpPr>
            <p:spPr>
              <a:xfrm>
                <a:off x="1493102" y="2986251"/>
                <a:ext cx="876736" cy="50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87" y="0"/>
                    </a:moveTo>
                    <a:lnTo>
                      <a:pt x="0" y="10778"/>
                    </a:lnTo>
                    <a:lnTo>
                      <a:pt x="10787" y="21600"/>
                    </a:lnTo>
                    <a:lnTo>
                      <a:pt x="10787" y="21556"/>
                    </a:lnTo>
                    <a:lnTo>
                      <a:pt x="21600" y="10778"/>
                    </a:lnTo>
                    <a:lnTo>
                      <a:pt x="10787" y="0"/>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8" name="Freeform 366"/>
              <p:cNvSpPr/>
              <p:nvPr/>
            </p:nvSpPr>
            <p:spPr>
              <a:xfrm>
                <a:off x="2741878" y="4109480"/>
                <a:ext cx="437856" cy="1451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747"/>
                    </a:moveTo>
                    <a:lnTo>
                      <a:pt x="0" y="21600"/>
                    </a:lnTo>
                    <a:lnTo>
                      <a:pt x="21600" y="17853"/>
                    </a:lnTo>
                    <a:lnTo>
                      <a:pt x="21600" y="0"/>
                    </a:lnTo>
                    <a:lnTo>
                      <a:pt x="0" y="3747"/>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29" name="Freeform 367"/>
              <p:cNvSpPr/>
              <p:nvPr/>
            </p:nvSpPr>
            <p:spPr>
              <a:xfrm>
                <a:off x="2303001" y="4109480"/>
                <a:ext cx="437852" cy="1451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850"/>
                    </a:lnTo>
                    <a:lnTo>
                      <a:pt x="21600" y="21600"/>
                    </a:lnTo>
                    <a:lnTo>
                      <a:pt x="21600" y="3750"/>
                    </a:lnTo>
                    <a:lnTo>
                      <a:pt x="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0" name="Freeform 368"/>
              <p:cNvSpPr/>
              <p:nvPr/>
            </p:nvSpPr>
            <p:spPr>
              <a:xfrm>
                <a:off x="2303001" y="3861376"/>
                <a:ext cx="872213" cy="50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0822"/>
                    </a:lnTo>
                    <a:lnTo>
                      <a:pt x="10800" y="21600"/>
                    </a:lnTo>
                    <a:lnTo>
                      <a:pt x="21600" y="10822"/>
                    </a:lnTo>
                    <a:lnTo>
                      <a:pt x="10800" y="0"/>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1" name="Freeform 369"/>
              <p:cNvSpPr/>
              <p:nvPr/>
            </p:nvSpPr>
            <p:spPr>
              <a:xfrm>
                <a:off x="3592493" y="5160533"/>
                <a:ext cx="437858" cy="892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7"/>
                    </a:moveTo>
                    <a:lnTo>
                      <a:pt x="0" y="21600"/>
                    </a:lnTo>
                    <a:lnTo>
                      <a:pt x="21600" y="15513"/>
                    </a:lnTo>
                    <a:lnTo>
                      <a:pt x="21600" y="0"/>
                    </a:lnTo>
                    <a:lnTo>
                      <a:pt x="0" y="6037"/>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2" name="Freeform 370"/>
              <p:cNvSpPr/>
              <p:nvPr/>
            </p:nvSpPr>
            <p:spPr>
              <a:xfrm>
                <a:off x="3153615" y="5160533"/>
                <a:ext cx="437853" cy="892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520"/>
                    </a:lnTo>
                    <a:lnTo>
                      <a:pt x="21600" y="21600"/>
                    </a:lnTo>
                    <a:lnTo>
                      <a:pt x="21600" y="6080"/>
                    </a:lnTo>
                    <a:lnTo>
                      <a:pt x="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3" name="Freeform 371"/>
              <p:cNvSpPr/>
              <p:nvPr/>
            </p:nvSpPr>
            <p:spPr>
              <a:xfrm>
                <a:off x="3153615" y="4907918"/>
                <a:ext cx="872214" cy="50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10822"/>
                    </a:lnTo>
                    <a:lnTo>
                      <a:pt x="10800" y="21600"/>
                    </a:lnTo>
                    <a:lnTo>
                      <a:pt x="21600" y="10778"/>
                    </a:lnTo>
                    <a:lnTo>
                      <a:pt x="10800" y="0"/>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4" name="Freeform 372"/>
              <p:cNvSpPr/>
              <p:nvPr/>
            </p:nvSpPr>
            <p:spPr>
              <a:xfrm>
                <a:off x="5108221" y="4841528"/>
                <a:ext cx="1799747" cy="1767441"/>
              </a:xfrm>
              <a:custGeom>
                <a:avLst/>
                <a:gdLst/>
                <a:ahLst/>
                <a:cxnLst>
                  <a:cxn ang="0">
                    <a:pos x="wd2" y="hd2"/>
                  </a:cxn>
                  <a:cxn ang="5400000">
                    <a:pos x="wd2" y="hd2"/>
                  </a:cxn>
                  <a:cxn ang="10800000">
                    <a:pos x="wd2" y="hd2"/>
                  </a:cxn>
                  <a:cxn ang="16200000">
                    <a:pos x="wd2" y="hd2"/>
                  </a:cxn>
                </a:cxnLst>
                <a:rect l="0" t="0" r="r" b="b"/>
                <a:pathLst>
                  <a:path w="21600" h="20553" fill="norm" stroke="1" extrusionOk="0">
                    <a:moveTo>
                      <a:pt x="21600" y="1903"/>
                    </a:moveTo>
                    <a:lnTo>
                      <a:pt x="18609" y="119"/>
                    </a:lnTo>
                    <a:cubicBezTo>
                      <a:pt x="12714" y="-1011"/>
                      <a:pt x="12234" y="6268"/>
                      <a:pt x="10462" y="8112"/>
                    </a:cubicBezTo>
                    <a:cubicBezTo>
                      <a:pt x="8702" y="9967"/>
                      <a:pt x="3766" y="9087"/>
                      <a:pt x="2671" y="13714"/>
                    </a:cubicBezTo>
                    <a:cubicBezTo>
                      <a:pt x="1785" y="17389"/>
                      <a:pt x="566" y="18412"/>
                      <a:pt x="0" y="18698"/>
                    </a:cubicBezTo>
                    <a:lnTo>
                      <a:pt x="3311" y="20553"/>
                    </a:lnTo>
                    <a:cubicBezTo>
                      <a:pt x="3311" y="20553"/>
                      <a:pt x="11003" y="20589"/>
                      <a:pt x="15409" y="15784"/>
                    </a:cubicBezTo>
                    <a:cubicBezTo>
                      <a:pt x="20677" y="10027"/>
                      <a:pt x="21600" y="1903"/>
                      <a:pt x="21600" y="1903"/>
                    </a:cubicBezTo>
                  </a:path>
                </a:pathLst>
              </a:custGeom>
              <a:solidFill>
                <a:srgbClr val="F47168"/>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5" name="Freeform 373"/>
              <p:cNvSpPr/>
              <p:nvPr/>
            </p:nvSpPr>
            <p:spPr>
              <a:xfrm>
                <a:off x="5108221" y="6446151"/>
                <a:ext cx="274976" cy="666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6457"/>
                    </a:lnTo>
                    <a:lnTo>
                      <a:pt x="21600" y="21600"/>
                    </a:lnTo>
                    <a:lnTo>
                      <a:pt x="21600" y="5143"/>
                    </a:lnTo>
                    <a:lnTo>
                      <a:pt x="0" y="0"/>
                    </a:lnTo>
                  </a:path>
                </a:pathLst>
              </a:custGeom>
              <a:solidFill>
                <a:srgbClr val="F47168"/>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6" name="Freeform 374"/>
              <p:cNvSpPr/>
              <p:nvPr/>
            </p:nvSpPr>
            <p:spPr>
              <a:xfrm>
                <a:off x="5384215" y="4997198"/>
                <a:ext cx="1523752" cy="2115554"/>
              </a:xfrm>
              <a:custGeom>
                <a:avLst/>
                <a:gdLst/>
                <a:ahLst/>
                <a:cxnLst>
                  <a:cxn ang="0">
                    <a:pos x="wd2" y="hd2"/>
                  </a:cxn>
                  <a:cxn ang="5400000">
                    <a:pos x="wd2" y="hd2"/>
                  </a:cxn>
                  <a:cxn ang="10800000">
                    <a:pos x="wd2" y="hd2"/>
                  </a:cxn>
                  <a:cxn ang="16200000">
                    <a:pos x="wd2" y="hd2"/>
                  </a:cxn>
                </a:cxnLst>
                <a:rect l="0" t="0" r="r" b="b"/>
                <a:pathLst>
                  <a:path w="21600" h="20983" fill="norm" stroke="1" extrusionOk="0">
                    <a:moveTo>
                      <a:pt x="12384" y="6914"/>
                    </a:moveTo>
                    <a:cubicBezTo>
                      <a:pt x="10291" y="8485"/>
                      <a:pt x="4477" y="7745"/>
                      <a:pt x="3169" y="11688"/>
                    </a:cubicBezTo>
                    <a:cubicBezTo>
                      <a:pt x="2122" y="14851"/>
                      <a:pt x="669" y="15712"/>
                      <a:pt x="0" y="15945"/>
                    </a:cubicBezTo>
                    <a:lnTo>
                      <a:pt x="0" y="20983"/>
                    </a:lnTo>
                    <a:lnTo>
                      <a:pt x="21600" y="12286"/>
                    </a:lnTo>
                    <a:lnTo>
                      <a:pt x="21600" y="52"/>
                    </a:lnTo>
                    <a:cubicBezTo>
                      <a:pt x="15015" y="-617"/>
                      <a:pt x="14434" y="5373"/>
                      <a:pt x="12384" y="6914"/>
                    </a:cubicBezTo>
                  </a:path>
                </a:pathLst>
              </a:custGeom>
              <a:solidFill>
                <a:srgbClr val="B7554E"/>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7" name="Freeform 375"/>
              <p:cNvSpPr/>
              <p:nvPr/>
            </p:nvSpPr>
            <p:spPr>
              <a:xfrm>
                <a:off x="5108221" y="6446151"/>
                <a:ext cx="274976" cy="666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6457"/>
                    </a:lnTo>
                    <a:lnTo>
                      <a:pt x="21600" y="21600"/>
                    </a:lnTo>
                    <a:lnTo>
                      <a:pt x="21600" y="5143"/>
                    </a:lnTo>
                    <a:lnTo>
                      <a:pt x="0" y="0"/>
                    </a:lnTo>
                  </a:path>
                </a:pathLst>
              </a:custGeom>
              <a:solidFill>
                <a:srgbClr val="FFFFFF">
                  <a:alpha val="10000"/>
                </a:srgb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8" name="Freeform 376"/>
              <p:cNvSpPr/>
              <p:nvPr/>
            </p:nvSpPr>
            <p:spPr>
              <a:xfrm>
                <a:off x="0" y="6315335"/>
                <a:ext cx="935560" cy="930009"/>
              </a:xfrm>
              <a:custGeom>
                <a:avLst/>
                <a:gdLst/>
                <a:ahLst/>
                <a:cxnLst>
                  <a:cxn ang="0">
                    <a:pos x="wd2" y="hd2"/>
                  </a:cxn>
                  <a:cxn ang="5400000">
                    <a:pos x="wd2" y="hd2"/>
                  </a:cxn>
                  <a:cxn ang="10800000">
                    <a:pos x="wd2" y="hd2"/>
                  </a:cxn>
                  <a:cxn ang="16200000">
                    <a:pos x="wd2" y="hd2"/>
                  </a:cxn>
                </a:cxnLst>
                <a:rect l="0" t="0" r="r" b="b"/>
                <a:pathLst>
                  <a:path w="21600" h="20734" fill="norm" stroke="1" extrusionOk="0">
                    <a:moveTo>
                      <a:pt x="21600" y="12678"/>
                    </a:moveTo>
                    <a:lnTo>
                      <a:pt x="21600" y="20667"/>
                    </a:lnTo>
                    <a:cubicBezTo>
                      <a:pt x="3430" y="21600"/>
                      <a:pt x="355" y="12564"/>
                      <a:pt x="355" y="12564"/>
                    </a:cubicBezTo>
                    <a:lnTo>
                      <a:pt x="0" y="0"/>
                    </a:lnTo>
                    <a:lnTo>
                      <a:pt x="21600" y="12678"/>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39" name="Freeform 377"/>
              <p:cNvSpPr/>
              <p:nvPr/>
            </p:nvSpPr>
            <p:spPr>
              <a:xfrm>
                <a:off x="506748" y="6049189"/>
                <a:ext cx="741002" cy="459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75" y="0"/>
                    </a:moveTo>
                    <a:cubicBezTo>
                      <a:pt x="5714" y="0"/>
                      <a:pt x="0" y="5580"/>
                      <a:pt x="0" y="12460"/>
                    </a:cubicBezTo>
                    <a:cubicBezTo>
                      <a:pt x="0" y="16068"/>
                      <a:pt x="1586" y="19339"/>
                      <a:pt x="4099" y="21600"/>
                    </a:cubicBezTo>
                    <a:cubicBezTo>
                      <a:pt x="6402" y="19580"/>
                      <a:pt x="9454" y="18281"/>
                      <a:pt x="12775" y="18281"/>
                    </a:cubicBezTo>
                    <a:cubicBezTo>
                      <a:pt x="16155" y="18281"/>
                      <a:pt x="19177" y="19580"/>
                      <a:pt x="21480" y="21600"/>
                    </a:cubicBezTo>
                    <a:cubicBezTo>
                      <a:pt x="21540" y="21600"/>
                      <a:pt x="21570" y="21552"/>
                      <a:pt x="21600" y="21504"/>
                    </a:cubicBezTo>
                    <a:lnTo>
                      <a:pt x="21600" y="3416"/>
                    </a:lnTo>
                    <a:cubicBezTo>
                      <a:pt x="19326" y="1299"/>
                      <a:pt x="16215" y="0"/>
                      <a:pt x="12775" y="0"/>
                    </a:cubicBez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0" name="Freeform 379"/>
              <p:cNvSpPr/>
              <p:nvPr/>
            </p:nvSpPr>
            <p:spPr>
              <a:xfrm>
                <a:off x="294097" y="6067232"/>
                <a:ext cx="446908" cy="517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49" y="21600"/>
                    </a:lnTo>
                    <a:lnTo>
                      <a:pt x="21600" y="20916"/>
                    </a:lnTo>
                    <a:lnTo>
                      <a:pt x="21600" y="5560"/>
                    </a:lnTo>
                    <a:lnTo>
                      <a:pt x="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1" name="Freeform 380"/>
              <p:cNvSpPr/>
              <p:nvPr/>
            </p:nvSpPr>
            <p:spPr>
              <a:xfrm>
                <a:off x="1131137" y="6554415"/>
                <a:ext cx="148291" cy="612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5950"/>
                    </a:lnTo>
                    <a:lnTo>
                      <a:pt x="0"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2" name="Freeform 381"/>
              <p:cNvSpPr/>
              <p:nvPr/>
            </p:nvSpPr>
            <p:spPr>
              <a:xfrm>
                <a:off x="1171862" y="6355934"/>
                <a:ext cx="713851" cy="950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625"/>
                    </a:moveTo>
                    <a:lnTo>
                      <a:pt x="0" y="21600"/>
                    </a:lnTo>
                    <a:cubicBezTo>
                      <a:pt x="0" y="21600"/>
                      <a:pt x="17585" y="20647"/>
                      <a:pt x="21600" y="12067"/>
                    </a:cubicBezTo>
                    <a:lnTo>
                      <a:pt x="21600" y="0"/>
                    </a:lnTo>
                    <a:lnTo>
                      <a:pt x="0" y="11625"/>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3" name="Freeform 382"/>
              <p:cNvSpPr/>
              <p:nvPr/>
            </p:nvSpPr>
            <p:spPr>
              <a:xfrm>
                <a:off x="0" y="6125878"/>
                <a:ext cx="1134637" cy="869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901"/>
                    </a:moveTo>
                    <a:lnTo>
                      <a:pt x="17863" y="9348"/>
                    </a:lnTo>
                    <a:lnTo>
                      <a:pt x="17863" y="11309"/>
                    </a:lnTo>
                    <a:cubicBezTo>
                      <a:pt x="13285" y="11284"/>
                      <a:pt x="9607" y="8355"/>
                      <a:pt x="9607" y="4712"/>
                    </a:cubicBezTo>
                    <a:cubicBezTo>
                      <a:pt x="9607" y="4585"/>
                      <a:pt x="9607" y="4458"/>
                      <a:pt x="9626" y="4356"/>
                    </a:cubicBezTo>
                    <a:lnTo>
                      <a:pt x="4657" y="4840"/>
                    </a:lnTo>
                    <a:lnTo>
                      <a:pt x="1017" y="0"/>
                    </a:lnTo>
                    <a:cubicBezTo>
                      <a:pt x="352" y="1477"/>
                      <a:pt x="0" y="3057"/>
                      <a:pt x="0" y="4712"/>
                    </a:cubicBezTo>
                    <a:cubicBezTo>
                      <a:pt x="0" y="12532"/>
                      <a:pt x="7983" y="18849"/>
                      <a:pt x="17863" y="18900"/>
                    </a:cubicBezTo>
                    <a:lnTo>
                      <a:pt x="17863" y="21600"/>
                    </a:lnTo>
                    <a:lnTo>
                      <a:pt x="21600" y="14901"/>
                    </a:lnTo>
                  </a:path>
                </a:pathLst>
              </a:custGeom>
              <a:solidFill>
                <a:schemeClr val="accent1"/>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4" name="Freeform 383"/>
              <p:cNvSpPr/>
              <p:nvPr/>
            </p:nvSpPr>
            <p:spPr>
              <a:xfrm>
                <a:off x="936583" y="6725834"/>
                <a:ext cx="198044" cy="589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845"/>
                    </a:moveTo>
                    <a:lnTo>
                      <a:pt x="0" y="21600"/>
                    </a:lnTo>
                    <a:lnTo>
                      <a:pt x="21148" y="16247"/>
                    </a:lnTo>
                    <a:lnTo>
                      <a:pt x="21600" y="0"/>
                    </a:lnTo>
                    <a:lnTo>
                      <a:pt x="0" y="9845"/>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5" name="Freeform 384"/>
              <p:cNvSpPr/>
              <p:nvPr/>
            </p:nvSpPr>
            <p:spPr>
              <a:xfrm>
                <a:off x="1244255" y="5958971"/>
                <a:ext cx="166393" cy="549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68" y="19384"/>
                    </a:lnTo>
                    <a:lnTo>
                      <a:pt x="263" y="21600"/>
                    </a:lnTo>
                    <a:lnTo>
                      <a:pt x="0" y="6569"/>
                    </a:lnTo>
                    <a:lnTo>
                      <a:pt x="21600" y="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6" name="Freeform 385"/>
              <p:cNvSpPr/>
              <p:nvPr/>
            </p:nvSpPr>
            <p:spPr>
              <a:xfrm>
                <a:off x="1411660" y="5958968"/>
                <a:ext cx="288552" cy="490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 y="0"/>
                    </a:moveTo>
                    <a:lnTo>
                      <a:pt x="21600" y="1033"/>
                    </a:lnTo>
                    <a:lnTo>
                      <a:pt x="21600" y="21420"/>
                    </a:lnTo>
                    <a:lnTo>
                      <a:pt x="0" y="21600"/>
                    </a:lnTo>
                    <a:lnTo>
                      <a:pt x="76"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7" name="Freeform 386"/>
              <p:cNvSpPr/>
              <p:nvPr/>
            </p:nvSpPr>
            <p:spPr>
              <a:xfrm>
                <a:off x="1131137" y="6040166"/>
                <a:ext cx="781723" cy="828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52"/>
                    </a:moveTo>
                    <a:lnTo>
                      <a:pt x="9140" y="0"/>
                    </a:lnTo>
                    <a:lnTo>
                      <a:pt x="2725" y="6126"/>
                    </a:lnTo>
                    <a:lnTo>
                      <a:pt x="6443" y="5167"/>
                    </a:lnTo>
                    <a:cubicBezTo>
                      <a:pt x="6812" y="5780"/>
                      <a:pt x="7011" y="6499"/>
                      <a:pt x="7011" y="7191"/>
                    </a:cubicBezTo>
                    <a:cubicBezTo>
                      <a:pt x="7011" y="9961"/>
                      <a:pt x="4144" y="12358"/>
                      <a:pt x="0" y="13450"/>
                    </a:cubicBezTo>
                    <a:lnTo>
                      <a:pt x="4087" y="17845"/>
                    </a:lnTo>
                    <a:lnTo>
                      <a:pt x="1192" y="21600"/>
                    </a:lnTo>
                    <a:cubicBezTo>
                      <a:pt x="12517" y="19975"/>
                      <a:pt x="20919" y="14143"/>
                      <a:pt x="20919" y="7191"/>
                    </a:cubicBezTo>
                    <a:cubicBezTo>
                      <a:pt x="20919" y="5194"/>
                      <a:pt x="20238" y="3329"/>
                      <a:pt x="19017" y="1598"/>
                    </a:cubicBezTo>
                    <a:lnTo>
                      <a:pt x="21600" y="852"/>
                    </a:lnTo>
                  </a:path>
                </a:pathLst>
              </a:custGeom>
              <a:solidFill>
                <a:schemeClr val="accent6"/>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8" name="Freeform 387"/>
              <p:cNvSpPr/>
              <p:nvPr/>
            </p:nvSpPr>
            <p:spPr>
              <a:xfrm>
                <a:off x="63345" y="5745438"/>
                <a:ext cx="1636863" cy="483171"/>
              </a:xfrm>
              <a:custGeom>
                <a:avLst/>
                <a:gdLst/>
                <a:ahLst/>
                <a:cxnLst>
                  <a:cxn ang="0">
                    <a:pos x="wd2" y="hd2"/>
                  </a:cxn>
                  <a:cxn ang="5400000">
                    <a:pos x="wd2" y="hd2"/>
                  </a:cxn>
                  <a:cxn ang="10800000">
                    <a:pos x="wd2" y="hd2"/>
                  </a:cxn>
                  <a:cxn ang="16200000">
                    <a:pos x="wd2" y="hd2"/>
                  </a:cxn>
                </a:cxnLst>
                <a:rect l="0" t="0" r="r" b="b"/>
                <a:pathLst>
                  <a:path w="21600" h="21467" fill="norm" stroke="1" extrusionOk="0">
                    <a:moveTo>
                      <a:pt x="11632" y="3"/>
                    </a:moveTo>
                    <a:cubicBezTo>
                      <a:pt x="7114" y="-133"/>
                      <a:pt x="3151" y="4667"/>
                      <a:pt x="960" y="11912"/>
                    </a:cubicBezTo>
                    <a:lnTo>
                      <a:pt x="0" y="10961"/>
                    </a:lnTo>
                    <a:lnTo>
                      <a:pt x="3030" y="21467"/>
                    </a:lnTo>
                    <a:lnTo>
                      <a:pt x="8981" y="20109"/>
                    </a:lnTo>
                    <a:lnTo>
                      <a:pt x="6966" y="18071"/>
                    </a:lnTo>
                    <a:cubicBezTo>
                      <a:pt x="8021" y="15218"/>
                      <a:pt x="9711" y="13407"/>
                      <a:pt x="11605" y="13452"/>
                    </a:cubicBezTo>
                    <a:cubicBezTo>
                      <a:pt x="13147" y="13497"/>
                      <a:pt x="14540" y="14765"/>
                      <a:pt x="15568" y="16803"/>
                    </a:cubicBezTo>
                    <a:lnTo>
                      <a:pt x="17786" y="9422"/>
                    </a:lnTo>
                    <a:lnTo>
                      <a:pt x="21600" y="10463"/>
                    </a:lnTo>
                    <a:cubicBezTo>
                      <a:pt x="19341" y="4214"/>
                      <a:pt x="15730" y="93"/>
                      <a:pt x="11632" y="3"/>
                    </a:cubicBezTo>
                  </a:path>
                </a:pathLst>
              </a:custGeom>
              <a:solidFill>
                <a:schemeClr val="accent2"/>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49" name="Freeform 388"/>
              <p:cNvSpPr/>
              <p:nvPr/>
            </p:nvSpPr>
            <p:spPr>
              <a:xfrm>
                <a:off x="2683061" y="3956106"/>
                <a:ext cx="166461" cy="170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540"/>
                    </a:moveTo>
                    <a:lnTo>
                      <a:pt x="15026" y="0"/>
                    </a:lnTo>
                    <a:cubicBezTo>
                      <a:pt x="15026" y="0"/>
                      <a:pt x="3488" y="3904"/>
                      <a:pt x="0" y="8067"/>
                    </a:cubicBezTo>
                    <a:lnTo>
                      <a:pt x="6976" y="18477"/>
                    </a:lnTo>
                    <a:lnTo>
                      <a:pt x="18514" y="21600"/>
                    </a:lnTo>
                    <a:cubicBezTo>
                      <a:pt x="18514" y="21600"/>
                      <a:pt x="14758" y="14053"/>
                      <a:pt x="21600" y="10540"/>
                    </a:cubicBezTo>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0" name="Freeform 389"/>
              <p:cNvSpPr/>
              <p:nvPr/>
            </p:nvSpPr>
            <p:spPr>
              <a:xfrm>
                <a:off x="2731868" y="4039185"/>
                <a:ext cx="320519" cy="218324"/>
              </a:xfrm>
              <a:custGeom>
                <a:avLst/>
                <a:gdLst/>
                <a:ahLst/>
                <a:cxnLst>
                  <a:cxn ang="0">
                    <a:pos x="wd2" y="hd2"/>
                  </a:cxn>
                  <a:cxn ang="5400000">
                    <a:pos x="wd2" y="hd2"/>
                  </a:cxn>
                  <a:cxn ang="10800000">
                    <a:pos x="wd2" y="hd2"/>
                  </a:cxn>
                  <a:cxn ang="16200000">
                    <a:pos x="wd2" y="hd2"/>
                  </a:cxn>
                </a:cxnLst>
                <a:rect l="0" t="0" r="r" b="b"/>
                <a:pathLst>
                  <a:path w="20464" h="18413" fill="norm" stroke="1" extrusionOk="0">
                    <a:moveTo>
                      <a:pt x="12182" y="5680"/>
                    </a:moveTo>
                    <a:cubicBezTo>
                      <a:pt x="12182" y="5680"/>
                      <a:pt x="8386" y="-920"/>
                      <a:pt x="7404" y="109"/>
                    </a:cubicBezTo>
                    <a:cubicBezTo>
                      <a:pt x="4066" y="2423"/>
                      <a:pt x="5899" y="7394"/>
                      <a:pt x="5899" y="7394"/>
                    </a:cubicBezTo>
                    <a:lnTo>
                      <a:pt x="269" y="5337"/>
                    </a:lnTo>
                    <a:cubicBezTo>
                      <a:pt x="269" y="5337"/>
                      <a:pt x="-516" y="9366"/>
                      <a:pt x="597" y="11423"/>
                    </a:cubicBezTo>
                    <a:cubicBezTo>
                      <a:pt x="3019" y="16137"/>
                      <a:pt x="6160" y="12794"/>
                      <a:pt x="8255" y="15537"/>
                    </a:cubicBezTo>
                    <a:cubicBezTo>
                      <a:pt x="12444" y="20680"/>
                      <a:pt x="19971" y="17680"/>
                      <a:pt x="20429" y="16051"/>
                    </a:cubicBezTo>
                    <a:cubicBezTo>
                      <a:pt x="21084" y="12966"/>
                      <a:pt x="12182" y="5680"/>
                      <a:pt x="12182" y="5680"/>
                    </a:cubicBez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1" name="Freeform 390"/>
              <p:cNvSpPr/>
              <p:nvPr/>
            </p:nvSpPr>
            <p:spPr>
              <a:xfrm>
                <a:off x="2067723" y="4144991"/>
                <a:ext cx="134787" cy="171061"/>
              </a:xfrm>
              <a:custGeom>
                <a:avLst/>
                <a:gdLst/>
                <a:ahLst/>
                <a:cxnLst>
                  <a:cxn ang="0">
                    <a:pos x="wd2" y="hd2"/>
                  </a:cxn>
                  <a:cxn ang="5400000">
                    <a:pos x="wd2" y="hd2"/>
                  </a:cxn>
                  <a:cxn ang="10800000">
                    <a:pos x="wd2" y="hd2"/>
                  </a:cxn>
                  <a:cxn ang="16200000">
                    <a:pos x="wd2" y="hd2"/>
                  </a:cxn>
                </a:cxnLst>
                <a:rect l="0" t="0" r="r" b="b"/>
                <a:pathLst>
                  <a:path w="21600" h="20583" fill="norm" stroke="1" extrusionOk="0">
                    <a:moveTo>
                      <a:pt x="20291" y="13710"/>
                    </a:moveTo>
                    <a:lnTo>
                      <a:pt x="21600" y="2174"/>
                    </a:lnTo>
                    <a:cubicBezTo>
                      <a:pt x="21600" y="2174"/>
                      <a:pt x="7200" y="-1017"/>
                      <a:pt x="818" y="333"/>
                    </a:cubicBezTo>
                    <a:lnTo>
                      <a:pt x="0" y="11869"/>
                    </a:lnTo>
                    <a:lnTo>
                      <a:pt x="9000" y="20583"/>
                    </a:lnTo>
                    <a:cubicBezTo>
                      <a:pt x="9000" y="20583"/>
                      <a:pt x="10964" y="12851"/>
                      <a:pt x="20291" y="13710"/>
                    </a:cubicBezTo>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2" name="Freeform 391"/>
              <p:cNvSpPr/>
              <p:nvPr/>
            </p:nvSpPr>
            <p:spPr>
              <a:xfrm>
                <a:off x="2029026" y="4244807"/>
                <a:ext cx="245776" cy="323657"/>
              </a:xfrm>
              <a:custGeom>
                <a:avLst/>
                <a:gdLst/>
                <a:ahLst/>
                <a:cxnLst>
                  <a:cxn ang="0">
                    <a:pos x="wd2" y="hd2"/>
                  </a:cxn>
                  <a:cxn ang="5400000">
                    <a:pos x="wd2" y="hd2"/>
                  </a:cxn>
                  <a:cxn ang="10800000">
                    <a:pos x="wd2" y="hd2"/>
                  </a:cxn>
                  <a:cxn ang="16200000">
                    <a:pos x="wd2" y="hd2"/>
                  </a:cxn>
                </a:cxnLst>
                <a:rect l="0" t="0" r="r" b="b"/>
                <a:pathLst>
                  <a:path w="19630" h="20726" fill="norm" stroke="1" extrusionOk="0">
                    <a:moveTo>
                      <a:pt x="15007" y="7178"/>
                    </a:moveTo>
                    <a:cubicBezTo>
                      <a:pt x="15007" y="7178"/>
                      <a:pt x="14925" y="979"/>
                      <a:pt x="13359" y="979"/>
                    </a:cubicBezTo>
                    <a:cubicBezTo>
                      <a:pt x="8659" y="522"/>
                      <a:pt x="7670" y="4633"/>
                      <a:pt x="7670" y="4633"/>
                    </a:cubicBezTo>
                    <a:lnTo>
                      <a:pt x="3136" y="0"/>
                    </a:lnTo>
                    <a:cubicBezTo>
                      <a:pt x="3136" y="0"/>
                      <a:pt x="85" y="2088"/>
                      <a:pt x="3" y="4046"/>
                    </a:cubicBezTo>
                    <a:cubicBezTo>
                      <a:pt x="-162" y="8353"/>
                      <a:pt x="6433" y="10180"/>
                      <a:pt x="7093" y="13117"/>
                    </a:cubicBezTo>
                    <a:cubicBezTo>
                      <a:pt x="8412" y="18729"/>
                      <a:pt x="17646" y="21600"/>
                      <a:pt x="19130" y="20491"/>
                    </a:cubicBezTo>
                    <a:cubicBezTo>
                      <a:pt x="21438" y="18794"/>
                      <a:pt x="15007" y="7178"/>
                      <a:pt x="15007" y="7178"/>
                    </a:cubicBez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3" name="Freeform 392"/>
              <p:cNvSpPr/>
              <p:nvPr/>
            </p:nvSpPr>
            <p:spPr>
              <a:xfrm>
                <a:off x="1823397" y="3022339"/>
                <a:ext cx="1016996" cy="1033819"/>
              </a:xfrm>
              <a:custGeom>
                <a:avLst/>
                <a:gdLst/>
                <a:ahLst/>
                <a:cxnLst>
                  <a:cxn ang="0">
                    <a:pos x="wd2" y="hd2"/>
                  </a:cxn>
                  <a:cxn ang="5400000">
                    <a:pos x="wd2" y="hd2"/>
                  </a:cxn>
                  <a:cxn ang="10800000">
                    <a:pos x="wd2" y="hd2"/>
                  </a:cxn>
                  <a:cxn ang="16200000">
                    <a:pos x="wd2" y="hd2"/>
                  </a:cxn>
                </a:cxnLst>
                <a:rect l="0" t="0" r="r" b="b"/>
                <a:pathLst>
                  <a:path w="21600" h="21358" fill="norm" stroke="1" extrusionOk="0">
                    <a:moveTo>
                      <a:pt x="5242" y="0"/>
                    </a:moveTo>
                    <a:cubicBezTo>
                      <a:pt x="5242" y="0"/>
                      <a:pt x="15201" y="5279"/>
                      <a:pt x="15900" y="7432"/>
                    </a:cubicBezTo>
                    <a:cubicBezTo>
                      <a:pt x="16620" y="9607"/>
                      <a:pt x="21600" y="20059"/>
                      <a:pt x="21600" y="20059"/>
                    </a:cubicBezTo>
                    <a:cubicBezTo>
                      <a:pt x="21600" y="20059"/>
                      <a:pt x="19984" y="21600"/>
                      <a:pt x="18346" y="21326"/>
                    </a:cubicBezTo>
                    <a:lnTo>
                      <a:pt x="11575" y="10979"/>
                    </a:lnTo>
                    <a:lnTo>
                      <a:pt x="0" y="1499"/>
                    </a:lnTo>
                    <a:lnTo>
                      <a:pt x="5242"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4" name="Freeform 393"/>
              <p:cNvSpPr/>
              <p:nvPr/>
            </p:nvSpPr>
            <p:spPr>
              <a:xfrm>
                <a:off x="1823397" y="3022339"/>
                <a:ext cx="1016996" cy="1033819"/>
              </a:xfrm>
              <a:custGeom>
                <a:avLst/>
                <a:gdLst/>
                <a:ahLst/>
                <a:cxnLst>
                  <a:cxn ang="0">
                    <a:pos x="wd2" y="hd2"/>
                  </a:cxn>
                  <a:cxn ang="5400000">
                    <a:pos x="wd2" y="hd2"/>
                  </a:cxn>
                  <a:cxn ang="10800000">
                    <a:pos x="wd2" y="hd2"/>
                  </a:cxn>
                  <a:cxn ang="16200000">
                    <a:pos x="wd2" y="hd2"/>
                  </a:cxn>
                </a:cxnLst>
                <a:rect l="0" t="0" r="r" b="b"/>
                <a:pathLst>
                  <a:path w="21600" h="21358" fill="norm" stroke="1" extrusionOk="0">
                    <a:moveTo>
                      <a:pt x="5242" y="0"/>
                    </a:moveTo>
                    <a:cubicBezTo>
                      <a:pt x="5242" y="0"/>
                      <a:pt x="15201" y="5279"/>
                      <a:pt x="15900" y="7432"/>
                    </a:cubicBezTo>
                    <a:cubicBezTo>
                      <a:pt x="16620" y="9607"/>
                      <a:pt x="21600" y="20059"/>
                      <a:pt x="21600" y="20059"/>
                    </a:cubicBezTo>
                    <a:cubicBezTo>
                      <a:pt x="21600" y="20059"/>
                      <a:pt x="19984" y="21600"/>
                      <a:pt x="18346" y="21326"/>
                    </a:cubicBezTo>
                    <a:lnTo>
                      <a:pt x="11575" y="10979"/>
                    </a:lnTo>
                    <a:lnTo>
                      <a:pt x="0" y="1499"/>
                    </a:lnTo>
                    <a:lnTo>
                      <a:pt x="5242" y="0"/>
                    </a:lnTo>
                  </a:path>
                </a:pathLst>
              </a:custGeom>
              <a:solidFill>
                <a:srgbClr val="000000">
                  <a:alpha val="50000"/>
                </a:srgb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5" name="Freeform 394"/>
              <p:cNvSpPr/>
              <p:nvPr/>
            </p:nvSpPr>
            <p:spPr>
              <a:xfrm>
                <a:off x="1473865" y="3076470"/>
                <a:ext cx="830544" cy="1112625"/>
              </a:xfrm>
              <a:custGeom>
                <a:avLst/>
                <a:gdLst/>
                <a:ahLst/>
                <a:cxnLst>
                  <a:cxn ang="0">
                    <a:pos x="wd2" y="hd2"/>
                  </a:cxn>
                  <a:cxn ang="5400000">
                    <a:pos x="wd2" y="hd2"/>
                  </a:cxn>
                  <a:cxn ang="10800000">
                    <a:pos x="wd2" y="hd2"/>
                  </a:cxn>
                  <a:cxn ang="16200000">
                    <a:pos x="wd2" y="hd2"/>
                  </a:cxn>
                </a:cxnLst>
                <a:rect l="0" t="0" r="r" b="b"/>
                <a:pathLst>
                  <a:path w="18812" h="21160" fill="norm" stroke="1" extrusionOk="0">
                    <a:moveTo>
                      <a:pt x="151" y="0"/>
                    </a:moveTo>
                    <a:cubicBezTo>
                      <a:pt x="151" y="0"/>
                      <a:pt x="-2331" y="5838"/>
                      <a:pt x="12819" y="8679"/>
                    </a:cubicBezTo>
                    <a:cubicBezTo>
                      <a:pt x="12819" y="8679"/>
                      <a:pt x="11845" y="13077"/>
                      <a:pt x="13098" y="20510"/>
                    </a:cubicBezTo>
                    <a:cubicBezTo>
                      <a:pt x="13098" y="20510"/>
                      <a:pt x="14722" y="21600"/>
                      <a:pt x="16833" y="20958"/>
                    </a:cubicBezTo>
                    <a:cubicBezTo>
                      <a:pt x="16833" y="20958"/>
                      <a:pt x="19269" y="8796"/>
                      <a:pt x="18735" y="7239"/>
                    </a:cubicBezTo>
                    <a:cubicBezTo>
                      <a:pt x="18318" y="6091"/>
                      <a:pt x="9409" y="370"/>
                      <a:pt x="9409" y="370"/>
                    </a:cubicBezTo>
                    <a:lnTo>
                      <a:pt x="151"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6" name="Freeform 395"/>
              <p:cNvSpPr/>
              <p:nvPr/>
            </p:nvSpPr>
            <p:spPr>
              <a:xfrm>
                <a:off x="1473865" y="3076470"/>
                <a:ext cx="830544" cy="1112625"/>
              </a:xfrm>
              <a:custGeom>
                <a:avLst/>
                <a:gdLst/>
                <a:ahLst/>
                <a:cxnLst>
                  <a:cxn ang="0">
                    <a:pos x="wd2" y="hd2"/>
                  </a:cxn>
                  <a:cxn ang="5400000">
                    <a:pos x="wd2" y="hd2"/>
                  </a:cxn>
                  <a:cxn ang="10800000">
                    <a:pos x="wd2" y="hd2"/>
                  </a:cxn>
                  <a:cxn ang="16200000">
                    <a:pos x="wd2" y="hd2"/>
                  </a:cxn>
                </a:cxnLst>
                <a:rect l="0" t="0" r="r" b="b"/>
                <a:pathLst>
                  <a:path w="18812" h="21160" fill="norm" stroke="1" extrusionOk="0">
                    <a:moveTo>
                      <a:pt x="151" y="0"/>
                    </a:moveTo>
                    <a:cubicBezTo>
                      <a:pt x="151" y="0"/>
                      <a:pt x="-2331" y="5838"/>
                      <a:pt x="12819" y="8679"/>
                    </a:cubicBezTo>
                    <a:cubicBezTo>
                      <a:pt x="12819" y="8679"/>
                      <a:pt x="11845" y="13077"/>
                      <a:pt x="13098" y="20510"/>
                    </a:cubicBezTo>
                    <a:cubicBezTo>
                      <a:pt x="13098" y="20510"/>
                      <a:pt x="14722" y="21600"/>
                      <a:pt x="16833" y="20958"/>
                    </a:cubicBezTo>
                    <a:cubicBezTo>
                      <a:pt x="16833" y="20958"/>
                      <a:pt x="19269" y="8796"/>
                      <a:pt x="18735" y="7239"/>
                    </a:cubicBezTo>
                    <a:cubicBezTo>
                      <a:pt x="18318" y="6091"/>
                      <a:pt x="9409" y="370"/>
                      <a:pt x="9409" y="370"/>
                    </a:cubicBezTo>
                    <a:lnTo>
                      <a:pt x="151" y="0"/>
                    </a:lnTo>
                  </a:path>
                </a:pathLst>
              </a:custGeom>
              <a:solidFill>
                <a:srgbClr val="000000">
                  <a:alpha val="30000"/>
                </a:srgbClr>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7" name="Freeform 396"/>
              <p:cNvSpPr/>
              <p:nvPr/>
            </p:nvSpPr>
            <p:spPr>
              <a:xfrm>
                <a:off x="2072244" y="2404336"/>
                <a:ext cx="166377" cy="594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63" y="0"/>
                    </a:moveTo>
                    <a:lnTo>
                      <a:pt x="19185" y="7523"/>
                    </a:lnTo>
                    <a:lnTo>
                      <a:pt x="16770" y="18211"/>
                    </a:lnTo>
                    <a:lnTo>
                      <a:pt x="21600" y="19291"/>
                    </a:lnTo>
                    <a:lnTo>
                      <a:pt x="6574" y="21600"/>
                    </a:lnTo>
                    <a:lnTo>
                      <a:pt x="5098" y="18993"/>
                    </a:lnTo>
                    <a:lnTo>
                      <a:pt x="6171" y="8752"/>
                    </a:lnTo>
                    <a:lnTo>
                      <a:pt x="0" y="2197"/>
                    </a:lnTo>
                    <a:lnTo>
                      <a:pt x="15563" y="0"/>
                    </a:lnTo>
                  </a:path>
                </a:pathLst>
              </a:custGeom>
              <a:solidFill>
                <a:srgbClr val="FFC0B0"/>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8" name="Freeform 397"/>
              <p:cNvSpPr/>
              <p:nvPr/>
            </p:nvSpPr>
            <p:spPr>
              <a:xfrm>
                <a:off x="1344035" y="1622706"/>
                <a:ext cx="713055" cy="944636"/>
              </a:xfrm>
              <a:custGeom>
                <a:avLst/>
                <a:gdLst/>
                <a:ahLst/>
                <a:cxnLst>
                  <a:cxn ang="0">
                    <a:pos x="wd2" y="hd2"/>
                  </a:cxn>
                  <a:cxn ang="5400000">
                    <a:pos x="wd2" y="hd2"/>
                  </a:cxn>
                  <a:cxn ang="10800000">
                    <a:pos x="wd2" y="hd2"/>
                  </a:cxn>
                  <a:cxn ang="16200000">
                    <a:pos x="wd2" y="hd2"/>
                  </a:cxn>
                </a:cxnLst>
                <a:rect l="0" t="0" r="r" b="b"/>
                <a:pathLst>
                  <a:path w="19257" h="17824" fill="norm" stroke="1" extrusionOk="0">
                    <a:moveTo>
                      <a:pt x="4764" y="3801"/>
                    </a:moveTo>
                    <a:cubicBezTo>
                      <a:pt x="4515" y="4784"/>
                      <a:pt x="5012" y="6557"/>
                      <a:pt x="3657" y="7732"/>
                    </a:cubicBezTo>
                    <a:cubicBezTo>
                      <a:pt x="2330" y="8888"/>
                      <a:pt x="-2206" y="13243"/>
                      <a:pt x="1306" y="16634"/>
                    </a:cubicBezTo>
                    <a:cubicBezTo>
                      <a:pt x="4791" y="20006"/>
                      <a:pt x="19394" y="15690"/>
                      <a:pt x="19256" y="10198"/>
                    </a:cubicBezTo>
                    <a:cubicBezTo>
                      <a:pt x="19145" y="6460"/>
                      <a:pt x="17569" y="8753"/>
                      <a:pt x="15992" y="2183"/>
                    </a:cubicBezTo>
                    <a:cubicBezTo>
                      <a:pt x="15080" y="-1594"/>
                      <a:pt x="5676" y="-91"/>
                      <a:pt x="4764" y="3801"/>
                    </a:cubicBezTo>
                  </a:path>
                </a:pathLst>
              </a:custGeom>
              <a:solidFill>
                <a:srgbClr val="F47168"/>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59" name="Freeform 72"/>
              <p:cNvSpPr/>
              <p:nvPr/>
            </p:nvSpPr>
            <p:spPr>
              <a:xfrm>
                <a:off x="1479529" y="2075039"/>
                <a:ext cx="731944" cy="1063657"/>
              </a:xfrm>
              <a:custGeom>
                <a:avLst/>
                <a:gdLst/>
                <a:ahLst/>
                <a:cxnLst>
                  <a:cxn ang="0">
                    <a:pos x="wd2" y="hd2"/>
                  </a:cxn>
                  <a:cxn ang="5400000">
                    <a:pos x="wd2" y="hd2"/>
                  </a:cxn>
                  <a:cxn ang="10800000">
                    <a:pos x="wd2" y="hd2"/>
                  </a:cxn>
                  <a:cxn ang="16200000">
                    <a:pos x="wd2" y="hd2"/>
                  </a:cxn>
                </a:cxnLst>
                <a:rect l="0" t="0" r="r" b="b"/>
                <a:pathLst>
                  <a:path w="21600" h="19606" fill="norm" stroke="1" extrusionOk="0">
                    <a:moveTo>
                      <a:pt x="13651" y="0"/>
                    </a:moveTo>
                    <a:lnTo>
                      <a:pt x="13813" y="485"/>
                    </a:lnTo>
                    <a:lnTo>
                      <a:pt x="13753" y="0"/>
                    </a:lnTo>
                    <a:cubicBezTo>
                      <a:pt x="13753" y="0"/>
                      <a:pt x="18608" y="796"/>
                      <a:pt x="21600" y="5895"/>
                    </a:cubicBezTo>
                    <a:lnTo>
                      <a:pt x="17890" y="7087"/>
                    </a:lnTo>
                    <a:lnTo>
                      <a:pt x="18097" y="7388"/>
                    </a:lnTo>
                    <a:cubicBezTo>
                      <a:pt x="18469" y="7968"/>
                      <a:pt x="18705" y="8445"/>
                      <a:pt x="18675" y="8685"/>
                    </a:cubicBezTo>
                    <a:cubicBezTo>
                      <a:pt x="18463" y="10328"/>
                      <a:pt x="16284" y="10555"/>
                      <a:pt x="16284" y="10555"/>
                    </a:cubicBezTo>
                    <a:lnTo>
                      <a:pt x="17404" y="17446"/>
                    </a:lnTo>
                    <a:cubicBezTo>
                      <a:pt x="11744" y="21600"/>
                      <a:pt x="0" y="18485"/>
                      <a:pt x="0" y="18485"/>
                    </a:cubicBezTo>
                    <a:lnTo>
                      <a:pt x="3511" y="12367"/>
                    </a:lnTo>
                    <a:lnTo>
                      <a:pt x="666" y="1322"/>
                    </a:lnTo>
                    <a:lnTo>
                      <a:pt x="5206" y="397"/>
                    </a:lnTo>
                    <a:close/>
                  </a:path>
                </a:pathLst>
              </a:custGeom>
              <a:solidFill>
                <a:schemeClr val="accent1"/>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0" name="Freeform 400"/>
              <p:cNvSpPr/>
              <p:nvPr/>
            </p:nvSpPr>
            <p:spPr>
              <a:xfrm>
                <a:off x="1719328" y="2887011"/>
                <a:ext cx="849591" cy="468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65"/>
                    </a:moveTo>
                    <a:lnTo>
                      <a:pt x="9209" y="21600"/>
                    </a:lnTo>
                    <a:lnTo>
                      <a:pt x="21600" y="8659"/>
                    </a:lnTo>
                    <a:lnTo>
                      <a:pt x="12965" y="0"/>
                    </a:lnTo>
                    <a:lnTo>
                      <a:pt x="0" y="13365"/>
                    </a:lnTo>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1" name="Freeform 401"/>
              <p:cNvSpPr/>
              <p:nvPr/>
            </p:nvSpPr>
            <p:spPr>
              <a:xfrm>
                <a:off x="2081295" y="2656951"/>
                <a:ext cx="496677" cy="698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811"/>
                    </a:lnTo>
                    <a:lnTo>
                      <a:pt x="0" y="21600"/>
                    </a:lnTo>
                    <a:lnTo>
                      <a:pt x="21600" y="12758"/>
                    </a:lnTo>
                    <a:lnTo>
                      <a:pt x="21600" y="0"/>
                    </a:lnTo>
                  </a:path>
                </a:pathLst>
              </a:custGeom>
              <a:solidFill>
                <a:srgbClr val="223B5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2" name="Freeform 402"/>
              <p:cNvSpPr/>
              <p:nvPr/>
            </p:nvSpPr>
            <p:spPr>
              <a:xfrm>
                <a:off x="2325412" y="2945449"/>
                <a:ext cx="76239" cy="103191"/>
              </a:xfrm>
              <a:custGeom>
                <a:avLst/>
                <a:gdLst/>
                <a:ahLst/>
                <a:cxnLst>
                  <a:cxn ang="0">
                    <a:pos x="wd2" y="hd2"/>
                  </a:cxn>
                  <a:cxn ang="5400000">
                    <a:pos x="wd2" y="hd2"/>
                  </a:cxn>
                  <a:cxn ang="10800000">
                    <a:pos x="wd2" y="hd2"/>
                  </a:cxn>
                  <a:cxn ang="16200000">
                    <a:pos x="wd2" y="hd2"/>
                  </a:cxn>
                </a:cxnLst>
                <a:rect l="0" t="0" r="r" b="b"/>
                <a:pathLst>
                  <a:path w="19379" h="19936" fill="norm" stroke="1" extrusionOk="0">
                    <a:moveTo>
                      <a:pt x="18922" y="11652"/>
                    </a:moveTo>
                    <a:cubicBezTo>
                      <a:pt x="17078" y="17003"/>
                      <a:pt x="11546" y="20768"/>
                      <a:pt x="6541" y="19777"/>
                    </a:cubicBezTo>
                    <a:cubicBezTo>
                      <a:pt x="1273" y="18786"/>
                      <a:pt x="-1098" y="13634"/>
                      <a:pt x="482" y="8284"/>
                    </a:cubicBezTo>
                    <a:cubicBezTo>
                      <a:pt x="2326" y="2933"/>
                      <a:pt x="7858" y="-832"/>
                      <a:pt x="12863" y="159"/>
                    </a:cubicBezTo>
                    <a:cubicBezTo>
                      <a:pt x="17868" y="1150"/>
                      <a:pt x="20502" y="6302"/>
                      <a:pt x="18922" y="11652"/>
                    </a:cubicBez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3" name="Freeform 403"/>
              <p:cNvSpPr/>
              <p:nvPr/>
            </p:nvSpPr>
            <p:spPr>
              <a:xfrm>
                <a:off x="1655986" y="1876558"/>
                <a:ext cx="183945" cy="328276"/>
              </a:xfrm>
              <a:custGeom>
                <a:avLst/>
                <a:gdLst/>
                <a:ahLst/>
                <a:cxnLst>
                  <a:cxn ang="0">
                    <a:pos x="wd2" y="hd2"/>
                  </a:cxn>
                  <a:cxn ang="5400000">
                    <a:pos x="wd2" y="hd2"/>
                  </a:cxn>
                  <a:cxn ang="10800000">
                    <a:pos x="wd2" y="hd2"/>
                  </a:cxn>
                  <a:cxn ang="16200000">
                    <a:pos x="wd2" y="hd2"/>
                  </a:cxn>
                </a:cxnLst>
                <a:rect l="0" t="0" r="r" b="b"/>
                <a:pathLst>
                  <a:path w="20529" h="21600" fill="norm" stroke="1" extrusionOk="0">
                    <a:moveTo>
                      <a:pt x="19895" y="17899"/>
                    </a:moveTo>
                    <a:lnTo>
                      <a:pt x="16712" y="14602"/>
                    </a:lnTo>
                    <a:lnTo>
                      <a:pt x="16712" y="0"/>
                    </a:lnTo>
                    <a:lnTo>
                      <a:pt x="0" y="0"/>
                    </a:lnTo>
                    <a:lnTo>
                      <a:pt x="0" y="14602"/>
                    </a:lnTo>
                    <a:lnTo>
                      <a:pt x="3752" y="18437"/>
                    </a:lnTo>
                    <a:cubicBezTo>
                      <a:pt x="5912" y="20456"/>
                      <a:pt x="9663" y="21600"/>
                      <a:pt x="13642" y="21600"/>
                    </a:cubicBezTo>
                    <a:lnTo>
                      <a:pt x="16484" y="21600"/>
                    </a:lnTo>
                    <a:cubicBezTo>
                      <a:pt x="19667" y="21600"/>
                      <a:pt x="21600" y="19514"/>
                      <a:pt x="19895" y="17899"/>
                    </a:cubicBezTo>
                  </a:path>
                </a:pathLst>
              </a:custGeom>
              <a:solidFill>
                <a:srgbClr val="FFC0B0"/>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4" name="Freeform 405"/>
              <p:cNvSpPr/>
              <p:nvPr/>
            </p:nvSpPr>
            <p:spPr>
              <a:xfrm>
                <a:off x="1655986" y="1876558"/>
                <a:ext cx="152875" cy="170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5044"/>
                    </a:lnTo>
                    <a:cubicBezTo>
                      <a:pt x="2351" y="11770"/>
                      <a:pt x="7935" y="20953"/>
                      <a:pt x="21600" y="21600"/>
                    </a:cubicBezTo>
                  </a:path>
                </a:pathLst>
              </a:custGeom>
              <a:solidFill>
                <a:srgbClr val="F8A092"/>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5" name="Freeform 406"/>
              <p:cNvSpPr/>
              <p:nvPr/>
            </p:nvSpPr>
            <p:spPr>
              <a:xfrm>
                <a:off x="1660513" y="1641986"/>
                <a:ext cx="256871" cy="3778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839"/>
                    </a:moveTo>
                    <a:cubicBezTo>
                      <a:pt x="21600" y="13639"/>
                      <a:pt x="17194" y="21600"/>
                      <a:pt x="10886" y="21600"/>
                    </a:cubicBezTo>
                    <a:cubicBezTo>
                      <a:pt x="4406" y="21600"/>
                      <a:pt x="0" y="13639"/>
                      <a:pt x="0" y="8839"/>
                    </a:cubicBezTo>
                    <a:cubicBezTo>
                      <a:pt x="0" y="4039"/>
                      <a:pt x="3715" y="0"/>
                      <a:pt x="10886" y="0"/>
                    </a:cubicBezTo>
                    <a:cubicBezTo>
                      <a:pt x="17885" y="0"/>
                      <a:pt x="21600" y="4039"/>
                      <a:pt x="21600" y="8839"/>
                    </a:cubicBezTo>
                  </a:path>
                </a:pathLst>
              </a:custGeom>
              <a:solidFill>
                <a:srgbClr val="FFC0B0"/>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6" name="Freeform 407"/>
              <p:cNvSpPr/>
              <p:nvPr/>
            </p:nvSpPr>
            <p:spPr>
              <a:xfrm>
                <a:off x="1517739" y="1557435"/>
                <a:ext cx="441697" cy="334768"/>
              </a:xfrm>
              <a:custGeom>
                <a:avLst/>
                <a:gdLst/>
                <a:ahLst/>
                <a:cxnLst>
                  <a:cxn ang="0">
                    <a:pos x="wd2" y="hd2"/>
                  </a:cxn>
                  <a:cxn ang="5400000">
                    <a:pos x="wd2" y="hd2"/>
                  </a:cxn>
                  <a:cxn ang="10800000">
                    <a:pos x="wd2" y="hd2"/>
                  </a:cxn>
                  <a:cxn ang="16200000">
                    <a:pos x="wd2" y="hd2"/>
                  </a:cxn>
                </a:cxnLst>
                <a:rect l="0" t="0" r="r" b="b"/>
                <a:pathLst>
                  <a:path w="19935" h="16737" fill="norm" stroke="1" extrusionOk="0">
                    <a:moveTo>
                      <a:pt x="6213" y="13304"/>
                    </a:moveTo>
                    <a:cubicBezTo>
                      <a:pt x="6213" y="13304"/>
                      <a:pt x="17013" y="13355"/>
                      <a:pt x="19423" y="8414"/>
                    </a:cubicBezTo>
                    <a:cubicBezTo>
                      <a:pt x="21509" y="4083"/>
                      <a:pt x="16549" y="3115"/>
                      <a:pt x="16549" y="3115"/>
                    </a:cubicBezTo>
                    <a:cubicBezTo>
                      <a:pt x="16549" y="3115"/>
                      <a:pt x="12146" y="-960"/>
                      <a:pt x="7650" y="212"/>
                    </a:cubicBezTo>
                    <a:cubicBezTo>
                      <a:pt x="3200" y="1383"/>
                      <a:pt x="-91" y="4593"/>
                      <a:pt x="2" y="13865"/>
                    </a:cubicBezTo>
                    <a:cubicBezTo>
                      <a:pt x="48" y="20640"/>
                      <a:pt x="6213" y="13304"/>
                      <a:pt x="6213" y="13304"/>
                    </a:cubicBezTo>
                  </a:path>
                </a:pathLst>
              </a:custGeom>
              <a:solidFill>
                <a:srgbClr val="F47168"/>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7" name="Freeform 408"/>
              <p:cNvSpPr/>
              <p:nvPr/>
            </p:nvSpPr>
            <p:spPr>
              <a:xfrm>
                <a:off x="1618744" y="1805628"/>
                <a:ext cx="73366" cy="95643"/>
              </a:xfrm>
              <a:custGeom>
                <a:avLst/>
                <a:gdLst/>
                <a:ahLst/>
                <a:cxnLst>
                  <a:cxn ang="0">
                    <a:pos x="wd2" y="hd2"/>
                  </a:cxn>
                  <a:cxn ang="5400000">
                    <a:pos x="wd2" y="hd2"/>
                  </a:cxn>
                  <a:cxn ang="10800000">
                    <a:pos x="wd2" y="hd2"/>
                  </a:cxn>
                  <a:cxn ang="16200000">
                    <a:pos x="wd2" y="hd2"/>
                  </a:cxn>
                </a:cxnLst>
                <a:rect l="0" t="0" r="r" b="b"/>
                <a:pathLst>
                  <a:path w="19697" h="19257" fill="norm" stroke="1" extrusionOk="0">
                    <a:moveTo>
                      <a:pt x="16789" y="6390"/>
                    </a:moveTo>
                    <a:cubicBezTo>
                      <a:pt x="20666" y="11423"/>
                      <a:pt x="20666" y="17085"/>
                      <a:pt x="16789" y="18762"/>
                    </a:cubicBezTo>
                    <a:cubicBezTo>
                      <a:pt x="12912" y="20440"/>
                      <a:pt x="6543" y="17714"/>
                      <a:pt x="2666" y="12681"/>
                    </a:cubicBezTo>
                    <a:cubicBezTo>
                      <a:pt x="-934" y="7648"/>
                      <a:pt x="-934" y="2195"/>
                      <a:pt x="2943" y="518"/>
                    </a:cubicBezTo>
                    <a:cubicBezTo>
                      <a:pt x="6820" y="-1160"/>
                      <a:pt x="13189" y="1357"/>
                      <a:pt x="16789" y="6390"/>
                    </a:cubicBezTo>
                  </a:path>
                </a:pathLst>
              </a:custGeom>
              <a:solidFill>
                <a:srgbClr val="FFC0B0"/>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8" name="Freeform 81"/>
              <p:cNvSpPr/>
              <p:nvPr/>
            </p:nvSpPr>
            <p:spPr>
              <a:xfrm>
                <a:off x="1479529" y="2341185"/>
                <a:ext cx="532865" cy="783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577"/>
                    </a:moveTo>
                    <a:cubicBezTo>
                      <a:pt x="21600" y="8577"/>
                      <a:pt x="17657" y="11780"/>
                      <a:pt x="10821" y="8720"/>
                    </a:cubicBezTo>
                    <a:cubicBezTo>
                      <a:pt x="10821" y="8720"/>
                      <a:pt x="18203" y="9378"/>
                      <a:pt x="21600" y="8577"/>
                    </a:cubicBezTo>
                    <a:close/>
                    <a:moveTo>
                      <a:pt x="2158" y="0"/>
                    </a:moveTo>
                    <a:cubicBezTo>
                      <a:pt x="3694" y="676"/>
                      <a:pt x="7347" y="2732"/>
                      <a:pt x="7596" y="6336"/>
                    </a:cubicBezTo>
                    <a:cubicBezTo>
                      <a:pt x="7845" y="10532"/>
                      <a:pt x="4192" y="16052"/>
                      <a:pt x="6683" y="21600"/>
                    </a:cubicBezTo>
                    <a:cubicBezTo>
                      <a:pt x="2823" y="21093"/>
                      <a:pt x="0" y="20305"/>
                      <a:pt x="0" y="20305"/>
                    </a:cubicBezTo>
                    <a:lnTo>
                      <a:pt x="4815" y="11180"/>
                    </a:ln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69" name="Freeform 410"/>
              <p:cNvSpPr/>
              <p:nvPr/>
            </p:nvSpPr>
            <p:spPr>
              <a:xfrm>
                <a:off x="1395216" y="2147216"/>
                <a:ext cx="219026" cy="508717"/>
              </a:xfrm>
              <a:custGeom>
                <a:avLst/>
                <a:gdLst/>
                <a:ahLst/>
                <a:cxnLst>
                  <a:cxn ang="0">
                    <a:pos x="wd2" y="hd2"/>
                  </a:cxn>
                  <a:cxn ang="5400000">
                    <a:pos x="wd2" y="hd2"/>
                  </a:cxn>
                  <a:cxn ang="10800000">
                    <a:pos x="wd2" y="hd2"/>
                  </a:cxn>
                  <a:cxn ang="16200000">
                    <a:pos x="wd2" y="hd2"/>
                  </a:cxn>
                </a:cxnLst>
                <a:rect l="0" t="0" r="r" b="b"/>
                <a:pathLst>
                  <a:path w="17493" h="21600" fill="norm" stroke="1" extrusionOk="0">
                    <a:moveTo>
                      <a:pt x="8575" y="0"/>
                    </a:moveTo>
                    <a:cubicBezTo>
                      <a:pt x="8575" y="0"/>
                      <a:pt x="-4107" y="3679"/>
                      <a:pt x="1375" y="21600"/>
                    </a:cubicBezTo>
                    <a:lnTo>
                      <a:pt x="17493" y="20604"/>
                    </a:lnTo>
                    <a:cubicBezTo>
                      <a:pt x="17493" y="20604"/>
                      <a:pt x="16102" y="3376"/>
                      <a:pt x="8575" y="0"/>
                    </a:cubicBezTo>
                  </a:path>
                </a:pathLst>
              </a:custGeom>
              <a:solidFill>
                <a:schemeClr val="accent1"/>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0" name="Freeform 411"/>
              <p:cNvSpPr/>
              <p:nvPr/>
            </p:nvSpPr>
            <p:spPr>
              <a:xfrm>
                <a:off x="1434283" y="2634396"/>
                <a:ext cx="648612" cy="576383"/>
              </a:xfrm>
              <a:custGeom>
                <a:avLst/>
                <a:gdLst/>
                <a:ahLst/>
                <a:cxnLst>
                  <a:cxn ang="0">
                    <a:pos x="wd2" y="hd2"/>
                  </a:cxn>
                  <a:cxn ang="5400000">
                    <a:pos x="wd2" y="hd2"/>
                  </a:cxn>
                  <a:cxn ang="10800000">
                    <a:pos x="wd2" y="hd2"/>
                  </a:cxn>
                  <a:cxn ang="16200000">
                    <a:pos x="wd2" y="hd2"/>
                  </a:cxn>
                </a:cxnLst>
                <a:rect l="0" t="0" r="r" b="b"/>
                <a:pathLst>
                  <a:path w="21537" h="21600" fill="norm" stroke="1" extrusionOk="0">
                    <a:moveTo>
                      <a:pt x="0" y="765"/>
                    </a:moveTo>
                    <a:cubicBezTo>
                      <a:pt x="0" y="765"/>
                      <a:pt x="889" y="6805"/>
                      <a:pt x="2495" y="8487"/>
                    </a:cubicBezTo>
                    <a:cubicBezTo>
                      <a:pt x="4272" y="10284"/>
                      <a:pt x="13842" y="16401"/>
                      <a:pt x="13842" y="16401"/>
                    </a:cubicBezTo>
                    <a:cubicBezTo>
                      <a:pt x="13842" y="16401"/>
                      <a:pt x="14491" y="19230"/>
                      <a:pt x="17191" y="19115"/>
                    </a:cubicBezTo>
                    <a:cubicBezTo>
                      <a:pt x="17191" y="19115"/>
                      <a:pt x="17977" y="20950"/>
                      <a:pt x="19208" y="21332"/>
                    </a:cubicBezTo>
                    <a:cubicBezTo>
                      <a:pt x="19378" y="21371"/>
                      <a:pt x="19549" y="21256"/>
                      <a:pt x="19584" y="21027"/>
                    </a:cubicBezTo>
                    <a:lnTo>
                      <a:pt x="19584" y="20874"/>
                    </a:lnTo>
                    <a:cubicBezTo>
                      <a:pt x="19584" y="20874"/>
                      <a:pt x="20028" y="21485"/>
                      <a:pt x="20643" y="21600"/>
                    </a:cubicBezTo>
                    <a:cubicBezTo>
                      <a:pt x="20780" y="21600"/>
                      <a:pt x="20916" y="21485"/>
                      <a:pt x="20951" y="21332"/>
                    </a:cubicBezTo>
                    <a:lnTo>
                      <a:pt x="20951" y="21103"/>
                    </a:lnTo>
                    <a:cubicBezTo>
                      <a:pt x="20951" y="21103"/>
                      <a:pt x="21087" y="21179"/>
                      <a:pt x="21258" y="21103"/>
                    </a:cubicBezTo>
                    <a:cubicBezTo>
                      <a:pt x="21497" y="21027"/>
                      <a:pt x="21600" y="20721"/>
                      <a:pt x="21497" y="20491"/>
                    </a:cubicBezTo>
                    <a:lnTo>
                      <a:pt x="19823" y="16248"/>
                    </a:lnTo>
                    <a:lnTo>
                      <a:pt x="16576" y="15063"/>
                    </a:lnTo>
                    <a:lnTo>
                      <a:pt x="5742" y="3785"/>
                    </a:lnTo>
                    <a:lnTo>
                      <a:pt x="5673" y="0"/>
                    </a:lnTo>
                    <a:lnTo>
                      <a:pt x="0" y="765"/>
                    </a:lnTo>
                  </a:path>
                </a:pathLst>
              </a:custGeom>
              <a:solidFill>
                <a:srgbClr val="FFC0B0"/>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1" name="Freeform 412"/>
              <p:cNvSpPr/>
              <p:nvPr/>
            </p:nvSpPr>
            <p:spPr>
              <a:xfrm>
                <a:off x="2072246" y="2941142"/>
                <a:ext cx="12533" cy="413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333"/>
                    </a:lnTo>
                    <a:lnTo>
                      <a:pt x="21600" y="21600"/>
                    </a:lnTo>
                    <a:lnTo>
                      <a:pt x="21600" y="0"/>
                    </a:lnTo>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2" name="Freeform 413"/>
              <p:cNvSpPr/>
              <p:nvPr/>
            </p:nvSpPr>
            <p:spPr>
              <a:xfrm>
                <a:off x="2072244" y="2652441"/>
                <a:ext cx="510250" cy="292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65" y="0"/>
                    </a:lnTo>
                    <a:lnTo>
                      <a:pt x="21600" y="380"/>
                    </a:lnTo>
                    <a:lnTo>
                      <a:pt x="522" y="21600"/>
                    </a:lnTo>
                    <a:lnTo>
                      <a:pt x="0" y="21600"/>
                    </a:lnTo>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3" name="Freeform 89"/>
              <p:cNvSpPr/>
              <p:nvPr/>
            </p:nvSpPr>
            <p:spPr>
              <a:xfrm>
                <a:off x="4628619" y="694686"/>
                <a:ext cx="550973" cy="819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88" y="16042"/>
                    </a:moveTo>
                    <a:lnTo>
                      <a:pt x="15392" y="18019"/>
                    </a:lnTo>
                    <a:lnTo>
                      <a:pt x="15392" y="21600"/>
                    </a:lnTo>
                    <a:close/>
                    <a:moveTo>
                      <a:pt x="0" y="0"/>
                    </a:moveTo>
                    <a:lnTo>
                      <a:pt x="21600" y="8348"/>
                    </a:lnTo>
                    <a:lnTo>
                      <a:pt x="21600" y="20411"/>
                    </a:lnTo>
                    <a:lnTo>
                      <a:pt x="0" y="12037"/>
                    </a:ln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4" name="Freeform 90"/>
              <p:cNvSpPr/>
              <p:nvPr/>
            </p:nvSpPr>
            <p:spPr>
              <a:xfrm>
                <a:off x="5022251" y="983387"/>
                <a:ext cx="211652" cy="531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75"/>
                    </a:moveTo>
                    <a:lnTo>
                      <a:pt x="5437" y="17325"/>
                    </a:lnTo>
                    <a:lnTo>
                      <a:pt x="5437" y="20294"/>
                    </a:lnTo>
                    <a:lnTo>
                      <a:pt x="0" y="21600"/>
                    </a:lnTo>
                    <a:close/>
                    <a:moveTo>
                      <a:pt x="21600" y="0"/>
                    </a:moveTo>
                    <a:lnTo>
                      <a:pt x="21600" y="18482"/>
                    </a:lnTo>
                    <a:lnTo>
                      <a:pt x="16161" y="19767"/>
                    </a:lnTo>
                    <a:lnTo>
                      <a:pt x="16161" y="1243"/>
                    </a:ln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5" name="Freeform 425"/>
              <p:cNvSpPr/>
              <p:nvPr/>
            </p:nvSpPr>
            <p:spPr>
              <a:xfrm>
                <a:off x="4628619" y="667622"/>
                <a:ext cx="605267" cy="346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94"/>
                    </a:moveTo>
                    <a:lnTo>
                      <a:pt x="1827" y="0"/>
                    </a:lnTo>
                    <a:lnTo>
                      <a:pt x="0" y="1842"/>
                    </a:lnTo>
                    <a:lnTo>
                      <a:pt x="19663" y="21536"/>
                    </a:lnTo>
                    <a:lnTo>
                      <a:pt x="19663" y="21600"/>
                    </a:lnTo>
                    <a:lnTo>
                      <a:pt x="21600" y="19694"/>
                    </a:lnTo>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6" name="Freeform 92"/>
              <p:cNvSpPr/>
              <p:nvPr/>
            </p:nvSpPr>
            <p:spPr>
              <a:xfrm>
                <a:off x="4737210" y="897678"/>
                <a:ext cx="351893" cy="359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394"/>
                    </a:moveTo>
                    <a:lnTo>
                      <a:pt x="21600" y="20556"/>
                    </a:lnTo>
                    <a:lnTo>
                      <a:pt x="21600" y="21600"/>
                    </a:lnTo>
                    <a:lnTo>
                      <a:pt x="0" y="9438"/>
                    </a:lnTo>
                    <a:close/>
                    <a:moveTo>
                      <a:pt x="0" y="0"/>
                    </a:moveTo>
                    <a:lnTo>
                      <a:pt x="21600" y="12167"/>
                    </a:lnTo>
                    <a:lnTo>
                      <a:pt x="21600" y="13207"/>
                    </a:lnTo>
                    <a:lnTo>
                      <a:pt x="0" y="1101"/>
                    </a:ln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7" name="Freeform 428"/>
              <p:cNvSpPr/>
              <p:nvPr/>
            </p:nvSpPr>
            <p:spPr>
              <a:xfrm>
                <a:off x="583670" y="2007373"/>
                <a:ext cx="541918" cy="535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62" y="1817"/>
                    </a:moveTo>
                    <a:cubicBezTo>
                      <a:pt x="14837" y="1198"/>
                      <a:pt x="13690" y="826"/>
                      <a:pt x="12501" y="620"/>
                    </a:cubicBezTo>
                    <a:lnTo>
                      <a:pt x="12665" y="0"/>
                    </a:lnTo>
                    <a:cubicBezTo>
                      <a:pt x="13854" y="207"/>
                      <a:pt x="15083" y="661"/>
                      <a:pt x="16149" y="1280"/>
                    </a:cubicBezTo>
                    <a:lnTo>
                      <a:pt x="15862" y="1817"/>
                    </a:lnTo>
                    <a:close/>
                    <a:moveTo>
                      <a:pt x="5656" y="1859"/>
                    </a:moveTo>
                    <a:lnTo>
                      <a:pt x="5369" y="1322"/>
                    </a:lnTo>
                    <a:cubicBezTo>
                      <a:pt x="6435" y="661"/>
                      <a:pt x="7624" y="207"/>
                      <a:pt x="8894" y="0"/>
                    </a:cubicBezTo>
                    <a:lnTo>
                      <a:pt x="8976" y="620"/>
                    </a:lnTo>
                    <a:cubicBezTo>
                      <a:pt x="7787" y="826"/>
                      <a:pt x="6722" y="1239"/>
                      <a:pt x="5656" y="1859"/>
                    </a:cubicBezTo>
                    <a:close/>
                    <a:moveTo>
                      <a:pt x="20370" y="7186"/>
                    </a:moveTo>
                    <a:cubicBezTo>
                      <a:pt x="19920" y="6071"/>
                      <a:pt x="19346" y="5039"/>
                      <a:pt x="18567" y="4089"/>
                    </a:cubicBezTo>
                    <a:lnTo>
                      <a:pt x="19018" y="3717"/>
                    </a:lnTo>
                    <a:cubicBezTo>
                      <a:pt x="19879" y="4667"/>
                      <a:pt x="20493" y="5782"/>
                      <a:pt x="20944" y="6980"/>
                    </a:cubicBezTo>
                    <a:lnTo>
                      <a:pt x="20370" y="7186"/>
                    </a:lnTo>
                    <a:close/>
                    <a:moveTo>
                      <a:pt x="1189" y="7269"/>
                    </a:moveTo>
                    <a:lnTo>
                      <a:pt x="615" y="7021"/>
                    </a:lnTo>
                    <a:cubicBezTo>
                      <a:pt x="1066" y="5823"/>
                      <a:pt x="1680" y="4708"/>
                      <a:pt x="2500" y="3758"/>
                    </a:cubicBezTo>
                    <a:lnTo>
                      <a:pt x="2992" y="4130"/>
                    </a:lnTo>
                    <a:cubicBezTo>
                      <a:pt x="2172" y="5080"/>
                      <a:pt x="1598" y="6112"/>
                      <a:pt x="1189" y="7269"/>
                    </a:cubicBezTo>
                    <a:close/>
                    <a:moveTo>
                      <a:pt x="20944" y="14455"/>
                    </a:moveTo>
                    <a:lnTo>
                      <a:pt x="20370" y="14249"/>
                    </a:lnTo>
                    <a:cubicBezTo>
                      <a:pt x="20780" y="13133"/>
                      <a:pt x="20985" y="11936"/>
                      <a:pt x="20985" y="10738"/>
                    </a:cubicBezTo>
                    <a:lnTo>
                      <a:pt x="20985" y="10697"/>
                    </a:lnTo>
                    <a:lnTo>
                      <a:pt x="21600" y="10697"/>
                    </a:lnTo>
                    <a:lnTo>
                      <a:pt x="21600" y="10738"/>
                    </a:lnTo>
                    <a:cubicBezTo>
                      <a:pt x="21600" y="12018"/>
                      <a:pt x="21395" y="13257"/>
                      <a:pt x="20944" y="14455"/>
                    </a:cubicBezTo>
                    <a:close/>
                    <a:moveTo>
                      <a:pt x="656" y="14455"/>
                    </a:moveTo>
                    <a:cubicBezTo>
                      <a:pt x="205" y="13299"/>
                      <a:pt x="0" y="12018"/>
                      <a:pt x="0" y="10779"/>
                    </a:cubicBezTo>
                    <a:lnTo>
                      <a:pt x="574" y="10779"/>
                    </a:lnTo>
                    <a:cubicBezTo>
                      <a:pt x="574" y="11977"/>
                      <a:pt x="820" y="13133"/>
                      <a:pt x="1189" y="14249"/>
                    </a:cubicBezTo>
                    <a:lnTo>
                      <a:pt x="656" y="14455"/>
                    </a:lnTo>
                    <a:close/>
                    <a:moveTo>
                      <a:pt x="16190" y="20154"/>
                    </a:moveTo>
                    <a:lnTo>
                      <a:pt x="15903" y="19618"/>
                    </a:lnTo>
                    <a:cubicBezTo>
                      <a:pt x="16928" y="18998"/>
                      <a:pt x="17829" y="18255"/>
                      <a:pt x="18608" y="17305"/>
                    </a:cubicBezTo>
                    <a:lnTo>
                      <a:pt x="19059" y="17718"/>
                    </a:lnTo>
                    <a:cubicBezTo>
                      <a:pt x="18280" y="18709"/>
                      <a:pt x="17296" y="19535"/>
                      <a:pt x="16190" y="20154"/>
                    </a:cubicBezTo>
                    <a:close/>
                    <a:moveTo>
                      <a:pt x="5410" y="20196"/>
                    </a:moveTo>
                    <a:cubicBezTo>
                      <a:pt x="4304" y="19535"/>
                      <a:pt x="3320" y="18709"/>
                      <a:pt x="2500" y="17759"/>
                    </a:cubicBezTo>
                    <a:lnTo>
                      <a:pt x="2992" y="17346"/>
                    </a:lnTo>
                    <a:cubicBezTo>
                      <a:pt x="3771" y="18255"/>
                      <a:pt x="4672" y="19039"/>
                      <a:pt x="5697" y="19618"/>
                    </a:cubicBezTo>
                    <a:lnTo>
                      <a:pt x="5410" y="20196"/>
                    </a:lnTo>
                    <a:close/>
                    <a:moveTo>
                      <a:pt x="10780" y="21600"/>
                    </a:moveTo>
                    <a:cubicBezTo>
                      <a:pt x="10165" y="21600"/>
                      <a:pt x="9550" y="21559"/>
                      <a:pt x="8935" y="21476"/>
                    </a:cubicBezTo>
                    <a:lnTo>
                      <a:pt x="9017" y="20857"/>
                    </a:lnTo>
                    <a:cubicBezTo>
                      <a:pt x="10165" y="21063"/>
                      <a:pt x="11435" y="21063"/>
                      <a:pt x="12583" y="20815"/>
                    </a:cubicBezTo>
                    <a:lnTo>
                      <a:pt x="12665" y="21476"/>
                    </a:lnTo>
                    <a:cubicBezTo>
                      <a:pt x="12050" y="21559"/>
                      <a:pt x="11435" y="21600"/>
                      <a:pt x="10780" y="21600"/>
                    </a:cubicBez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8" name="Freeform 430"/>
              <p:cNvSpPr/>
              <p:nvPr/>
            </p:nvSpPr>
            <p:spPr>
              <a:xfrm>
                <a:off x="6533451" y="1858512"/>
                <a:ext cx="854115" cy="842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86" y="1627"/>
                    </a:moveTo>
                    <a:cubicBezTo>
                      <a:pt x="14920" y="997"/>
                      <a:pt x="13776" y="604"/>
                      <a:pt x="12581" y="394"/>
                    </a:cubicBezTo>
                    <a:lnTo>
                      <a:pt x="12632" y="0"/>
                    </a:lnTo>
                    <a:cubicBezTo>
                      <a:pt x="13906" y="210"/>
                      <a:pt x="15076" y="630"/>
                      <a:pt x="16168" y="1286"/>
                    </a:cubicBezTo>
                    <a:lnTo>
                      <a:pt x="15986" y="1627"/>
                    </a:lnTo>
                    <a:close/>
                    <a:moveTo>
                      <a:pt x="5588" y="1653"/>
                    </a:moveTo>
                    <a:lnTo>
                      <a:pt x="5381" y="1312"/>
                    </a:lnTo>
                    <a:cubicBezTo>
                      <a:pt x="6472" y="682"/>
                      <a:pt x="7642" y="210"/>
                      <a:pt x="8916" y="26"/>
                    </a:cubicBezTo>
                    <a:lnTo>
                      <a:pt x="8968" y="394"/>
                    </a:lnTo>
                    <a:cubicBezTo>
                      <a:pt x="7772" y="604"/>
                      <a:pt x="6628" y="1024"/>
                      <a:pt x="5588" y="1653"/>
                    </a:cubicBezTo>
                    <a:close/>
                    <a:moveTo>
                      <a:pt x="20560" y="7113"/>
                    </a:moveTo>
                    <a:cubicBezTo>
                      <a:pt x="20144" y="5958"/>
                      <a:pt x="19547" y="4882"/>
                      <a:pt x="18767" y="3963"/>
                    </a:cubicBezTo>
                    <a:lnTo>
                      <a:pt x="19053" y="3701"/>
                    </a:lnTo>
                    <a:cubicBezTo>
                      <a:pt x="19884" y="4698"/>
                      <a:pt x="20508" y="5774"/>
                      <a:pt x="20950" y="6955"/>
                    </a:cubicBezTo>
                    <a:lnTo>
                      <a:pt x="20560" y="7113"/>
                    </a:lnTo>
                    <a:close/>
                    <a:moveTo>
                      <a:pt x="1014" y="7165"/>
                    </a:moveTo>
                    <a:lnTo>
                      <a:pt x="650" y="7034"/>
                    </a:lnTo>
                    <a:cubicBezTo>
                      <a:pt x="1066" y="5826"/>
                      <a:pt x="1716" y="4724"/>
                      <a:pt x="2521" y="3753"/>
                    </a:cubicBezTo>
                    <a:lnTo>
                      <a:pt x="2807" y="4016"/>
                    </a:lnTo>
                    <a:cubicBezTo>
                      <a:pt x="2027" y="4934"/>
                      <a:pt x="1430" y="6010"/>
                      <a:pt x="1014" y="7165"/>
                    </a:cubicBezTo>
                    <a:close/>
                    <a:moveTo>
                      <a:pt x="20950" y="14461"/>
                    </a:moveTo>
                    <a:lnTo>
                      <a:pt x="20586" y="14330"/>
                    </a:lnTo>
                    <a:cubicBezTo>
                      <a:pt x="21002" y="13175"/>
                      <a:pt x="21210" y="11968"/>
                      <a:pt x="21210" y="10734"/>
                    </a:cubicBezTo>
                    <a:lnTo>
                      <a:pt x="21210" y="10708"/>
                    </a:lnTo>
                    <a:lnTo>
                      <a:pt x="21600" y="10708"/>
                    </a:lnTo>
                    <a:lnTo>
                      <a:pt x="21600" y="10734"/>
                    </a:lnTo>
                    <a:cubicBezTo>
                      <a:pt x="21600" y="12020"/>
                      <a:pt x="21392" y="13280"/>
                      <a:pt x="20950" y="14461"/>
                    </a:cubicBezTo>
                    <a:close/>
                    <a:moveTo>
                      <a:pt x="650" y="14487"/>
                    </a:moveTo>
                    <a:cubicBezTo>
                      <a:pt x="234" y="13280"/>
                      <a:pt x="0" y="12047"/>
                      <a:pt x="0" y="10761"/>
                    </a:cubicBezTo>
                    <a:lnTo>
                      <a:pt x="390" y="10761"/>
                    </a:lnTo>
                    <a:cubicBezTo>
                      <a:pt x="390" y="11994"/>
                      <a:pt x="598" y="13201"/>
                      <a:pt x="1014" y="14356"/>
                    </a:cubicBezTo>
                    <a:lnTo>
                      <a:pt x="650" y="14487"/>
                    </a:lnTo>
                    <a:close/>
                    <a:moveTo>
                      <a:pt x="16194" y="20183"/>
                    </a:moveTo>
                    <a:lnTo>
                      <a:pt x="16012" y="19842"/>
                    </a:lnTo>
                    <a:cubicBezTo>
                      <a:pt x="17051" y="19238"/>
                      <a:pt x="17987" y="18451"/>
                      <a:pt x="18767" y="17506"/>
                    </a:cubicBezTo>
                    <a:lnTo>
                      <a:pt x="19079" y="17742"/>
                    </a:lnTo>
                    <a:cubicBezTo>
                      <a:pt x="18273" y="18739"/>
                      <a:pt x="17285" y="19553"/>
                      <a:pt x="16194" y="20183"/>
                    </a:cubicBezTo>
                    <a:close/>
                    <a:moveTo>
                      <a:pt x="5432" y="20183"/>
                    </a:moveTo>
                    <a:cubicBezTo>
                      <a:pt x="4315" y="19553"/>
                      <a:pt x="3353" y="18739"/>
                      <a:pt x="2547" y="17768"/>
                    </a:cubicBezTo>
                    <a:lnTo>
                      <a:pt x="2833" y="17506"/>
                    </a:lnTo>
                    <a:cubicBezTo>
                      <a:pt x="3639" y="18451"/>
                      <a:pt x="4575" y="19238"/>
                      <a:pt x="5614" y="19842"/>
                    </a:cubicBezTo>
                    <a:lnTo>
                      <a:pt x="5432" y="20183"/>
                    </a:lnTo>
                    <a:close/>
                    <a:moveTo>
                      <a:pt x="10787" y="21600"/>
                    </a:moveTo>
                    <a:cubicBezTo>
                      <a:pt x="10163" y="21600"/>
                      <a:pt x="9565" y="21574"/>
                      <a:pt x="8942" y="21443"/>
                    </a:cubicBezTo>
                    <a:lnTo>
                      <a:pt x="8994" y="21101"/>
                    </a:lnTo>
                    <a:cubicBezTo>
                      <a:pt x="10189" y="21285"/>
                      <a:pt x="11437" y="21285"/>
                      <a:pt x="12632" y="21101"/>
                    </a:cubicBezTo>
                    <a:lnTo>
                      <a:pt x="12684" y="21443"/>
                    </a:lnTo>
                    <a:cubicBezTo>
                      <a:pt x="12061" y="21574"/>
                      <a:pt x="11437" y="21600"/>
                      <a:pt x="10787" y="21600"/>
                    </a:cubicBezTo>
                    <a:close/>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79" name="Freeform 431"/>
              <p:cNvSpPr/>
              <p:nvPr/>
            </p:nvSpPr>
            <p:spPr>
              <a:xfrm>
                <a:off x="4004231" y="0"/>
                <a:ext cx="311163" cy="305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64" y="2167"/>
                    </a:moveTo>
                    <a:cubicBezTo>
                      <a:pt x="14662" y="1589"/>
                      <a:pt x="13661" y="1228"/>
                      <a:pt x="12517" y="1011"/>
                    </a:cubicBezTo>
                    <a:lnTo>
                      <a:pt x="12660" y="0"/>
                    </a:lnTo>
                    <a:cubicBezTo>
                      <a:pt x="13947" y="217"/>
                      <a:pt x="15091" y="650"/>
                      <a:pt x="16164" y="1228"/>
                    </a:cubicBezTo>
                    <a:lnTo>
                      <a:pt x="15664" y="2167"/>
                    </a:lnTo>
                    <a:close/>
                    <a:moveTo>
                      <a:pt x="5936" y="2239"/>
                    </a:moveTo>
                    <a:lnTo>
                      <a:pt x="5436" y="1300"/>
                    </a:lnTo>
                    <a:cubicBezTo>
                      <a:pt x="6509" y="650"/>
                      <a:pt x="7653" y="217"/>
                      <a:pt x="8940" y="0"/>
                    </a:cubicBezTo>
                    <a:lnTo>
                      <a:pt x="9155" y="1011"/>
                    </a:lnTo>
                    <a:cubicBezTo>
                      <a:pt x="8011" y="1228"/>
                      <a:pt x="6938" y="1662"/>
                      <a:pt x="5936" y="2239"/>
                    </a:cubicBezTo>
                    <a:close/>
                    <a:moveTo>
                      <a:pt x="19955" y="7296"/>
                    </a:moveTo>
                    <a:cubicBezTo>
                      <a:pt x="19597" y="6285"/>
                      <a:pt x="19025" y="5274"/>
                      <a:pt x="18238" y="4407"/>
                    </a:cubicBezTo>
                    <a:lnTo>
                      <a:pt x="19097" y="3684"/>
                    </a:lnTo>
                    <a:cubicBezTo>
                      <a:pt x="19883" y="4696"/>
                      <a:pt x="20527" y="5779"/>
                      <a:pt x="20956" y="6935"/>
                    </a:cubicBezTo>
                    <a:lnTo>
                      <a:pt x="19955" y="7296"/>
                    </a:lnTo>
                    <a:close/>
                    <a:moveTo>
                      <a:pt x="1717" y="7369"/>
                    </a:moveTo>
                    <a:lnTo>
                      <a:pt x="644" y="7007"/>
                    </a:lnTo>
                    <a:cubicBezTo>
                      <a:pt x="1073" y="5779"/>
                      <a:pt x="1717" y="4696"/>
                      <a:pt x="2575" y="3757"/>
                    </a:cubicBezTo>
                    <a:lnTo>
                      <a:pt x="3362" y="4407"/>
                    </a:lnTo>
                    <a:cubicBezTo>
                      <a:pt x="2646" y="5346"/>
                      <a:pt x="2074" y="6285"/>
                      <a:pt x="1717" y="7369"/>
                    </a:cubicBezTo>
                    <a:close/>
                    <a:moveTo>
                      <a:pt x="20956" y="14448"/>
                    </a:moveTo>
                    <a:lnTo>
                      <a:pt x="19955" y="14087"/>
                    </a:lnTo>
                    <a:cubicBezTo>
                      <a:pt x="20384" y="13003"/>
                      <a:pt x="20599" y="11847"/>
                      <a:pt x="20599" y="10692"/>
                    </a:cubicBezTo>
                    <a:lnTo>
                      <a:pt x="21600" y="10692"/>
                    </a:lnTo>
                    <a:cubicBezTo>
                      <a:pt x="21600" y="11992"/>
                      <a:pt x="21385" y="13292"/>
                      <a:pt x="20956" y="14448"/>
                    </a:cubicBezTo>
                    <a:close/>
                    <a:moveTo>
                      <a:pt x="644" y="14448"/>
                    </a:moveTo>
                    <a:cubicBezTo>
                      <a:pt x="215" y="13292"/>
                      <a:pt x="0" y="12064"/>
                      <a:pt x="0" y="10764"/>
                    </a:cubicBezTo>
                    <a:lnTo>
                      <a:pt x="1073" y="10764"/>
                    </a:lnTo>
                    <a:cubicBezTo>
                      <a:pt x="1073" y="11920"/>
                      <a:pt x="1287" y="13003"/>
                      <a:pt x="1717" y="14087"/>
                    </a:cubicBezTo>
                    <a:lnTo>
                      <a:pt x="644" y="14448"/>
                    </a:lnTo>
                    <a:close/>
                    <a:moveTo>
                      <a:pt x="16236" y="20155"/>
                    </a:moveTo>
                    <a:lnTo>
                      <a:pt x="15735" y="19216"/>
                    </a:lnTo>
                    <a:cubicBezTo>
                      <a:pt x="16665" y="18638"/>
                      <a:pt x="17523" y="17916"/>
                      <a:pt x="18310" y="17049"/>
                    </a:cubicBezTo>
                    <a:lnTo>
                      <a:pt x="19097" y="17699"/>
                    </a:lnTo>
                    <a:cubicBezTo>
                      <a:pt x="18310" y="18710"/>
                      <a:pt x="17309" y="19577"/>
                      <a:pt x="16236" y="20155"/>
                    </a:cubicBezTo>
                    <a:close/>
                    <a:moveTo>
                      <a:pt x="5436" y="20155"/>
                    </a:moveTo>
                    <a:cubicBezTo>
                      <a:pt x="4363" y="19577"/>
                      <a:pt x="3362" y="18710"/>
                      <a:pt x="2575" y="17699"/>
                    </a:cubicBezTo>
                    <a:lnTo>
                      <a:pt x="3362" y="17049"/>
                    </a:lnTo>
                    <a:cubicBezTo>
                      <a:pt x="4148" y="17916"/>
                      <a:pt x="5007" y="18638"/>
                      <a:pt x="5936" y="19216"/>
                    </a:cubicBezTo>
                    <a:lnTo>
                      <a:pt x="5436" y="20155"/>
                    </a:lnTo>
                    <a:close/>
                    <a:moveTo>
                      <a:pt x="10800" y="21600"/>
                    </a:moveTo>
                    <a:cubicBezTo>
                      <a:pt x="10228" y="21600"/>
                      <a:pt x="9584" y="21600"/>
                      <a:pt x="9012" y="21456"/>
                    </a:cubicBezTo>
                    <a:lnTo>
                      <a:pt x="9155" y="20372"/>
                    </a:lnTo>
                    <a:cubicBezTo>
                      <a:pt x="10228" y="20589"/>
                      <a:pt x="11444" y="20589"/>
                      <a:pt x="12517" y="20372"/>
                    </a:cubicBezTo>
                    <a:lnTo>
                      <a:pt x="12731" y="21456"/>
                    </a:lnTo>
                    <a:cubicBezTo>
                      <a:pt x="12087" y="21600"/>
                      <a:pt x="11515" y="21600"/>
                      <a:pt x="10800" y="21600"/>
                    </a:cubicBezTo>
                    <a:close/>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0" name="Freeform 432"/>
              <p:cNvSpPr/>
              <p:nvPr/>
            </p:nvSpPr>
            <p:spPr>
              <a:xfrm>
                <a:off x="538424" y="3689961"/>
                <a:ext cx="297599" cy="296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3" y="1113"/>
                    </a:moveTo>
                    <a:cubicBezTo>
                      <a:pt x="5493" y="1113"/>
                      <a:pt x="1113" y="5493"/>
                      <a:pt x="1113" y="10763"/>
                    </a:cubicBezTo>
                    <a:cubicBezTo>
                      <a:pt x="1113" y="16107"/>
                      <a:pt x="5493" y="20487"/>
                      <a:pt x="10763" y="20487"/>
                    </a:cubicBezTo>
                    <a:cubicBezTo>
                      <a:pt x="16107" y="20487"/>
                      <a:pt x="20412" y="16107"/>
                      <a:pt x="20412" y="10763"/>
                    </a:cubicBezTo>
                    <a:cubicBezTo>
                      <a:pt x="20412" y="5493"/>
                      <a:pt x="16107" y="1113"/>
                      <a:pt x="10763" y="1113"/>
                    </a:cubicBezTo>
                    <a:close/>
                    <a:moveTo>
                      <a:pt x="10763" y="21600"/>
                    </a:moveTo>
                    <a:cubicBezTo>
                      <a:pt x="4825" y="21600"/>
                      <a:pt x="0" y="16775"/>
                      <a:pt x="0" y="10763"/>
                    </a:cubicBezTo>
                    <a:cubicBezTo>
                      <a:pt x="0" y="4825"/>
                      <a:pt x="4825" y="0"/>
                      <a:pt x="10763" y="0"/>
                    </a:cubicBezTo>
                    <a:cubicBezTo>
                      <a:pt x="16701" y="0"/>
                      <a:pt x="21600" y="4825"/>
                      <a:pt x="21600" y="10763"/>
                    </a:cubicBezTo>
                    <a:cubicBezTo>
                      <a:pt x="21600" y="16775"/>
                      <a:pt x="16701" y="21600"/>
                      <a:pt x="10763" y="21600"/>
                    </a:cubicBez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1" name="Freeform 433"/>
              <p:cNvSpPr/>
              <p:nvPr/>
            </p:nvSpPr>
            <p:spPr>
              <a:xfrm>
                <a:off x="1728379" y="920235"/>
                <a:ext cx="193624" cy="193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58" y="1733"/>
                    </a:moveTo>
                    <a:cubicBezTo>
                      <a:pt x="5775" y="1733"/>
                      <a:pt x="1733" y="5775"/>
                      <a:pt x="1733" y="10742"/>
                    </a:cubicBezTo>
                    <a:cubicBezTo>
                      <a:pt x="1733" y="15825"/>
                      <a:pt x="5775" y="19867"/>
                      <a:pt x="10858" y="19867"/>
                    </a:cubicBezTo>
                    <a:cubicBezTo>
                      <a:pt x="15825" y="19867"/>
                      <a:pt x="19867" y="15825"/>
                      <a:pt x="19867" y="10742"/>
                    </a:cubicBezTo>
                    <a:cubicBezTo>
                      <a:pt x="19867" y="5775"/>
                      <a:pt x="15825" y="1733"/>
                      <a:pt x="10858" y="1733"/>
                    </a:cubicBezTo>
                    <a:close/>
                    <a:moveTo>
                      <a:pt x="10858" y="21600"/>
                    </a:moveTo>
                    <a:cubicBezTo>
                      <a:pt x="4967" y="21600"/>
                      <a:pt x="0" y="16749"/>
                      <a:pt x="0" y="10742"/>
                    </a:cubicBezTo>
                    <a:cubicBezTo>
                      <a:pt x="0" y="4851"/>
                      <a:pt x="4967" y="0"/>
                      <a:pt x="10858" y="0"/>
                    </a:cubicBezTo>
                    <a:cubicBezTo>
                      <a:pt x="16749" y="0"/>
                      <a:pt x="21600" y="4851"/>
                      <a:pt x="21600" y="10742"/>
                    </a:cubicBezTo>
                    <a:cubicBezTo>
                      <a:pt x="21600" y="16749"/>
                      <a:pt x="16749" y="21600"/>
                      <a:pt x="10858" y="21600"/>
                    </a:cubicBezTo>
                    <a:close/>
                  </a:path>
                </a:pathLst>
              </a:custGeom>
              <a:solidFill>
                <a:srgbClr val="163D7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2" name="Freeform 434"/>
              <p:cNvSpPr/>
              <p:nvPr/>
            </p:nvSpPr>
            <p:spPr>
              <a:xfrm>
                <a:off x="3886590" y="771371"/>
                <a:ext cx="125714" cy="1253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1" y="2678"/>
                    </a:moveTo>
                    <a:cubicBezTo>
                      <a:pt x="6248" y="2678"/>
                      <a:pt x="2678" y="6248"/>
                      <a:pt x="2678" y="10889"/>
                    </a:cubicBezTo>
                    <a:cubicBezTo>
                      <a:pt x="2678" y="15352"/>
                      <a:pt x="6248" y="18922"/>
                      <a:pt x="10711" y="18922"/>
                    </a:cubicBezTo>
                    <a:cubicBezTo>
                      <a:pt x="15174" y="18922"/>
                      <a:pt x="18744" y="15352"/>
                      <a:pt x="18744" y="10889"/>
                    </a:cubicBezTo>
                    <a:cubicBezTo>
                      <a:pt x="18744" y="6248"/>
                      <a:pt x="15174" y="2678"/>
                      <a:pt x="10711" y="2678"/>
                    </a:cubicBezTo>
                    <a:close/>
                    <a:moveTo>
                      <a:pt x="10711" y="21600"/>
                    </a:moveTo>
                    <a:cubicBezTo>
                      <a:pt x="4820" y="21600"/>
                      <a:pt x="0" y="16780"/>
                      <a:pt x="0" y="10889"/>
                    </a:cubicBezTo>
                    <a:cubicBezTo>
                      <a:pt x="0" y="4820"/>
                      <a:pt x="4820" y="0"/>
                      <a:pt x="10711" y="0"/>
                    </a:cubicBezTo>
                    <a:cubicBezTo>
                      <a:pt x="16780" y="0"/>
                      <a:pt x="21600" y="4820"/>
                      <a:pt x="21600" y="10889"/>
                    </a:cubicBezTo>
                    <a:cubicBezTo>
                      <a:pt x="21600" y="16780"/>
                      <a:pt x="16780" y="21600"/>
                      <a:pt x="10711" y="21600"/>
                    </a:cubicBezTo>
                    <a:close/>
                  </a:path>
                </a:pathLst>
              </a:custGeom>
              <a:solidFill>
                <a:srgbClr val="5793C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3" name="Freeform 435"/>
              <p:cNvSpPr/>
              <p:nvPr/>
            </p:nvSpPr>
            <p:spPr>
              <a:xfrm>
                <a:off x="5583297" y="455606"/>
                <a:ext cx="125715" cy="125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89" y="2678"/>
                    </a:moveTo>
                    <a:cubicBezTo>
                      <a:pt x="6426" y="2678"/>
                      <a:pt x="2678" y="6248"/>
                      <a:pt x="2678" y="10711"/>
                    </a:cubicBezTo>
                    <a:cubicBezTo>
                      <a:pt x="2678" y="15174"/>
                      <a:pt x="6426" y="18744"/>
                      <a:pt x="10889" y="18744"/>
                    </a:cubicBezTo>
                    <a:cubicBezTo>
                      <a:pt x="15352" y="18744"/>
                      <a:pt x="18922" y="15174"/>
                      <a:pt x="18922" y="10711"/>
                    </a:cubicBezTo>
                    <a:cubicBezTo>
                      <a:pt x="18922" y="6248"/>
                      <a:pt x="15352" y="2678"/>
                      <a:pt x="10889" y="2678"/>
                    </a:cubicBezTo>
                    <a:close/>
                    <a:moveTo>
                      <a:pt x="10889" y="21600"/>
                    </a:moveTo>
                    <a:cubicBezTo>
                      <a:pt x="4820" y="21600"/>
                      <a:pt x="0" y="16602"/>
                      <a:pt x="0" y="10711"/>
                    </a:cubicBezTo>
                    <a:cubicBezTo>
                      <a:pt x="0" y="4820"/>
                      <a:pt x="4820" y="0"/>
                      <a:pt x="10889" y="0"/>
                    </a:cubicBezTo>
                    <a:cubicBezTo>
                      <a:pt x="16780" y="0"/>
                      <a:pt x="21600" y="4820"/>
                      <a:pt x="21600" y="10711"/>
                    </a:cubicBezTo>
                    <a:cubicBezTo>
                      <a:pt x="21600" y="16602"/>
                      <a:pt x="16780" y="21600"/>
                      <a:pt x="10889" y="21600"/>
                    </a:cubicBez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4" name="Freeform 436"/>
              <p:cNvSpPr/>
              <p:nvPr/>
            </p:nvSpPr>
            <p:spPr>
              <a:xfrm>
                <a:off x="5940738" y="1551770"/>
                <a:ext cx="202688" cy="2020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535"/>
                    </a:moveTo>
                    <a:cubicBezTo>
                      <a:pt x="5782" y="1535"/>
                      <a:pt x="1636" y="5702"/>
                      <a:pt x="1636" y="10745"/>
                    </a:cubicBezTo>
                    <a:cubicBezTo>
                      <a:pt x="1636" y="15789"/>
                      <a:pt x="5782" y="19955"/>
                      <a:pt x="10800" y="19955"/>
                    </a:cubicBezTo>
                    <a:cubicBezTo>
                      <a:pt x="15818" y="19955"/>
                      <a:pt x="19855" y="15789"/>
                      <a:pt x="19855" y="10745"/>
                    </a:cubicBezTo>
                    <a:cubicBezTo>
                      <a:pt x="19855" y="5702"/>
                      <a:pt x="15818" y="1535"/>
                      <a:pt x="10800" y="1535"/>
                    </a:cubicBezTo>
                    <a:close/>
                    <a:moveTo>
                      <a:pt x="10800" y="21600"/>
                    </a:moveTo>
                    <a:cubicBezTo>
                      <a:pt x="4909" y="21600"/>
                      <a:pt x="0" y="16776"/>
                      <a:pt x="0" y="10745"/>
                    </a:cubicBezTo>
                    <a:cubicBezTo>
                      <a:pt x="0" y="4824"/>
                      <a:pt x="4909" y="0"/>
                      <a:pt x="10800" y="0"/>
                    </a:cubicBezTo>
                    <a:cubicBezTo>
                      <a:pt x="16691" y="0"/>
                      <a:pt x="21600" y="4824"/>
                      <a:pt x="21600" y="10745"/>
                    </a:cubicBezTo>
                    <a:cubicBezTo>
                      <a:pt x="21600" y="16776"/>
                      <a:pt x="16691" y="21600"/>
                      <a:pt x="10800" y="21600"/>
                    </a:cubicBez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5" name="Freeform 437"/>
              <p:cNvSpPr/>
              <p:nvPr/>
            </p:nvSpPr>
            <p:spPr>
              <a:xfrm>
                <a:off x="6854696" y="4208719"/>
                <a:ext cx="143835" cy="14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54" y="2314"/>
                    </a:moveTo>
                    <a:cubicBezTo>
                      <a:pt x="6171" y="2314"/>
                      <a:pt x="2314" y="6017"/>
                      <a:pt x="2314" y="10800"/>
                    </a:cubicBezTo>
                    <a:cubicBezTo>
                      <a:pt x="2314" y="15429"/>
                      <a:pt x="6171" y="19286"/>
                      <a:pt x="10954" y="19286"/>
                    </a:cubicBezTo>
                    <a:cubicBezTo>
                      <a:pt x="15583" y="19286"/>
                      <a:pt x="19286" y="15429"/>
                      <a:pt x="19286" y="10800"/>
                    </a:cubicBezTo>
                    <a:cubicBezTo>
                      <a:pt x="19286" y="6017"/>
                      <a:pt x="15583" y="2314"/>
                      <a:pt x="10954" y="2314"/>
                    </a:cubicBezTo>
                    <a:close/>
                    <a:moveTo>
                      <a:pt x="10954" y="21600"/>
                    </a:moveTo>
                    <a:cubicBezTo>
                      <a:pt x="4937" y="21600"/>
                      <a:pt x="0" y="16663"/>
                      <a:pt x="0" y="10800"/>
                    </a:cubicBezTo>
                    <a:cubicBezTo>
                      <a:pt x="0" y="4783"/>
                      <a:pt x="4937" y="0"/>
                      <a:pt x="10954" y="0"/>
                    </a:cubicBezTo>
                    <a:cubicBezTo>
                      <a:pt x="16817" y="0"/>
                      <a:pt x="21600" y="4783"/>
                      <a:pt x="21600" y="10800"/>
                    </a:cubicBezTo>
                    <a:cubicBezTo>
                      <a:pt x="21600" y="16663"/>
                      <a:pt x="16817" y="21600"/>
                      <a:pt x="10954" y="21600"/>
                    </a:cubicBezTo>
                    <a:close/>
                  </a:path>
                </a:pathLst>
              </a:custGeom>
              <a:solidFill>
                <a:srgbClr val="D8EFFF"/>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86" name="Freeform 438"/>
              <p:cNvSpPr/>
              <p:nvPr/>
            </p:nvSpPr>
            <p:spPr>
              <a:xfrm>
                <a:off x="6569650" y="2972717"/>
                <a:ext cx="252350" cy="25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317"/>
                    </a:moveTo>
                    <a:cubicBezTo>
                      <a:pt x="5620" y="1317"/>
                      <a:pt x="1317" y="5532"/>
                      <a:pt x="1317" y="10800"/>
                    </a:cubicBezTo>
                    <a:cubicBezTo>
                      <a:pt x="1317" y="15980"/>
                      <a:pt x="5620" y="20283"/>
                      <a:pt x="10800" y="20283"/>
                    </a:cubicBezTo>
                    <a:cubicBezTo>
                      <a:pt x="15980" y="20283"/>
                      <a:pt x="20283" y="15980"/>
                      <a:pt x="20283" y="10800"/>
                    </a:cubicBezTo>
                    <a:cubicBezTo>
                      <a:pt x="20283" y="5532"/>
                      <a:pt x="15980" y="1317"/>
                      <a:pt x="10800" y="1317"/>
                    </a:cubicBezTo>
                    <a:close/>
                    <a:moveTo>
                      <a:pt x="10800" y="21600"/>
                    </a:moveTo>
                    <a:cubicBezTo>
                      <a:pt x="4829" y="21600"/>
                      <a:pt x="0" y="16771"/>
                      <a:pt x="0" y="10800"/>
                    </a:cubicBezTo>
                    <a:cubicBezTo>
                      <a:pt x="0" y="4829"/>
                      <a:pt x="4829" y="0"/>
                      <a:pt x="10800" y="0"/>
                    </a:cubicBezTo>
                    <a:cubicBezTo>
                      <a:pt x="16771" y="0"/>
                      <a:pt x="21600" y="4829"/>
                      <a:pt x="21600" y="10800"/>
                    </a:cubicBezTo>
                    <a:cubicBezTo>
                      <a:pt x="21600" y="16771"/>
                      <a:pt x="16771" y="21600"/>
                      <a:pt x="10800" y="21600"/>
                    </a:cubicBezTo>
                    <a:close/>
                  </a:path>
                </a:pathLst>
              </a:custGeom>
              <a:solidFill>
                <a:srgbClr val="3A6CAB"/>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grpSp>
      </p:grpSp>
      <p:sp>
        <p:nvSpPr>
          <p:cNvPr id="589" name="สถาบันวิจัยเพื่อการพัฒนาประเทศไทย (TDRI)"/>
          <p:cNvSpPr txBox="1"/>
          <p:nvPr/>
        </p:nvSpPr>
        <p:spPr>
          <a:xfrm>
            <a:off x="14041226" y="2326894"/>
            <a:ext cx="9551877" cy="853394"/>
          </a:xfrm>
          <a:prstGeom prst="rect">
            <a:avLst/>
          </a:prstGeom>
          <a:ln w="12700">
            <a:miter lim="400000"/>
          </a:ln>
          <a:extLst>
            <a:ext uri="{C572A759-6A51-4108-AA02-DFA0A04FC94B}">
              <ma14:wrappingTextBoxFlag xmlns:ma14="http://schemas.microsoft.com/office/mac/drawingml/2011/main" val="1"/>
            </a:ext>
          </a:extLst>
        </p:spPr>
        <p:txBody>
          <a:bodyPr wrap="none" lIns="45696" tIns="45696" rIns="45696" bIns="45696">
            <a:spAutoFit/>
          </a:bodyPr>
          <a:lstStyle>
            <a:lvl1pPr algn="r">
              <a:defRPr spc="79" sz="4000">
                <a:solidFill>
                  <a:srgbClr val="5E5E5E"/>
                </a:solidFill>
                <a:latin typeface="Kanit Regular"/>
                <a:ea typeface="Kanit Regular"/>
                <a:cs typeface="Kanit Regular"/>
                <a:sym typeface="Kanit Regular"/>
              </a:defRPr>
            </a:lvl1pPr>
          </a:lstStyle>
          <a:p>
            <a:pPr/>
            <a:r>
              <a:t>สถาบันวิจัยเพื่อการพัฒนาประเทศไทย (TDRI)</a:t>
            </a:r>
          </a:p>
        </p:txBody>
      </p:sp>
      <p:sp>
        <p:nvSpPr>
          <p:cNvPr id="590" name="Rectangle"/>
          <p:cNvSpPr/>
          <p:nvPr/>
        </p:nvSpPr>
        <p:spPr>
          <a:xfrm>
            <a:off x="12526791" y="948746"/>
            <a:ext cx="11952721" cy="1378502"/>
          </a:xfrm>
          <a:prstGeom prst="rect">
            <a:avLst/>
          </a:prstGeom>
          <a:solidFill>
            <a:srgbClr val="E3786D"/>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591" name="TextBox 3"/>
          <p:cNvSpPr txBox="1"/>
          <p:nvPr/>
        </p:nvSpPr>
        <p:spPr>
          <a:xfrm>
            <a:off x="13312420" y="838855"/>
            <a:ext cx="10376107" cy="1488393"/>
          </a:xfrm>
          <a:prstGeom prst="rect">
            <a:avLst/>
          </a:prstGeom>
          <a:ln w="12700">
            <a:miter lim="400000"/>
          </a:ln>
          <a:extLst>
            <a:ext uri="{C572A759-6A51-4108-AA02-DFA0A04FC94B}">
              <ma14:wrappingTextBoxFlag xmlns:ma14="http://schemas.microsoft.com/office/mac/drawingml/2011/main" val="1"/>
            </a:ext>
          </a:extLst>
        </p:spPr>
        <p:txBody>
          <a:bodyPr wrap="none" lIns="45696" tIns="45696" rIns="45696" bIns="45696" anchor="b">
            <a:spAutoFit/>
          </a:bodyPr>
          <a:lstStyle>
            <a:lvl1pPr algn="r">
              <a:defRPr sz="7400">
                <a:solidFill>
                  <a:srgbClr val="FFFFFF"/>
                </a:solidFill>
                <a:latin typeface="Kanit Regular"/>
                <a:ea typeface="Kanit Regular"/>
                <a:cs typeface="Kanit Regular"/>
                <a:sym typeface="Kanit Regular"/>
              </a:defRPr>
            </a:lvl1pPr>
          </a:lstStyle>
          <a:p>
            <a:pPr/>
            <a:r>
              <a:t>ความสามารถทางเทคโนโลยี</a:t>
            </a:r>
          </a:p>
        </p:txBody>
      </p:sp>
      <p:grpSp>
        <p:nvGrpSpPr>
          <p:cNvPr id="598" name="Group"/>
          <p:cNvGrpSpPr/>
          <p:nvPr/>
        </p:nvGrpSpPr>
        <p:grpSpPr>
          <a:xfrm>
            <a:off x="1683981" y="3927060"/>
            <a:ext cx="14301044" cy="2027308"/>
            <a:chOff x="0" y="-661"/>
            <a:chExt cx="14301043" cy="2027307"/>
          </a:xfrm>
        </p:grpSpPr>
        <p:grpSp>
          <p:nvGrpSpPr>
            <p:cNvPr id="594" name="Group"/>
            <p:cNvGrpSpPr/>
            <p:nvPr/>
          </p:nvGrpSpPr>
          <p:grpSpPr>
            <a:xfrm>
              <a:off x="1588749" y="-662"/>
              <a:ext cx="12712295" cy="2027308"/>
              <a:chOff x="0" y="-661"/>
              <a:chExt cx="12712294" cy="2027307"/>
            </a:xfrm>
          </p:grpSpPr>
          <p:sp>
            <p:nvSpPr>
              <p:cNvPr id="592" name="TextBox 5"/>
              <p:cNvSpPr txBox="1"/>
              <p:nvPr/>
            </p:nvSpPr>
            <p:spPr>
              <a:xfrm>
                <a:off x="0" y="-662"/>
                <a:ext cx="9783020" cy="1361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b">
                <a:spAutoFit/>
              </a:bodyPr>
              <a:lstStyle/>
              <a:p>
                <a:pPr>
                  <a:defRPr spc="34" sz="3400">
                    <a:solidFill>
                      <a:srgbClr val="111340"/>
                    </a:solidFill>
                    <a:latin typeface="Kanit Regular"/>
                    <a:ea typeface="Kanit Regular"/>
                    <a:cs typeface="Kanit Regular"/>
                    <a:sym typeface="Kanit Regular"/>
                  </a:defRPr>
                </a:pPr>
                <a:r>
                  <a:t>   ความสามารถในการจัดหาเพื่อให้ได้มาซึ่งเทคโนโลยี      </a:t>
                </a:r>
                <a:br/>
                <a:r>
                  <a:t>   (Acquisitive Capabiliy)</a:t>
                </a:r>
              </a:p>
            </p:txBody>
          </p:sp>
          <p:sp>
            <p:nvSpPr>
              <p:cNvPr id="593" name="TextBox 6"/>
              <p:cNvSpPr txBox="1"/>
              <p:nvPr/>
            </p:nvSpPr>
            <p:spPr>
              <a:xfrm>
                <a:off x="361236" y="1429029"/>
                <a:ext cx="12351059" cy="5976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t">
                <a:spAutoFit/>
              </a:bodyPr>
              <a:lstStyle>
                <a:lvl1pPr>
                  <a:lnSpc>
                    <a:spcPts val="3600"/>
                  </a:lnSpc>
                  <a:defRPr spc="28" sz="2800">
                    <a:latin typeface="Kanit Regular"/>
                    <a:ea typeface="Kanit Regular"/>
                    <a:cs typeface="Kanit Regular"/>
                    <a:sym typeface="Kanit Regular"/>
                  </a:defRPr>
                </a:lvl1pPr>
              </a:lstStyle>
              <a:p>
                <a:pPr/>
                <a:r>
                  <a:t>การแสวงหา การประเมิน การเจรจาต่อรอง การจัดซื้อ การถ่ายทอด และการติดตั้ง</a:t>
                </a:r>
              </a:p>
            </p:txBody>
          </p:sp>
        </p:grpSp>
        <p:grpSp>
          <p:nvGrpSpPr>
            <p:cNvPr id="597" name="Group"/>
            <p:cNvGrpSpPr/>
            <p:nvPr/>
          </p:nvGrpSpPr>
          <p:grpSpPr>
            <a:xfrm>
              <a:off x="-1" y="381028"/>
              <a:ext cx="1643455" cy="1269340"/>
              <a:chOff x="0" y="0"/>
              <a:chExt cx="1643453" cy="1269338"/>
            </a:xfrm>
          </p:grpSpPr>
          <p:sp>
            <p:nvSpPr>
              <p:cNvPr id="595" name="Freeform 308"/>
              <p:cNvSpPr/>
              <p:nvPr/>
            </p:nvSpPr>
            <p:spPr>
              <a:xfrm>
                <a:off x="1310963" y="363975"/>
                <a:ext cx="332491" cy="541388"/>
              </a:xfrm>
              <a:custGeom>
                <a:avLst/>
                <a:gdLst/>
                <a:ahLst/>
                <a:cxnLst>
                  <a:cxn ang="0">
                    <a:pos x="wd2" y="hd2"/>
                  </a:cxn>
                  <a:cxn ang="5400000">
                    <a:pos x="wd2" y="hd2"/>
                  </a:cxn>
                  <a:cxn ang="10800000">
                    <a:pos x="wd2" y="hd2"/>
                  </a:cxn>
                  <a:cxn ang="16200000">
                    <a:pos x="wd2" y="hd2"/>
                  </a:cxn>
                </a:cxnLst>
                <a:rect l="0" t="0" r="r" b="b"/>
                <a:pathLst>
                  <a:path w="20839" h="21136" fill="norm" stroke="1" extrusionOk="0">
                    <a:moveTo>
                      <a:pt x="19985" y="9632"/>
                    </a:moveTo>
                    <a:cubicBezTo>
                      <a:pt x="19985" y="9583"/>
                      <a:pt x="19985" y="9583"/>
                      <a:pt x="19985" y="9583"/>
                    </a:cubicBezTo>
                    <a:lnTo>
                      <a:pt x="7041" y="661"/>
                    </a:lnTo>
                    <a:cubicBezTo>
                      <a:pt x="5793" y="-168"/>
                      <a:pt x="3766" y="-217"/>
                      <a:pt x="2440" y="514"/>
                    </a:cubicBezTo>
                    <a:cubicBezTo>
                      <a:pt x="1037" y="1295"/>
                      <a:pt x="881" y="2562"/>
                      <a:pt x="2128" y="3440"/>
                    </a:cubicBezTo>
                    <a:lnTo>
                      <a:pt x="12889" y="10851"/>
                    </a:lnTo>
                    <a:lnTo>
                      <a:pt x="1115" y="17531"/>
                    </a:lnTo>
                    <a:cubicBezTo>
                      <a:pt x="-289" y="18311"/>
                      <a:pt x="-367" y="19628"/>
                      <a:pt x="881" y="20457"/>
                    </a:cubicBezTo>
                    <a:cubicBezTo>
                      <a:pt x="2050" y="21285"/>
                      <a:pt x="4156" y="21383"/>
                      <a:pt x="5481" y="20603"/>
                    </a:cubicBezTo>
                    <a:lnTo>
                      <a:pt x="19751" y="12509"/>
                    </a:lnTo>
                    <a:cubicBezTo>
                      <a:pt x="21077" y="11778"/>
                      <a:pt x="21233" y="10461"/>
                      <a:pt x="19985" y="9632"/>
                    </a:cubicBezTo>
                  </a:path>
                </a:pathLst>
              </a:custGeom>
              <a:solidFill>
                <a:schemeClr val="accent3"/>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596" name="1."/>
              <p:cNvSpPr/>
              <p:nvPr/>
            </p:nvSpPr>
            <p:spPr>
              <a:xfrm>
                <a:off x="0" y="0"/>
                <a:ext cx="1269339" cy="1269339"/>
              </a:xfrm>
              <a:prstGeom prst="ellipse">
                <a:avLst/>
              </a:prstGeom>
              <a:solidFill>
                <a:srgbClr val="000000"/>
              </a:solidFill>
              <a:ln w="3175"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lvl1pPr algn="ctr" defTabSz="825500">
                  <a:defRPr sz="3200">
                    <a:solidFill>
                      <a:srgbClr val="FFFFFF"/>
                    </a:solidFill>
                    <a:latin typeface="Helvetica Neue Medium"/>
                    <a:ea typeface="Helvetica Neue Medium"/>
                    <a:cs typeface="Helvetica Neue Medium"/>
                    <a:sym typeface="Helvetica Neue Medium"/>
                  </a:defRPr>
                </a:lvl1pPr>
              </a:lstStyle>
              <a:p>
                <a:pPr/>
                <a:r>
                  <a:t>1.</a:t>
                </a:r>
              </a:p>
            </p:txBody>
          </p:sp>
        </p:grpSp>
      </p:grpSp>
      <p:grpSp>
        <p:nvGrpSpPr>
          <p:cNvPr id="605" name="Group"/>
          <p:cNvGrpSpPr/>
          <p:nvPr/>
        </p:nvGrpSpPr>
        <p:grpSpPr>
          <a:xfrm>
            <a:off x="1744187" y="7364920"/>
            <a:ext cx="14180633" cy="1269339"/>
            <a:chOff x="0" y="671326"/>
            <a:chExt cx="14180632" cy="1269338"/>
          </a:xfrm>
        </p:grpSpPr>
        <p:grpSp>
          <p:nvGrpSpPr>
            <p:cNvPr id="601" name="Group"/>
            <p:cNvGrpSpPr/>
            <p:nvPr/>
          </p:nvGrpSpPr>
          <p:grpSpPr>
            <a:xfrm>
              <a:off x="1468337" y="1361392"/>
              <a:ext cx="12712296" cy="57110"/>
              <a:chOff x="0" y="1361392"/>
              <a:chExt cx="12712294" cy="57108"/>
            </a:xfrm>
          </p:grpSpPr>
          <p:sp>
            <p:nvSpPr>
              <p:cNvPr id="599" name="TextBox 5"/>
              <p:cNvSpPr/>
              <p:nvPr/>
            </p:nvSpPr>
            <p:spPr>
              <a:xfrm>
                <a:off x="0" y="1361392"/>
                <a:ext cx="978302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b">
                <a:spAutoFit/>
              </a:bodyPr>
              <a:lstStyle/>
              <a:p>
                <a:pPr>
                  <a:defRPr spc="34" sz="3400">
                    <a:solidFill>
                      <a:srgbClr val="111340"/>
                    </a:solidFill>
                    <a:latin typeface="Kanit Regular"/>
                    <a:ea typeface="Kanit Regular"/>
                    <a:cs typeface="Kanit Regular"/>
                    <a:sym typeface="Kanit Regular"/>
                  </a:defRPr>
                </a:pPr>
                <a:r>
                  <a:t>    ความสามารถในการใช้เทคโนโลยี </a:t>
                </a:r>
              </a:p>
              <a:p>
                <a:pPr>
                  <a:defRPr spc="34" sz="3400">
                    <a:solidFill>
                      <a:srgbClr val="111340"/>
                    </a:solidFill>
                    <a:latin typeface="Kanit Regular"/>
                    <a:ea typeface="Kanit Regular"/>
                    <a:cs typeface="Kanit Regular"/>
                    <a:sym typeface="Kanit Regular"/>
                  </a:defRPr>
                </a:pPr>
                <a:r>
                  <a:t>    (Operative Capability)</a:t>
                </a:r>
              </a:p>
            </p:txBody>
          </p:sp>
          <p:sp>
            <p:nvSpPr>
              <p:cNvPr id="600" name="TextBox 6"/>
              <p:cNvSpPr/>
              <p:nvPr/>
            </p:nvSpPr>
            <p:spPr>
              <a:xfrm>
                <a:off x="361236" y="1418501"/>
                <a:ext cx="1235105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t">
                <a:spAutoFit/>
              </a:bodyPr>
              <a:lstStyle>
                <a:lvl1pPr>
                  <a:defRPr spc="28" sz="2800">
                    <a:latin typeface="Kanit Regular"/>
                    <a:ea typeface="Kanit Regular"/>
                    <a:cs typeface="Kanit Regular"/>
                    <a:sym typeface="Kanit Regular"/>
                  </a:defRPr>
                </a:lvl1pPr>
              </a:lstStyle>
              <a:p>
                <a:pPr/>
                <a:r>
                  <a:t>การปฏิบัติการและควบคุม การซ่อมบำรุง การฝึกอบรมบุคลากรระดับชำนาญงาน และการบริหารทั่วไป</a:t>
                </a:r>
              </a:p>
            </p:txBody>
          </p:sp>
        </p:grpSp>
        <p:grpSp>
          <p:nvGrpSpPr>
            <p:cNvPr id="604" name="Group"/>
            <p:cNvGrpSpPr/>
            <p:nvPr/>
          </p:nvGrpSpPr>
          <p:grpSpPr>
            <a:xfrm>
              <a:off x="-1" y="671326"/>
              <a:ext cx="1643455" cy="1269340"/>
              <a:chOff x="0" y="0"/>
              <a:chExt cx="1643453" cy="1269338"/>
            </a:xfrm>
          </p:grpSpPr>
          <p:sp>
            <p:nvSpPr>
              <p:cNvPr id="602" name="Freeform 308"/>
              <p:cNvSpPr/>
              <p:nvPr/>
            </p:nvSpPr>
            <p:spPr>
              <a:xfrm>
                <a:off x="1310963" y="363975"/>
                <a:ext cx="332491" cy="541389"/>
              </a:xfrm>
              <a:custGeom>
                <a:avLst/>
                <a:gdLst/>
                <a:ahLst/>
                <a:cxnLst>
                  <a:cxn ang="0">
                    <a:pos x="wd2" y="hd2"/>
                  </a:cxn>
                  <a:cxn ang="5400000">
                    <a:pos x="wd2" y="hd2"/>
                  </a:cxn>
                  <a:cxn ang="10800000">
                    <a:pos x="wd2" y="hd2"/>
                  </a:cxn>
                  <a:cxn ang="16200000">
                    <a:pos x="wd2" y="hd2"/>
                  </a:cxn>
                </a:cxnLst>
                <a:rect l="0" t="0" r="r" b="b"/>
                <a:pathLst>
                  <a:path w="20839" h="21136" fill="norm" stroke="1" extrusionOk="0">
                    <a:moveTo>
                      <a:pt x="19985" y="9632"/>
                    </a:moveTo>
                    <a:cubicBezTo>
                      <a:pt x="19985" y="9583"/>
                      <a:pt x="19985" y="9583"/>
                      <a:pt x="19985" y="9583"/>
                    </a:cubicBezTo>
                    <a:lnTo>
                      <a:pt x="7041" y="661"/>
                    </a:lnTo>
                    <a:cubicBezTo>
                      <a:pt x="5793" y="-168"/>
                      <a:pt x="3766" y="-217"/>
                      <a:pt x="2440" y="514"/>
                    </a:cubicBezTo>
                    <a:cubicBezTo>
                      <a:pt x="1037" y="1295"/>
                      <a:pt x="881" y="2562"/>
                      <a:pt x="2128" y="3440"/>
                    </a:cubicBezTo>
                    <a:lnTo>
                      <a:pt x="12889" y="10851"/>
                    </a:lnTo>
                    <a:lnTo>
                      <a:pt x="1115" y="17531"/>
                    </a:lnTo>
                    <a:cubicBezTo>
                      <a:pt x="-289" y="18311"/>
                      <a:pt x="-367" y="19628"/>
                      <a:pt x="881" y="20457"/>
                    </a:cubicBezTo>
                    <a:cubicBezTo>
                      <a:pt x="2050" y="21285"/>
                      <a:pt x="4156" y="21383"/>
                      <a:pt x="5481" y="20603"/>
                    </a:cubicBezTo>
                    <a:lnTo>
                      <a:pt x="19751" y="12509"/>
                    </a:lnTo>
                    <a:cubicBezTo>
                      <a:pt x="21077" y="11778"/>
                      <a:pt x="21233" y="10461"/>
                      <a:pt x="19985" y="9632"/>
                    </a:cubicBezTo>
                  </a:path>
                </a:pathLst>
              </a:custGeom>
              <a:solidFill>
                <a:schemeClr val="accent3"/>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603" name="2."/>
              <p:cNvSpPr/>
              <p:nvPr/>
            </p:nvSpPr>
            <p:spPr>
              <a:xfrm>
                <a:off x="0" y="0"/>
                <a:ext cx="1269339" cy="1269339"/>
              </a:xfrm>
              <a:prstGeom prst="ellipse">
                <a:avLst/>
              </a:prstGeom>
              <a:solidFill>
                <a:srgbClr val="000000"/>
              </a:solidFill>
              <a:ln w="3175"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lvl1pPr algn="ctr" defTabSz="825500">
                  <a:defRPr sz="3200">
                    <a:solidFill>
                      <a:srgbClr val="FFFFFF"/>
                    </a:solidFill>
                    <a:latin typeface="Helvetica Neue Medium"/>
                    <a:ea typeface="Helvetica Neue Medium"/>
                    <a:cs typeface="Helvetica Neue Medium"/>
                    <a:sym typeface="Helvetica Neue Medium"/>
                  </a:defRPr>
                </a:lvl1pPr>
              </a:lstStyle>
              <a:p>
                <a:pPr/>
                <a:r>
                  <a:t>2.</a:t>
                </a:r>
              </a:p>
            </p:txBody>
          </p:sp>
        </p:grpSp>
      </p:grpSp>
      <p:grpSp>
        <p:nvGrpSpPr>
          <p:cNvPr id="612" name="Group"/>
          <p:cNvGrpSpPr/>
          <p:nvPr/>
        </p:nvGrpSpPr>
        <p:grpSpPr>
          <a:xfrm>
            <a:off x="1918727" y="10789459"/>
            <a:ext cx="14198751" cy="1269340"/>
            <a:chOff x="0" y="618259"/>
            <a:chExt cx="14198750" cy="1269338"/>
          </a:xfrm>
        </p:grpSpPr>
        <p:grpSp>
          <p:nvGrpSpPr>
            <p:cNvPr id="608" name="Group"/>
            <p:cNvGrpSpPr/>
            <p:nvPr/>
          </p:nvGrpSpPr>
          <p:grpSpPr>
            <a:xfrm>
              <a:off x="1486455" y="1322171"/>
              <a:ext cx="12712296" cy="39222"/>
              <a:chOff x="0" y="1322171"/>
              <a:chExt cx="12712294" cy="39220"/>
            </a:xfrm>
          </p:grpSpPr>
          <p:sp>
            <p:nvSpPr>
              <p:cNvPr id="606" name="TextBox 5"/>
              <p:cNvSpPr/>
              <p:nvPr/>
            </p:nvSpPr>
            <p:spPr>
              <a:xfrm>
                <a:off x="0" y="1361392"/>
                <a:ext cx="978302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b">
                <a:spAutoFit/>
              </a:bodyPr>
              <a:lstStyle/>
              <a:p>
                <a:pPr>
                  <a:defRPr spc="34" sz="3400">
                    <a:solidFill>
                      <a:srgbClr val="111340"/>
                    </a:solidFill>
                    <a:latin typeface="Kanit Regular"/>
                    <a:ea typeface="Kanit Regular"/>
                    <a:cs typeface="Kanit Regular"/>
                    <a:sym typeface="Kanit Regular"/>
                  </a:defRPr>
                </a:pPr>
                <a:r>
                  <a:t>    ความสามารถในการดัดแปลงเทคโนโลยี</a:t>
                </a:r>
              </a:p>
              <a:p>
                <a:pPr>
                  <a:defRPr spc="34" sz="3400">
                    <a:solidFill>
                      <a:srgbClr val="111340"/>
                    </a:solidFill>
                    <a:latin typeface="Kanit Regular"/>
                    <a:ea typeface="Kanit Regular"/>
                    <a:cs typeface="Kanit Regular"/>
                    <a:sym typeface="Kanit Regular"/>
                  </a:defRPr>
                </a:pPr>
                <a:r>
                  <a:t>    (Adaptive Capability)</a:t>
                </a:r>
              </a:p>
            </p:txBody>
          </p:sp>
          <p:sp>
            <p:nvSpPr>
              <p:cNvPr id="607" name="TextBox 6"/>
              <p:cNvSpPr/>
              <p:nvPr/>
            </p:nvSpPr>
            <p:spPr>
              <a:xfrm>
                <a:off x="361236" y="1322171"/>
                <a:ext cx="1235105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696" tIns="45696" rIns="45696" bIns="45696" numCol="1" anchor="t">
                <a:spAutoFit/>
              </a:bodyPr>
              <a:lstStyle/>
              <a:p>
                <a:pPr>
                  <a:defRPr spc="28" sz="2800">
                    <a:latin typeface="Kanit Regular"/>
                    <a:ea typeface="Kanit Regular"/>
                    <a:cs typeface="Kanit Regular"/>
                    <a:sym typeface="Kanit Regular"/>
                  </a:defRPr>
                </a:pPr>
                <a:r>
                  <a:t>การแสวงหาความรู้ใหม่ การวิเคราะห์เทคโนโลยี การดัดแปลงผลิตภัณฑ์เล็กน้อย </a:t>
                </a:r>
              </a:p>
              <a:p>
                <a:pPr>
                  <a:defRPr spc="28" sz="2800">
                    <a:latin typeface="Kanit Regular"/>
                    <a:ea typeface="Kanit Regular"/>
                    <a:cs typeface="Kanit Regular"/>
                    <a:sym typeface="Kanit Regular"/>
                  </a:defRPr>
                </a:pPr>
                <a:r>
                  <a:t>และการตัดแปลงกระบวนการผลิตเล็กน้อย</a:t>
                </a:r>
              </a:p>
            </p:txBody>
          </p:sp>
        </p:grpSp>
        <p:grpSp>
          <p:nvGrpSpPr>
            <p:cNvPr id="611" name="Group"/>
            <p:cNvGrpSpPr/>
            <p:nvPr/>
          </p:nvGrpSpPr>
          <p:grpSpPr>
            <a:xfrm>
              <a:off x="-1" y="618259"/>
              <a:ext cx="1643455" cy="1269339"/>
              <a:chOff x="0" y="0"/>
              <a:chExt cx="1643453" cy="1269338"/>
            </a:xfrm>
          </p:grpSpPr>
          <p:sp>
            <p:nvSpPr>
              <p:cNvPr id="609" name="Freeform 308"/>
              <p:cNvSpPr/>
              <p:nvPr/>
            </p:nvSpPr>
            <p:spPr>
              <a:xfrm>
                <a:off x="1310963" y="363975"/>
                <a:ext cx="332491" cy="541389"/>
              </a:xfrm>
              <a:custGeom>
                <a:avLst/>
                <a:gdLst/>
                <a:ahLst/>
                <a:cxnLst>
                  <a:cxn ang="0">
                    <a:pos x="wd2" y="hd2"/>
                  </a:cxn>
                  <a:cxn ang="5400000">
                    <a:pos x="wd2" y="hd2"/>
                  </a:cxn>
                  <a:cxn ang="10800000">
                    <a:pos x="wd2" y="hd2"/>
                  </a:cxn>
                  <a:cxn ang="16200000">
                    <a:pos x="wd2" y="hd2"/>
                  </a:cxn>
                </a:cxnLst>
                <a:rect l="0" t="0" r="r" b="b"/>
                <a:pathLst>
                  <a:path w="20839" h="21136" fill="norm" stroke="1" extrusionOk="0">
                    <a:moveTo>
                      <a:pt x="19985" y="9632"/>
                    </a:moveTo>
                    <a:cubicBezTo>
                      <a:pt x="19985" y="9583"/>
                      <a:pt x="19985" y="9583"/>
                      <a:pt x="19985" y="9583"/>
                    </a:cubicBezTo>
                    <a:lnTo>
                      <a:pt x="7041" y="661"/>
                    </a:lnTo>
                    <a:cubicBezTo>
                      <a:pt x="5793" y="-168"/>
                      <a:pt x="3766" y="-217"/>
                      <a:pt x="2440" y="514"/>
                    </a:cubicBezTo>
                    <a:cubicBezTo>
                      <a:pt x="1037" y="1295"/>
                      <a:pt x="881" y="2562"/>
                      <a:pt x="2128" y="3440"/>
                    </a:cubicBezTo>
                    <a:lnTo>
                      <a:pt x="12889" y="10851"/>
                    </a:lnTo>
                    <a:lnTo>
                      <a:pt x="1115" y="17531"/>
                    </a:lnTo>
                    <a:cubicBezTo>
                      <a:pt x="-289" y="18311"/>
                      <a:pt x="-367" y="19628"/>
                      <a:pt x="881" y="20457"/>
                    </a:cubicBezTo>
                    <a:cubicBezTo>
                      <a:pt x="2050" y="21285"/>
                      <a:pt x="4156" y="21383"/>
                      <a:pt x="5481" y="20603"/>
                    </a:cubicBezTo>
                    <a:lnTo>
                      <a:pt x="19751" y="12509"/>
                    </a:lnTo>
                    <a:cubicBezTo>
                      <a:pt x="21077" y="11778"/>
                      <a:pt x="21233" y="10461"/>
                      <a:pt x="19985" y="9632"/>
                    </a:cubicBezTo>
                  </a:path>
                </a:pathLst>
              </a:custGeom>
              <a:solidFill>
                <a:schemeClr val="accent3"/>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610" name="3."/>
              <p:cNvSpPr/>
              <p:nvPr/>
            </p:nvSpPr>
            <p:spPr>
              <a:xfrm>
                <a:off x="0" y="0"/>
                <a:ext cx="1269339" cy="1269339"/>
              </a:xfrm>
              <a:prstGeom prst="ellipse">
                <a:avLst/>
              </a:prstGeom>
              <a:solidFill>
                <a:srgbClr val="000000"/>
              </a:solidFill>
              <a:ln w="3175" cap="flat">
                <a:noFill/>
                <a:miter lim="400000"/>
              </a:ln>
              <a:effectLst/>
              <a:extLst>
                <a:ext uri="{C572A759-6A51-4108-AA02-DFA0A04FC94B}">
                  <ma14:wrappingTextBoxFlag xmlns:ma14="http://schemas.microsoft.com/office/mac/drawingml/2011/main" val="1"/>
                </a:ext>
              </a:extLst>
            </p:spPr>
            <p:txBody>
              <a:bodyPr wrap="square" lIns="50773" tIns="50773" rIns="50773" bIns="50773" numCol="1" anchor="ctr">
                <a:noAutofit/>
              </a:bodyPr>
              <a:lstStyle>
                <a:lvl1pPr algn="ctr" defTabSz="825500">
                  <a:defRPr sz="3200">
                    <a:solidFill>
                      <a:srgbClr val="FFFFFF"/>
                    </a:solidFill>
                    <a:latin typeface="Helvetica Neue Medium"/>
                    <a:ea typeface="Helvetica Neue Medium"/>
                    <a:cs typeface="Helvetica Neue Medium"/>
                    <a:sym typeface="Helvetica Neue Medium"/>
                  </a:defRPr>
                </a:lvl1pPr>
              </a:lstStyle>
              <a:p>
                <a:pPr/>
                <a:r>
                  <a:t>3.</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8" grpId="1"/>
      <p:bldP build="whole" bldLvl="1" animBg="1" rev="0" advAuto="0" spid="605" grpId="2"/>
      <p:bldP build="whole" bldLvl="1" animBg="1" rev="0" advAuto="0" spid="612"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6" name="ASG-Blog-Mastheads-16.png" descr="ASG-Blog-Mastheads-16.png"/>
          <p:cNvPicPr>
            <a:picLocks noChangeAspect="1"/>
          </p:cNvPicPr>
          <p:nvPr/>
        </p:nvPicPr>
        <p:blipFill>
          <a:blip r:embed="rId3">
            <a:extLst/>
          </a:blip>
          <a:stretch>
            <a:fillRect/>
          </a:stretch>
        </p:blipFill>
        <p:spPr>
          <a:xfrm>
            <a:off x="-8748953" y="-60205"/>
            <a:ext cx="33207378" cy="13836410"/>
          </a:xfrm>
          <a:prstGeom prst="rect">
            <a:avLst/>
          </a:prstGeom>
          <a:ln w="12700">
            <a:miter lim="400000"/>
          </a:ln>
        </p:spPr>
      </p:pic>
      <p:sp>
        <p:nvSpPr>
          <p:cNvPr id="617" name="Slide Number"/>
          <p:cNvSpPr txBox="1"/>
          <p:nvPr>
            <p:ph type="sldNum" sz="quarter" idx="2"/>
          </p:nvPr>
        </p:nvSpPr>
        <p:spPr>
          <a:xfrm>
            <a:off x="22575178" y="12554047"/>
            <a:ext cx="389387"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8" name="Rectangle"/>
          <p:cNvSpPr/>
          <p:nvPr/>
        </p:nvSpPr>
        <p:spPr>
          <a:xfrm>
            <a:off x="-25400" y="1358359"/>
            <a:ext cx="24422100" cy="1936749"/>
          </a:xfrm>
          <a:prstGeom prst="rect">
            <a:avLst/>
          </a:prstGeom>
          <a:solidFill>
            <a:srgbClr val="FFFFFF"/>
          </a:solidFill>
          <a:ln w="12700">
            <a:miter lim="400000"/>
          </a:ln>
        </p:spPr>
        <p:txBody>
          <a:bodyPr lIns="45719" rIns="45719" anchor="ctr"/>
          <a:lstStyle/>
          <a:p>
            <a:pPr/>
          </a:p>
        </p:txBody>
      </p:sp>
      <p:sp>
        <p:nvSpPr>
          <p:cNvPr id="619" name="Technology Management Principles"/>
          <p:cNvSpPr txBox="1"/>
          <p:nvPr/>
        </p:nvSpPr>
        <p:spPr>
          <a:xfrm>
            <a:off x="1082015" y="1113909"/>
            <a:ext cx="22867670" cy="2070049"/>
          </a:xfrm>
          <a:prstGeom prst="rect">
            <a:avLst/>
          </a:prstGeom>
          <a:ln w="12700">
            <a:miter lim="400000"/>
          </a:ln>
          <a:effectLst>
            <a:outerShdw sx="100000" sy="100000" kx="0" ky="0" algn="b" rotWithShape="0" blurRad="38100" dist="50800" dir="2700000">
              <a:srgbClr val="000000">
                <a:alpha val="50000"/>
              </a:srgbClr>
            </a:outerShdw>
          </a:effectLst>
          <a:extLst>
            <a:ext uri="{C572A759-6A51-4108-AA02-DFA0A04FC94B}">
              <ma14:wrappingTextBoxFlag xmlns:ma14="http://schemas.microsoft.com/office/mac/drawingml/2011/main" val="1"/>
            </a:ext>
          </a:extLst>
        </p:spPr>
        <p:txBody>
          <a:bodyPr wrap="none" lIns="50773" tIns="50773" rIns="50773" bIns="50773" anchor="ctr">
            <a:spAutoFit/>
          </a:bodyPr>
          <a:lstStyle>
            <a:lvl1pPr algn="ctr" defTabSz="914400">
              <a:defRPr spc="208" sz="10400">
                <a:solidFill>
                  <a:srgbClr val="FF2600"/>
                </a:solidFill>
                <a:latin typeface="Kanit Bold"/>
                <a:ea typeface="Kanit Bold"/>
                <a:cs typeface="Kanit Bold"/>
                <a:sym typeface="Kanit Bold"/>
              </a:defRPr>
            </a:lvl1pPr>
          </a:lstStyle>
          <a:p>
            <a:pPr>
              <a:defRPr spc="197" sz="9900"/>
            </a:pPr>
            <a:r>
              <a:rPr spc="208" sz="10400"/>
              <a:t>Technology Management Principles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7" name="Group"/>
          <p:cNvGrpSpPr/>
          <p:nvPr/>
        </p:nvGrpSpPr>
        <p:grpSpPr>
          <a:xfrm>
            <a:off x="8439919" y="5437623"/>
            <a:ext cx="6422129" cy="4171225"/>
            <a:chOff x="0" y="0"/>
            <a:chExt cx="6422127" cy="4171223"/>
          </a:xfrm>
        </p:grpSpPr>
        <p:sp>
          <p:nvSpPr>
            <p:cNvPr id="623" name="Freeform 143"/>
            <p:cNvSpPr/>
            <p:nvPr/>
          </p:nvSpPr>
          <p:spPr>
            <a:xfrm>
              <a:off x="140438" y="2213316"/>
              <a:ext cx="511254" cy="377650"/>
            </a:xfrm>
            <a:custGeom>
              <a:avLst/>
              <a:gdLst/>
              <a:ahLst/>
              <a:cxnLst>
                <a:cxn ang="0">
                  <a:pos x="wd2" y="hd2"/>
                </a:cxn>
                <a:cxn ang="5400000">
                  <a:pos x="wd2" y="hd2"/>
                </a:cxn>
                <a:cxn ang="10800000">
                  <a:pos x="wd2" y="hd2"/>
                </a:cxn>
                <a:cxn ang="16200000">
                  <a:pos x="wd2" y="hd2"/>
                </a:cxn>
              </a:cxnLst>
              <a:rect l="0" t="0" r="r" b="b"/>
              <a:pathLst>
                <a:path w="20319" h="20890" fill="norm" stroke="1" extrusionOk="0">
                  <a:moveTo>
                    <a:pt x="20318" y="5641"/>
                  </a:moveTo>
                  <a:cubicBezTo>
                    <a:pt x="20318" y="5641"/>
                    <a:pt x="20443" y="9975"/>
                    <a:pt x="17813" y="13620"/>
                  </a:cubicBezTo>
                  <a:cubicBezTo>
                    <a:pt x="16937" y="14790"/>
                    <a:pt x="16060" y="20843"/>
                    <a:pt x="14620" y="20568"/>
                  </a:cubicBezTo>
                  <a:cubicBezTo>
                    <a:pt x="13180" y="20293"/>
                    <a:pt x="14182" y="12932"/>
                    <a:pt x="14182" y="12932"/>
                  </a:cubicBezTo>
                  <a:cubicBezTo>
                    <a:pt x="14182" y="12932"/>
                    <a:pt x="6794" y="21600"/>
                    <a:pt x="5104" y="20843"/>
                  </a:cubicBezTo>
                  <a:cubicBezTo>
                    <a:pt x="3413" y="20087"/>
                    <a:pt x="8986" y="15134"/>
                    <a:pt x="8986" y="15134"/>
                  </a:cubicBezTo>
                  <a:cubicBezTo>
                    <a:pt x="8986" y="15134"/>
                    <a:pt x="4728" y="19124"/>
                    <a:pt x="1973" y="18436"/>
                  </a:cubicBezTo>
                  <a:cubicBezTo>
                    <a:pt x="846" y="18161"/>
                    <a:pt x="6857" y="12657"/>
                    <a:pt x="6857" y="12657"/>
                  </a:cubicBezTo>
                  <a:cubicBezTo>
                    <a:pt x="6857" y="12657"/>
                    <a:pt x="2286" y="16441"/>
                    <a:pt x="95" y="15134"/>
                  </a:cubicBezTo>
                  <a:cubicBezTo>
                    <a:pt x="-844" y="14515"/>
                    <a:pt x="5480" y="9768"/>
                    <a:pt x="5480" y="9768"/>
                  </a:cubicBezTo>
                  <a:cubicBezTo>
                    <a:pt x="5480" y="9768"/>
                    <a:pt x="1973" y="11419"/>
                    <a:pt x="158" y="10387"/>
                  </a:cubicBezTo>
                  <a:cubicBezTo>
                    <a:pt x="-1157" y="9631"/>
                    <a:pt x="6857" y="5710"/>
                    <a:pt x="6857" y="5710"/>
                  </a:cubicBezTo>
                  <a:lnTo>
                    <a:pt x="12429" y="0"/>
                  </a:lnTo>
                  <a:lnTo>
                    <a:pt x="20318" y="5641"/>
                  </a:ln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grpSp>
          <p:nvGrpSpPr>
            <p:cNvPr id="706" name="Group"/>
            <p:cNvGrpSpPr/>
            <p:nvPr/>
          </p:nvGrpSpPr>
          <p:grpSpPr>
            <a:xfrm>
              <a:off x="0" y="0"/>
              <a:ext cx="6422128" cy="4171224"/>
              <a:chOff x="0" y="0"/>
              <a:chExt cx="6422127" cy="4171223"/>
            </a:xfrm>
          </p:grpSpPr>
          <p:sp>
            <p:nvSpPr>
              <p:cNvPr id="624" name="Freeform 70"/>
              <p:cNvSpPr/>
              <p:nvPr/>
            </p:nvSpPr>
            <p:spPr>
              <a:xfrm>
                <a:off x="30082" y="424923"/>
                <a:ext cx="6335300" cy="3295869"/>
              </a:xfrm>
              <a:custGeom>
                <a:avLst/>
                <a:gdLst/>
                <a:ahLst/>
                <a:cxnLst>
                  <a:cxn ang="0">
                    <a:pos x="wd2" y="hd2"/>
                  </a:cxn>
                  <a:cxn ang="5400000">
                    <a:pos x="wd2" y="hd2"/>
                  </a:cxn>
                  <a:cxn ang="10800000">
                    <a:pos x="wd2" y="hd2"/>
                  </a:cxn>
                  <a:cxn ang="16200000">
                    <a:pos x="wd2" y="hd2"/>
                  </a:cxn>
                </a:cxnLst>
                <a:rect l="0" t="0" r="r" b="b"/>
                <a:pathLst>
                  <a:path w="20814" h="20685" fill="norm" stroke="1" extrusionOk="0">
                    <a:moveTo>
                      <a:pt x="20812" y="13163"/>
                    </a:moveTo>
                    <a:cubicBezTo>
                      <a:pt x="20732" y="9516"/>
                      <a:pt x="17943" y="6631"/>
                      <a:pt x="14410" y="6334"/>
                    </a:cubicBezTo>
                    <a:cubicBezTo>
                      <a:pt x="14197" y="6317"/>
                      <a:pt x="14010" y="6136"/>
                      <a:pt x="13919" y="5852"/>
                    </a:cubicBezTo>
                    <a:cubicBezTo>
                      <a:pt x="13061" y="3185"/>
                      <a:pt x="10826" y="927"/>
                      <a:pt x="8005" y="222"/>
                    </a:cubicBezTo>
                    <a:cubicBezTo>
                      <a:pt x="4094" y="-759"/>
                      <a:pt x="496" y="1603"/>
                      <a:pt x="78" y="5522"/>
                    </a:cubicBezTo>
                    <a:cubicBezTo>
                      <a:pt x="-700" y="12817"/>
                      <a:pt x="4540" y="14329"/>
                      <a:pt x="6267" y="14634"/>
                    </a:cubicBezTo>
                    <a:cubicBezTo>
                      <a:pt x="6571" y="14692"/>
                      <a:pt x="6827" y="15001"/>
                      <a:pt x="6912" y="15430"/>
                    </a:cubicBezTo>
                    <a:cubicBezTo>
                      <a:pt x="7565" y="18706"/>
                      <a:pt x="10266" y="20841"/>
                      <a:pt x="13785" y="20676"/>
                    </a:cubicBezTo>
                    <a:cubicBezTo>
                      <a:pt x="17753" y="20491"/>
                      <a:pt x="20900" y="17132"/>
                      <a:pt x="20812" y="13163"/>
                    </a:cubicBezTo>
                  </a:path>
                </a:pathLst>
              </a:custGeom>
              <a:solidFill>
                <a:schemeClr val="accent4">
                  <a:alpha val="3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5" name="Freeform 71"/>
              <p:cNvSpPr/>
              <p:nvPr/>
            </p:nvSpPr>
            <p:spPr>
              <a:xfrm>
                <a:off x="0" y="3922898"/>
                <a:ext cx="6422128" cy="248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72"/>
                    </a:moveTo>
                    <a:cubicBezTo>
                      <a:pt x="21600" y="16756"/>
                      <a:pt x="16765" y="21600"/>
                      <a:pt x="10799" y="21600"/>
                    </a:cubicBezTo>
                    <a:cubicBezTo>
                      <a:pt x="4835" y="21600"/>
                      <a:pt x="0" y="16756"/>
                      <a:pt x="0" y="10772"/>
                    </a:cubicBezTo>
                    <a:cubicBezTo>
                      <a:pt x="0" y="4844"/>
                      <a:pt x="4835" y="0"/>
                      <a:pt x="10799" y="0"/>
                    </a:cubicBezTo>
                    <a:cubicBezTo>
                      <a:pt x="16765" y="0"/>
                      <a:pt x="21600" y="4844"/>
                      <a:pt x="21600" y="10772"/>
                    </a:cubicBezTo>
                  </a:path>
                </a:pathLst>
              </a:custGeom>
              <a:solidFill>
                <a:schemeClr val="accent1">
                  <a:alpha val="3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6" name="Freeform 72"/>
              <p:cNvSpPr/>
              <p:nvPr/>
            </p:nvSpPr>
            <p:spPr>
              <a:xfrm>
                <a:off x="4346377" y="2374341"/>
                <a:ext cx="895193" cy="1148681"/>
              </a:xfrm>
              <a:custGeom>
                <a:avLst/>
                <a:gdLst/>
                <a:ahLst/>
                <a:cxnLst>
                  <a:cxn ang="0">
                    <a:pos x="wd2" y="hd2"/>
                  </a:cxn>
                  <a:cxn ang="5400000">
                    <a:pos x="wd2" y="hd2"/>
                  </a:cxn>
                  <a:cxn ang="10800000">
                    <a:pos x="wd2" y="hd2"/>
                  </a:cxn>
                  <a:cxn ang="16200000">
                    <a:pos x="wd2" y="hd2"/>
                  </a:cxn>
                </a:cxnLst>
                <a:rect l="0" t="0" r="r" b="b"/>
                <a:pathLst>
                  <a:path w="20309" h="21068" fill="norm" stroke="1" extrusionOk="0">
                    <a:moveTo>
                      <a:pt x="18271" y="5331"/>
                    </a:moveTo>
                    <a:cubicBezTo>
                      <a:pt x="18937" y="2201"/>
                      <a:pt x="21581" y="852"/>
                      <a:pt x="19564" y="190"/>
                    </a:cubicBezTo>
                    <a:cubicBezTo>
                      <a:pt x="17547" y="-484"/>
                      <a:pt x="13689" y="660"/>
                      <a:pt x="11535" y="3224"/>
                    </a:cubicBezTo>
                    <a:cubicBezTo>
                      <a:pt x="11496" y="3273"/>
                      <a:pt x="11457" y="3309"/>
                      <a:pt x="11417" y="3357"/>
                    </a:cubicBezTo>
                    <a:cubicBezTo>
                      <a:pt x="10654" y="4272"/>
                      <a:pt x="9498" y="5006"/>
                      <a:pt x="8088" y="5548"/>
                    </a:cubicBezTo>
                    <a:cubicBezTo>
                      <a:pt x="6032" y="6355"/>
                      <a:pt x="4661" y="7763"/>
                      <a:pt x="4661" y="9377"/>
                    </a:cubicBezTo>
                    <a:cubicBezTo>
                      <a:pt x="4661" y="9413"/>
                      <a:pt x="4661" y="9449"/>
                      <a:pt x="4661" y="9485"/>
                    </a:cubicBezTo>
                    <a:cubicBezTo>
                      <a:pt x="4681" y="10424"/>
                      <a:pt x="3996" y="11315"/>
                      <a:pt x="2860" y="11941"/>
                    </a:cubicBezTo>
                    <a:cubicBezTo>
                      <a:pt x="1097" y="12893"/>
                      <a:pt x="-19" y="14301"/>
                      <a:pt x="1" y="15867"/>
                    </a:cubicBezTo>
                    <a:cubicBezTo>
                      <a:pt x="1" y="18756"/>
                      <a:pt x="3898" y="21116"/>
                      <a:pt x="8617" y="21068"/>
                    </a:cubicBezTo>
                    <a:cubicBezTo>
                      <a:pt x="13239" y="21020"/>
                      <a:pt x="16959" y="18696"/>
                      <a:pt x="16959" y="15854"/>
                    </a:cubicBezTo>
                    <a:cubicBezTo>
                      <a:pt x="16959" y="15734"/>
                      <a:pt x="16940" y="15614"/>
                      <a:pt x="16940" y="15493"/>
                    </a:cubicBezTo>
                    <a:cubicBezTo>
                      <a:pt x="16803" y="14133"/>
                      <a:pt x="17331" y="12784"/>
                      <a:pt x="18389" y="11592"/>
                    </a:cubicBezTo>
                    <a:cubicBezTo>
                      <a:pt x="18996" y="10942"/>
                      <a:pt x="19349" y="10184"/>
                      <a:pt x="19349" y="9377"/>
                    </a:cubicBezTo>
                    <a:cubicBezTo>
                      <a:pt x="19349" y="8739"/>
                      <a:pt x="19153" y="8149"/>
                      <a:pt x="18761" y="7607"/>
                    </a:cubicBezTo>
                    <a:cubicBezTo>
                      <a:pt x="18271" y="6921"/>
                      <a:pt x="18095" y="6174"/>
                      <a:pt x="18252" y="5440"/>
                    </a:cubicBezTo>
                    <a:cubicBezTo>
                      <a:pt x="18252" y="5404"/>
                      <a:pt x="18271" y="5368"/>
                      <a:pt x="18271" y="5331"/>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7" name="Freeform 73"/>
              <p:cNvSpPr/>
              <p:nvPr/>
            </p:nvSpPr>
            <p:spPr>
              <a:xfrm>
                <a:off x="4574671" y="2478626"/>
                <a:ext cx="535344" cy="881961"/>
              </a:xfrm>
              <a:custGeom>
                <a:avLst/>
                <a:gdLst/>
                <a:ahLst/>
                <a:cxnLst>
                  <a:cxn ang="0">
                    <a:pos x="wd2" y="hd2"/>
                  </a:cxn>
                  <a:cxn ang="5400000">
                    <a:pos x="wd2" y="hd2"/>
                  </a:cxn>
                  <a:cxn ang="10800000">
                    <a:pos x="wd2" y="hd2"/>
                  </a:cxn>
                  <a:cxn ang="16200000">
                    <a:pos x="wd2" y="hd2"/>
                  </a:cxn>
                </a:cxnLst>
                <a:rect l="0" t="0" r="r" b="b"/>
                <a:pathLst>
                  <a:path w="21549" h="21590" fill="norm" stroke="1" extrusionOk="0">
                    <a:moveTo>
                      <a:pt x="21513" y="38"/>
                    </a:moveTo>
                    <a:cubicBezTo>
                      <a:pt x="21443" y="6"/>
                      <a:pt x="21374" y="-10"/>
                      <a:pt x="21269" y="6"/>
                    </a:cubicBezTo>
                    <a:cubicBezTo>
                      <a:pt x="21164" y="38"/>
                      <a:pt x="10870" y="3007"/>
                      <a:pt x="10696" y="9956"/>
                    </a:cubicBezTo>
                    <a:cubicBezTo>
                      <a:pt x="10696" y="10036"/>
                      <a:pt x="10661" y="10132"/>
                      <a:pt x="10661" y="10228"/>
                    </a:cubicBezTo>
                    <a:cubicBezTo>
                      <a:pt x="9614" y="7709"/>
                      <a:pt x="4938" y="7147"/>
                      <a:pt x="4903" y="7147"/>
                    </a:cubicBezTo>
                    <a:cubicBezTo>
                      <a:pt x="4799" y="7131"/>
                      <a:pt x="4694" y="7163"/>
                      <a:pt x="4659" y="7211"/>
                    </a:cubicBezTo>
                    <a:cubicBezTo>
                      <a:pt x="4659" y="7260"/>
                      <a:pt x="4729" y="7292"/>
                      <a:pt x="4799" y="7308"/>
                    </a:cubicBezTo>
                    <a:cubicBezTo>
                      <a:pt x="4799" y="7308"/>
                      <a:pt x="6229" y="7484"/>
                      <a:pt x="7660" y="8046"/>
                    </a:cubicBezTo>
                    <a:cubicBezTo>
                      <a:pt x="8951" y="8559"/>
                      <a:pt x="10486" y="9554"/>
                      <a:pt x="10486" y="11271"/>
                    </a:cubicBezTo>
                    <a:cubicBezTo>
                      <a:pt x="10486" y="11287"/>
                      <a:pt x="10521" y="11287"/>
                      <a:pt x="10521" y="11304"/>
                    </a:cubicBezTo>
                    <a:cubicBezTo>
                      <a:pt x="10207" y="12635"/>
                      <a:pt x="9544" y="13871"/>
                      <a:pt x="8707" y="14978"/>
                    </a:cubicBezTo>
                    <a:cubicBezTo>
                      <a:pt x="5636" y="18958"/>
                      <a:pt x="123" y="21413"/>
                      <a:pt x="53" y="21446"/>
                    </a:cubicBezTo>
                    <a:cubicBezTo>
                      <a:pt x="-17" y="21478"/>
                      <a:pt x="-17" y="21526"/>
                      <a:pt x="53" y="21558"/>
                    </a:cubicBezTo>
                    <a:cubicBezTo>
                      <a:pt x="88" y="21574"/>
                      <a:pt x="157" y="21590"/>
                      <a:pt x="192" y="21590"/>
                    </a:cubicBezTo>
                    <a:cubicBezTo>
                      <a:pt x="227" y="21590"/>
                      <a:pt x="262" y="21574"/>
                      <a:pt x="332" y="21574"/>
                    </a:cubicBezTo>
                    <a:cubicBezTo>
                      <a:pt x="367" y="21526"/>
                      <a:pt x="5950" y="19054"/>
                      <a:pt x="9056" y="15043"/>
                    </a:cubicBezTo>
                    <a:cubicBezTo>
                      <a:pt x="9230" y="14866"/>
                      <a:pt x="13767" y="10790"/>
                      <a:pt x="21164" y="11223"/>
                    </a:cubicBezTo>
                    <a:cubicBezTo>
                      <a:pt x="21269" y="11239"/>
                      <a:pt x="21374" y="11207"/>
                      <a:pt x="21374" y="11159"/>
                    </a:cubicBezTo>
                    <a:cubicBezTo>
                      <a:pt x="21374" y="11111"/>
                      <a:pt x="21304" y="11079"/>
                      <a:pt x="21199" y="11063"/>
                    </a:cubicBezTo>
                    <a:cubicBezTo>
                      <a:pt x="15372" y="10726"/>
                      <a:pt x="11289" y="13069"/>
                      <a:pt x="9579" y="14272"/>
                    </a:cubicBezTo>
                    <a:cubicBezTo>
                      <a:pt x="10417" y="12972"/>
                      <a:pt x="11010" y="11528"/>
                      <a:pt x="11045" y="9956"/>
                    </a:cubicBezTo>
                    <a:cubicBezTo>
                      <a:pt x="11219" y="3103"/>
                      <a:pt x="21374" y="183"/>
                      <a:pt x="21443" y="150"/>
                    </a:cubicBezTo>
                    <a:cubicBezTo>
                      <a:pt x="21548" y="134"/>
                      <a:pt x="21583" y="70"/>
                      <a:pt x="21513" y="38"/>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8" name="Freeform 74"/>
              <p:cNvSpPr/>
              <p:nvPr/>
            </p:nvSpPr>
            <p:spPr>
              <a:xfrm>
                <a:off x="4459105" y="2703920"/>
                <a:ext cx="1463076" cy="1136290"/>
              </a:xfrm>
              <a:custGeom>
                <a:avLst/>
                <a:gdLst/>
                <a:ahLst/>
                <a:cxnLst>
                  <a:cxn ang="0">
                    <a:pos x="wd2" y="hd2"/>
                  </a:cxn>
                  <a:cxn ang="5400000">
                    <a:pos x="wd2" y="hd2"/>
                  </a:cxn>
                  <a:cxn ang="10800000">
                    <a:pos x="wd2" y="hd2"/>
                  </a:cxn>
                  <a:cxn ang="16200000">
                    <a:pos x="wd2" y="hd2"/>
                  </a:cxn>
                </a:cxnLst>
                <a:rect l="0" t="0" r="r" b="b"/>
                <a:pathLst>
                  <a:path w="20533" h="20196" fill="norm" stroke="1" extrusionOk="0">
                    <a:moveTo>
                      <a:pt x="20527" y="2170"/>
                    </a:moveTo>
                    <a:cubicBezTo>
                      <a:pt x="20648" y="908"/>
                      <a:pt x="18937" y="-564"/>
                      <a:pt x="15782" y="219"/>
                    </a:cubicBezTo>
                    <a:cubicBezTo>
                      <a:pt x="13501" y="779"/>
                      <a:pt x="11972" y="4156"/>
                      <a:pt x="9945" y="5207"/>
                    </a:cubicBezTo>
                    <a:cubicBezTo>
                      <a:pt x="4873" y="7835"/>
                      <a:pt x="3514" y="7543"/>
                      <a:pt x="1766" y="9412"/>
                    </a:cubicBezTo>
                    <a:cubicBezTo>
                      <a:pt x="-952" y="12333"/>
                      <a:pt x="-333" y="16538"/>
                      <a:pt x="2264" y="18781"/>
                    </a:cubicBezTo>
                    <a:cubicBezTo>
                      <a:pt x="4873" y="21036"/>
                      <a:pt x="10054" y="21013"/>
                      <a:pt x="13755" y="15604"/>
                    </a:cubicBezTo>
                    <a:cubicBezTo>
                      <a:pt x="16267" y="11947"/>
                      <a:pt x="15102" y="10183"/>
                      <a:pt x="15527" y="8665"/>
                    </a:cubicBezTo>
                    <a:cubicBezTo>
                      <a:pt x="16413" y="5464"/>
                      <a:pt x="20163" y="5826"/>
                      <a:pt x="20527" y="2170"/>
                    </a:cubicBez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9" name="Freeform 75"/>
              <p:cNvSpPr/>
              <p:nvPr/>
            </p:nvSpPr>
            <p:spPr>
              <a:xfrm>
                <a:off x="4753396" y="2840531"/>
                <a:ext cx="921067" cy="795091"/>
              </a:xfrm>
              <a:custGeom>
                <a:avLst/>
                <a:gdLst/>
                <a:ahLst/>
                <a:cxnLst>
                  <a:cxn ang="0">
                    <a:pos x="wd2" y="hd2"/>
                  </a:cxn>
                  <a:cxn ang="5400000">
                    <a:pos x="wd2" y="hd2"/>
                  </a:cxn>
                  <a:cxn ang="10800000">
                    <a:pos x="wd2" y="hd2"/>
                  </a:cxn>
                  <a:cxn ang="16200000">
                    <a:pos x="wd2" y="hd2"/>
                  </a:cxn>
                </a:cxnLst>
                <a:rect l="0" t="0" r="r" b="b"/>
                <a:pathLst>
                  <a:path w="21587" h="21589" fill="norm" stroke="1" extrusionOk="0">
                    <a:moveTo>
                      <a:pt x="21519" y="7"/>
                    </a:moveTo>
                    <a:cubicBezTo>
                      <a:pt x="21478" y="-11"/>
                      <a:pt x="21418" y="7"/>
                      <a:pt x="21377" y="60"/>
                    </a:cubicBezTo>
                    <a:cubicBezTo>
                      <a:pt x="19452" y="3202"/>
                      <a:pt x="17183" y="4845"/>
                      <a:pt x="15055" y="6130"/>
                    </a:cubicBezTo>
                    <a:cubicBezTo>
                      <a:pt x="16291" y="3791"/>
                      <a:pt x="15278" y="1471"/>
                      <a:pt x="15258" y="1435"/>
                    </a:cubicBezTo>
                    <a:cubicBezTo>
                      <a:pt x="15238" y="1381"/>
                      <a:pt x="15177" y="1364"/>
                      <a:pt x="15136" y="1381"/>
                    </a:cubicBezTo>
                    <a:cubicBezTo>
                      <a:pt x="15075" y="1399"/>
                      <a:pt x="15035" y="1471"/>
                      <a:pt x="15075" y="1506"/>
                    </a:cubicBezTo>
                    <a:cubicBezTo>
                      <a:pt x="15075" y="1524"/>
                      <a:pt x="16149" y="3988"/>
                      <a:pt x="14690" y="6344"/>
                    </a:cubicBezTo>
                    <a:cubicBezTo>
                      <a:pt x="14427" y="6487"/>
                      <a:pt x="14184" y="6630"/>
                      <a:pt x="13941" y="6790"/>
                    </a:cubicBezTo>
                    <a:cubicBezTo>
                      <a:pt x="11185" y="8397"/>
                      <a:pt x="8794" y="9807"/>
                      <a:pt x="7821" y="13788"/>
                    </a:cubicBezTo>
                    <a:cubicBezTo>
                      <a:pt x="7315" y="15823"/>
                      <a:pt x="6200" y="18536"/>
                      <a:pt x="3627" y="20179"/>
                    </a:cubicBezTo>
                    <a:cubicBezTo>
                      <a:pt x="4053" y="19286"/>
                      <a:pt x="4883" y="16912"/>
                      <a:pt x="2735" y="14895"/>
                    </a:cubicBezTo>
                    <a:cubicBezTo>
                      <a:pt x="993" y="13288"/>
                      <a:pt x="1601" y="11146"/>
                      <a:pt x="1621" y="11128"/>
                    </a:cubicBezTo>
                    <a:cubicBezTo>
                      <a:pt x="1641" y="11092"/>
                      <a:pt x="1601" y="11039"/>
                      <a:pt x="1540" y="11021"/>
                    </a:cubicBezTo>
                    <a:cubicBezTo>
                      <a:pt x="1479" y="11021"/>
                      <a:pt x="1418" y="11039"/>
                      <a:pt x="1418" y="11092"/>
                    </a:cubicBezTo>
                    <a:cubicBezTo>
                      <a:pt x="1398" y="11110"/>
                      <a:pt x="750" y="13342"/>
                      <a:pt x="2573" y="15038"/>
                    </a:cubicBezTo>
                    <a:cubicBezTo>
                      <a:pt x="4964" y="17251"/>
                      <a:pt x="3505" y="19982"/>
                      <a:pt x="3262" y="20375"/>
                    </a:cubicBezTo>
                    <a:cubicBezTo>
                      <a:pt x="1601" y="21339"/>
                      <a:pt x="101" y="21393"/>
                      <a:pt x="101" y="21393"/>
                    </a:cubicBezTo>
                    <a:cubicBezTo>
                      <a:pt x="41" y="21393"/>
                      <a:pt x="0" y="21446"/>
                      <a:pt x="0" y="21500"/>
                    </a:cubicBezTo>
                    <a:cubicBezTo>
                      <a:pt x="0" y="21553"/>
                      <a:pt x="41" y="21589"/>
                      <a:pt x="101" y="21589"/>
                    </a:cubicBezTo>
                    <a:cubicBezTo>
                      <a:pt x="182" y="21589"/>
                      <a:pt x="1621" y="21535"/>
                      <a:pt x="3323" y="20571"/>
                    </a:cubicBezTo>
                    <a:cubicBezTo>
                      <a:pt x="3364" y="20571"/>
                      <a:pt x="3404" y="20554"/>
                      <a:pt x="3424" y="20518"/>
                    </a:cubicBezTo>
                    <a:cubicBezTo>
                      <a:pt x="3424" y="20518"/>
                      <a:pt x="3424" y="20518"/>
                      <a:pt x="3445" y="20518"/>
                    </a:cubicBezTo>
                    <a:cubicBezTo>
                      <a:pt x="6281" y="18858"/>
                      <a:pt x="7517" y="15984"/>
                      <a:pt x="8024" y="13842"/>
                    </a:cubicBezTo>
                    <a:cubicBezTo>
                      <a:pt x="8146" y="13377"/>
                      <a:pt x="8267" y="12949"/>
                      <a:pt x="8429" y="12556"/>
                    </a:cubicBezTo>
                    <a:cubicBezTo>
                      <a:pt x="8551" y="12431"/>
                      <a:pt x="10172" y="11039"/>
                      <a:pt x="12583" y="11432"/>
                    </a:cubicBezTo>
                    <a:cubicBezTo>
                      <a:pt x="16291" y="12039"/>
                      <a:pt x="17345" y="9343"/>
                      <a:pt x="17365" y="9307"/>
                    </a:cubicBezTo>
                    <a:cubicBezTo>
                      <a:pt x="17365" y="9254"/>
                      <a:pt x="17345" y="9200"/>
                      <a:pt x="17284" y="9182"/>
                    </a:cubicBezTo>
                    <a:cubicBezTo>
                      <a:pt x="17223" y="9165"/>
                      <a:pt x="17183" y="9200"/>
                      <a:pt x="17142" y="9254"/>
                    </a:cubicBezTo>
                    <a:cubicBezTo>
                      <a:pt x="17142" y="9254"/>
                      <a:pt x="16899" y="9896"/>
                      <a:pt x="16230" y="10468"/>
                    </a:cubicBezTo>
                    <a:cubicBezTo>
                      <a:pt x="15319" y="11235"/>
                      <a:pt x="14123" y="11503"/>
                      <a:pt x="12644" y="11253"/>
                    </a:cubicBezTo>
                    <a:cubicBezTo>
                      <a:pt x="10658" y="10932"/>
                      <a:pt x="9179" y="11735"/>
                      <a:pt x="8571" y="12181"/>
                    </a:cubicBezTo>
                    <a:cubicBezTo>
                      <a:pt x="9726" y="9486"/>
                      <a:pt x="11752" y="8290"/>
                      <a:pt x="14062" y="6933"/>
                    </a:cubicBezTo>
                    <a:cubicBezTo>
                      <a:pt x="14305" y="6808"/>
                      <a:pt x="14569" y="6648"/>
                      <a:pt x="14812" y="6487"/>
                    </a:cubicBezTo>
                    <a:cubicBezTo>
                      <a:pt x="14832" y="6487"/>
                      <a:pt x="14832" y="6487"/>
                      <a:pt x="14853" y="6487"/>
                    </a:cubicBezTo>
                    <a:cubicBezTo>
                      <a:pt x="17081" y="5148"/>
                      <a:pt x="19493" y="3506"/>
                      <a:pt x="21580" y="132"/>
                    </a:cubicBezTo>
                    <a:cubicBezTo>
                      <a:pt x="21600" y="96"/>
                      <a:pt x="21580" y="25"/>
                      <a:pt x="21519" y="7"/>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0" name="Freeform 76"/>
              <p:cNvSpPr/>
              <p:nvPr/>
            </p:nvSpPr>
            <p:spPr>
              <a:xfrm>
                <a:off x="4268994" y="3125857"/>
                <a:ext cx="2088330" cy="897714"/>
              </a:xfrm>
              <a:custGeom>
                <a:avLst/>
                <a:gdLst/>
                <a:ahLst/>
                <a:cxnLst>
                  <a:cxn ang="0">
                    <a:pos x="wd2" y="hd2"/>
                  </a:cxn>
                  <a:cxn ang="5400000">
                    <a:pos x="wd2" y="hd2"/>
                  </a:cxn>
                  <a:cxn ang="10800000">
                    <a:pos x="wd2" y="hd2"/>
                  </a:cxn>
                  <a:cxn ang="16200000">
                    <a:pos x="wd2" y="hd2"/>
                  </a:cxn>
                </a:cxnLst>
                <a:rect l="0" t="0" r="r" b="b"/>
                <a:pathLst>
                  <a:path w="19280" h="21414" fill="norm" stroke="1" extrusionOk="0">
                    <a:moveTo>
                      <a:pt x="19280" y="2962"/>
                    </a:moveTo>
                    <a:cubicBezTo>
                      <a:pt x="19280" y="1427"/>
                      <a:pt x="17891" y="-186"/>
                      <a:pt x="15727" y="18"/>
                    </a:cubicBezTo>
                    <a:cubicBezTo>
                      <a:pt x="13730" y="221"/>
                      <a:pt x="12149" y="4137"/>
                      <a:pt x="11375" y="4654"/>
                    </a:cubicBezTo>
                    <a:cubicBezTo>
                      <a:pt x="10105" y="5516"/>
                      <a:pt x="7406" y="5296"/>
                      <a:pt x="5250" y="5672"/>
                    </a:cubicBezTo>
                    <a:cubicBezTo>
                      <a:pt x="-491" y="6628"/>
                      <a:pt x="-2320" y="21414"/>
                      <a:pt x="3837" y="21414"/>
                    </a:cubicBezTo>
                    <a:cubicBezTo>
                      <a:pt x="6943" y="21414"/>
                      <a:pt x="7111" y="16950"/>
                      <a:pt x="8308" y="17435"/>
                    </a:cubicBezTo>
                    <a:cubicBezTo>
                      <a:pt x="13451" y="19487"/>
                      <a:pt x="14153" y="11217"/>
                      <a:pt x="15080" y="8821"/>
                    </a:cubicBezTo>
                    <a:cubicBezTo>
                      <a:pt x="16980" y="3934"/>
                      <a:pt x="19280" y="4388"/>
                      <a:pt x="19280" y="2962"/>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1" name="Freeform 77"/>
              <p:cNvSpPr/>
              <p:nvPr/>
            </p:nvSpPr>
            <p:spPr>
              <a:xfrm>
                <a:off x="4520873" y="3188022"/>
                <a:ext cx="1576607" cy="641576"/>
              </a:xfrm>
              <a:custGeom>
                <a:avLst/>
                <a:gdLst/>
                <a:ahLst/>
                <a:cxnLst>
                  <a:cxn ang="0">
                    <a:pos x="wd2" y="hd2"/>
                  </a:cxn>
                  <a:cxn ang="5400000">
                    <a:pos x="wd2" y="hd2"/>
                  </a:cxn>
                  <a:cxn ang="10800000">
                    <a:pos x="wd2" y="hd2"/>
                  </a:cxn>
                  <a:cxn ang="16200000">
                    <a:pos x="wd2" y="hd2"/>
                  </a:cxn>
                </a:cxnLst>
                <a:rect l="0" t="0" r="r" b="b"/>
                <a:pathLst>
                  <a:path w="21591" h="21584" fill="norm" stroke="1" extrusionOk="0">
                    <a:moveTo>
                      <a:pt x="21588" y="1685"/>
                    </a:moveTo>
                    <a:cubicBezTo>
                      <a:pt x="21576" y="1618"/>
                      <a:pt x="21553" y="1574"/>
                      <a:pt x="21517" y="1574"/>
                    </a:cubicBezTo>
                    <a:cubicBezTo>
                      <a:pt x="19657" y="2303"/>
                      <a:pt x="18211" y="3451"/>
                      <a:pt x="17074" y="4755"/>
                    </a:cubicBezTo>
                    <a:cubicBezTo>
                      <a:pt x="18235" y="2126"/>
                      <a:pt x="18093" y="183"/>
                      <a:pt x="18081" y="94"/>
                    </a:cubicBezTo>
                    <a:cubicBezTo>
                      <a:pt x="18081" y="28"/>
                      <a:pt x="18045" y="-16"/>
                      <a:pt x="18010" y="6"/>
                    </a:cubicBezTo>
                    <a:cubicBezTo>
                      <a:pt x="17974" y="6"/>
                      <a:pt x="17951" y="72"/>
                      <a:pt x="17962" y="117"/>
                    </a:cubicBezTo>
                    <a:cubicBezTo>
                      <a:pt x="17962" y="139"/>
                      <a:pt x="18117" y="2369"/>
                      <a:pt x="16695" y="5196"/>
                    </a:cubicBezTo>
                    <a:lnTo>
                      <a:pt x="16695" y="5218"/>
                    </a:lnTo>
                    <a:cubicBezTo>
                      <a:pt x="15368" y="6897"/>
                      <a:pt x="14526" y="8774"/>
                      <a:pt x="13981" y="10386"/>
                    </a:cubicBezTo>
                    <a:cubicBezTo>
                      <a:pt x="13010" y="13302"/>
                      <a:pt x="11671" y="13390"/>
                      <a:pt x="10261" y="13501"/>
                    </a:cubicBezTo>
                    <a:cubicBezTo>
                      <a:pt x="9076" y="13589"/>
                      <a:pt x="7844" y="13677"/>
                      <a:pt x="6801" y="15488"/>
                    </a:cubicBezTo>
                    <a:cubicBezTo>
                      <a:pt x="6292" y="16350"/>
                      <a:pt x="5794" y="17078"/>
                      <a:pt x="5308" y="17697"/>
                    </a:cubicBezTo>
                    <a:cubicBezTo>
                      <a:pt x="5699" y="16615"/>
                      <a:pt x="5984" y="14936"/>
                      <a:pt x="6161" y="12728"/>
                    </a:cubicBezTo>
                    <a:cubicBezTo>
                      <a:pt x="6327" y="10828"/>
                      <a:pt x="6351" y="9216"/>
                      <a:pt x="6351" y="9194"/>
                    </a:cubicBezTo>
                    <a:cubicBezTo>
                      <a:pt x="6351" y="9128"/>
                      <a:pt x="6315" y="9083"/>
                      <a:pt x="6280" y="9083"/>
                    </a:cubicBezTo>
                    <a:cubicBezTo>
                      <a:pt x="6244" y="9083"/>
                      <a:pt x="6221" y="9128"/>
                      <a:pt x="6221" y="9194"/>
                    </a:cubicBezTo>
                    <a:cubicBezTo>
                      <a:pt x="6221" y="9260"/>
                      <a:pt x="6138" y="15577"/>
                      <a:pt x="5024" y="18028"/>
                    </a:cubicBezTo>
                    <a:cubicBezTo>
                      <a:pt x="5012" y="18050"/>
                      <a:pt x="5012" y="18050"/>
                      <a:pt x="5012" y="18094"/>
                    </a:cubicBezTo>
                    <a:cubicBezTo>
                      <a:pt x="2263" y="21451"/>
                      <a:pt x="107" y="21363"/>
                      <a:pt x="71" y="21363"/>
                    </a:cubicBezTo>
                    <a:cubicBezTo>
                      <a:pt x="47" y="21363"/>
                      <a:pt x="0" y="21385"/>
                      <a:pt x="0" y="21474"/>
                    </a:cubicBezTo>
                    <a:cubicBezTo>
                      <a:pt x="0" y="21540"/>
                      <a:pt x="36" y="21584"/>
                      <a:pt x="71" y="21584"/>
                    </a:cubicBezTo>
                    <a:cubicBezTo>
                      <a:pt x="71" y="21584"/>
                      <a:pt x="83" y="21584"/>
                      <a:pt x="107" y="21584"/>
                    </a:cubicBezTo>
                    <a:cubicBezTo>
                      <a:pt x="462" y="21584"/>
                      <a:pt x="3495" y="21407"/>
                      <a:pt x="6884" y="15643"/>
                    </a:cubicBezTo>
                    <a:cubicBezTo>
                      <a:pt x="7133" y="15223"/>
                      <a:pt x="7394" y="14892"/>
                      <a:pt x="7666" y="14649"/>
                    </a:cubicBezTo>
                    <a:cubicBezTo>
                      <a:pt x="7749" y="14627"/>
                      <a:pt x="10332" y="14362"/>
                      <a:pt x="11872" y="18934"/>
                    </a:cubicBezTo>
                    <a:cubicBezTo>
                      <a:pt x="11884" y="18956"/>
                      <a:pt x="11908" y="19000"/>
                      <a:pt x="11932" y="19000"/>
                    </a:cubicBezTo>
                    <a:cubicBezTo>
                      <a:pt x="11943" y="19000"/>
                      <a:pt x="11955" y="18978"/>
                      <a:pt x="11967" y="18956"/>
                    </a:cubicBezTo>
                    <a:cubicBezTo>
                      <a:pt x="11991" y="18934"/>
                      <a:pt x="12003" y="18867"/>
                      <a:pt x="11979" y="18823"/>
                    </a:cubicBezTo>
                    <a:cubicBezTo>
                      <a:pt x="10687" y="15002"/>
                      <a:pt x="8685" y="14472"/>
                      <a:pt x="7939" y="14406"/>
                    </a:cubicBezTo>
                    <a:cubicBezTo>
                      <a:pt x="8685" y="13854"/>
                      <a:pt x="9491" y="13788"/>
                      <a:pt x="10261" y="13744"/>
                    </a:cubicBezTo>
                    <a:cubicBezTo>
                      <a:pt x="11292" y="13655"/>
                      <a:pt x="12358" y="13567"/>
                      <a:pt x="13235" y="12286"/>
                    </a:cubicBezTo>
                    <a:cubicBezTo>
                      <a:pt x="13294" y="12286"/>
                      <a:pt x="15060" y="11579"/>
                      <a:pt x="16304" y="13854"/>
                    </a:cubicBezTo>
                    <a:cubicBezTo>
                      <a:pt x="16316" y="13876"/>
                      <a:pt x="16327" y="13876"/>
                      <a:pt x="16351" y="13876"/>
                    </a:cubicBezTo>
                    <a:cubicBezTo>
                      <a:pt x="16363" y="13876"/>
                      <a:pt x="16375" y="13876"/>
                      <a:pt x="16387" y="13854"/>
                    </a:cubicBezTo>
                    <a:cubicBezTo>
                      <a:pt x="16410" y="13810"/>
                      <a:pt x="16410" y="13744"/>
                      <a:pt x="16387" y="13677"/>
                    </a:cubicBezTo>
                    <a:cubicBezTo>
                      <a:pt x="15344" y="11800"/>
                      <a:pt x="13958" y="11888"/>
                      <a:pt x="13424" y="11999"/>
                    </a:cubicBezTo>
                    <a:cubicBezTo>
                      <a:pt x="13661" y="11623"/>
                      <a:pt x="13887" y="11115"/>
                      <a:pt x="14088" y="10519"/>
                    </a:cubicBezTo>
                    <a:cubicBezTo>
                      <a:pt x="15095" y="7471"/>
                      <a:pt x="17216" y="3496"/>
                      <a:pt x="21541" y="1817"/>
                    </a:cubicBezTo>
                    <a:cubicBezTo>
                      <a:pt x="21576" y="1795"/>
                      <a:pt x="21600" y="1751"/>
                      <a:pt x="21588" y="1685"/>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2" name="Freeform 78"/>
              <p:cNvSpPr/>
              <p:nvPr/>
            </p:nvSpPr>
            <p:spPr>
              <a:xfrm>
                <a:off x="1588429" y="2374341"/>
                <a:ext cx="896045" cy="1148681"/>
              </a:xfrm>
              <a:custGeom>
                <a:avLst/>
                <a:gdLst/>
                <a:ahLst/>
                <a:cxnLst>
                  <a:cxn ang="0">
                    <a:pos x="wd2" y="hd2"/>
                  </a:cxn>
                  <a:cxn ang="5400000">
                    <a:pos x="wd2" y="hd2"/>
                  </a:cxn>
                  <a:cxn ang="10800000">
                    <a:pos x="wd2" y="hd2"/>
                  </a:cxn>
                  <a:cxn ang="16200000">
                    <a:pos x="wd2" y="hd2"/>
                  </a:cxn>
                </a:cxnLst>
                <a:rect l="0" t="0" r="r" b="b"/>
                <a:pathLst>
                  <a:path w="20328" h="21068" fill="norm" stroke="1" extrusionOk="0">
                    <a:moveTo>
                      <a:pt x="2038" y="5331"/>
                    </a:moveTo>
                    <a:cubicBezTo>
                      <a:pt x="1372" y="2201"/>
                      <a:pt x="-1272" y="852"/>
                      <a:pt x="745" y="190"/>
                    </a:cubicBezTo>
                    <a:cubicBezTo>
                      <a:pt x="2762" y="-484"/>
                      <a:pt x="6620" y="660"/>
                      <a:pt x="8774" y="3224"/>
                    </a:cubicBezTo>
                    <a:cubicBezTo>
                      <a:pt x="8813" y="3273"/>
                      <a:pt x="8852" y="3309"/>
                      <a:pt x="8892" y="3357"/>
                    </a:cubicBezTo>
                    <a:cubicBezTo>
                      <a:pt x="9636" y="4272"/>
                      <a:pt x="10811" y="5006"/>
                      <a:pt x="12221" y="5548"/>
                    </a:cubicBezTo>
                    <a:cubicBezTo>
                      <a:pt x="14277" y="6355"/>
                      <a:pt x="15648" y="7763"/>
                      <a:pt x="15648" y="9377"/>
                    </a:cubicBezTo>
                    <a:cubicBezTo>
                      <a:pt x="15648" y="9413"/>
                      <a:pt x="15648" y="9449"/>
                      <a:pt x="15648" y="9485"/>
                    </a:cubicBezTo>
                    <a:cubicBezTo>
                      <a:pt x="15609" y="10424"/>
                      <a:pt x="16294" y="11315"/>
                      <a:pt x="17449" y="11941"/>
                    </a:cubicBezTo>
                    <a:cubicBezTo>
                      <a:pt x="19212" y="12893"/>
                      <a:pt x="20328" y="14301"/>
                      <a:pt x="20328" y="15867"/>
                    </a:cubicBezTo>
                    <a:cubicBezTo>
                      <a:pt x="20308" y="18756"/>
                      <a:pt x="16392" y="21116"/>
                      <a:pt x="11692" y="21068"/>
                    </a:cubicBezTo>
                    <a:cubicBezTo>
                      <a:pt x="7070" y="21020"/>
                      <a:pt x="3350" y="18696"/>
                      <a:pt x="3350" y="15854"/>
                    </a:cubicBezTo>
                    <a:cubicBezTo>
                      <a:pt x="3350" y="15734"/>
                      <a:pt x="3350" y="15614"/>
                      <a:pt x="3369" y="15493"/>
                    </a:cubicBezTo>
                    <a:cubicBezTo>
                      <a:pt x="3506" y="14133"/>
                      <a:pt x="2978" y="12784"/>
                      <a:pt x="1900" y="11592"/>
                    </a:cubicBezTo>
                    <a:cubicBezTo>
                      <a:pt x="1313" y="10942"/>
                      <a:pt x="960" y="10184"/>
                      <a:pt x="960" y="9377"/>
                    </a:cubicBezTo>
                    <a:cubicBezTo>
                      <a:pt x="960" y="8739"/>
                      <a:pt x="1176" y="8149"/>
                      <a:pt x="1548" y="7607"/>
                    </a:cubicBezTo>
                    <a:cubicBezTo>
                      <a:pt x="2018" y="6921"/>
                      <a:pt x="2214" y="6174"/>
                      <a:pt x="2057" y="5440"/>
                    </a:cubicBezTo>
                    <a:cubicBezTo>
                      <a:pt x="2057" y="5404"/>
                      <a:pt x="2038" y="5368"/>
                      <a:pt x="2038" y="5331"/>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3" name="Freeform 79"/>
              <p:cNvSpPr/>
              <p:nvPr/>
            </p:nvSpPr>
            <p:spPr>
              <a:xfrm>
                <a:off x="1723488" y="2478626"/>
                <a:ext cx="535649" cy="881961"/>
              </a:xfrm>
              <a:custGeom>
                <a:avLst/>
                <a:gdLst/>
                <a:ahLst/>
                <a:cxnLst>
                  <a:cxn ang="0">
                    <a:pos x="wd2" y="hd2"/>
                  </a:cxn>
                  <a:cxn ang="5400000">
                    <a:pos x="wd2" y="hd2"/>
                  </a:cxn>
                  <a:cxn ang="10800000">
                    <a:pos x="wd2" y="hd2"/>
                  </a:cxn>
                  <a:cxn ang="16200000">
                    <a:pos x="wd2" y="hd2"/>
                  </a:cxn>
                </a:cxnLst>
                <a:rect l="0" t="0" r="r" b="b"/>
                <a:pathLst>
                  <a:path w="21561" h="21590" fill="norm" stroke="1" extrusionOk="0">
                    <a:moveTo>
                      <a:pt x="14" y="38"/>
                    </a:moveTo>
                    <a:cubicBezTo>
                      <a:pt x="84" y="6"/>
                      <a:pt x="188" y="-10"/>
                      <a:pt x="293" y="6"/>
                    </a:cubicBezTo>
                    <a:cubicBezTo>
                      <a:pt x="398" y="38"/>
                      <a:pt x="10692" y="3007"/>
                      <a:pt x="10866" y="9956"/>
                    </a:cubicBezTo>
                    <a:cubicBezTo>
                      <a:pt x="10866" y="10036"/>
                      <a:pt x="10901" y="10132"/>
                      <a:pt x="10901" y="10228"/>
                    </a:cubicBezTo>
                    <a:cubicBezTo>
                      <a:pt x="11948" y="7709"/>
                      <a:pt x="16624" y="7147"/>
                      <a:pt x="16659" y="7147"/>
                    </a:cubicBezTo>
                    <a:cubicBezTo>
                      <a:pt x="16763" y="7131"/>
                      <a:pt x="16868" y="7163"/>
                      <a:pt x="16903" y="7211"/>
                    </a:cubicBezTo>
                    <a:cubicBezTo>
                      <a:pt x="16903" y="7260"/>
                      <a:pt x="16833" y="7292"/>
                      <a:pt x="16763" y="7308"/>
                    </a:cubicBezTo>
                    <a:cubicBezTo>
                      <a:pt x="16729" y="7308"/>
                      <a:pt x="15298" y="7484"/>
                      <a:pt x="13902" y="8046"/>
                    </a:cubicBezTo>
                    <a:cubicBezTo>
                      <a:pt x="12611" y="8559"/>
                      <a:pt x="11076" y="9554"/>
                      <a:pt x="11076" y="11271"/>
                    </a:cubicBezTo>
                    <a:cubicBezTo>
                      <a:pt x="11076" y="11287"/>
                      <a:pt x="11076" y="11287"/>
                      <a:pt x="11041" y="11304"/>
                    </a:cubicBezTo>
                    <a:cubicBezTo>
                      <a:pt x="11320" y="12635"/>
                      <a:pt x="12018" y="13871"/>
                      <a:pt x="12855" y="14978"/>
                    </a:cubicBezTo>
                    <a:cubicBezTo>
                      <a:pt x="15891" y="18958"/>
                      <a:pt x="21439" y="21413"/>
                      <a:pt x="21509" y="21446"/>
                    </a:cubicBezTo>
                    <a:cubicBezTo>
                      <a:pt x="21579" y="21478"/>
                      <a:pt x="21579" y="21526"/>
                      <a:pt x="21509" y="21558"/>
                    </a:cubicBezTo>
                    <a:cubicBezTo>
                      <a:pt x="21474" y="21574"/>
                      <a:pt x="21405" y="21590"/>
                      <a:pt x="21370" y="21590"/>
                    </a:cubicBezTo>
                    <a:cubicBezTo>
                      <a:pt x="21335" y="21590"/>
                      <a:pt x="21300" y="21574"/>
                      <a:pt x="21230" y="21574"/>
                    </a:cubicBezTo>
                    <a:cubicBezTo>
                      <a:pt x="21160" y="21526"/>
                      <a:pt x="15612" y="19054"/>
                      <a:pt x="12506" y="15043"/>
                    </a:cubicBezTo>
                    <a:cubicBezTo>
                      <a:pt x="12332" y="14866"/>
                      <a:pt x="7761" y="10790"/>
                      <a:pt x="398" y="11223"/>
                    </a:cubicBezTo>
                    <a:cubicBezTo>
                      <a:pt x="293" y="11239"/>
                      <a:pt x="188" y="11207"/>
                      <a:pt x="188" y="11159"/>
                    </a:cubicBezTo>
                    <a:cubicBezTo>
                      <a:pt x="188" y="11111"/>
                      <a:pt x="258" y="11079"/>
                      <a:pt x="328" y="11063"/>
                    </a:cubicBezTo>
                    <a:cubicBezTo>
                      <a:pt x="6190" y="10726"/>
                      <a:pt x="10273" y="13069"/>
                      <a:pt x="11983" y="14272"/>
                    </a:cubicBezTo>
                    <a:cubicBezTo>
                      <a:pt x="11111" y="12972"/>
                      <a:pt x="10552" y="11528"/>
                      <a:pt x="10517" y="9956"/>
                    </a:cubicBezTo>
                    <a:cubicBezTo>
                      <a:pt x="10343" y="3103"/>
                      <a:pt x="188" y="183"/>
                      <a:pt x="84" y="150"/>
                    </a:cubicBezTo>
                    <a:cubicBezTo>
                      <a:pt x="14" y="134"/>
                      <a:pt x="-21" y="70"/>
                      <a:pt x="14" y="38"/>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4" name="Freeform 80"/>
              <p:cNvSpPr/>
              <p:nvPr/>
            </p:nvSpPr>
            <p:spPr>
              <a:xfrm>
                <a:off x="911629" y="2703920"/>
                <a:ext cx="1463285" cy="1136290"/>
              </a:xfrm>
              <a:custGeom>
                <a:avLst/>
                <a:gdLst/>
                <a:ahLst/>
                <a:cxnLst>
                  <a:cxn ang="0">
                    <a:pos x="wd2" y="hd2"/>
                  </a:cxn>
                  <a:cxn ang="5400000">
                    <a:pos x="wd2" y="hd2"/>
                  </a:cxn>
                  <a:cxn ang="10800000">
                    <a:pos x="wd2" y="hd2"/>
                  </a:cxn>
                  <a:cxn ang="16200000">
                    <a:pos x="wd2" y="hd2"/>
                  </a:cxn>
                </a:cxnLst>
                <a:rect l="0" t="0" r="r" b="b"/>
                <a:pathLst>
                  <a:path w="20536" h="20196" fill="norm" stroke="1" extrusionOk="0">
                    <a:moveTo>
                      <a:pt x="6" y="2170"/>
                    </a:moveTo>
                    <a:cubicBezTo>
                      <a:pt x="-115" y="908"/>
                      <a:pt x="1596" y="-564"/>
                      <a:pt x="4751" y="219"/>
                    </a:cubicBezTo>
                    <a:cubicBezTo>
                      <a:pt x="7032" y="779"/>
                      <a:pt x="8561" y="4156"/>
                      <a:pt x="10588" y="5207"/>
                    </a:cubicBezTo>
                    <a:cubicBezTo>
                      <a:pt x="15660" y="7835"/>
                      <a:pt x="17032" y="7543"/>
                      <a:pt x="18767" y="9412"/>
                    </a:cubicBezTo>
                    <a:cubicBezTo>
                      <a:pt x="21485" y="12333"/>
                      <a:pt x="20878" y="16538"/>
                      <a:pt x="18257" y="18781"/>
                    </a:cubicBezTo>
                    <a:cubicBezTo>
                      <a:pt x="15660" y="21036"/>
                      <a:pt x="10479" y="21013"/>
                      <a:pt x="6778" y="15604"/>
                    </a:cubicBezTo>
                    <a:cubicBezTo>
                      <a:pt x="4266" y="11947"/>
                      <a:pt x="5431" y="10183"/>
                      <a:pt x="5006" y="8665"/>
                    </a:cubicBezTo>
                    <a:cubicBezTo>
                      <a:pt x="4108" y="5464"/>
                      <a:pt x="370" y="5826"/>
                      <a:pt x="6" y="2170"/>
                    </a:cubicBez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5" name="Freeform 81"/>
              <p:cNvSpPr/>
              <p:nvPr/>
            </p:nvSpPr>
            <p:spPr>
              <a:xfrm>
                <a:off x="1155537" y="2840531"/>
                <a:ext cx="921067" cy="795091"/>
              </a:xfrm>
              <a:custGeom>
                <a:avLst/>
                <a:gdLst/>
                <a:ahLst/>
                <a:cxnLst>
                  <a:cxn ang="0">
                    <a:pos x="wd2" y="hd2"/>
                  </a:cxn>
                  <a:cxn ang="5400000">
                    <a:pos x="wd2" y="hd2"/>
                  </a:cxn>
                  <a:cxn ang="10800000">
                    <a:pos x="wd2" y="hd2"/>
                  </a:cxn>
                  <a:cxn ang="16200000">
                    <a:pos x="wd2" y="hd2"/>
                  </a:cxn>
                </a:cxnLst>
                <a:rect l="0" t="0" r="r" b="b"/>
                <a:pathLst>
                  <a:path w="21587" h="21589" fill="norm" stroke="1" extrusionOk="0">
                    <a:moveTo>
                      <a:pt x="68" y="7"/>
                    </a:moveTo>
                    <a:cubicBezTo>
                      <a:pt x="109" y="-11"/>
                      <a:pt x="169" y="7"/>
                      <a:pt x="210" y="60"/>
                    </a:cubicBezTo>
                    <a:cubicBezTo>
                      <a:pt x="2155" y="3202"/>
                      <a:pt x="4404" y="4845"/>
                      <a:pt x="6532" y="6130"/>
                    </a:cubicBezTo>
                    <a:cubicBezTo>
                      <a:pt x="5296" y="3791"/>
                      <a:pt x="6309" y="1471"/>
                      <a:pt x="6329" y="1435"/>
                    </a:cubicBezTo>
                    <a:cubicBezTo>
                      <a:pt x="6349" y="1381"/>
                      <a:pt x="6410" y="1364"/>
                      <a:pt x="6451" y="1381"/>
                    </a:cubicBezTo>
                    <a:cubicBezTo>
                      <a:pt x="6512" y="1399"/>
                      <a:pt x="6552" y="1471"/>
                      <a:pt x="6512" y="1506"/>
                    </a:cubicBezTo>
                    <a:cubicBezTo>
                      <a:pt x="6512" y="1524"/>
                      <a:pt x="5438" y="3988"/>
                      <a:pt x="6897" y="6344"/>
                    </a:cubicBezTo>
                    <a:cubicBezTo>
                      <a:pt x="7160" y="6487"/>
                      <a:pt x="7403" y="6630"/>
                      <a:pt x="7646" y="6790"/>
                    </a:cubicBezTo>
                    <a:cubicBezTo>
                      <a:pt x="10402" y="8397"/>
                      <a:pt x="12793" y="9807"/>
                      <a:pt x="13766" y="13788"/>
                    </a:cubicBezTo>
                    <a:cubicBezTo>
                      <a:pt x="14252" y="15823"/>
                      <a:pt x="15387" y="18536"/>
                      <a:pt x="17960" y="20179"/>
                    </a:cubicBezTo>
                    <a:cubicBezTo>
                      <a:pt x="17534" y="19286"/>
                      <a:pt x="16704" y="16912"/>
                      <a:pt x="18852" y="14895"/>
                    </a:cubicBezTo>
                    <a:cubicBezTo>
                      <a:pt x="20574" y="13288"/>
                      <a:pt x="19966" y="11146"/>
                      <a:pt x="19966" y="11128"/>
                    </a:cubicBezTo>
                    <a:cubicBezTo>
                      <a:pt x="19946" y="11092"/>
                      <a:pt x="19986" y="11039"/>
                      <a:pt x="20047" y="11021"/>
                    </a:cubicBezTo>
                    <a:cubicBezTo>
                      <a:pt x="20088" y="11021"/>
                      <a:pt x="20169" y="11039"/>
                      <a:pt x="20169" y="11092"/>
                    </a:cubicBezTo>
                    <a:cubicBezTo>
                      <a:pt x="20189" y="11110"/>
                      <a:pt x="20837" y="13342"/>
                      <a:pt x="19014" y="15038"/>
                    </a:cubicBezTo>
                    <a:cubicBezTo>
                      <a:pt x="16623" y="17251"/>
                      <a:pt x="18082" y="19982"/>
                      <a:pt x="18325" y="20375"/>
                    </a:cubicBezTo>
                    <a:cubicBezTo>
                      <a:pt x="19986" y="21339"/>
                      <a:pt x="21465" y="21393"/>
                      <a:pt x="21486" y="21393"/>
                    </a:cubicBezTo>
                    <a:cubicBezTo>
                      <a:pt x="21546" y="21393"/>
                      <a:pt x="21587" y="21446"/>
                      <a:pt x="21587" y="21500"/>
                    </a:cubicBezTo>
                    <a:cubicBezTo>
                      <a:pt x="21587" y="21553"/>
                      <a:pt x="21546" y="21589"/>
                      <a:pt x="21486" y="21589"/>
                    </a:cubicBezTo>
                    <a:lnTo>
                      <a:pt x="21465" y="21589"/>
                    </a:lnTo>
                    <a:cubicBezTo>
                      <a:pt x="21405" y="21589"/>
                      <a:pt x="19966" y="21535"/>
                      <a:pt x="18244" y="20571"/>
                    </a:cubicBezTo>
                    <a:cubicBezTo>
                      <a:pt x="18223" y="20571"/>
                      <a:pt x="18183" y="20554"/>
                      <a:pt x="18142" y="20518"/>
                    </a:cubicBezTo>
                    <a:cubicBezTo>
                      <a:pt x="15306" y="18858"/>
                      <a:pt x="14070" y="15984"/>
                      <a:pt x="13563" y="13842"/>
                    </a:cubicBezTo>
                    <a:cubicBezTo>
                      <a:pt x="13441" y="13377"/>
                      <a:pt x="13300" y="12949"/>
                      <a:pt x="13158" y="12556"/>
                    </a:cubicBezTo>
                    <a:cubicBezTo>
                      <a:pt x="13036" y="12431"/>
                      <a:pt x="11415" y="11039"/>
                      <a:pt x="9004" y="11432"/>
                    </a:cubicBezTo>
                    <a:cubicBezTo>
                      <a:pt x="5296" y="12039"/>
                      <a:pt x="4242" y="9343"/>
                      <a:pt x="4242" y="9307"/>
                    </a:cubicBezTo>
                    <a:cubicBezTo>
                      <a:pt x="4222" y="9254"/>
                      <a:pt x="4242" y="9200"/>
                      <a:pt x="4303" y="9182"/>
                    </a:cubicBezTo>
                    <a:cubicBezTo>
                      <a:pt x="4364" y="9165"/>
                      <a:pt x="4425" y="9200"/>
                      <a:pt x="4445" y="9254"/>
                    </a:cubicBezTo>
                    <a:cubicBezTo>
                      <a:pt x="4445" y="9254"/>
                      <a:pt x="4688" y="9896"/>
                      <a:pt x="5357" y="10468"/>
                    </a:cubicBezTo>
                    <a:cubicBezTo>
                      <a:pt x="6268" y="11235"/>
                      <a:pt x="7464" y="11503"/>
                      <a:pt x="8963" y="11253"/>
                    </a:cubicBezTo>
                    <a:cubicBezTo>
                      <a:pt x="10929" y="10932"/>
                      <a:pt x="12408" y="11735"/>
                      <a:pt x="13016" y="12181"/>
                    </a:cubicBezTo>
                    <a:cubicBezTo>
                      <a:pt x="11861" y="9486"/>
                      <a:pt x="9835" y="8290"/>
                      <a:pt x="7525" y="6933"/>
                    </a:cubicBezTo>
                    <a:cubicBezTo>
                      <a:pt x="7282" y="6808"/>
                      <a:pt x="7018" y="6648"/>
                      <a:pt x="6775" y="6487"/>
                    </a:cubicBezTo>
                    <a:cubicBezTo>
                      <a:pt x="6755" y="6487"/>
                      <a:pt x="6755" y="6487"/>
                      <a:pt x="6755" y="6487"/>
                    </a:cubicBezTo>
                    <a:cubicBezTo>
                      <a:pt x="4526" y="5148"/>
                      <a:pt x="2094" y="3506"/>
                      <a:pt x="7" y="132"/>
                    </a:cubicBezTo>
                    <a:cubicBezTo>
                      <a:pt x="-13" y="96"/>
                      <a:pt x="7" y="25"/>
                      <a:pt x="68" y="7"/>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6" name="Freeform 82"/>
              <p:cNvSpPr/>
              <p:nvPr/>
            </p:nvSpPr>
            <p:spPr>
              <a:xfrm>
                <a:off x="476485" y="3125857"/>
                <a:ext cx="2085268" cy="897714"/>
              </a:xfrm>
              <a:custGeom>
                <a:avLst/>
                <a:gdLst/>
                <a:ahLst/>
                <a:cxnLst>
                  <a:cxn ang="0">
                    <a:pos x="wd2" y="hd2"/>
                  </a:cxn>
                  <a:cxn ang="5400000">
                    <a:pos x="wd2" y="hd2"/>
                  </a:cxn>
                  <a:cxn ang="10800000">
                    <a:pos x="wd2" y="hd2"/>
                  </a:cxn>
                  <a:cxn ang="16200000">
                    <a:pos x="wd2" y="hd2"/>
                  </a:cxn>
                </a:cxnLst>
                <a:rect l="0" t="0" r="r" b="b"/>
                <a:pathLst>
                  <a:path w="19283" h="21414" fill="norm" stroke="1" extrusionOk="0">
                    <a:moveTo>
                      <a:pt x="0" y="2962"/>
                    </a:moveTo>
                    <a:cubicBezTo>
                      <a:pt x="0" y="1427"/>
                      <a:pt x="1398" y="-186"/>
                      <a:pt x="3555" y="18"/>
                    </a:cubicBezTo>
                    <a:cubicBezTo>
                      <a:pt x="5552" y="221"/>
                      <a:pt x="7141" y="4137"/>
                      <a:pt x="7908" y="4654"/>
                    </a:cubicBezTo>
                    <a:cubicBezTo>
                      <a:pt x="9178" y="5516"/>
                      <a:pt x="11878" y="5296"/>
                      <a:pt x="14027" y="5672"/>
                    </a:cubicBezTo>
                    <a:cubicBezTo>
                      <a:pt x="19779" y="6628"/>
                      <a:pt x="21600" y="21414"/>
                      <a:pt x="15449" y="21414"/>
                    </a:cubicBezTo>
                    <a:cubicBezTo>
                      <a:pt x="12342" y="21414"/>
                      <a:pt x="12174" y="16950"/>
                      <a:pt x="10976" y="17435"/>
                    </a:cubicBezTo>
                    <a:cubicBezTo>
                      <a:pt x="5831" y="19487"/>
                      <a:pt x="5128" y="11217"/>
                      <a:pt x="4202" y="8821"/>
                    </a:cubicBezTo>
                    <a:cubicBezTo>
                      <a:pt x="2301" y="3934"/>
                      <a:pt x="0" y="4388"/>
                      <a:pt x="0" y="2962"/>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7" name="Freeform 83"/>
              <p:cNvSpPr/>
              <p:nvPr/>
            </p:nvSpPr>
            <p:spPr>
              <a:xfrm>
                <a:off x="735692" y="3188022"/>
                <a:ext cx="1573436" cy="641576"/>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0" y="1685"/>
                    </a:moveTo>
                    <a:cubicBezTo>
                      <a:pt x="12" y="1618"/>
                      <a:pt x="36" y="1574"/>
                      <a:pt x="71" y="1574"/>
                    </a:cubicBezTo>
                    <a:cubicBezTo>
                      <a:pt x="1933" y="2303"/>
                      <a:pt x="3381" y="3451"/>
                      <a:pt x="4519" y="4755"/>
                    </a:cubicBezTo>
                    <a:cubicBezTo>
                      <a:pt x="3357" y="2126"/>
                      <a:pt x="3499" y="183"/>
                      <a:pt x="3499" y="94"/>
                    </a:cubicBezTo>
                    <a:cubicBezTo>
                      <a:pt x="3511" y="28"/>
                      <a:pt x="3547" y="-16"/>
                      <a:pt x="3570" y="6"/>
                    </a:cubicBezTo>
                    <a:cubicBezTo>
                      <a:pt x="3618" y="6"/>
                      <a:pt x="3630" y="72"/>
                      <a:pt x="3630" y="117"/>
                    </a:cubicBezTo>
                    <a:cubicBezTo>
                      <a:pt x="3630" y="139"/>
                      <a:pt x="3475" y="2369"/>
                      <a:pt x="4899" y="5196"/>
                    </a:cubicBezTo>
                    <a:lnTo>
                      <a:pt x="4899" y="5218"/>
                    </a:lnTo>
                    <a:cubicBezTo>
                      <a:pt x="6227" y="6897"/>
                      <a:pt x="7081" y="8774"/>
                      <a:pt x="7615" y="10386"/>
                    </a:cubicBezTo>
                    <a:cubicBezTo>
                      <a:pt x="8588" y="13302"/>
                      <a:pt x="9928" y="13390"/>
                      <a:pt x="11340" y="13501"/>
                    </a:cubicBezTo>
                    <a:cubicBezTo>
                      <a:pt x="12526" y="13589"/>
                      <a:pt x="13759" y="13677"/>
                      <a:pt x="14803" y="15488"/>
                    </a:cubicBezTo>
                    <a:cubicBezTo>
                      <a:pt x="15313" y="16350"/>
                      <a:pt x="15812" y="17078"/>
                      <a:pt x="16298" y="17697"/>
                    </a:cubicBezTo>
                    <a:cubicBezTo>
                      <a:pt x="15906" y="16615"/>
                      <a:pt x="15622" y="14936"/>
                      <a:pt x="15432" y="12728"/>
                    </a:cubicBezTo>
                    <a:cubicBezTo>
                      <a:pt x="15278" y="10828"/>
                      <a:pt x="15266" y="9216"/>
                      <a:pt x="15254" y="9194"/>
                    </a:cubicBezTo>
                    <a:cubicBezTo>
                      <a:pt x="15254" y="9128"/>
                      <a:pt x="15278" y="9083"/>
                      <a:pt x="15325" y="9083"/>
                    </a:cubicBezTo>
                    <a:cubicBezTo>
                      <a:pt x="15361" y="9083"/>
                      <a:pt x="15385" y="9128"/>
                      <a:pt x="15385" y="9194"/>
                    </a:cubicBezTo>
                    <a:cubicBezTo>
                      <a:pt x="15385" y="9260"/>
                      <a:pt x="15468" y="15577"/>
                      <a:pt x="16583" y="18028"/>
                    </a:cubicBezTo>
                    <a:cubicBezTo>
                      <a:pt x="16594" y="18050"/>
                      <a:pt x="16594" y="18050"/>
                      <a:pt x="16594" y="18094"/>
                    </a:cubicBezTo>
                    <a:cubicBezTo>
                      <a:pt x="19346" y="21451"/>
                      <a:pt x="21505" y="21363"/>
                      <a:pt x="21541" y="21363"/>
                    </a:cubicBezTo>
                    <a:cubicBezTo>
                      <a:pt x="21564" y="21363"/>
                      <a:pt x="21600" y="21385"/>
                      <a:pt x="21600" y="21474"/>
                    </a:cubicBezTo>
                    <a:cubicBezTo>
                      <a:pt x="21600" y="21540"/>
                      <a:pt x="21576" y="21584"/>
                      <a:pt x="21541" y="21584"/>
                    </a:cubicBezTo>
                    <a:cubicBezTo>
                      <a:pt x="21541" y="21584"/>
                      <a:pt x="21529" y="21584"/>
                      <a:pt x="21505" y="21584"/>
                    </a:cubicBezTo>
                    <a:cubicBezTo>
                      <a:pt x="21161" y="21584"/>
                      <a:pt x="18113" y="21407"/>
                      <a:pt x="14720" y="15643"/>
                    </a:cubicBezTo>
                    <a:cubicBezTo>
                      <a:pt x="14471" y="15223"/>
                      <a:pt x="14210" y="14892"/>
                      <a:pt x="13937" y="14649"/>
                    </a:cubicBezTo>
                    <a:cubicBezTo>
                      <a:pt x="13854" y="14627"/>
                      <a:pt x="11269" y="14362"/>
                      <a:pt x="9727" y="18934"/>
                    </a:cubicBezTo>
                    <a:cubicBezTo>
                      <a:pt x="9715" y="18956"/>
                      <a:pt x="9691" y="19000"/>
                      <a:pt x="9667" y="19000"/>
                    </a:cubicBezTo>
                    <a:cubicBezTo>
                      <a:pt x="9655" y="19000"/>
                      <a:pt x="9643" y="18978"/>
                      <a:pt x="9632" y="18956"/>
                    </a:cubicBezTo>
                    <a:cubicBezTo>
                      <a:pt x="9608" y="18934"/>
                      <a:pt x="9596" y="18867"/>
                      <a:pt x="9620" y="18823"/>
                    </a:cubicBezTo>
                    <a:cubicBezTo>
                      <a:pt x="10913" y="15002"/>
                      <a:pt x="12917" y="14472"/>
                      <a:pt x="13653" y="14406"/>
                    </a:cubicBezTo>
                    <a:cubicBezTo>
                      <a:pt x="12917" y="13854"/>
                      <a:pt x="12111" y="13788"/>
                      <a:pt x="11328" y="13744"/>
                    </a:cubicBezTo>
                    <a:cubicBezTo>
                      <a:pt x="10296" y="13655"/>
                      <a:pt x="9240" y="13567"/>
                      <a:pt x="8362" y="12286"/>
                    </a:cubicBezTo>
                    <a:cubicBezTo>
                      <a:pt x="8303" y="12286"/>
                      <a:pt x="6536" y="11579"/>
                      <a:pt x="5290" y="13854"/>
                    </a:cubicBezTo>
                    <a:cubicBezTo>
                      <a:pt x="5278" y="13876"/>
                      <a:pt x="5255" y="13876"/>
                      <a:pt x="5243" y="13876"/>
                    </a:cubicBezTo>
                    <a:cubicBezTo>
                      <a:pt x="5231" y="13876"/>
                      <a:pt x="5219" y="13876"/>
                      <a:pt x="5195" y="13854"/>
                    </a:cubicBezTo>
                    <a:cubicBezTo>
                      <a:pt x="5184" y="13810"/>
                      <a:pt x="5184" y="13744"/>
                      <a:pt x="5195" y="13677"/>
                    </a:cubicBezTo>
                    <a:cubicBezTo>
                      <a:pt x="6251" y="11800"/>
                      <a:pt x="7651" y="11888"/>
                      <a:pt x="8173" y="11999"/>
                    </a:cubicBezTo>
                    <a:cubicBezTo>
                      <a:pt x="7935" y="11623"/>
                      <a:pt x="7722" y="11115"/>
                      <a:pt x="7508" y="10519"/>
                    </a:cubicBezTo>
                    <a:cubicBezTo>
                      <a:pt x="6500" y="7471"/>
                      <a:pt x="4377" y="3496"/>
                      <a:pt x="47" y="1817"/>
                    </a:cubicBezTo>
                    <a:cubicBezTo>
                      <a:pt x="12" y="1795"/>
                      <a:pt x="0" y="1751"/>
                      <a:pt x="0" y="1685"/>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8" name="Freeform 84"/>
              <p:cNvSpPr/>
              <p:nvPr/>
            </p:nvSpPr>
            <p:spPr>
              <a:xfrm>
                <a:off x="2275684" y="414004"/>
                <a:ext cx="2331997" cy="3615357"/>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9" name="Freeform 85"/>
              <p:cNvSpPr/>
              <p:nvPr/>
            </p:nvSpPr>
            <p:spPr>
              <a:xfrm>
                <a:off x="2359545" y="518228"/>
                <a:ext cx="2160463" cy="3126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66" y="0"/>
                    </a:moveTo>
                    <a:lnTo>
                      <a:pt x="15048" y="14"/>
                    </a:lnTo>
                    <a:cubicBezTo>
                      <a:pt x="14919" y="286"/>
                      <a:pt x="14452" y="472"/>
                      <a:pt x="13925" y="472"/>
                    </a:cubicBezTo>
                    <a:lnTo>
                      <a:pt x="7736" y="472"/>
                    </a:lnTo>
                    <a:cubicBezTo>
                      <a:pt x="7200" y="472"/>
                      <a:pt x="6742" y="286"/>
                      <a:pt x="6604" y="14"/>
                    </a:cubicBezTo>
                    <a:lnTo>
                      <a:pt x="6595" y="0"/>
                    </a:lnTo>
                    <a:lnTo>
                      <a:pt x="0" y="0"/>
                    </a:lnTo>
                    <a:lnTo>
                      <a:pt x="0" y="21600"/>
                    </a:lnTo>
                    <a:lnTo>
                      <a:pt x="21600" y="21600"/>
                    </a:lnTo>
                    <a:lnTo>
                      <a:pt x="21600" y="0"/>
                    </a:lnTo>
                    <a:lnTo>
                      <a:pt x="15066" y="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0" name="Freeform 35"/>
              <p:cNvSpPr/>
              <p:nvPr/>
            </p:nvSpPr>
            <p:spPr>
              <a:xfrm>
                <a:off x="3182908" y="512438"/>
                <a:ext cx="521360" cy="31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48" y="0"/>
                    </a:moveTo>
                    <a:lnTo>
                      <a:pt x="21600" y="0"/>
                    </a:lnTo>
                    <a:lnTo>
                      <a:pt x="21600" y="21600"/>
                    </a:lnTo>
                    <a:lnTo>
                      <a:pt x="3948" y="21600"/>
                    </a:lnTo>
                    <a:close/>
                    <a:moveTo>
                      <a:pt x="869" y="0"/>
                    </a:moveTo>
                    <a:cubicBezTo>
                      <a:pt x="1303" y="0"/>
                      <a:pt x="1701" y="5056"/>
                      <a:pt x="1701" y="10570"/>
                    </a:cubicBezTo>
                    <a:cubicBezTo>
                      <a:pt x="1701" y="16545"/>
                      <a:pt x="1303" y="21600"/>
                      <a:pt x="869" y="21600"/>
                    </a:cubicBezTo>
                    <a:cubicBezTo>
                      <a:pt x="398" y="21600"/>
                      <a:pt x="0" y="16545"/>
                      <a:pt x="0" y="10570"/>
                    </a:cubicBezTo>
                    <a:cubicBezTo>
                      <a:pt x="0" y="5056"/>
                      <a:pt x="398" y="0"/>
                      <a:pt x="869" y="0"/>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1" name="Freeform 36"/>
              <p:cNvSpPr/>
              <p:nvPr/>
            </p:nvSpPr>
            <p:spPr>
              <a:xfrm>
                <a:off x="2523454" y="1667592"/>
                <a:ext cx="1844079" cy="439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09" y="0"/>
                    </a:moveTo>
                    <a:lnTo>
                      <a:pt x="21600" y="0"/>
                    </a:lnTo>
                    <a:lnTo>
                      <a:pt x="21600" y="21600"/>
                    </a:lnTo>
                    <a:lnTo>
                      <a:pt x="11609" y="21600"/>
                    </a:lnTo>
                    <a:close/>
                    <a:moveTo>
                      <a:pt x="0" y="0"/>
                    </a:moveTo>
                    <a:lnTo>
                      <a:pt x="9991" y="0"/>
                    </a:lnTo>
                    <a:lnTo>
                      <a:pt x="9991" y="21600"/>
                    </a:lnTo>
                    <a:lnTo>
                      <a:pt x="0" y="21600"/>
                    </a:lnTo>
                    <a:close/>
                  </a:path>
                </a:pathLst>
              </a:custGeom>
              <a:solidFill>
                <a:schemeClr val="accent1">
                  <a:alpha val="2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2" name="Freeform 37"/>
              <p:cNvSpPr/>
              <p:nvPr/>
            </p:nvSpPr>
            <p:spPr>
              <a:xfrm>
                <a:off x="2523454" y="2240827"/>
                <a:ext cx="1844079" cy="439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09" y="0"/>
                    </a:moveTo>
                    <a:lnTo>
                      <a:pt x="21600" y="0"/>
                    </a:lnTo>
                    <a:lnTo>
                      <a:pt x="21600" y="21600"/>
                    </a:lnTo>
                    <a:lnTo>
                      <a:pt x="11609" y="21600"/>
                    </a:lnTo>
                    <a:close/>
                    <a:moveTo>
                      <a:pt x="0" y="0"/>
                    </a:moveTo>
                    <a:lnTo>
                      <a:pt x="9991" y="0"/>
                    </a:lnTo>
                    <a:lnTo>
                      <a:pt x="9991" y="21600"/>
                    </a:lnTo>
                    <a:lnTo>
                      <a:pt x="0" y="21600"/>
                    </a:lnTo>
                    <a:close/>
                  </a:path>
                </a:pathLst>
              </a:custGeom>
              <a:solidFill>
                <a:schemeClr val="accent1">
                  <a:alpha val="4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3" name="Freeform 38"/>
              <p:cNvSpPr/>
              <p:nvPr/>
            </p:nvSpPr>
            <p:spPr>
              <a:xfrm>
                <a:off x="2523454" y="2814063"/>
                <a:ext cx="1844079" cy="439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09" y="0"/>
                    </a:moveTo>
                    <a:lnTo>
                      <a:pt x="21600" y="0"/>
                    </a:lnTo>
                    <a:lnTo>
                      <a:pt x="21600" y="21600"/>
                    </a:lnTo>
                    <a:lnTo>
                      <a:pt x="11609" y="21600"/>
                    </a:lnTo>
                    <a:close/>
                    <a:moveTo>
                      <a:pt x="0" y="0"/>
                    </a:moveTo>
                    <a:lnTo>
                      <a:pt x="9991" y="0"/>
                    </a:lnTo>
                    <a:lnTo>
                      <a:pt x="9991"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4" name="Freeform 94"/>
              <p:cNvSpPr/>
              <p:nvPr/>
            </p:nvSpPr>
            <p:spPr>
              <a:xfrm>
                <a:off x="2523454" y="518229"/>
                <a:ext cx="1840269" cy="966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5749" y="0"/>
                    </a:lnTo>
                    <a:lnTo>
                      <a:pt x="15728" y="44"/>
                    </a:lnTo>
                    <a:cubicBezTo>
                      <a:pt x="15576" y="926"/>
                      <a:pt x="15029" y="1543"/>
                      <a:pt x="14410" y="1543"/>
                    </a:cubicBezTo>
                    <a:lnTo>
                      <a:pt x="7149" y="1543"/>
                    </a:lnTo>
                    <a:cubicBezTo>
                      <a:pt x="6521" y="1543"/>
                      <a:pt x="5983" y="926"/>
                      <a:pt x="5821" y="44"/>
                    </a:cubicBezTo>
                    <a:lnTo>
                      <a:pt x="5811" y="0"/>
                    </a:lnTo>
                    <a:lnTo>
                      <a:pt x="0" y="0"/>
                    </a:lnTo>
                    <a:lnTo>
                      <a:pt x="0" y="21600"/>
                    </a:lnTo>
                    <a:lnTo>
                      <a:pt x="21600" y="21600"/>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5" name="Freeform 95"/>
              <p:cNvSpPr/>
              <p:nvPr/>
            </p:nvSpPr>
            <p:spPr>
              <a:xfrm>
                <a:off x="3201966" y="3763665"/>
                <a:ext cx="475620" cy="193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40" y="21600"/>
                    </a:moveTo>
                    <a:lnTo>
                      <a:pt x="2199" y="21600"/>
                    </a:lnTo>
                    <a:cubicBezTo>
                      <a:pt x="982" y="21600"/>
                      <a:pt x="0" y="19837"/>
                      <a:pt x="0" y="17633"/>
                    </a:cubicBezTo>
                    <a:lnTo>
                      <a:pt x="0" y="4041"/>
                    </a:lnTo>
                    <a:cubicBezTo>
                      <a:pt x="0" y="1763"/>
                      <a:pt x="982" y="0"/>
                      <a:pt x="2199" y="0"/>
                    </a:cubicBezTo>
                    <a:lnTo>
                      <a:pt x="19440" y="0"/>
                    </a:lnTo>
                    <a:cubicBezTo>
                      <a:pt x="20657" y="0"/>
                      <a:pt x="21600" y="1763"/>
                      <a:pt x="21600" y="4041"/>
                    </a:cubicBezTo>
                    <a:lnTo>
                      <a:pt x="21600" y="17633"/>
                    </a:lnTo>
                    <a:cubicBezTo>
                      <a:pt x="21600" y="19837"/>
                      <a:pt x="20657" y="21600"/>
                      <a:pt x="19440" y="21600"/>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6" name="Freeform 96"/>
              <p:cNvSpPr/>
              <p:nvPr/>
            </p:nvSpPr>
            <p:spPr>
              <a:xfrm>
                <a:off x="667078" y="1650222"/>
                <a:ext cx="98256" cy="74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94"/>
                    </a:moveTo>
                    <a:cubicBezTo>
                      <a:pt x="21600" y="16904"/>
                      <a:pt x="16717" y="21600"/>
                      <a:pt x="10706" y="21600"/>
                    </a:cubicBezTo>
                    <a:cubicBezTo>
                      <a:pt x="4696" y="21600"/>
                      <a:pt x="0" y="16904"/>
                      <a:pt x="0" y="10894"/>
                    </a:cubicBezTo>
                    <a:cubicBezTo>
                      <a:pt x="0" y="4696"/>
                      <a:pt x="4696" y="0"/>
                      <a:pt x="10706" y="0"/>
                    </a:cubicBezTo>
                    <a:cubicBezTo>
                      <a:pt x="16717" y="0"/>
                      <a:pt x="21600" y="4696"/>
                      <a:pt x="21600" y="10894"/>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7" name="Freeform 97"/>
              <p:cNvSpPr/>
              <p:nvPr/>
            </p:nvSpPr>
            <p:spPr>
              <a:xfrm>
                <a:off x="2008854" y="2191612"/>
                <a:ext cx="201158" cy="152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3"/>
                    </a:moveTo>
                    <a:cubicBezTo>
                      <a:pt x="21600" y="16738"/>
                      <a:pt x="16738" y="21600"/>
                      <a:pt x="10753" y="21600"/>
                    </a:cubicBezTo>
                    <a:cubicBezTo>
                      <a:pt x="4769" y="21600"/>
                      <a:pt x="0" y="16738"/>
                      <a:pt x="0" y="10753"/>
                    </a:cubicBezTo>
                    <a:cubicBezTo>
                      <a:pt x="0" y="4862"/>
                      <a:pt x="4769" y="0"/>
                      <a:pt x="10753" y="0"/>
                    </a:cubicBezTo>
                    <a:cubicBezTo>
                      <a:pt x="16738" y="0"/>
                      <a:pt x="21600" y="4862"/>
                      <a:pt x="21600" y="10753"/>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8" name="Freeform 98"/>
              <p:cNvSpPr/>
              <p:nvPr/>
            </p:nvSpPr>
            <p:spPr>
              <a:xfrm>
                <a:off x="430743" y="1155156"/>
                <a:ext cx="567101" cy="358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91" y="0"/>
                    </a:moveTo>
                    <a:lnTo>
                      <a:pt x="2176" y="0"/>
                    </a:lnTo>
                    <a:cubicBezTo>
                      <a:pt x="989" y="0"/>
                      <a:pt x="0" y="1189"/>
                      <a:pt x="0" y="2616"/>
                    </a:cubicBezTo>
                    <a:lnTo>
                      <a:pt x="0" y="21600"/>
                    </a:lnTo>
                    <a:lnTo>
                      <a:pt x="4584" y="16923"/>
                    </a:lnTo>
                    <a:lnTo>
                      <a:pt x="19391" y="16923"/>
                    </a:lnTo>
                    <a:cubicBezTo>
                      <a:pt x="20611" y="16923"/>
                      <a:pt x="21600" y="15734"/>
                      <a:pt x="21600" y="14308"/>
                    </a:cubicBezTo>
                    <a:lnTo>
                      <a:pt x="21600" y="2616"/>
                    </a:lnTo>
                    <a:cubicBezTo>
                      <a:pt x="21600" y="1189"/>
                      <a:pt x="20611" y="0"/>
                      <a:pt x="19391" y="0"/>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9" name="Freeform 44"/>
              <p:cNvSpPr/>
              <p:nvPr/>
            </p:nvSpPr>
            <p:spPr>
              <a:xfrm>
                <a:off x="514605" y="1253590"/>
                <a:ext cx="414629" cy="71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61"/>
                    </a:moveTo>
                    <a:lnTo>
                      <a:pt x="21600" y="19161"/>
                    </a:lnTo>
                    <a:lnTo>
                      <a:pt x="21600" y="21600"/>
                    </a:lnTo>
                    <a:lnTo>
                      <a:pt x="0" y="21600"/>
                    </a:lnTo>
                    <a:close/>
                    <a:moveTo>
                      <a:pt x="0" y="0"/>
                    </a:moveTo>
                    <a:lnTo>
                      <a:pt x="21600" y="0"/>
                    </a:lnTo>
                    <a:lnTo>
                      <a:pt x="21600" y="2439"/>
                    </a:lnTo>
                    <a:lnTo>
                      <a:pt x="0" y="2439"/>
                    </a:lnTo>
                    <a:close/>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0" name="Freeform 101"/>
              <p:cNvSpPr/>
              <p:nvPr/>
            </p:nvSpPr>
            <p:spPr>
              <a:xfrm>
                <a:off x="5168887" y="1586529"/>
                <a:ext cx="567104" cy="358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09" y="0"/>
                    </a:moveTo>
                    <a:lnTo>
                      <a:pt x="19424" y="0"/>
                    </a:lnTo>
                    <a:cubicBezTo>
                      <a:pt x="20611" y="0"/>
                      <a:pt x="21600" y="1185"/>
                      <a:pt x="21600" y="2606"/>
                    </a:cubicBezTo>
                    <a:lnTo>
                      <a:pt x="21600" y="21600"/>
                    </a:lnTo>
                    <a:lnTo>
                      <a:pt x="16983" y="16901"/>
                    </a:lnTo>
                    <a:lnTo>
                      <a:pt x="2209" y="16901"/>
                    </a:lnTo>
                    <a:cubicBezTo>
                      <a:pt x="956" y="16901"/>
                      <a:pt x="0" y="15716"/>
                      <a:pt x="0" y="14295"/>
                    </a:cubicBezTo>
                    <a:lnTo>
                      <a:pt x="0" y="2606"/>
                    </a:lnTo>
                    <a:cubicBezTo>
                      <a:pt x="0" y="1185"/>
                      <a:pt x="956" y="0"/>
                      <a:pt x="2209" y="0"/>
                    </a:cubicBez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1" name="Freeform 46"/>
              <p:cNvSpPr/>
              <p:nvPr/>
            </p:nvSpPr>
            <p:spPr>
              <a:xfrm>
                <a:off x="5237501" y="1684964"/>
                <a:ext cx="414632" cy="7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61"/>
                    </a:moveTo>
                    <a:lnTo>
                      <a:pt x="21600" y="19161"/>
                    </a:lnTo>
                    <a:lnTo>
                      <a:pt x="21600" y="21600"/>
                    </a:lnTo>
                    <a:lnTo>
                      <a:pt x="0" y="21600"/>
                    </a:lnTo>
                    <a:close/>
                    <a:moveTo>
                      <a:pt x="0" y="0"/>
                    </a:moveTo>
                    <a:lnTo>
                      <a:pt x="21600" y="0"/>
                    </a:lnTo>
                    <a:lnTo>
                      <a:pt x="21600" y="2439"/>
                    </a:lnTo>
                    <a:lnTo>
                      <a:pt x="0" y="2439"/>
                    </a:lnTo>
                    <a:close/>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2" name="Freeform 104"/>
              <p:cNvSpPr/>
              <p:nvPr/>
            </p:nvSpPr>
            <p:spPr>
              <a:xfrm>
                <a:off x="1719153" y="234506"/>
                <a:ext cx="140178" cy="106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859"/>
                      <a:pt x="16829" y="21600"/>
                      <a:pt x="10866" y="21600"/>
                    </a:cubicBezTo>
                    <a:cubicBezTo>
                      <a:pt x="4903" y="21600"/>
                      <a:pt x="0" y="16859"/>
                      <a:pt x="0" y="10800"/>
                    </a:cubicBezTo>
                    <a:cubicBezTo>
                      <a:pt x="0" y="4873"/>
                      <a:pt x="4903" y="0"/>
                      <a:pt x="10866" y="0"/>
                    </a:cubicBezTo>
                    <a:cubicBezTo>
                      <a:pt x="16829" y="0"/>
                      <a:pt x="21600" y="4873"/>
                      <a:pt x="21600" y="10800"/>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3" name="Freeform 105"/>
              <p:cNvSpPr/>
              <p:nvPr/>
            </p:nvSpPr>
            <p:spPr>
              <a:xfrm>
                <a:off x="3407807" y="0"/>
                <a:ext cx="178302" cy="138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48"/>
                    </a:moveTo>
                    <a:cubicBezTo>
                      <a:pt x="21600" y="16743"/>
                      <a:pt x="16823" y="21600"/>
                      <a:pt x="10800" y="21600"/>
                    </a:cubicBezTo>
                    <a:cubicBezTo>
                      <a:pt x="4881" y="21600"/>
                      <a:pt x="0" y="16743"/>
                      <a:pt x="0" y="10748"/>
                    </a:cubicBezTo>
                    <a:cubicBezTo>
                      <a:pt x="0" y="4857"/>
                      <a:pt x="4881" y="0"/>
                      <a:pt x="10800" y="0"/>
                    </a:cubicBezTo>
                    <a:cubicBezTo>
                      <a:pt x="16823" y="0"/>
                      <a:pt x="21600" y="4857"/>
                      <a:pt x="21600" y="10748"/>
                    </a:cubicBez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4" name="Freeform 106"/>
              <p:cNvSpPr/>
              <p:nvPr/>
            </p:nvSpPr>
            <p:spPr>
              <a:xfrm>
                <a:off x="4745772" y="301092"/>
                <a:ext cx="136365" cy="103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69"/>
                    </a:moveTo>
                    <a:cubicBezTo>
                      <a:pt x="21600" y="16785"/>
                      <a:pt x="16815" y="21600"/>
                      <a:pt x="10800" y="21600"/>
                    </a:cubicBezTo>
                    <a:cubicBezTo>
                      <a:pt x="4922" y="21600"/>
                      <a:pt x="0" y="16785"/>
                      <a:pt x="0" y="10869"/>
                    </a:cubicBezTo>
                    <a:cubicBezTo>
                      <a:pt x="0" y="4815"/>
                      <a:pt x="4922" y="0"/>
                      <a:pt x="10800" y="0"/>
                    </a:cubicBezTo>
                    <a:cubicBezTo>
                      <a:pt x="16815" y="0"/>
                      <a:pt x="21600" y="4815"/>
                      <a:pt x="21600" y="10869"/>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5" name="Freeform 107"/>
              <p:cNvSpPr/>
              <p:nvPr/>
            </p:nvSpPr>
            <p:spPr>
              <a:xfrm>
                <a:off x="4783891" y="1635748"/>
                <a:ext cx="124929" cy="94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74"/>
                    </a:moveTo>
                    <a:cubicBezTo>
                      <a:pt x="21600" y="16833"/>
                      <a:pt x="16833" y="21600"/>
                      <a:pt x="10874" y="21600"/>
                    </a:cubicBezTo>
                    <a:cubicBezTo>
                      <a:pt x="4916" y="21600"/>
                      <a:pt x="0" y="16833"/>
                      <a:pt x="0" y="10874"/>
                    </a:cubicBezTo>
                    <a:cubicBezTo>
                      <a:pt x="0" y="4916"/>
                      <a:pt x="4916" y="0"/>
                      <a:pt x="10874" y="0"/>
                    </a:cubicBezTo>
                    <a:cubicBezTo>
                      <a:pt x="16833" y="0"/>
                      <a:pt x="21600" y="4916"/>
                      <a:pt x="21600" y="10874"/>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6" name="Freeform 108"/>
              <p:cNvSpPr/>
              <p:nvPr/>
            </p:nvSpPr>
            <p:spPr>
              <a:xfrm>
                <a:off x="5443343" y="2452174"/>
                <a:ext cx="250719" cy="190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3"/>
                    </a:moveTo>
                    <a:cubicBezTo>
                      <a:pt x="21600" y="16742"/>
                      <a:pt x="16759" y="21600"/>
                      <a:pt x="10800" y="21600"/>
                    </a:cubicBezTo>
                    <a:cubicBezTo>
                      <a:pt x="4841" y="21600"/>
                      <a:pt x="0" y="16742"/>
                      <a:pt x="0" y="10763"/>
                    </a:cubicBezTo>
                    <a:cubicBezTo>
                      <a:pt x="0" y="4858"/>
                      <a:pt x="4841" y="0"/>
                      <a:pt x="10800" y="0"/>
                    </a:cubicBezTo>
                    <a:cubicBezTo>
                      <a:pt x="16759" y="0"/>
                      <a:pt x="21600" y="4858"/>
                      <a:pt x="21600" y="10763"/>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7" name="Freeform 109"/>
              <p:cNvSpPr/>
              <p:nvPr/>
            </p:nvSpPr>
            <p:spPr>
              <a:xfrm>
                <a:off x="309412" y="2591732"/>
                <a:ext cx="474321" cy="79807"/>
              </a:xfrm>
              <a:custGeom>
                <a:avLst/>
                <a:gdLst/>
                <a:ahLst/>
                <a:cxnLst>
                  <a:cxn ang="0">
                    <a:pos x="wd2" y="hd2"/>
                  </a:cxn>
                  <a:cxn ang="5400000">
                    <a:pos x="wd2" y="hd2"/>
                  </a:cxn>
                  <a:cxn ang="10800000">
                    <a:pos x="wd2" y="hd2"/>
                  </a:cxn>
                  <a:cxn ang="16200000">
                    <a:pos x="wd2" y="hd2"/>
                  </a:cxn>
                </a:cxnLst>
                <a:rect l="0" t="0" r="r" b="b"/>
                <a:pathLst>
                  <a:path w="21541" h="21441" fill="norm" stroke="1" extrusionOk="0">
                    <a:moveTo>
                      <a:pt x="10692" y="21441"/>
                    </a:moveTo>
                    <a:cubicBezTo>
                      <a:pt x="9986" y="21441"/>
                      <a:pt x="9279" y="20191"/>
                      <a:pt x="8729" y="17692"/>
                    </a:cubicBezTo>
                    <a:lnTo>
                      <a:pt x="6294" y="6446"/>
                    </a:lnTo>
                    <a:cubicBezTo>
                      <a:pt x="5391" y="2519"/>
                      <a:pt x="4016" y="2519"/>
                      <a:pt x="3113" y="6446"/>
                    </a:cubicBezTo>
                    <a:lnTo>
                      <a:pt x="482" y="18585"/>
                    </a:lnTo>
                    <a:cubicBezTo>
                      <a:pt x="364" y="19120"/>
                      <a:pt x="167" y="19120"/>
                      <a:pt x="89" y="18585"/>
                    </a:cubicBezTo>
                    <a:cubicBezTo>
                      <a:pt x="-29" y="18049"/>
                      <a:pt x="-29" y="17335"/>
                      <a:pt x="89" y="16800"/>
                    </a:cubicBezTo>
                    <a:lnTo>
                      <a:pt x="2720" y="4839"/>
                    </a:lnTo>
                    <a:cubicBezTo>
                      <a:pt x="3270" y="2340"/>
                      <a:pt x="3938" y="1091"/>
                      <a:pt x="4684" y="1091"/>
                    </a:cubicBezTo>
                    <a:cubicBezTo>
                      <a:pt x="5469" y="1091"/>
                      <a:pt x="6137" y="2340"/>
                      <a:pt x="6687" y="4839"/>
                    </a:cubicBezTo>
                    <a:lnTo>
                      <a:pt x="9161" y="15907"/>
                    </a:lnTo>
                    <a:cubicBezTo>
                      <a:pt x="9593" y="18049"/>
                      <a:pt x="10143" y="18942"/>
                      <a:pt x="10771" y="18942"/>
                    </a:cubicBezTo>
                    <a:cubicBezTo>
                      <a:pt x="11399" y="18942"/>
                      <a:pt x="11988" y="17692"/>
                      <a:pt x="12381" y="15550"/>
                    </a:cubicBezTo>
                    <a:lnTo>
                      <a:pt x="14541" y="4304"/>
                    </a:lnTo>
                    <a:cubicBezTo>
                      <a:pt x="15012" y="1626"/>
                      <a:pt x="15719" y="198"/>
                      <a:pt x="16466" y="20"/>
                    </a:cubicBezTo>
                    <a:cubicBezTo>
                      <a:pt x="17212" y="-159"/>
                      <a:pt x="17919" y="912"/>
                      <a:pt x="18508" y="3233"/>
                    </a:cubicBezTo>
                    <a:lnTo>
                      <a:pt x="21453" y="15193"/>
                    </a:lnTo>
                    <a:cubicBezTo>
                      <a:pt x="21571" y="15729"/>
                      <a:pt x="21571" y="16443"/>
                      <a:pt x="21453" y="16978"/>
                    </a:cubicBezTo>
                    <a:cubicBezTo>
                      <a:pt x="21375" y="17514"/>
                      <a:pt x="21218" y="17514"/>
                      <a:pt x="21100" y="17157"/>
                    </a:cubicBezTo>
                    <a:lnTo>
                      <a:pt x="18115" y="5196"/>
                    </a:lnTo>
                    <a:cubicBezTo>
                      <a:pt x="17683" y="3233"/>
                      <a:pt x="17094" y="2340"/>
                      <a:pt x="16505" y="2519"/>
                    </a:cubicBezTo>
                    <a:cubicBezTo>
                      <a:pt x="15876" y="2697"/>
                      <a:pt x="15327" y="3947"/>
                      <a:pt x="14973" y="5910"/>
                    </a:cubicBezTo>
                    <a:lnTo>
                      <a:pt x="12774" y="17157"/>
                    </a:lnTo>
                    <a:cubicBezTo>
                      <a:pt x="12303" y="19834"/>
                      <a:pt x="11556" y="21441"/>
                      <a:pt x="10810" y="21441"/>
                    </a:cubicBezTo>
                    <a:cubicBezTo>
                      <a:pt x="10771" y="21441"/>
                      <a:pt x="10732" y="21441"/>
                      <a:pt x="10692" y="21441"/>
                    </a:cubicBez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8" name="Freeform 110"/>
              <p:cNvSpPr/>
              <p:nvPr/>
            </p:nvSpPr>
            <p:spPr>
              <a:xfrm>
                <a:off x="1513959" y="536187"/>
                <a:ext cx="524007" cy="85619"/>
              </a:xfrm>
              <a:custGeom>
                <a:avLst/>
                <a:gdLst/>
                <a:ahLst/>
                <a:cxnLst>
                  <a:cxn ang="0">
                    <a:pos x="wd2" y="hd2"/>
                  </a:cxn>
                  <a:cxn ang="5400000">
                    <a:pos x="wd2" y="hd2"/>
                  </a:cxn>
                  <a:cxn ang="10800000">
                    <a:pos x="wd2" y="hd2"/>
                  </a:cxn>
                  <a:cxn ang="16200000">
                    <a:pos x="wd2" y="hd2"/>
                  </a:cxn>
                </a:cxnLst>
                <a:rect l="0" t="0" r="r" b="b"/>
                <a:pathLst>
                  <a:path w="21552" h="21453" fill="norm" stroke="1" extrusionOk="0">
                    <a:moveTo>
                      <a:pt x="10720" y="21453"/>
                    </a:moveTo>
                    <a:cubicBezTo>
                      <a:pt x="9975" y="21453"/>
                      <a:pt x="9301" y="20154"/>
                      <a:pt x="8769" y="17718"/>
                    </a:cubicBezTo>
                    <a:lnTo>
                      <a:pt x="6286" y="6349"/>
                    </a:lnTo>
                    <a:cubicBezTo>
                      <a:pt x="5400" y="2451"/>
                      <a:pt x="3981" y="2451"/>
                      <a:pt x="3094" y="6349"/>
                    </a:cubicBezTo>
                    <a:lnTo>
                      <a:pt x="434" y="18692"/>
                    </a:lnTo>
                    <a:cubicBezTo>
                      <a:pt x="328" y="19179"/>
                      <a:pt x="186" y="19179"/>
                      <a:pt x="79" y="18692"/>
                    </a:cubicBezTo>
                    <a:cubicBezTo>
                      <a:pt x="-27" y="18042"/>
                      <a:pt x="-27" y="17393"/>
                      <a:pt x="79" y="17068"/>
                    </a:cubicBezTo>
                    <a:lnTo>
                      <a:pt x="2740" y="4888"/>
                    </a:lnTo>
                    <a:cubicBezTo>
                      <a:pt x="3272" y="2451"/>
                      <a:pt x="3945" y="1152"/>
                      <a:pt x="4690" y="1152"/>
                    </a:cubicBezTo>
                    <a:cubicBezTo>
                      <a:pt x="5435" y="1152"/>
                      <a:pt x="6109" y="2451"/>
                      <a:pt x="6641" y="4888"/>
                    </a:cubicBezTo>
                    <a:lnTo>
                      <a:pt x="9124" y="16094"/>
                    </a:lnTo>
                    <a:cubicBezTo>
                      <a:pt x="9585" y="18042"/>
                      <a:pt x="10152" y="19179"/>
                      <a:pt x="10791" y="19179"/>
                    </a:cubicBezTo>
                    <a:cubicBezTo>
                      <a:pt x="11429" y="19017"/>
                      <a:pt x="11997" y="17880"/>
                      <a:pt x="12422" y="15606"/>
                    </a:cubicBezTo>
                    <a:lnTo>
                      <a:pt x="14586" y="4238"/>
                    </a:lnTo>
                    <a:cubicBezTo>
                      <a:pt x="15047" y="1802"/>
                      <a:pt x="15721" y="178"/>
                      <a:pt x="16501" y="15"/>
                    </a:cubicBezTo>
                    <a:cubicBezTo>
                      <a:pt x="17246" y="-147"/>
                      <a:pt x="17955" y="990"/>
                      <a:pt x="18487" y="3264"/>
                    </a:cubicBezTo>
                    <a:lnTo>
                      <a:pt x="21467" y="15282"/>
                    </a:lnTo>
                    <a:cubicBezTo>
                      <a:pt x="21573" y="15769"/>
                      <a:pt x="21573" y="16581"/>
                      <a:pt x="21502" y="17068"/>
                    </a:cubicBezTo>
                    <a:cubicBezTo>
                      <a:pt x="21396" y="17555"/>
                      <a:pt x="21254" y="17555"/>
                      <a:pt x="21147" y="17068"/>
                    </a:cubicBezTo>
                    <a:lnTo>
                      <a:pt x="18168" y="5050"/>
                    </a:lnTo>
                    <a:cubicBezTo>
                      <a:pt x="17707" y="3101"/>
                      <a:pt x="17104" y="2289"/>
                      <a:pt x="16501" y="2289"/>
                    </a:cubicBezTo>
                    <a:cubicBezTo>
                      <a:pt x="15898" y="2451"/>
                      <a:pt x="15366" y="3913"/>
                      <a:pt x="14940" y="5862"/>
                    </a:cubicBezTo>
                    <a:lnTo>
                      <a:pt x="12812" y="17068"/>
                    </a:lnTo>
                    <a:cubicBezTo>
                      <a:pt x="12280" y="19829"/>
                      <a:pt x="11571" y="21291"/>
                      <a:pt x="10826" y="21453"/>
                    </a:cubicBezTo>
                    <a:cubicBezTo>
                      <a:pt x="10755" y="21453"/>
                      <a:pt x="10755" y="21453"/>
                      <a:pt x="10720" y="21453"/>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9" name="Freeform 111"/>
              <p:cNvSpPr/>
              <p:nvPr/>
            </p:nvSpPr>
            <p:spPr>
              <a:xfrm>
                <a:off x="4712114" y="536199"/>
                <a:ext cx="576930" cy="94286"/>
              </a:xfrm>
              <a:custGeom>
                <a:avLst/>
                <a:gdLst/>
                <a:ahLst/>
                <a:cxnLst>
                  <a:cxn ang="0">
                    <a:pos x="wd2" y="hd2"/>
                  </a:cxn>
                  <a:cxn ang="5400000">
                    <a:pos x="wd2" y="hd2"/>
                  </a:cxn>
                  <a:cxn ang="10800000">
                    <a:pos x="wd2" y="hd2"/>
                  </a:cxn>
                  <a:cxn ang="16200000">
                    <a:pos x="wd2" y="hd2"/>
                  </a:cxn>
                </a:cxnLst>
                <a:rect l="0" t="0" r="r" b="b"/>
                <a:pathLst>
                  <a:path w="21540" h="21464" fill="norm" stroke="1" extrusionOk="0">
                    <a:moveTo>
                      <a:pt x="10711" y="21464"/>
                    </a:moveTo>
                    <a:cubicBezTo>
                      <a:pt x="10000" y="21464"/>
                      <a:pt x="9289" y="20123"/>
                      <a:pt x="8771" y="17740"/>
                    </a:cubicBezTo>
                    <a:lnTo>
                      <a:pt x="6281" y="6270"/>
                    </a:lnTo>
                    <a:cubicBezTo>
                      <a:pt x="5861" y="4333"/>
                      <a:pt x="5279" y="3141"/>
                      <a:pt x="4665" y="3141"/>
                    </a:cubicBezTo>
                    <a:cubicBezTo>
                      <a:pt x="4083" y="3141"/>
                      <a:pt x="3501" y="4333"/>
                      <a:pt x="3048" y="6270"/>
                    </a:cubicBezTo>
                    <a:lnTo>
                      <a:pt x="396" y="18634"/>
                    </a:lnTo>
                    <a:cubicBezTo>
                      <a:pt x="299" y="18932"/>
                      <a:pt x="170" y="18932"/>
                      <a:pt x="73" y="18634"/>
                    </a:cubicBezTo>
                    <a:cubicBezTo>
                      <a:pt x="-24" y="18187"/>
                      <a:pt x="-24" y="17442"/>
                      <a:pt x="73" y="16995"/>
                    </a:cubicBezTo>
                    <a:lnTo>
                      <a:pt x="2725" y="4780"/>
                    </a:lnTo>
                    <a:cubicBezTo>
                      <a:pt x="3274" y="2396"/>
                      <a:pt x="3921" y="1056"/>
                      <a:pt x="4665" y="1056"/>
                    </a:cubicBezTo>
                    <a:cubicBezTo>
                      <a:pt x="5408" y="1056"/>
                      <a:pt x="6120" y="2396"/>
                      <a:pt x="6637" y="4780"/>
                    </a:cubicBezTo>
                    <a:lnTo>
                      <a:pt x="9095" y="16250"/>
                    </a:lnTo>
                    <a:cubicBezTo>
                      <a:pt x="9547" y="18336"/>
                      <a:pt x="10129" y="19378"/>
                      <a:pt x="10776" y="19378"/>
                    </a:cubicBezTo>
                    <a:cubicBezTo>
                      <a:pt x="11423" y="19081"/>
                      <a:pt x="12005" y="17889"/>
                      <a:pt x="12425" y="15654"/>
                    </a:cubicBezTo>
                    <a:lnTo>
                      <a:pt x="14592" y="4333"/>
                    </a:lnTo>
                    <a:cubicBezTo>
                      <a:pt x="15077" y="1801"/>
                      <a:pt x="15756" y="311"/>
                      <a:pt x="16499" y="13"/>
                    </a:cubicBezTo>
                    <a:cubicBezTo>
                      <a:pt x="17211" y="-136"/>
                      <a:pt x="17922" y="1056"/>
                      <a:pt x="18472" y="3141"/>
                    </a:cubicBezTo>
                    <a:lnTo>
                      <a:pt x="21479" y="15505"/>
                    </a:lnTo>
                    <a:cubicBezTo>
                      <a:pt x="21544" y="15803"/>
                      <a:pt x="21576" y="16548"/>
                      <a:pt x="21479" y="16995"/>
                    </a:cubicBezTo>
                    <a:cubicBezTo>
                      <a:pt x="21382" y="17442"/>
                      <a:pt x="21253" y="17442"/>
                      <a:pt x="21156" y="16995"/>
                    </a:cubicBezTo>
                    <a:lnTo>
                      <a:pt x="18181" y="4780"/>
                    </a:lnTo>
                    <a:cubicBezTo>
                      <a:pt x="17728" y="2992"/>
                      <a:pt x="17114" y="2098"/>
                      <a:pt x="16499" y="2247"/>
                    </a:cubicBezTo>
                    <a:cubicBezTo>
                      <a:pt x="15885" y="2247"/>
                      <a:pt x="15335" y="3588"/>
                      <a:pt x="14947" y="5674"/>
                    </a:cubicBezTo>
                    <a:lnTo>
                      <a:pt x="12781" y="16995"/>
                    </a:lnTo>
                    <a:cubicBezTo>
                      <a:pt x="12263" y="19825"/>
                      <a:pt x="11552" y="21166"/>
                      <a:pt x="10776" y="21464"/>
                    </a:cubicBezTo>
                    <a:cubicBezTo>
                      <a:pt x="10776" y="21464"/>
                      <a:pt x="10744" y="21464"/>
                      <a:pt x="10711" y="21464"/>
                    </a:cubicBezTo>
                  </a:path>
                </a:pathLst>
              </a:custGeom>
              <a:solidFill>
                <a:srgbClr val="652BA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0" name="Freeform 112"/>
              <p:cNvSpPr/>
              <p:nvPr/>
            </p:nvSpPr>
            <p:spPr>
              <a:xfrm>
                <a:off x="4898895" y="2114030"/>
                <a:ext cx="482073" cy="79828"/>
              </a:xfrm>
              <a:custGeom>
                <a:avLst/>
                <a:gdLst/>
                <a:ahLst/>
                <a:cxnLst>
                  <a:cxn ang="0">
                    <a:pos x="wd2" y="hd2"/>
                  </a:cxn>
                  <a:cxn ang="5400000">
                    <a:pos x="wd2" y="hd2"/>
                  </a:cxn>
                  <a:cxn ang="10800000">
                    <a:pos x="wd2" y="hd2"/>
                  </a:cxn>
                  <a:cxn ang="16200000">
                    <a:pos x="wd2" y="hd2"/>
                  </a:cxn>
                </a:cxnLst>
                <a:rect l="0" t="0" r="r" b="b"/>
                <a:pathLst>
                  <a:path w="21548" h="21442" fill="norm" stroke="1" extrusionOk="0">
                    <a:moveTo>
                      <a:pt x="10694" y="21442"/>
                    </a:moveTo>
                    <a:cubicBezTo>
                      <a:pt x="9961" y="21442"/>
                      <a:pt x="9305" y="19874"/>
                      <a:pt x="8727" y="17610"/>
                    </a:cubicBezTo>
                    <a:lnTo>
                      <a:pt x="6297" y="6461"/>
                    </a:lnTo>
                    <a:cubicBezTo>
                      <a:pt x="5872" y="4545"/>
                      <a:pt x="5294" y="3500"/>
                      <a:pt x="4715" y="3500"/>
                    </a:cubicBezTo>
                    <a:cubicBezTo>
                      <a:pt x="4098" y="3500"/>
                      <a:pt x="3558" y="4545"/>
                      <a:pt x="3134" y="6461"/>
                    </a:cubicBezTo>
                    <a:lnTo>
                      <a:pt x="472" y="18481"/>
                    </a:lnTo>
                    <a:cubicBezTo>
                      <a:pt x="395" y="19003"/>
                      <a:pt x="202" y="19003"/>
                      <a:pt x="87" y="18481"/>
                    </a:cubicBezTo>
                    <a:cubicBezTo>
                      <a:pt x="-29" y="18132"/>
                      <a:pt x="-29" y="17261"/>
                      <a:pt x="87" y="16739"/>
                    </a:cubicBezTo>
                    <a:lnTo>
                      <a:pt x="2748" y="4719"/>
                    </a:lnTo>
                    <a:cubicBezTo>
                      <a:pt x="3288" y="2455"/>
                      <a:pt x="3982" y="1061"/>
                      <a:pt x="4715" y="1061"/>
                    </a:cubicBezTo>
                    <a:cubicBezTo>
                      <a:pt x="5448" y="1061"/>
                      <a:pt x="6142" y="2455"/>
                      <a:pt x="6682" y="4719"/>
                    </a:cubicBezTo>
                    <a:lnTo>
                      <a:pt x="9151" y="15868"/>
                    </a:lnTo>
                    <a:cubicBezTo>
                      <a:pt x="9575" y="17784"/>
                      <a:pt x="10154" y="19003"/>
                      <a:pt x="10810" y="18829"/>
                    </a:cubicBezTo>
                    <a:cubicBezTo>
                      <a:pt x="11427" y="18829"/>
                      <a:pt x="11967" y="17436"/>
                      <a:pt x="12391" y="15345"/>
                    </a:cubicBezTo>
                    <a:lnTo>
                      <a:pt x="14551" y="4371"/>
                    </a:lnTo>
                    <a:cubicBezTo>
                      <a:pt x="15052" y="1758"/>
                      <a:pt x="15747" y="365"/>
                      <a:pt x="16480" y="16"/>
                    </a:cubicBezTo>
                    <a:cubicBezTo>
                      <a:pt x="17212" y="-158"/>
                      <a:pt x="17945" y="1061"/>
                      <a:pt x="18485" y="3326"/>
                    </a:cubicBezTo>
                    <a:lnTo>
                      <a:pt x="21455" y="15171"/>
                    </a:lnTo>
                    <a:cubicBezTo>
                      <a:pt x="21571" y="15519"/>
                      <a:pt x="21571" y="16390"/>
                      <a:pt x="21494" y="16913"/>
                    </a:cubicBezTo>
                    <a:cubicBezTo>
                      <a:pt x="21378" y="17436"/>
                      <a:pt x="21224" y="17436"/>
                      <a:pt x="21108" y="16913"/>
                    </a:cubicBezTo>
                    <a:lnTo>
                      <a:pt x="18138" y="5068"/>
                    </a:lnTo>
                    <a:cubicBezTo>
                      <a:pt x="17714" y="3326"/>
                      <a:pt x="17097" y="2455"/>
                      <a:pt x="16518" y="2455"/>
                    </a:cubicBezTo>
                    <a:cubicBezTo>
                      <a:pt x="15940" y="2629"/>
                      <a:pt x="15361" y="3848"/>
                      <a:pt x="14975" y="5939"/>
                    </a:cubicBezTo>
                    <a:lnTo>
                      <a:pt x="12815" y="16913"/>
                    </a:lnTo>
                    <a:cubicBezTo>
                      <a:pt x="12275" y="19700"/>
                      <a:pt x="11581" y="21094"/>
                      <a:pt x="10810" y="21442"/>
                    </a:cubicBezTo>
                    <a:cubicBezTo>
                      <a:pt x="10771" y="21442"/>
                      <a:pt x="10771" y="21442"/>
                      <a:pt x="10694" y="21442"/>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1" name="Freeform 113"/>
              <p:cNvSpPr/>
              <p:nvPr/>
            </p:nvSpPr>
            <p:spPr>
              <a:xfrm>
                <a:off x="3506916" y="729572"/>
                <a:ext cx="2145217" cy="7694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81" y="0"/>
                    </a:moveTo>
                    <a:lnTo>
                      <a:pt x="1419" y="0"/>
                    </a:lnTo>
                    <a:cubicBezTo>
                      <a:pt x="635" y="0"/>
                      <a:pt x="0" y="1325"/>
                      <a:pt x="0" y="2999"/>
                    </a:cubicBezTo>
                    <a:lnTo>
                      <a:pt x="0" y="21600"/>
                    </a:lnTo>
                    <a:lnTo>
                      <a:pt x="1593" y="17313"/>
                    </a:lnTo>
                    <a:lnTo>
                      <a:pt x="20181" y="17313"/>
                    </a:lnTo>
                    <a:cubicBezTo>
                      <a:pt x="20965" y="17313"/>
                      <a:pt x="21600" y="15970"/>
                      <a:pt x="21600" y="14314"/>
                    </a:cubicBezTo>
                    <a:lnTo>
                      <a:pt x="21600" y="2999"/>
                    </a:lnTo>
                    <a:cubicBezTo>
                      <a:pt x="21600" y="1325"/>
                      <a:pt x="20965" y="0"/>
                      <a:pt x="20181" y="0"/>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2" name="Freeform 114"/>
              <p:cNvSpPr/>
              <p:nvPr/>
            </p:nvSpPr>
            <p:spPr>
              <a:xfrm>
                <a:off x="3640331" y="839585"/>
                <a:ext cx="548047" cy="41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4"/>
                    </a:moveTo>
                    <a:cubicBezTo>
                      <a:pt x="21600" y="16777"/>
                      <a:pt x="16770" y="21600"/>
                      <a:pt x="10783" y="21600"/>
                    </a:cubicBezTo>
                    <a:cubicBezTo>
                      <a:pt x="4830" y="21600"/>
                      <a:pt x="0" y="16777"/>
                      <a:pt x="0" y="10834"/>
                    </a:cubicBezTo>
                    <a:cubicBezTo>
                      <a:pt x="0" y="4857"/>
                      <a:pt x="4830" y="0"/>
                      <a:pt x="10783" y="0"/>
                    </a:cubicBezTo>
                    <a:cubicBezTo>
                      <a:pt x="16770" y="0"/>
                      <a:pt x="21600" y="4857"/>
                      <a:pt x="21600" y="10834"/>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3" name="Freeform 58"/>
              <p:cNvSpPr/>
              <p:nvPr/>
            </p:nvSpPr>
            <p:spPr>
              <a:xfrm>
                <a:off x="3804240" y="946706"/>
                <a:ext cx="220220" cy="204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34" y="0"/>
                    </a:moveTo>
                    <a:lnTo>
                      <a:pt x="21600" y="0"/>
                    </a:lnTo>
                    <a:lnTo>
                      <a:pt x="21600" y="21600"/>
                    </a:lnTo>
                    <a:lnTo>
                      <a:pt x="13834" y="21600"/>
                    </a:lnTo>
                    <a:close/>
                    <a:moveTo>
                      <a:pt x="0" y="0"/>
                    </a:moveTo>
                    <a:lnTo>
                      <a:pt x="7766" y="0"/>
                    </a:lnTo>
                    <a:lnTo>
                      <a:pt x="7766" y="21600"/>
                    </a:ln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4" name="Freeform 59"/>
              <p:cNvSpPr/>
              <p:nvPr/>
            </p:nvSpPr>
            <p:spPr>
              <a:xfrm>
                <a:off x="4265477" y="891699"/>
                <a:ext cx="978788" cy="178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88"/>
                    </a:moveTo>
                    <a:lnTo>
                      <a:pt x="12094" y="13988"/>
                    </a:lnTo>
                    <a:lnTo>
                      <a:pt x="12094" y="21600"/>
                    </a:lnTo>
                    <a:lnTo>
                      <a:pt x="0" y="21600"/>
                    </a:lnTo>
                    <a:close/>
                    <a:moveTo>
                      <a:pt x="0" y="0"/>
                    </a:moveTo>
                    <a:lnTo>
                      <a:pt x="21600" y="0"/>
                    </a:lnTo>
                    <a:lnTo>
                      <a:pt x="21600" y="7613"/>
                    </a:lnTo>
                    <a:lnTo>
                      <a:pt x="0" y="7613"/>
                    </a:lnTo>
                    <a:close/>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5" name="Freeform 119"/>
              <p:cNvSpPr/>
              <p:nvPr/>
            </p:nvSpPr>
            <p:spPr>
              <a:xfrm>
                <a:off x="4257853" y="1233325"/>
                <a:ext cx="1127449" cy="8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4" y="21600"/>
                    </a:moveTo>
                    <a:lnTo>
                      <a:pt x="132" y="21600"/>
                    </a:lnTo>
                    <a:cubicBezTo>
                      <a:pt x="50" y="21600"/>
                      <a:pt x="0" y="16971"/>
                      <a:pt x="0" y="10800"/>
                    </a:cubicBezTo>
                    <a:cubicBezTo>
                      <a:pt x="0" y="4629"/>
                      <a:pt x="50" y="0"/>
                      <a:pt x="132" y="0"/>
                    </a:cubicBezTo>
                    <a:lnTo>
                      <a:pt x="21484" y="0"/>
                    </a:lnTo>
                    <a:cubicBezTo>
                      <a:pt x="21550" y="0"/>
                      <a:pt x="21600" y="4629"/>
                      <a:pt x="21600" y="10800"/>
                    </a:cubicBezTo>
                    <a:cubicBezTo>
                      <a:pt x="21600" y="16971"/>
                      <a:pt x="21550" y="21600"/>
                      <a:pt x="21484" y="21600"/>
                    </a:cubicBezTo>
                  </a:path>
                </a:pathLst>
              </a:custGeom>
              <a:noFill/>
              <a:ln w="12700" cap="flat">
                <a:solidFill>
                  <a:srgbClr val="F47168"/>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6" name="Freeform 120"/>
              <p:cNvSpPr/>
              <p:nvPr/>
            </p:nvSpPr>
            <p:spPr>
              <a:xfrm>
                <a:off x="4402706" y="1204372"/>
                <a:ext cx="83015" cy="63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51"/>
                      <a:pt x="16751" y="21600"/>
                      <a:pt x="10800" y="21600"/>
                    </a:cubicBezTo>
                    <a:cubicBezTo>
                      <a:pt x="4849" y="21600"/>
                      <a:pt x="0" y="16751"/>
                      <a:pt x="0" y="10800"/>
                    </a:cubicBezTo>
                    <a:cubicBezTo>
                      <a:pt x="0" y="4849"/>
                      <a:pt x="4849" y="0"/>
                      <a:pt x="10800" y="0"/>
                    </a:cubicBezTo>
                    <a:cubicBezTo>
                      <a:pt x="16751" y="0"/>
                      <a:pt x="21600" y="4849"/>
                      <a:pt x="21600" y="1080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7" name="Freeform 121"/>
              <p:cNvSpPr/>
              <p:nvPr/>
            </p:nvSpPr>
            <p:spPr>
              <a:xfrm>
                <a:off x="2050783" y="199764"/>
                <a:ext cx="502300" cy="381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81"/>
                    </a:moveTo>
                    <a:cubicBezTo>
                      <a:pt x="21600" y="16750"/>
                      <a:pt x="16750" y="21600"/>
                      <a:pt x="10819" y="21600"/>
                    </a:cubicBezTo>
                    <a:cubicBezTo>
                      <a:pt x="4850" y="21600"/>
                      <a:pt x="0" y="16750"/>
                      <a:pt x="0" y="10781"/>
                    </a:cubicBezTo>
                    <a:cubicBezTo>
                      <a:pt x="0" y="4812"/>
                      <a:pt x="4850" y="0"/>
                      <a:pt x="10819" y="0"/>
                    </a:cubicBezTo>
                    <a:cubicBezTo>
                      <a:pt x="16750" y="0"/>
                      <a:pt x="21600" y="4812"/>
                      <a:pt x="21600" y="10781"/>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8" name="Freeform 122"/>
              <p:cNvSpPr/>
              <p:nvPr/>
            </p:nvSpPr>
            <p:spPr>
              <a:xfrm>
                <a:off x="2138465" y="278092"/>
                <a:ext cx="307884" cy="225001"/>
              </a:xfrm>
              <a:custGeom>
                <a:avLst/>
                <a:gdLst/>
                <a:ahLst/>
                <a:cxnLst>
                  <a:cxn ang="0">
                    <a:pos x="wd2" y="hd2"/>
                  </a:cxn>
                  <a:cxn ang="5400000">
                    <a:pos x="wd2" y="hd2"/>
                  </a:cxn>
                  <a:cxn ang="10800000">
                    <a:pos x="wd2" y="hd2"/>
                  </a:cxn>
                  <a:cxn ang="16200000">
                    <a:pos x="wd2" y="hd2"/>
                  </a:cxn>
                </a:cxnLst>
                <a:rect l="0" t="0" r="r" b="b"/>
                <a:pathLst>
                  <a:path w="20105" h="20783" fill="norm" stroke="1" extrusionOk="0">
                    <a:moveTo>
                      <a:pt x="14819" y="20783"/>
                    </a:moveTo>
                    <a:lnTo>
                      <a:pt x="3426" y="15536"/>
                    </a:lnTo>
                    <a:cubicBezTo>
                      <a:pt x="550" y="14254"/>
                      <a:pt x="-747" y="10654"/>
                      <a:pt x="437" y="7603"/>
                    </a:cubicBezTo>
                    <a:cubicBezTo>
                      <a:pt x="1622" y="4491"/>
                      <a:pt x="4949" y="3027"/>
                      <a:pt x="7769" y="4369"/>
                    </a:cubicBezTo>
                    <a:lnTo>
                      <a:pt x="8840" y="4858"/>
                    </a:lnTo>
                    <a:lnTo>
                      <a:pt x="9292" y="3698"/>
                    </a:lnTo>
                    <a:cubicBezTo>
                      <a:pt x="10532" y="647"/>
                      <a:pt x="13803" y="-817"/>
                      <a:pt x="16680" y="464"/>
                    </a:cubicBezTo>
                    <a:cubicBezTo>
                      <a:pt x="19556" y="1807"/>
                      <a:pt x="20853" y="5346"/>
                      <a:pt x="19669" y="8458"/>
                    </a:cubicBezTo>
                    <a:lnTo>
                      <a:pt x="14819" y="20783"/>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9" name="Freeform 123"/>
              <p:cNvSpPr/>
              <p:nvPr/>
            </p:nvSpPr>
            <p:spPr>
              <a:xfrm>
                <a:off x="2026387" y="998040"/>
                <a:ext cx="181341" cy="137394"/>
              </a:xfrm>
              <a:custGeom>
                <a:avLst/>
                <a:gdLst/>
                <a:ahLst/>
                <a:cxnLst>
                  <a:cxn ang="0">
                    <a:pos x="wd2" y="hd2"/>
                  </a:cxn>
                  <a:cxn ang="5400000">
                    <a:pos x="wd2" y="hd2"/>
                  </a:cxn>
                  <a:cxn ang="10800000">
                    <a:pos x="wd2" y="hd2"/>
                  </a:cxn>
                  <a:cxn ang="16200000">
                    <a:pos x="wd2" y="hd2"/>
                  </a:cxn>
                </a:cxnLst>
                <a:rect l="0" t="0" r="r" b="b"/>
                <a:pathLst>
                  <a:path w="19472" h="19425" fill="norm" stroke="1" extrusionOk="0">
                    <a:moveTo>
                      <a:pt x="19133" y="7111"/>
                    </a:moveTo>
                    <a:cubicBezTo>
                      <a:pt x="20536" y="12347"/>
                      <a:pt x="17450" y="17677"/>
                      <a:pt x="12307" y="19079"/>
                    </a:cubicBezTo>
                    <a:cubicBezTo>
                      <a:pt x="7165" y="20482"/>
                      <a:pt x="1741" y="17490"/>
                      <a:pt x="339" y="12253"/>
                    </a:cubicBezTo>
                    <a:cubicBezTo>
                      <a:pt x="-1064" y="7111"/>
                      <a:pt x="2022" y="1781"/>
                      <a:pt x="7165" y="378"/>
                    </a:cubicBezTo>
                    <a:cubicBezTo>
                      <a:pt x="12307" y="-1118"/>
                      <a:pt x="17731" y="1968"/>
                      <a:pt x="19133" y="7111"/>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0" name="Freeform 124"/>
              <p:cNvSpPr/>
              <p:nvPr/>
            </p:nvSpPr>
            <p:spPr>
              <a:xfrm>
                <a:off x="2397664" y="1265172"/>
                <a:ext cx="155418" cy="164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232"/>
                    </a:moveTo>
                    <a:lnTo>
                      <a:pt x="2413" y="0"/>
                    </a:lnTo>
                    <a:lnTo>
                      <a:pt x="21600" y="13824"/>
                    </a:lnTo>
                    <a:lnTo>
                      <a:pt x="15325" y="21600"/>
                    </a:lnTo>
                    <a:lnTo>
                      <a:pt x="0" y="11232"/>
                    </a:ln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1" name="Freeform 125"/>
              <p:cNvSpPr/>
              <p:nvPr/>
            </p:nvSpPr>
            <p:spPr>
              <a:xfrm>
                <a:off x="1711528" y="1302807"/>
                <a:ext cx="814875" cy="601835"/>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0" y="0"/>
                    </a:moveTo>
                    <a:cubicBezTo>
                      <a:pt x="0" y="0"/>
                      <a:pt x="6657" y="3850"/>
                      <a:pt x="10720" y="11105"/>
                    </a:cubicBezTo>
                    <a:lnTo>
                      <a:pt x="17881" y="1244"/>
                    </a:lnTo>
                    <a:lnTo>
                      <a:pt x="21600" y="4837"/>
                    </a:lnTo>
                    <a:cubicBezTo>
                      <a:pt x="21600" y="4837"/>
                      <a:pt x="14714" y="21436"/>
                      <a:pt x="13015" y="21506"/>
                    </a:cubicBezTo>
                    <a:cubicBezTo>
                      <a:pt x="11339" y="21600"/>
                      <a:pt x="3191" y="16717"/>
                      <a:pt x="3191" y="16717"/>
                    </a:cubicBezTo>
                    <a:lnTo>
                      <a:pt x="0" y="0"/>
                    </a:ln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2" name="Freeform 126"/>
              <p:cNvSpPr/>
              <p:nvPr/>
            </p:nvSpPr>
            <p:spPr>
              <a:xfrm>
                <a:off x="1646725" y="3656545"/>
                <a:ext cx="231655" cy="146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49" y="21504"/>
                    </a:lnTo>
                    <a:lnTo>
                      <a:pt x="18839" y="21600"/>
                    </a:lnTo>
                    <a:cubicBezTo>
                      <a:pt x="18839" y="21600"/>
                      <a:pt x="20463" y="13018"/>
                      <a:pt x="21600" y="0"/>
                    </a:cubicBezTo>
                    <a:lnTo>
                      <a:pt x="0" y="0"/>
                    </a:ln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3" name="Freeform 127"/>
              <p:cNvSpPr/>
              <p:nvPr/>
            </p:nvSpPr>
            <p:spPr>
              <a:xfrm>
                <a:off x="1444700" y="2191611"/>
                <a:ext cx="502217" cy="1467173"/>
              </a:xfrm>
              <a:custGeom>
                <a:avLst/>
                <a:gdLst/>
                <a:ahLst/>
                <a:cxnLst>
                  <a:cxn ang="0">
                    <a:pos x="wd2" y="hd2"/>
                  </a:cxn>
                  <a:cxn ang="5400000">
                    <a:pos x="wd2" y="hd2"/>
                  </a:cxn>
                  <a:cxn ang="10800000">
                    <a:pos x="wd2" y="hd2"/>
                  </a:cxn>
                  <a:cxn ang="16200000">
                    <a:pos x="wd2" y="hd2"/>
                  </a:cxn>
                </a:cxnLst>
                <a:rect l="0" t="0" r="r" b="b"/>
                <a:pathLst>
                  <a:path w="19001" h="21600" fill="norm" stroke="1" extrusionOk="0">
                    <a:moveTo>
                      <a:pt x="15947" y="0"/>
                    </a:moveTo>
                    <a:lnTo>
                      <a:pt x="0" y="0"/>
                    </a:lnTo>
                    <a:lnTo>
                      <a:pt x="7549" y="21600"/>
                    </a:lnTo>
                    <a:lnTo>
                      <a:pt x="16241" y="21600"/>
                    </a:lnTo>
                    <a:cubicBezTo>
                      <a:pt x="18005" y="16659"/>
                      <a:pt x="21600" y="4341"/>
                      <a:pt x="15947" y="0"/>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4" name="Freeform 128"/>
              <p:cNvSpPr/>
              <p:nvPr/>
            </p:nvSpPr>
            <p:spPr>
              <a:xfrm>
                <a:off x="1635291" y="3804196"/>
                <a:ext cx="589976" cy="178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16" y="20647"/>
                    </a:moveTo>
                    <a:cubicBezTo>
                      <a:pt x="6316" y="21203"/>
                      <a:pt x="6505" y="21600"/>
                      <a:pt x="6695" y="21600"/>
                    </a:cubicBezTo>
                    <a:lnTo>
                      <a:pt x="21600" y="21600"/>
                    </a:lnTo>
                    <a:cubicBezTo>
                      <a:pt x="21158" y="18741"/>
                      <a:pt x="20242" y="16518"/>
                      <a:pt x="19074" y="15565"/>
                    </a:cubicBezTo>
                    <a:lnTo>
                      <a:pt x="13768" y="11435"/>
                    </a:lnTo>
                    <a:lnTo>
                      <a:pt x="7737" y="0"/>
                    </a:lnTo>
                    <a:lnTo>
                      <a:pt x="1168" y="0"/>
                    </a:lnTo>
                    <a:lnTo>
                      <a:pt x="0" y="16756"/>
                    </a:lnTo>
                    <a:lnTo>
                      <a:pt x="4737" y="16756"/>
                    </a:lnTo>
                    <a:cubicBezTo>
                      <a:pt x="5621" y="16756"/>
                      <a:pt x="6316" y="18503"/>
                      <a:pt x="6316" y="20647"/>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5" name="Freeform 129"/>
              <p:cNvSpPr/>
              <p:nvPr/>
            </p:nvSpPr>
            <p:spPr>
              <a:xfrm>
                <a:off x="1620045" y="3943162"/>
                <a:ext cx="616658" cy="71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97" y="12088"/>
                    </a:moveTo>
                    <a:lnTo>
                      <a:pt x="6998" y="12088"/>
                    </a:lnTo>
                    <a:cubicBezTo>
                      <a:pt x="6816" y="12088"/>
                      <a:pt x="6635" y="11097"/>
                      <a:pt x="6635" y="9710"/>
                    </a:cubicBezTo>
                    <a:cubicBezTo>
                      <a:pt x="6635" y="4360"/>
                      <a:pt x="5968" y="0"/>
                      <a:pt x="5120" y="0"/>
                    </a:cubicBezTo>
                    <a:lnTo>
                      <a:pt x="576" y="0"/>
                    </a:lnTo>
                    <a:lnTo>
                      <a:pt x="0" y="21600"/>
                    </a:lnTo>
                    <a:lnTo>
                      <a:pt x="21600" y="21600"/>
                    </a:lnTo>
                    <a:lnTo>
                      <a:pt x="21479" y="17240"/>
                    </a:lnTo>
                    <a:cubicBezTo>
                      <a:pt x="21449" y="15457"/>
                      <a:pt x="21388" y="13673"/>
                      <a:pt x="21297" y="12088"/>
                    </a:cubicBez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6" name="Freeform 130"/>
              <p:cNvSpPr/>
              <p:nvPr/>
            </p:nvSpPr>
            <p:spPr>
              <a:xfrm>
                <a:off x="1860190" y="3841834"/>
                <a:ext cx="79181" cy="60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84" y="21600"/>
                    </a:moveTo>
                    <a:lnTo>
                      <a:pt x="21600" y="5342"/>
                    </a:lnTo>
                    <a:lnTo>
                      <a:pt x="14242" y="0"/>
                    </a:lnTo>
                    <a:lnTo>
                      <a:pt x="0" y="15794"/>
                    </a:lnTo>
                    <a:lnTo>
                      <a:pt x="6884" y="21600"/>
                    </a:ln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7" name="Freeform 131"/>
              <p:cNvSpPr/>
              <p:nvPr/>
            </p:nvSpPr>
            <p:spPr>
              <a:xfrm>
                <a:off x="1921179" y="3876575"/>
                <a:ext cx="79181" cy="63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84" y="21600"/>
                    </a:moveTo>
                    <a:lnTo>
                      <a:pt x="21600" y="5285"/>
                    </a:lnTo>
                    <a:lnTo>
                      <a:pt x="14242" y="0"/>
                    </a:lnTo>
                    <a:lnTo>
                      <a:pt x="0" y="15855"/>
                    </a:lnTo>
                    <a:lnTo>
                      <a:pt x="6884" y="21600"/>
                    </a:ln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8" name="Freeform 132"/>
              <p:cNvSpPr/>
              <p:nvPr/>
            </p:nvSpPr>
            <p:spPr>
              <a:xfrm>
                <a:off x="1444698" y="2191612"/>
                <a:ext cx="296463" cy="630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234" y="21600"/>
                    </a:lnTo>
                    <a:cubicBezTo>
                      <a:pt x="12028" y="14663"/>
                      <a:pt x="18892" y="4189"/>
                      <a:pt x="21600" y="0"/>
                    </a:cubicBezTo>
                    <a:lnTo>
                      <a:pt x="0" y="0"/>
                    </a:lnTo>
                  </a:path>
                </a:pathLst>
              </a:custGeom>
              <a:solidFill>
                <a:srgbClr val="E27827"/>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9" name="Freeform 133"/>
              <p:cNvSpPr/>
              <p:nvPr/>
            </p:nvSpPr>
            <p:spPr>
              <a:xfrm>
                <a:off x="1143560" y="1276751"/>
                <a:ext cx="766619" cy="914205"/>
              </a:xfrm>
              <a:custGeom>
                <a:avLst/>
                <a:gdLst/>
                <a:ahLst/>
                <a:cxnLst>
                  <a:cxn ang="0">
                    <a:pos x="wd2" y="hd2"/>
                  </a:cxn>
                  <a:cxn ang="5400000">
                    <a:pos x="wd2" y="hd2"/>
                  </a:cxn>
                  <a:cxn ang="10800000">
                    <a:pos x="wd2" y="hd2"/>
                  </a:cxn>
                  <a:cxn ang="16200000">
                    <a:pos x="wd2" y="hd2"/>
                  </a:cxn>
                </a:cxnLst>
                <a:rect l="0" t="0" r="r" b="b"/>
                <a:pathLst>
                  <a:path w="20226" h="21600" fill="norm" stroke="1" extrusionOk="0">
                    <a:moveTo>
                      <a:pt x="19116" y="21600"/>
                    </a:moveTo>
                    <a:lnTo>
                      <a:pt x="501" y="21600"/>
                    </a:lnTo>
                    <a:lnTo>
                      <a:pt x="3213" y="15537"/>
                    </a:lnTo>
                    <a:lnTo>
                      <a:pt x="0" y="2962"/>
                    </a:lnTo>
                    <a:lnTo>
                      <a:pt x="251" y="2745"/>
                    </a:lnTo>
                    <a:cubicBezTo>
                      <a:pt x="2142" y="1194"/>
                      <a:pt x="4876" y="233"/>
                      <a:pt x="7838" y="47"/>
                    </a:cubicBezTo>
                    <a:lnTo>
                      <a:pt x="8635" y="0"/>
                    </a:lnTo>
                    <a:lnTo>
                      <a:pt x="13853" y="434"/>
                    </a:lnTo>
                    <a:cubicBezTo>
                      <a:pt x="15858" y="605"/>
                      <a:pt x="15881" y="1396"/>
                      <a:pt x="16929" y="2900"/>
                    </a:cubicBezTo>
                    <a:cubicBezTo>
                      <a:pt x="16929" y="2900"/>
                      <a:pt x="21600" y="11475"/>
                      <a:pt x="19823" y="13025"/>
                    </a:cubicBezTo>
                    <a:cubicBezTo>
                      <a:pt x="18684" y="14033"/>
                      <a:pt x="17020" y="13924"/>
                      <a:pt x="17020" y="13924"/>
                    </a:cubicBezTo>
                    <a:lnTo>
                      <a:pt x="17066" y="14901"/>
                    </a:lnTo>
                    <a:lnTo>
                      <a:pt x="19116" y="2160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0" name="Freeform 134"/>
              <p:cNvSpPr/>
              <p:nvPr/>
            </p:nvSpPr>
            <p:spPr>
              <a:xfrm>
                <a:off x="2180386" y="906175"/>
                <a:ext cx="197360" cy="259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31"/>
                    </a:moveTo>
                    <a:lnTo>
                      <a:pt x="9203" y="21600"/>
                    </a:lnTo>
                    <a:lnTo>
                      <a:pt x="0" y="1969"/>
                    </a:lnTo>
                    <a:lnTo>
                      <a:pt x="12303" y="0"/>
                    </a:lnTo>
                    <a:lnTo>
                      <a:pt x="21600" y="19631"/>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1" name="Freeform 135"/>
              <p:cNvSpPr/>
              <p:nvPr/>
            </p:nvSpPr>
            <p:spPr>
              <a:xfrm>
                <a:off x="2066032" y="909070"/>
                <a:ext cx="204980" cy="297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28" y="21600"/>
                    </a:moveTo>
                    <a:lnTo>
                      <a:pt x="21600" y="19982"/>
                    </a:lnTo>
                    <a:lnTo>
                      <a:pt x="11163" y="0"/>
                    </a:lnTo>
                    <a:lnTo>
                      <a:pt x="0" y="1618"/>
                    </a:lnTo>
                    <a:lnTo>
                      <a:pt x="10528" y="21600"/>
                    </a:ln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2" name="Freeform 136"/>
              <p:cNvSpPr/>
              <p:nvPr/>
            </p:nvSpPr>
            <p:spPr>
              <a:xfrm>
                <a:off x="2294742" y="874327"/>
                <a:ext cx="231661" cy="265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9" y="21600"/>
                    </a:moveTo>
                    <a:lnTo>
                      <a:pt x="21600" y="19093"/>
                    </a:lnTo>
                    <a:lnTo>
                      <a:pt x="13621" y="0"/>
                    </a:lnTo>
                    <a:lnTo>
                      <a:pt x="0" y="2453"/>
                    </a:lnTo>
                    <a:lnTo>
                      <a:pt x="7979" y="21600"/>
                    </a:ln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3" name="Freeform 137"/>
              <p:cNvSpPr/>
              <p:nvPr/>
            </p:nvSpPr>
            <p:spPr>
              <a:xfrm>
                <a:off x="2439594" y="631138"/>
                <a:ext cx="532796" cy="560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3471" y="18489"/>
                    </a:lnTo>
                    <a:lnTo>
                      <a:pt x="0" y="9434"/>
                    </a:lnTo>
                    <a:lnTo>
                      <a:pt x="13360" y="0"/>
                    </a:lnTo>
                    <a:lnTo>
                      <a:pt x="21600" y="2160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4" name="Freeform 138"/>
              <p:cNvSpPr/>
              <p:nvPr/>
            </p:nvSpPr>
            <p:spPr>
              <a:xfrm>
                <a:off x="2734803" y="620119"/>
                <a:ext cx="304811" cy="571454"/>
              </a:xfrm>
              <a:custGeom>
                <a:avLst/>
                <a:gdLst/>
                <a:ahLst/>
                <a:cxnLst>
                  <a:cxn ang="0">
                    <a:pos x="wd2" y="hd2"/>
                  </a:cxn>
                  <a:cxn ang="5400000">
                    <a:pos x="wd2" y="hd2"/>
                  </a:cxn>
                  <a:cxn ang="10800000">
                    <a:pos x="wd2" y="hd2"/>
                  </a:cxn>
                  <a:cxn ang="16200000">
                    <a:pos x="wd2" y="hd2"/>
                  </a:cxn>
                </a:cxnLst>
                <a:rect l="0" t="0" r="r" b="b"/>
                <a:pathLst>
                  <a:path w="19457" h="20719" fill="norm" stroke="1" extrusionOk="0">
                    <a:moveTo>
                      <a:pt x="16873" y="9502"/>
                    </a:moveTo>
                    <a:cubicBezTo>
                      <a:pt x="20519" y="15200"/>
                      <a:pt x="20298" y="20206"/>
                      <a:pt x="16265" y="20683"/>
                    </a:cubicBezTo>
                    <a:cubicBezTo>
                      <a:pt x="12343" y="21160"/>
                      <a:pt x="6156" y="16916"/>
                      <a:pt x="2565" y="11218"/>
                    </a:cubicBezTo>
                    <a:cubicBezTo>
                      <a:pt x="-1081" y="5496"/>
                      <a:pt x="-805" y="514"/>
                      <a:pt x="3173" y="37"/>
                    </a:cubicBezTo>
                    <a:cubicBezTo>
                      <a:pt x="7095" y="-440"/>
                      <a:pt x="13282" y="3804"/>
                      <a:pt x="16873" y="9502"/>
                    </a:cubicBez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5" name="Freeform 139"/>
              <p:cNvSpPr/>
              <p:nvPr/>
            </p:nvSpPr>
            <p:spPr>
              <a:xfrm>
                <a:off x="2748355" y="822453"/>
                <a:ext cx="165871" cy="167030"/>
              </a:xfrm>
              <a:custGeom>
                <a:avLst/>
                <a:gdLst/>
                <a:ahLst/>
                <a:cxnLst>
                  <a:cxn ang="0">
                    <a:pos x="wd2" y="hd2"/>
                  </a:cxn>
                  <a:cxn ang="5400000">
                    <a:pos x="wd2" y="hd2"/>
                  </a:cxn>
                  <a:cxn ang="10800000">
                    <a:pos x="wd2" y="hd2"/>
                  </a:cxn>
                  <a:cxn ang="16200000">
                    <a:pos x="wd2" y="hd2"/>
                  </a:cxn>
                </a:cxnLst>
                <a:rect l="0" t="0" r="r" b="b"/>
                <a:pathLst>
                  <a:path w="20096" h="20505" fill="norm" stroke="1" extrusionOk="0">
                    <a:moveTo>
                      <a:pt x="19598" y="7545"/>
                    </a:moveTo>
                    <a:cubicBezTo>
                      <a:pt x="17596" y="2105"/>
                      <a:pt x="10220" y="-1095"/>
                      <a:pt x="2950" y="345"/>
                    </a:cubicBezTo>
                    <a:cubicBezTo>
                      <a:pt x="1897" y="665"/>
                      <a:pt x="948" y="905"/>
                      <a:pt x="0" y="1305"/>
                    </a:cubicBezTo>
                    <a:cubicBezTo>
                      <a:pt x="843" y="5065"/>
                      <a:pt x="2002" y="8985"/>
                      <a:pt x="3477" y="13065"/>
                    </a:cubicBezTo>
                    <a:cubicBezTo>
                      <a:pt x="4425" y="15625"/>
                      <a:pt x="5374" y="18185"/>
                      <a:pt x="6533" y="20505"/>
                    </a:cubicBezTo>
                    <a:cubicBezTo>
                      <a:pt x="7692" y="20505"/>
                      <a:pt x="8851" y="20425"/>
                      <a:pt x="10115" y="20185"/>
                    </a:cubicBezTo>
                    <a:cubicBezTo>
                      <a:pt x="17385" y="18665"/>
                      <a:pt x="21600" y="13065"/>
                      <a:pt x="19598" y="7545"/>
                    </a:cubicBez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6" name="Freeform 81"/>
              <p:cNvSpPr/>
              <p:nvPr/>
            </p:nvSpPr>
            <p:spPr>
              <a:xfrm>
                <a:off x="3000458" y="646101"/>
                <a:ext cx="315005" cy="407060"/>
              </a:xfrm>
              <a:custGeom>
                <a:avLst/>
                <a:gdLst/>
                <a:ahLst/>
                <a:cxnLst>
                  <a:cxn ang="0">
                    <a:pos x="wd2" y="hd2"/>
                  </a:cxn>
                  <a:cxn ang="5400000">
                    <a:pos x="wd2" y="hd2"/>
                  </a:cxn>
                  <a:cxn ang="10800000">
                    <a:pos x="wd2" y="hd2"/>
                  </a:cxn>
                  <a:cxn ang="16200000">
                    <a:pos x="wd2" y="hd2"/>
                  </a:cxn>
                </a:cxnLst>
                <a:rect l="0" t="0" r="r" b="b"/>
                <a:pathLst>
                  <a:path w="21564" h="21574" fill="norm" stroke="1" extrusionOk="0">
                    <a:moveTo>
                      <a:pt x="7859" y="18576"/>
                    </a:moveTo>
                    <a:lnTo>
                      <a:pt x="21211" y="21080"/>
                    </a:lnTo>
                    <a:cubicBezTo>
                      <a:pt x="21446" y="21115"/>
                      <a:pt x="21564" y="21257"/>
                      <a:pt x="21505" y="21362"/>
                    </a:cubicBezTo>
                    <a:cubicBezTo>
                      <a:pt x="21446" y="21503"/>
                      <a:pt x="21270" y="21574"/>
                      <a:pt x="21152" y="21574"/>
                    </a:cubicBezTo>
                    <a:cubicBezTo>
                      <a:pt x="21093" y="21574"/>
                      <a:pt x="21035" y="21539"/>
                      <a:pt x="20976" y="21539"/>
                    </a:cubicBezTo>
                    <a:lnTo>
                      <a:pt x="7623" y="19070"/>
                    </a:lnTo>
                    <a:cubicBezTo>
                      <a:pt x="7388" y="19034"/>
                      <a:pt x="7271" y="18893"/>
                      <a:pt x="7329" y="18752"/>
                    </a:cubicBezTo>
                    <a:cubicBezTo>
                      <a:pt x="7388" y="18646"/>
                      <a:pt x="7623" y="18540"/>
                      <a:pt x="7859" y="18576"/>
                    </a:cubicBezTo>
                    <a:close/>
                    <a:moveTo>
                      <a:pt x="21034" y="9523"/>
                    </a:moveTo>
                    <a:cubicBezTo>
                      <a:pt x="21270" y="9487"/>
                      <a:pt x="21505" y="9558"/>
                      <a:pt x="21564" y="9700"/>
                    </a:cubicBezTo>
                    <a:cubicBezTo>
                      <a:pt x="21564" y="9877"/>
                      <a:pt x="21446" y="9983"/>
                      <a:pt x="21211" y="10019"/>
                    </a:cubicBezTo>
                    <a:lnTo>
                      <a:pt x="5250" y="12179"/>
                    </a:lnTo>
                    <a:cubicBezTo>
                      <a:pt x="5250" y="12179"/>
                      <a:pt x="5191" y="12214"/>
                      <a:pt x="5132" y="12214"/>
                    </a:cubicBezTo>
                    <a:cubicBezTo>
                      <a:pt x="4956" y="12214"/>
                      <a:pt x="4779" y="12143"/>
                      <a:pt x="4779" y="12037"/>
                    </a:cubicBezTo>
                    <a:cubicBezTo>
                      <a:pt x="4661" y="11860"/>
                      <a:pt x="4838" y="11754"/>
                      <a:pt x="5073" y="11718"/>
                    </a:cubicBezTo>
                    <a:close/>
                    <a:moveTo>
                      <a:pt x="10421" y="77"/>
                    </a:moveTo>
                    <a:cubicBezTo>
                      <a:pt x="10539" y="-26"/>
                      <a:pt x="10832" y="-26"/>
                      <a:pt x="11009" y="77"/>
                    </a:cubicBezTo>
                    <a:cubicBezTo>
                      <a:pt x="11126" y="181"/>
                      <a:pt x="11126" y="319"/>
                      <a:pt x="10950" y="422"/>
                    </a:cubicBezTo>
                    <a:lnTo>
                      <a:pt x="669" y="6008"/>
                    </a:lnTo>
                    <a:cubicBezTo>
                      <a:pt x="610" y="6043"/>
                      <a:pt x="493" y="6077"/>
                      <a:pt x="375" y="6077"/>
                    </a:cubicBezTo>
                    <a:cubicBezTo>
                      <a:pt x="258" y="6077"/>
                      <a:pt x="199" y="6043"/>
                      <a:pt x="82" y="5974"/>
                    </a:cubicBezTo>
                    <a:cubicBezTo>
                      <a:pt x="-36" y="5870"/>
                      <a:pt x="-36" y="5732"/>
                      <a:pt x="140" y="5663"/>
                    </a:cubicBezTo>
                    <a:close/>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7" name="Freeform 144"/>
              <p:cNvSpPr/>
              <p:nvPr/>
            </p:nvSpPr>
            <p:spPr>
              <a:xfrm>
                <a:off x="1017769" y="3656545"/>
                <a:ext cx="220223" cy="146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773" y="21600"/>
                    </a:lnTo>
                    <a:lnTo>
                      <a:pt x="21600" y="0"/>
                    </a:lnTo>
                    <a:lnTo>
                      <a:pt x="170" y="0"/>
                    </a:lnTo>
                    <a:lnTo>
                      <a:pt x="0" y="21600"/>
                    </a:ln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8" name="Freeform 145"/>
              <p:cNvSpPr/>
              <p:nvPr/>
            </p:nvSpPr>
            <p:spPr>
              <a:xfrm>
                <a:off x="1017769" y="2191611"/>
                <a:ext cx="792005" cy="1467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7" y="0"/>
                    </a:moveTo>
                    <a:lnTo>
                      <a:pt x="2712" y="1064"/>
                    </a:lnTo>
                    <a:cubicBezTo>
                      <a:pt x="1085" y="2533"/>
                      <a:pt x="212" y="4119"/>
                      <a:pt x="212" y="5734"/>
                    </a:cubicBezTo>
                    <a:lnTo>
                      <a:pt x="0" y="21600"/>
                    </a:lnTo>
                    <a:lnTo>
                      <a:pt x="5942" y="21600"/>
                    </a:lnTo>
                    <a:lnTo>
                      <a:pt x="14431" y="5221"/>
                    </a:lnTo>
                    <a:cubicBezTo>
                      <a:pt x="16247" y="5211"/>
                      <a:pt x="17851" y="4728"/>
                      <a:pt x="18417" y="4022"/>
                    </a:cubicBezTo>
                    <a:lnTo>
                      <a:pt x="21600" y="0"/>
                    </a:lnTo>
                    <a:lnTo>
                      <a:pt x="3867" y="0"/>
                    </a:ln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9" name="Freeform 146"/>
              <p:cNvSpPr/>
              <p:nvPr/>
            </p:nvSpPr>
            <p:spPr>
              <a:xfrm>
                <a:off x="987274" y="3804196"/>
                <a:ext cx="589974" cy="178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25" y="20647"/>
                    </a:moveTo>
                    <a:cubicBezTo>
                      <a:pt x="6325" y="21203"/>
                      <a:pt x="6483" y="21600"/>
                      <a:pt x="6673" y="21600"/>
                    </a:cubicBezTo>
                    <a:lnTo>
                      <a:pt x="21600" y="21600"/>
                    </a:lnTo>
                    <a:cubicBezTo>
                      <a:pt x="21189" y="18741"/>
                      <a:pt x="20272" y="16518"/>
                      <a:pt x="19070" y="15565"/>
                    </a:cubicBezTo>
                    <a:lnTo>
                      <a:pt x="13789" y="11435"/>
                    </a:lnTo>
                    <a:lnTo>
                      <a:pt x="7748" y="0"/>
                    </a:lnTo>
                    <a:lnTo>
                      <a:pt x="1139" y="0"/>
                    </a:lnTo>
                    <a:lnTo>
                      <a:pt x="0" y="16756"/>
                    </a:lnTo>
                    <a:lnTo>
                      <a:pt x="4744" y="16756"/>
                    </a:lnTo>
                    <a:cubicBezTo>
                      <a:pt x="5598" y="16756"/>
                      <a:pt x="6325" y="18503"/>
                      <a:pt x="6325" y="20647"/>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0" name="Freeform 147"/>
              <p:cNvSpPr/>
              <p:nvPr/>
            </p:nvSpPr>
            <p:spPr>
              <a:xfrm>
                <a:off x="968215" y="3943162"/>
                <a:ext cx="616657" cy="71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97" y="12088"/>
                    </a:moveTo>
                    <a:lnTo>
                      <a:pt x="6978" y="12088"/>
                    </a:lnTo>
                    <a:cubicBezTo>
                      <a:pt x="6796" y="12088"/>
                      <a:pt x="6644" y="11097"/>
                      <a:pt x="6644" y="9710"/>
                    </a:cubicBezTo>
                    <a:cubicBezTo>
                      <a:pt x="6644" y="4360"/>
                      <a:pt x="5946" y="0"/>
                      <a:pt x="5127" y="0"/>
                    </a:cubicBezTo>
                    <a:lnTo>
                      <a:pt x="576" y="0"/>
                    </a:lnTo>
                    <a:lnTo>
                      <a:pt x="0" y="21600"/>
                    </a:lnTo>
                    <a:lnTo>
                      <a:pt x="21600" y="21600"/>
                    </a:lnTo>
                    <a:lnTo>
                      <a:pt x="21479" y="17240"/>
                    </a:lnTo>
                    <a:cubicBezTo>
                      <a:pt x="21448" y="15457"/>
                      <a:pt x="21418" y="13673"/>
                      <a:pt x="21297" y="12088"/>
                    </a:cubicBez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1" name="Freeform 87"/>
              <p:cNvSpPr/>
              <p:nvPr/>
            </p:nvSpPr>
            <p:spPr>
              <a:xfrm>
                <a:off x="1212173" y="3841834"/>
                <a:ext cx="136359" cy="97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27" y="7676"/>
                    </a:moveTo>
                    <a:lnTo>
                      <a:pt x="21600" y="11083"/>
                    </a:lnTo>
                    <a:lnTo>
                      <a:pt x="13193" y="21600"/>
                    </a:lnTo>
                    <a:lnTo>
                      <a:pt x="9058" y="17897"/>
                    </a:lnTo>
                    <a:close/>
                    <a:moveTo>
                      <a:pt x="8221" y="0"/>
                    </a:moveTo>
                    <a:lnTo>
                      <a:pt x="12541" y="3287"/>
                    </a:lnTo>
                    <a:lnTo>
                      <a:pt x="4041" y="13289"/>
                    </a:lnTo>
                    <a:lnTo>
                      <a:pt x="0" y="9717"/>
                    </a:lnTo>
                    <a:close/>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2" name="Freeform 88"/>
              <p:cNvSpPr/>
              <p:nvPr/>
            </p:nvSpPr>
            <p:spPr>
              <a:xfrm>
                <a:off x="1162619" y="1520561"/>
                <a:ext cx="586162" cy="670395"/>
              </a:xfrm>
              <a:custGeom>
                <a:avLst/>
                <a:gdLst/>
                <a:ahLst/>
                <a:cxnLst>
                  <a:cxn ang="0">
                    <a:pos x="wd2" y="hd2"/>
                  </a:cxn>
                  <a:cxn ang="5400000">
                    <a:pos x="wd2" y="hd2"/>
                  </a:cxn>
                  <a:cxn ang="10800000">
                    <a:pos x="wd2" y="hd2"/>
                  </a:cxn>
                  <a:cxn ang="16200000">
                    <a:pos x="wd2" y="hd2"/>
                  </a:cxn>
                </a:cxnLst>
                <a:rect l="0" t="0" r="r" b="b"/>
                <a:pathLst>
                  <a:path w="21600" h="21575" fill="norm" stroke="1" extrusionOk="0">
                    <a:moveTo>
                      <a:pt x="13344" y="10974"/>
                    </a:moveTo>
                    <a:lnTo>
                      <a:pt x="21600" y="11018"/>
                    </a:lnTo>
                    <a:cubicBezTo>
                      <a:pt x="21600" y="11018"/>
                      <a:pt x="21376" y="12071"/>
                      <a:pt x="18400" y="12027"/>
                    </a:cubicBezTo>
                    <a:cubicBezTo>
                      <a:pt x="15456" y="11983"/>
                      <a:pt x="13344" y="10974"/>
                      <a:pt x="13344" y="10974"/>
                    </a:cubicBezTo>
                    <a:close/>
                    <a:moveTo>
                      <a:pt x="2141" y="30"/>
                    </a:moveTo>
                    <a:cubicBezTo>
                      <a:pt x="4003" y="195"/>
                      <a:pt x="5980" y="1080"/>
                      <a:pt x="7243" y="3667"/>
                    </a:cubicBezTo>
                    <a:cubicBezTo>
                      <a:pt x="8958" y="7181"/>
                      <a:pt x="8704" y="13574"/>
                      <a:pt x="8704" y="13574"/>
                    </a:cubicBezTo>
                    <a:lnTo>
                      <a:pt x="5972" y="21575"/>
                    </a:lnTo>
                    <a:lnTo>
                      <a:pt x="0" y="21575"/>
                    </a:lnTo>
                    <a:lnTo>
                      <a:pt x="3780" y="13299"/>
                    </a:lnTo>
                    <a:lnTo>
                      <a:pt x="349" y="69"/>
                    </a:lnTo>
                    <a:cubicBezTo>
                      <a:pt x="913" y="0"/>
                      <a:pt x="1521" y="-25"/>
                      <a:pt x="2141" y="30"/>
                    </a:cubicBezTo>
                    <a:close/>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3" name="Freeform 151"/>
              <p:cNvSpPr/>
              <p:nvPr/>
            </p:nvSpPr>
            <p:spPr>
              <a:xfrm>
                <a:off x="463326" y="1401240"/>
                <a:ext cx="915705" cy="917102"/>
              </a:xfrm>
              <a:custGeom>
                <a:avLst/>
                <a:gdLst/>
                <a:ahLst/>
                <a:cxnLst>
                  <a:cxn ang="0">
                    <a:pos x="wd2" y="hd2"/>
                  </a:cxn>
                  <a:cxn ang="5400000">
                    <a:pos x="wd2" y="hd2"/>
                  </a:cxn>
                  <a:cxn ang="10800000">
                    <a:pos x="wd2" y="hd2"/>
                  </a:cxn>
                  <a:cxn ang="16200000">
                    <a:pos x="wd2" y="hd2"/>
                  </a:cxn>
                </a:cxnLst>
                <a:rect l="0" t="0" r="r" b="b"/>
                <a:pathLst>
                  <a:path w="20858" h="21600" fill="norm" stroke="1" extrusionOk="0">
                    <a:moveTo>
                      <a:pt x="15497" y="0"/>
                    </a:moveTo>
                    <a:cubicBezTo>
                      <a:pt x="15497" y="0"/>
                      <a:pt x="-742" y="19577"/>
                      <a:pt x="27" y="19933"/>
                    </a:cubicBezTo>
                    <a:cubicBezTo>
                      <a:pt x="795" y="20288"/>
                      <a:pt x="3062" y="21600"/>
                      <a:pt x="3062" y="21600"/>
                    </a:cubicBezTo>
                    <a:cubicBezTo>
                      <a:pt x="3062" y="21600"/>
                      <a:pt x="8442" y="17663"/>
                      <a:pt x="13310" y="13293"/>
                    </a:cubicBezTo>
                    <a:cubicBezTo>
                      <a:pt x="16877" y="10051"/>
                      <a:pt x="20188" y="6593"/>
                      <a:pt x="20858" y="4261"/>
                    </a:cubicBezTo>
                    <a:lnTo>
                      <a:pt x="15497" y="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4" name="Freeform 152"/>
              <p:cNvSpPr/>
              <p:nvPr/>
            </p:nvSpPr>
            <p:spPr>
              <a:xfrm>
                <a:off x="1471381" y="1097253"/>
                <a:ext cx="256273" cy="323597"/>
              </a:xfrm>
              <a:custGeom>
                <a:avLst/>
                <a:gdLst/>
                <a:ahLst/>
                <a:cxnLst>
                  <a:cxn ang="0">
                    <a:pos x="wd2" y="hd2"/>
                  </a:cxn>
                  <a:cxn ang="5400000">
                    <a:pos x="wd2" y="hd2"/>
                  </a:cxn>
                  <a:cxn ang="10800000">
                    <a:pos x="wd2" y="hd2"/>
                  </a:cxn>
                  <a:cxn ang="16200000">
                    <a:pos x="wd2" y="hd2"/>
                  </a:cxn>
                </a:cxnLst>
                <a:rect l="0" t="0" r="r" b="b"/>
                <a:pathLst>
                  <a:path w="20519" h="21600" fill="norm" stroke="1" extrusionOk="0">
                    <a:moveTo>
                      <a:pt x="19800" y="17956"/>
                    </a:moveTo>
                    <a:lnTo>
                      <a:pt x="17308" y="15673"/>
                    </a:lnTo>
                    <a:cubicBezTo>
                      <a:pt x="16685" y="15146"/>
                      <a:pt x="16338" y="14444"/>
                      <a:pt x="16338" y="13785"/>
                    </a:cubicBezTo>
                    <a:lnTo>
                      <a:pt x="16338" y="0"/>
                    </a:lnTo>
                    <a:lnTo>
                      <a:pt x="0" y="0"/>
                    </a:lnTo>
                    <a:lnTo>
                      <a:pt x="0" y="10712"/>
                    </a:lnTo>
                    <a:cubicBezTo>
                      <a:pt x="0" y="13390"/>
                      <a:pt x="1315" y="16024"/>
                      <a:pt x="3738" y="18220"/>
                    </a:cubicBezTo>
                    <a:lnTo>
                      <a:pt x="4638" y="19098"/>
                    </a:lnTo>
                    <a:cubicBezTo>
                      <a:pt x="6438" y="20678"/>
                      <a:pt x="9415" y="21600"/>
                      <a:pt x="12531" y="21600"/>
                    </a:cubicBezTo>
                    <a:lnTo>
                      <a:pt x="16823" y="21600"/>
                    </a:lnTo>
                    <a:cubicBezTo>
                      <a:pt x="19800" y="21600"/>
                      <a:pt x="21600" y="19493"/>
                      <a:pt x="19800" y="17956"/>
                    </a:cubicBez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5" name="Freeform 153"/>
              <p:cNvSpPr/>
              <p:nvPr/>
            </p:nvSpPr>
            <p:spPr>
              <a:xfrm>
                <a:off x="1471381" y="1097255"/>
                <a:ext cx="204973" cy="155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7261"/>
                    </a:lnTo>
                    <a:cubicBezTo>
                      <a:pt x="2746" y="12225"/>
                      <a:pt x="9153" y="20497"/>
                      <a:pt x="21600" y="21600"/>
                    </a:cubicBezTo>
                  </a:path>
                </a:pathLst>
              </a:custGeom>
              <a:solidFill>
                <a:srgbClr val="DF958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6" name="Freeform 154"/>
              <p:cNvSpPr/>
              <p:nvPr/>
            </p:nvSpPr>
            <p:spPr>
              <a:xfrm>
                <a:off x="1074744" y="616662"/>
                <a:ext cx="409725" cy="720430"/>
              </a:xfrm>
              <a:custGeom>
                <a:avLst/>
                <a:gdLst/>
                <a:ahLst/>
                <a:cxnLst>
                  <a:cxn ang="0">
                    <a:pos x="wd2" y="hd2"/>
                  </a:cxn>
                  <a:cxn ang="5400000">
                    <a:pos x="wd2" y="hd2"/>
                  </a:cxn>
                  <a:cxn ang="10800000">
                    <a:pos x="wd2" y="hd2"/>
                  </a:cxn>
                  <a:cxn ang="16200000">
                    <a:pos x="wd2" y="hd2"/>
                  </a:cxn>
                </a:cxnLst>
                <a:rect l="0" t="0" r="r" b="b"/>
                <a:pathLst>
                  <a:path w="18758" h="21015" fill="norm" stroke="1" extrusionOk="0">
                    <a:moveTo>
                      <a:pt x="18725" y="4821"/>
                    </a:moveTo>
                    <a:cubicBezTo>
                      <a:pt x="19515" y="15707"/>
                      <a:pt x="5615" y="21600"/>
                      <a:pt x="1943" y="20969"/>
                    </a:cubicBezTo>
                    <a:cubicBezTo>
                      <a:pt x="-979" y="20471"/>
                      <a:pt x="7432" y="20222"/>
                      <a:pt x="758" y="7404"/>
                    </a:cubicBezTo>
                    <a:cubicBezTo>
                      <a:pt x="-2085" y="1875"/>
                      <a:pt x="3562" y="0"/>
                      <a:pt x="9485" y="0"/>
                    </a:cubicBezTo>
                    <a:cubicBezTo>
                      <a:pt x="15369" y="0"/>
                      <a:pt x="18567" y="2334"/>
                      <a:pt x="18725" y="4821"/>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7" name="Freeform 155"/>
              <p:cNvSpPr/>
              <p:nvPr/>
            </p:nvSpPr>
            <p:spPr>
              <a:xfrm>
                <a:off x="1433261" y="807741"/>
                <a:ext cx="372699" cy="387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991"/>
                    </a:moveTo>
                    <a:cubicBezTo>
                      <a:pt x="21600" y="12515"/>
                      <a:pt x="21199" y="21600"/>
                      <a:pt x="13982" y="21600"/>
                    </a:cubicBezTo>
                    <a:cubicBezTo>
                      <a:pt x="6816" y="21600"/>
                      <a:pt x="0" y="16893"/>
                      <a:pt x="0" y="10070"/>
                    </a:cubicBezTo>
                    <a:cubicBezTo>
                      <a:pt x="0" y="3320"/>
                      <a:pt x="5012" y="0"/>
                      <a:pt x="11226" y="0"/>
                    </a:cubicBezTo>
                    <a:cubicBezTo>
                      <a:pt x="17440" y="0"/>
                      <a:pt x="21600" y="3503"/>
                      <a:pt x="21600" y="7991"/>
                    </a:cubicBez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8" name="Freeform 94"/>
              <p:cNvSpPr/>
              <p:nvPr/>
            </p:nvSpPr>
            <p:spPr>
              <a:xfrm>
                <a:off x="1536182" y="929815"/>
                <a:ext cx="243078" cy="143625"/>
              </a:xfrm>
              <a:custGeom>
                <a:avLst/>
                <a:gdLst/>
                <a:ahLst/>
                <a:cxnLst>
                  <a:cxn ang="0">
                    <a:pos x="wd2" y="hd2"/>
                  </a:cxn>
                  <a:cxn ang="5400000">
                    <a:pos x="wd2" y="hd2"/>
                  </a:cxn>
                  <a:cxn ang="10800000">
                    <a:pos x="wd2" y="hd2"/>
                  </a:cxn>
                  <a:cxn ang="16200000">
                    <a:pos x="wd2" y="hd2"/>
                  </a:cxn>
                </a:cxnLst>
                <a:rect l="0" t="0" r="r" b="b"/>
                <a:pathLst>
                  <a:path w="21600" h="21528" fill="norm" stroke="1" extrusionOk="0">
                    <a:moveTo>
                      <a:pt x="11178" y="8607"/>
                    </a:moveTo>
                    <a:cubicBezTo>
                      <a:pt x="11650" y="9880"/>
                      <a:pt x="12121" y="11152"/>
                      <a:pt x="12672" y="12523"/>
                    </a:cubicBezTo>
                    <a:cubicBezTo>
                      <a:pt x="13144" y="13795"/>
                      <a:pt x="13694" y="14970"/>
                      <a:pt x="14245" y="16047"/>
                    </a:cubicBezTo>
                    <a:cubicBezTo>
                      <a:pt x="14402" y="16438"/>
                      <a:pt x="14559" y="16634"/>
                      <a:pt x="14716" y="16927"/>
                    </a:cubicBezTo>
                    <a:cubicBezTo>
                      <a:pt x="14952" y="17319"/>
                      <a:pt x="15110" y="17613"/>
                      <a:pt x="15267" y="18004"/>
                    </a:cubicBezTo>
                    <a:cubicBezTo>
                      <a:pt x="15345" y="18396"/>
                      <a:pt x="15503" y="18885"/>
                      <a:pt x="15424" y="19375"/>
                    </a:cubicBezTo>
                    <a:cubicBezTo>
                      <a:pt x="15345" y="19668"/>
                      <a:pt x="15345" y="19864"/>
                      <a:pt x="15267" y="20060"/>
                    </a:cubicBezTo>
                    <a:cubicBezTo>
                      <a:pt x="15110" y="20256"/>
                      <a:pt x="15031" y="20549"/>
                      <a:pt x="14874" y="20647"/>
                    </a:cubicBezTo>
                    <a:cubicBezTo>
                      <a:pt x="14323" y="21234"/>
                      <a:pt x="13694" y="21430"/>
                      <a:pt x="13065" y="21528"/>
                    </a:cubicBezTo>
                    <a:cubicBezTo>
                      <a:pt x="12436" y="21528"/>
                      <a:pt x="11807" y="21332"/>
                      <a:pt x="11335" y="20941"/>
                    </a:cubicBezTo>
                    <a:cubicBezTo>
                      <a:pt x="11886" y="21039"/>
                      <a:pt x="12436" y="20941"/>
                      <a:pt x="12986" y="20843"/>
                    </a:cubicBezTo>
                    <a:cubicBezTo>
                      <a:pt x="13458" y="20647"/>
                      <a:pt x="14009" y="20256"/>
                      <a:pt x="14245" y="19962"/>
                    </a:cubicBezTo>
                    <a:cubicBezTo>
                      <a:pt x="14481" y="19472"/>
                      <a:pt x="14481" y="19081"/>
                      <a:pt x="14245" y="18591"/>
                    </a:cubicBezTo>
                    <a:cubicBezTo>
                      <a:pt x="14245" y="18396"/>
                      <a:pt x="14166" y="18298"/>
                      <a:pt x="14166" y="18200"/>
                    </a:cubicBezTo>
                    <a:lnTo>
                      <a:pt x="13851" y="17808"/>
                    </a:lnTo>
                    <a:cubicBezTo>
                      <a:pt x="13773" y="17515"/>
                      <a:pt x="13458" y="17221"/>
                      <a:pt x="13380" y="16927"/>
                    </a:cubicBezTo>
                    <a:cubicBezTo>
                      <a:pt x="12672" y="15655"/>
                      <a:pt x="12200" y="14285"/>
                      <a:pt x="11807" y="12914"/>
                    </a:cubicBezTo>
                    <a:cubicBezTo>
                      <a:pt x="11492" y="11446"/>
                      <a:pt x="11256" y="10076"/>
                      <a:pt x="11178" y="8607"/>
                    </a:cubicBezTo>
                    <a:close/>
                    <a:moveTo>
                      <a:pt x="21600" y="6871"/>
                    </a:moveTo>
                    <a:cubicBezTo>
                      <a:pt x="21365" y="7361"/>
                      <a:pt x="21129" y="7753"/>
                      <a:pt x="20816" y="8145"/>
                    </a:cubicBezTo>
                    <a:cubicBezTo>
                      <a:pt x="20502" y="8635"/>
                      <a:pt x="20188" y="9027"/>
                      <a:pt x="19953" y="9419"/>
                    </a:cubicBezTo>
                    <a:lnTo>
                      <a:pt x="19639" y="9811"/>
                    </a:lnTo>
                    <a:lnTo>
                      <a:pt x="19247" y="9321"/>
                    </a:lnTo>
                    <a:cubicBezTo>
                      <a:pt x="18933" y="9027"/>
                      <a:pt x="18541" y="8733"/>
                      <a:pt x="18070" y="8537"/>
                    </a:cubicBezTo>
                    <a:cubicBezTo>
                      <a:pt x="17756" y="8341"/>
                      <a:pt x="17286" y="8243"/>
                      <a:pt x="16815" y="8243"/>
                    </a:cubicBezTo>
                    <a:cubicBezTo>
                      <a:pt x="16423" y="8243"/>
                      <a:pt x="15952" y="8341"/>
                      <a:pt x="15482" y="8635"/>
                    </a:cubicBezTo>
                    <a:cubicBezTo>
                      <a:pt x="15089" y="8831"/>
                      <a:pt x="14619" y="9125"/>
                      <a:pt x="14226" y="9517"/>
                    </a:cubicBezTo>
                    <a:cubicBezTo>
                      <a:pt x="14383" y="8929"/>
                      <a:pt x="14697" y="8243"/>
                      <a:pt x="15168" y="7851"/>
                    </a:cubicBezTo>
                    <a:cubicBezTo>
                      <a:pt x="15560" y="7361"/>
                      <a:pt x="16187" y="7067"/>
                      <a:pt x="16737" y="6969"/>
                    </a:cubicBezTo>
                    <a:cubicBezTo>
                      <a:pt x="17364" y="6871"/>
                      <a:pt x="17913" y="6969"/>
                      <a:pt x="18541" y="7263"/>
                    </a:cubicBezTo>
                    <a:lnTo>
                      <a:pt x="19632" y="8248"/>
                    </a:lnTo>
                    <a:lnTo>
                      <a:pt x="19247" y="8537"/>
                    </a:lnTo>
                    <a:lnTo>
                      <a:pt x="19953" y="8537"/>
                    </a:lnTo>
                    <a:lnTo>
                      <a:pt x="19632" y="8248"/>
                    </a:lnTo>
                    <a:lnTo>
                      <a:pt x="20423" y="7655"/>
                    </a:lnTo>
                    <a:cubicBezTo>
                      <a:pt x="20816" y="7361"/>
                      <a:pt x="21208" y="7067"/>
                      <a:pt x="21600" y="6871"/>
                    </a:cubicBezTo>
                    <a:close/>
                    <a:moveTo>
                      <a:pt x="0" y="6871"/>
                    </a:moveTo>
                    <a:cubicBezTo>
                      <a:pt x="392" y="7067"/>
                      <a:pt x="784" y="7361"/>
                      <a:pt x="1177" y="7655"/>
                    </a:cubicBezTo>
                    <a:lnTo>
                      <a:pt x="1951" y="8277"/>
                    </a:lnTo>
                    <a:lnTo>
                      <a:pt x="1647" y="8537"/>
                    </a:lnTo>
                    <a:lnTo>
                      <a:pt x="2275" y="8537"/>
                    </a:lnTo>
                    <a:lnTo>
                      <a:pt x="1951" y="8277"/>
                    </a:lnTo>
                    <a:lnTo>
                      <a:pt x="3138" y="7263"/>
                    </a:lnTo>
                    <a:cubicBezTo>
                      <a:pt x="3608" y="6969"/>
                      <a:pt x="4236" y="6871"/>
                      <a:pt x="4863" y="6969"/>
                    </a:cubicBezTo>
                    <a:cubicBezTo>
                      <a:pt x="5491" y="7067"/>
                      <a:pt x="6040" y="7361"/>
                      <a:pt x="6432" y="7851"/>
                    </a:cubicBezTo>
                    <a:cubicBezTo>
                      <a:pt x="6903" y="8243"/>
                      <a:pt x="7217" y="8929"/>
                      <a:pt x="7374" y="9517"/>
                    </a:cubicBezTo>
                    <a:cubicBezTo>
                      <a:pt x="6981" y="9125"/>
                      <a:pt x="6511" y="8831"/>
                      <a:pt x="6118" y="8635"/>
                    </a:cubicBezTo>
                    <a:cubicBezTo>
                      <a:pt x="5648" y="8341"/>
                      <a:pt x="5256" y="8243"/>
                      <a:pt x="4785" y="8243"/>
                    </a:cubicBezTo>
                    <a:cubicBezTo>
                      <a:pt x="4393" y="8243"/>
                      <a:pt x="3922" y="8341"/>
                      <a:pt x="3530" y="8537"/>
                    </a:cubicBezTo>
                    <a:cubicBezTo>
                      <a:pt x="3059" y="8733"/>
                      <a:pt x="2667" y="9027"/>
                      <a:pt x="2353" y="9321"/>
                    </a:cubicBezTo>
                    <a:lnTo>
                      <a:pt x="1961" y="9811"/>
                    </a:lnTo>
                    <a:lnTo>
                      <a:pt x="1647" y="9419"/>
                    </a:lnTo>
                    <a:cubicBezTo>
                      <a:pt x="1412" y="9027"/>
                      <a:pt x="1098" y="8635"/>
                      <a:pt x="784" y="8145"/>
                    </a:cubicBezTo>
                    <a:cubicBezTo>
                      <a:pt x="549" y="7753"/>
                      <a:pt x="235" y="7361"/>
                      <a:pt x="0" y="6871"/>
                    </a:cubicBezTo>
                    <a:close/>
                    <a:moveTo>
                      <a:pt x="17641" y="116"/>
                    </a:moveTo>
                    <a:cubicBezTo>
                      <a:pt x="18273" y="116"/>
                      <a:pt x="18983" y="397"/>
                      <a:pt x="19456" y="960"/>
                    </a:cubicBezTo>
                    <a:cubicBezTo>
                      <a:pt x="19929" y="1523"/>
                      <a:pt x="20245" y="2180"/>
                      <a:pt x="20245" y="3118"/>
                    </a:cubicBezTo>
                    <a:lnTo>
                      <a:pt x="20245" y="3306"/>
                    </a:lnTo>
                    <a:cubicBezTo>
                      <a:pt x="20166" y="3306"/>
                      <a:pt x="20166" y="3306"/>
                      <a:pt x="20166" y="3306"/>
                    </a:cubicBezTo>
                    <a:cubicBezTo>
                      <a:pt x="19692" y="2930"/>
                      <a:pt x="19298" y="2649"/>
                      <a:pt x="18904" y="2367"/>
                    </a:cubicBezTo>
                    <a:cubicBezTo>
                      <a:pt x="18430" y="2180"/>
                      <a:pt x="17957" y="2086"/>
                      <a:pt x="17484" y="1992"/>
                    </a:cubicBezTo>
                    <a:cubicBezTo>
                      <a:pt x="17010" y="1992"/>
                      <a:pt x="16537" y="1992"/>
                      <a:pt x="16064" y="2086"/>
                    </a:cubicBezTo>
                    <a:cubicBezTo>
                      <a:pt x="15591" y="2180"/>
                      <a:pt x="15117" y="2274"/>
                      <a:pt x="14644" y="2555"/>
                    </a:cubicBezTo>
                    <a:cubicBezTo>
                      <a:pt x="14644" y="2555"/>
                      <a:pt x="14644" y="2555"/>
                      <a:pt x="14565" y="2461"/>
                    </a:cubicBezTo>
                    <a:cubicBezTo>
                      <a:pt x="14565" y="2461"/>
                      <a:pt x="14565" y="2461"/>
                      <a:pt x="14565" y="2367"/>
                    </a:cubicBezTo>
                    <a:lnTo>
                      <a:pt x="14644" y="2367"/>
                    </a:lnTo>
                    <a:cubicBezTo>
                      <a:pt x="14802" y="1429"/>
                      <a:pt x="15275" y="866"/>
                      <a:pt x="15827" y="491"/>
                    </a:cubicBezTo>
                    <a:cubicBezTo>
                      <a:pt x="16379" y="116"/>
                      <a:pt x="17010" y="-72"/>
                      <a:pt x="17641" y="116"/>
                    </a:cubicBezTo>
                    <a:close/>
                    <a:moveTo>
                      <a:pt x="3662" y="24"/>
                    </a:moveTo>
                    <a:cubicBezTo>
                      <a:pt x="4207" y="-72"/>
                      <a:pt x="4907" y="121"/>
                      <a:pt x="5452" y="507"/>
                    </a:cubicBezTo>
                    <a:cubicBezTo>
                      <a:pt x="6074" y="892"/>
                      <a:pt x="6463" y="1567"/>
                      <a:pt x="6619" y="2435"/>
                    </a:cubicBezTo>
                    <a:lnTo>
                      <a:pt x="6697" y="2532"/>
                    </a:lnTo>
                    <a:cubicBezTo>
                      <a:pt x="6697" y="2628"/>
                      <a:pt x="6619" y="2628"/>
                      <a:pt x="6619" y="2628"/>
                    </a:cubicBezTo>
                    <a:cubicBezTo>
                      <a:pt x="6541" y="2628"/>
                      <a:pt x="6541" y="2628"/>
                      <a:pt x="6541" y="2628"/>
                    </a:cubicBezTo>
                    <a:cubicBezTo>
                      <a:pt x="6074" y="2339"/>
                      <a:pt x="5685" y="2146"/>
                      <a:pt x="5218" y="2146"/>
                    </a:cubicBezTo>
                    <a:cubicBezTo>
                      <a:pt x="4751" y="1953"/>
                      <a:pt x="4284" y="1953"/>
                      <a:pt x="3817" y="2049"/>
                    </a:cubicBezTo>
                    <a:cubicBezTo>
                      <a:pt x="3351" y="2146"/>
                      <a:pt x="2884" y="2242"/>
                      <a:pt x="2417" y="2435"/>
                    </a:cubicBezTo>
                    <a:cubicBezTo>
                      <a:pt x="2028" y="2628"/>
                      <a:pt x="1561" y="2917"/>
                      <a:pt x="1172" y="3207"/>
                    </a:cubicBezTo>
                    <a:cubicBezTo>
                      <a:pt x="1094" y="3303"/>
                      <a:pt x="1016" y="3303"/>
                      <a:pt x="1016" y="3207"/>
                    </a:cubicBezTo>
                    <a:lnTo>
                      <a:pt x="1016" y="3110"/>
                    </a:lnTo>
                    <a:cubicBezTo>
                      <a:pt x="1094" y="2146"/>
                      <a:pt x="1483" y="1471"/>
                      <a:pt x="1950" y="892"/>
                    </a:cubicBezTo>
                    <a:cubicBezTo>
                      <a:pt x="2417" y="410"/>
                      <a:pt x="3039" y="121"/>
                      <a:pt x="3662" y="24"/>
                    </a:cubicBezTo>
                    <a:close/>
                  </a:path>
                </a:pathLst>
              </a:custGeom>
              <a:solidFill>
                <a:srgbClr val="39004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9" name="Freeform 161"/>
              <p:cNvSpPr/>
              <p:nvPr/>
            </p:nvSpPr>
            <p:spPr>
              <a:xfrm>
                <a:off x="1615890" y="1079883"/>
                <a:ext cx="102391" cy="56220"/>
              </a:xfrm>
              <a:custGeom>
                <a:avLst/>
                <a:gdLst/>
                <a:ahLst/>
                <a:cxnLst>
                  <a:cxn ang="0">
                    <a:pos x="wd2" y="hd2"/>
                  </a:cxn>
                  <a:cxn ang="5400000">
                    <a:pos x="wd2" y="hd2"/>
                  </a:cxn>
                  <a:cxn ang="10800000">
                    <a:pos x="wd2" y="hd2"/>
                  </a:cxn>
                  <a:cxn ang="16200000">
                    <a:pos x="wd2" y="hd2"/>
                  </a:cxn>
                </a:cxnLst>
                <a:rect l="0" t="0" r="r" b="b"/>
                <a:pathLst>
                  <a:path w="20165" h="19260" fill="norm" stroke="1" extrusionOk="0">
                    <a:moveTo>
                      <a:pt x="108" y="0"/>
                    </a:moveTo>
                    <a:cubicBezTo>
                      <a:pt x="108" y="0"/>
                      <a:pt x="11765" y="9698"/>
                      <a:pt x="20165" y="6171"/>
                    </a:cubicBezTo>
                    <a:cubicBezTo>
                      <a:pt x="20165" y="6171"/>
                      <a:pt x="15708" y="21600"/>
                      <a:pt x="7136" y="18955"/>
                    </a:cubicBezTo>
                    <a:cubicBezTo>
                      <a:pt x="-1435" y="16090"/>
                      <a:pt x="108" y="0"/>
                      <a:pt x="108" y="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0" name="Freeform 96"/>
              <p:cNvSpPr/>
              <p:nvPr/>
            </p:nvSpPr>
            <p:spPr>
              <a:xfrm>
                <a:off x="1513312" y="1013294"/>
                <a:ext cx="288831" cy="68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08" y="0"/>
                    </a:moveTo>
                    <a:cubicBezTo>
                      <a:pt x="20360" y="0"/>
                      <a:pt x="21013" y="617"/>
                      <a:pt x="21600" y="2057"/>
                    </a:cubicBezTo>
                    <a:cubicBezTo>
                      <a:pt x="21404" y="8023"/>
                      <a:pt x="21208" y="14606"/>
                      <a:pt x="20817" y="20983"/>
                    </a:cubicBezTo>
                    <a:cubicBezTo>
                      <a:pt x="20491" y="21394"/>
                      <a:pt x="20099" y="21600"/>
                      <a:pt x="19708" y="21600"/>
                    </a:cubicBezTo>
                    <a:cubicBezTo>
                      <a:pt x="17815" y="21600"/>
                      <a:pt x="16249" y="16868"/>
                      <a:pt x="16249" y="10697"/>
                    </a:cubicBezTo>
                    <a:cubicBezTo>
                      <a:pt x="16249" y="4732"/>
                      <a:pt x="17815" y="0"/>
                      <a:pt x="19708" y="0"/>
                    </a:cubicBezTo>
                    <a:close/>
                    <a:moveTo>
                      <a:pt x="3388" y="0"/>
                    </a:moveTo>
                    <a:cubicBezTo>
                      <a:pt x="5278" y="0"/>
                      <a:pt x="6776" y="4732"/>
                      <a:pt x="6776" y="10697"/>
                    </a:cubicBezTo>
                    <a:cubicBezTo>
                      <a:pt x="6776" y="16868"/>
                      <a:pt x="5278" y="21600"/>
                      <a:pt x="3388" y="21600"/>
                    </a:cubicBezTo>
                    <a:cubicBezTo>
                      <a:pt x="1499" y="21600"/>
                      <a:pt x="0" y="16868"/>
                      <a:pt x="0" y="10697"/>
                    </a:cubicBezTo>
                    <a:cubicBezTo>
                      <a:pt x="0" y="4732"/>
                      <a:pt x="1499" y="0"/>
                      <a:pt x="3388" y="0"/>
                    </a:cubicBezTo>
                    <a:close/>
                  </a:path>
                </a:pathLst>
              </a:custGeom>
              <a:solidFill>
                <a:srgbClr val="EF947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1" name="Freeform 163"/>
              <p:cNvSpPr/>
              <p:nvPr/>
            </p:nvSpPr>
            <p:spPr>
              <a:xfrm>
                <a:off x="1277927" y="671871"/>
                <a:ext cx="553564" cy="476839"/>
              </a:xfrm>
              <a:custGeom>
                <a:avLst/>
                <a:gdLst/>
                <a:ahLst/>
                <a:cxnLst>
                  <a:cxn ang="0">
                    <a:pos x="wd2" y="hd2"/>
                  </a:cxn>
                  <a:cxn ang="5400000">
                    <a:pos x="wd2" y="hd2"/>
                  </a:cxn>
                  <a:cxn ang="10800000">
                    <a:pos x="wd2" y="hd2"/>
                  </a:cxn>
                  <a:cxn ang="16200000">
                    <a:pos x="wd2" y="hd2"/>
                  </a:cxn>
                </a:cxnLst>
                <a:rect l="0" t="0" r="r" b="b"/>
                <a:pathLst>
                  <a:path w="17846" h="20356" fill="norm" stroke="1" extrusionOk="0">
                    <a:moveTo>
                      <a:pt x="7596" y="10694"/>
                    </a:moveTo>
                    <a:cubicBezTo>
                      <a:pt x="7596" y="10694"/>
                      <a:pt x="12627" y="8896"/>
                      <a:pt x="17742" y="10609"/>
                    </a:cubicBezTo>
                    <a:cubicBezTo>
                      <a:pt x="17742" y="10609"/>
                      <a:pt x="18743" y="4318"/>
                      <a:pt x="14518" y="2829"/>
                    </a:cubicBezTo>
                    <a:cubicBezTo>
                      <a:pt x="14518" y="2829"/>
                      <a:pt x="13322" y="-1244"/>
                      <a:pt x="6372" y="385"/>
                    </a:cubicBezTo>
                    <a:cubicBezTo>
                      <a:pt x="-1245" y="2155"/>
                      <a:pt x="-2857" y="15525"/>
                      <a:pt x="6094" y="20356"/>
                    </a:cubicBezTo>
                    <a:lnTo>
                      <a:pt x="6011" y="16592"/>
                    </a:lnTo>
                    <a:cubicBezTo>
                      <a:pt x="6011" y="16592"/>
                      <a:pt x="7095" y="16536"/>
                      <a:pt x="7484" y="15047"/>
                    </a:cubicBezTo>
                    <a:cubicBezTo>
                      <a:pt x="7874" y="13671"/>
                      <a:pt x="6372" y="9008"/>
                      <a:pt x="6372" y="9008"/>
                    </a:cubicBezTo>
                    <a:lnTo>
                      <a:pt x="7596" y="10694"/>
                    </a:ln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2" name="Freeform 164"/>
              <p:cNvSpPr/>
              <p:nvPr/>
            </p:nvSpPr>
            <p:spPr>
              <a:xfrm>
                <a:off x="1390765" y="1004219"/>
                <a:ext cx="102976" cy="78284"/>
              </a:xfrm>
              <a:custGeom>
                <a:avLst/>
                <a:gdLst/>
                <a:ahLst/>
                <a:cxnLst>
                  <a:cxn ang="0">
                    <a:pos x="wd2" y="hd2"/>
                  </a:cxn>
                  <a:cxn ang="5400000">
                    <a:pos x="wd2" y="hd2"/>
                  </a:cxn>
                  <a:cxn ang="10800000">
                    <a:pos x="wd2" y="hd2"/>
                  </a:cxn>
                  <a:cxn ang="16200000">
                    <a:pos x="wd2" y="hd2"/>
                  </a:cxn>
                </a:cxnLst>
                <a:rect l="0" t="0" r="r" b="b"/>
                <a:pathLst>
                  <a:path w="18963" h="18981" fill="norm" stroke="1" extrusionOk="0">
                    <a:moveTo>
                      <a:pt x="17580" y="17551"/>
                    </a:moveTo>
                    <a:cubicBezTo>
                      <a:pt x="14700" y="20291"/>
                      <a:pt x="8940" y="19001"/>
                      <a:pt x="4460" y="14488"/>
                    </a:cubicBezTo>
                    <a:cubicBezTo>
                      <a:pt x="-20" y="10136"/>
                      <a:pt x="-1300" y="4172"/>
                      <a:pt x="1420" y="1431"/>
                    </a:cubicBezTo>
                    <a:cubicBezTo>
                      <a:pt x="4140" y="-1309"/>
                      <a:pt x="10060" y="-19"/>
                      <a:pt x="14540" y="4494"/>
                    </a:cubicBezTo>
                    <a:cubicBezTo>
                      <a:pt x="18860" y="8846"/>
                      <a:pt x="20300" y="14810"/>
                      <a:pt x="17580" y="17551"/>
                    </a:cubicBez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3" name="Freeform 165"/>
              <p:cNvSpPr/>
              <p:nvPr/>
            </p:nvSpPr>
            <p:spPr>
              <a:xfrm>
                <a:off x="2336673" y="1134890"/>
                <a:ext cx="182104" cy="283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48"/>
                    </a:moveTo>
                    <a:lnTo>
                      <a:pt x="6171" y="7782"/>
                    </a:lnTo>
                    <a:cubicBezTo>
                      <a:pt x="7920" y="9578"/>
                      <a:pt x="8846" y="11473"/>
                      <a:pt x="9360" y="13419"/>
                    </a:cubicBezTo>
                    <a:lnTo>
                      <a:pt x="10697" y="20054"/>
                    </a:lnTo>
                    <a:lnTo>
                      <a:pt x="21600" y="21600"/>
                    </a:lnTo>
                    <a:lnTo>
                      <a:pt x="7714" y="0"/>
                    </a:lnTo>
                    <a:lnTo>
                      <a:pt x="0" y="1048"/>
                    </a:lnTo>
                  </a:path>
                </a:pathLst>
              </a:custGeom>
              <a:solidFill>
                <a:srgbClr val="FA924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4" name="Freeform 166"/>
              <p:cNvSpPr/>
              <p:nvPr/>
            </p:nvSpPr>
            <p:spPr>
              <a:xfrm>
                <a:off x="2401475" y="1123308"/>
                <a:ext cx="174491" cy="312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5" y="0"/>
                    </a:moveTo>
                    <a:lnTo>
                      <a:pt x="0" y="911"/>
                    </a:lnTo>
                    <a:lnTo>
                      <a:pt x="14294" y="20643"/>
                    </a:lnTo>
                    <a:lnTo>
                      <a:pt x="21600" y="21600"/>
                    </a:lnTo>
                    <a:lnTo>
                      <a:pt x="7835" y="0"/>
                    </a:lnTo>
                  </a:path>
                </a:pathLst>
              </a:custGeom>
              <a:solidFill>
                <a:srgbClr val="E27827"/>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5" name="Freeform 167"/>
              <p:cNvSpPr/>
              <p:nvPr/>
            </p:nvSpPr>
            <p:spPr>
              <a:xfrm>
                <a:off x="2433535" y="1230756"/>
                <a:ext cx="185773" cy="140303"/>
              </a:xfrm>
              <a:custGeom>
                <a:avLst/>
                <a:gdLst/>
                <a:ahLst/>
                <a:cxnLst>
                  <a:cxn ang="0">
                    <a:pos x="wd2" y="hd2"/>
                  </a:cxn>
                  <a:cxn ang="5400000">
                    <a:pos x="wd2" y="hd2"/>
                  </a:cxn>
                  <a:cxn ang="10800000">
                    <a:pos x="wd2" y="hd2"/>
                  </a:cxn>
                  <a:cxn ang="16200000">
                    <a:pos x="wd2" y="hd2"/>
                  </a:cxn>
                </a:cxnLst>
                <a:rect l="0" t="0" r="r" b="b"/>
                <a:pathLst>
                  <a:path w="21149" h="20617" fill="norm" stroke="1" extrusionOk="0">
                    <a:moveTo>
                      <a:pt x="19076" y="13571"/>
                    </a:moveTo>
                    <a:cubicBezTo>
                      <a:pt x="20445" y="12893"/>
                      <a:pt x="20933" y="11634"/>
                      <a:pt x="20836" y="10859"/>
                    </a:cubicBezTo>
                    <a:cubicBezTo>
                      <a:pt x="20640" y="10084"/>
                      <a:pt x="19760" y="8922"/>
                      <a:pt x="17903" y="8922"/>
                    </a:cubicBezTo>
                    <a:cubicBezTo>
                      <a:pt x="19370" y="8147"/>
                      <a:pt x="19272" y="6597"/>
                      <a:pt x="19174" y="6306"/>
                    </a:cubicBezTo>
                    <a:cubicBezTo>
                      <a:pt x="19076" y="5822"/>
                      <a:pt x="18783" y="4563"/>
                      <a:pt x="17219" y="4369"/>
                    </a:cubicBezTo>
                    <a:cubicBezTo>
                      <a:pt x="18392" y="3885"/>
                      <a:pt x="18490" y="2529"/>
                      <a:pt x="18099" y="1754"/>
                    </a:cubicBezTo>
                    <a:cubicBezTo>
                      <a:pt x="17122" y="-474"/>
                      <a:pt x="13603" y="-280"/>
                      <a:pt x="8618" y="688"/>
                    </a:cubicBezTo>
                    <a:cubicBezTo>
                      <a:pt x="3634" y="1560"/>
                      <a:pt x="-80" y="3594"/>
                      <a:pt x="115" y="5144"/>
                    </a:cubicBezTo>
                    <a:cubicBezTo>
                      <a:pt x="311" y="6016"/>
                      <a:pt x="1581" y="6500"/>
                      <a:pt x="3536" y="6597"/>
                    </a:cubicBezTo>
                    <a:cubicBezTo>
                      <a:pt x="1288" y="7662"/>
                      <a:pt x="-178" y="8922"/>
                      <a:pt x="17" y="9890"/>
                    </a:cubicBezTo>
                    <a:cubicBezTo>
                      <a:pt x="115" y="10859"/>
                      <a:pt x="2070" y="11537"/>
                      <a:pt x="4611" y="11634"/>
                    </a:cubicBezTo>
                    <a:cubicBezTo>
                      <a:pt x="3047" y="12505"/>
                      <a:pt x="2168" y="13474"/>
                      <a:pt x="2363" y="14346"/>
                    </a:cubicBezTo>
                    <a:cubicBezTo>
                      <a:pt x="2559" y="15508"/>
                      <a:pt x="4611" y="16186"/>
                      <a:pt x="7543" y="16186"/>
                    </a:cubicBezTo>
                    <a:cubicBezTo>
                      <a:pt x="6273" y="16961"/>
                      <a:pt x="5686" y="17930"/>
                      <a:pt x="5784" y="18704"/>
                    </a:cubicBezTo>
                    <a:cubicBezTo>
                      <a:pt x="6175" y="20351"/>
                      <a:pt x="9889" y="21126"/>
                      <a:pt x="14189" y="20254"/>
                    </a:cubicBezTo>
                    <a:cubicBezTo>
                      <a:pt x="18490" y="19479"/>
                      <a:pt x="21422" y="17639"/>
                      <a:pt x="21129" y="15799"/>
                    </a:cubicBezTo>
                    <a:cubicBezTo>
                      <a:pt x="21129" y="14830"/>
                      <a:pt x="20640" y="13765"/>
                      <a:pt x="19076" y="13571"/>
                    </a:cubicBezTo>
                  </a:path>
                </a:pathLst>
              </a:custGeom>
              <a:solidFill>
                <a:srgbClr val="FBB7A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grpSp>
      </p:grpSp>
      <p:sp>
        <p:nvSpPr>
          <p:cNvPr id="708" name="TextBox 5"/>
          <p:cNvSpPr txBox="1"/>
          <p:nvPr/>
        </p:nvSpPr>
        <p:spPr>
          <a:xfrm>
            <a:off x="3501338" y="311889"/>
            <a:ext cx="17368623" cy="140715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b">
            <a:spAutoFit/>
          </a:bodyPr>
          <a:lstStyle>
            <a:lvl1pPr algn="ctr">
              <a:defRPr spc="-290" sz="7400">
                <a:solidFill>
                  <a:srgbClr val="111340"/>
                </a:solidFill>
                <a:latin typeface="Poppins Bold"/>
                <a:ea typeface="Poppins Bold"/>
                <a:cs typeface="Poppins Bold"/>
                <a:sym typeface="Poppins Bold"/>
              </a:defRPr>
            </a:lvl1pPr>
          </a:lstStyle>
          <a:p>
            <a:pPr/>
            <a:r>
              <a:t>Principles of Technology Management</a:t>
            </a:r>
          </a:p>
        </p:txBody>
      </p:sp>
      <p:sp>
        <p:nvSpPr>
          <p:cNvPr id="709" name="TextBox 6"/>
          <p:cNvSpPr txBox="1"/>
          <p:nvPr/>
        </p:nvSpPr>
        <p:spPr>
          <a:xfrm>
            <a:off x="10261349" y="9650883"/>
            <a:ext cx="2779269"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pc="-80" sz="2000">
                <a:latin typeface="Poppins Regular"/>
                <a:ea typeface="Poppins Regular"/>
                <a:cs typeface="Poppins Regular"/>
                <a:sym typeface="Poppins Regular"/>
              </a:defRPr>
            </a:lvl1pPr>
          </a:lstStyle>
          <a:p>
            <a:pPr/>
            <a:r>
              <a:t>Nukul Sarawong (2012)</a:t>
            </a:r>
          </a:p>
        </p:txBody>
      </p:sp>
      <p:grpSp>
        <p:nvGrpSpPr>
          <p:cNvPr id="730" name="Group"/>
          <p:cNvGrpSpPr/>
          <p:nvPr/>
        </p:nvGrpSpPr>
        <p:grpSpPr>
          <a:xfrm>
            <a:off x="1547648" y="1618752"/>
            <a:ext cx="4911104" cy="11111420"/>
            <a:chOff x="0" y="0"/>
            <a:chExt cx="4911103" cy="11111419"/>
          </a:xfrm>
        </p:grpSpPr>
        <p:grpSp>
          <p:nvGrpSpPr>
            <p:cNvPr id="714" name="Group"/>
            <p:cNvGrpSpPr/>
            <p:nvPr/>
          </p:nvGrpSpPr>
          <p:grpSpPr>
            <a:xfrm>
              <a:off x="95250" y="0"/>
              <a:ext cx="4720604" cy="2925038"/>
              <a:chOff x="0" y="0"/>
              <a:chExt cx="4720603" cy="2925037"/>
            </a:xfrm>
          </p:grpSpPr>
          <p:grpSp>
            <p:nvGrpSpPr>
              <p:cNvPr id="712" name="Group"/>
              <p:cNvGrpSpPr/>
              <p:nvPr/>
            </p:nvGrpSpPr>
            <p:grpSpPr>
              <a:xfrm>
                <a:off x="595410" y="579505"/>
                <a:ext cx="4125194" cy="2345533"/>
                <a:chOff x="0" y="0"/>
                <a:chExt cx="4125193" cy="2345532"/>
              </a:xfrm>
            </p:grpSpPr>
            <p:sp>
              <p:nvSpPr>
                <p:cNvPr id="710" name="Freeform 248"/>
                <p:cNvSpPr/>
                <p:nvPr/>
              </p:nvSpPr>
              <p:spPr>
                <a:xfrm>
                  <a:off x="0" y="0"/>
                  <a:ext cx="4125194" cy="2345533"/>
                </a:xfrm>
                <a:prstGeom prst="roundRect">
                  <a:avLst>
                    <a:gd name="adj" fmla="val 16667"/>
                  </a:avLst>
                </a:prstGeom>
                <a:solidFill>
                  <a:srgbClr val="E3786D"/>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11" name="TextBox 7"/>
                <p:cNvSpPr txBox="1"/>
                <p:nvPr/>
              </p:nvSpPr>
              <p:spPr>
                <a:xfrm>
                  <a:off x="263739" y="297990"/>
                  <a:ext cx="3597715" cy="17495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p>
                  <a:pPr algn="ctr">
                    <a:lnSpc>
                      <a:spcPct val="80000"/>
                    </a:lnSpc>
                    <a:defRPr spc="-30" sz="3400">
                      <a:solidFill>
                        <a:srgbClr val="111340"/>
                      </a:solidFill>
                      <a:latin typeface="Poppins Bold"/>
                      <a:ea typeface="Poppins Bold"/>
                      <a:cs typeface="Poppins Bold"/>
                      <a:sym typeface="Poppins Bold"/>
                    </a:defRPr>
                  </a:pPr>
                  <a:r>
                    <a:t>Have a policy </a:t>
                  </a:r>
                </a:p>
                <a:p>
                  <a:pPr algn="ctr">
                    <a:lnSpc>
                      <a:spcPct val="80000"/>
                    </a:lnSpc>
                    <a:defRPr spc="-30" sz="3400">
                      <a:solidFill>
                        <a:srgbClr val="111340"/>
                      </a:solidFill>
                      <a:latin typeface="Poppins Bold"/>
                      <a:ea typeface="Poppins Bold"/>
                      <a:cs typeface="Poppins Bold"/>
                      <a:sym typeface="Poppins Bold"/>
                    </a:defRPr>
                  </a:pPr>
                  <a:r>
                    <a:t>to manage technology</a:t>
                  </a:r>
                </a:p>
              </p:txBody>
            </p:sp>
          </p:grpSp>
          <p:sp>
            <p:nvSpPr>
              <p:cNvPr id="713" name="1."/>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1.</a:t>
                </a:r>
              </a:p>
            </p:txBody>
          </p:sp>
        </p:grpSp>
        <p:grpSp>
          <p:nvGrpSpPr>
            <p:cNvPr id="719" name="Group"/>
            <p:cNvGrpSpPr/>
            <p:nvPr/>
          </p:nvGrpSpPr>
          <p:grpSpPr>
            <a:xfrm>
              <a:off x="96800" y="2946532"/>
              <a:ext cx="4717503" cy="2722404"/>
              <a:chOff x="0" y="0"/>
              <a:chExt cx="4717501" cy="2722403"/>
            </a:xfrm>
          </p:grpSpPr>
          <p:grpSp>
            <p:nvGrpSpPr>
              <p:cNvPr id="717" name="Group"/>
              <p:cNvGrpSpPr/>
              <p:nvPr/>
            </p:nvGrpSpPr>
            <p:grpSpPr>
              <a:xfrm>
                <a:off x="592308" y="376871"/>
                <a:ext cx="4125194" cy="2345533"/>
                <a:chOff x="0" y="0"/>
                <a:chExt cx="4125193" cy="2345532"/>
              </a:xfrm>
            </p:grpSpPr>
            <p:sp>
              <p:nvSpPr>
                <p:cNvPr id="715" name="Freeform 248"/>
                <p:cNvSpPr/>
                <p:nvPr/>
              </p:nvSpPr>
              <p:spPr>
                <a:xfrm>
                  <a:off x="0" y="0"/>
                  <a:ext cx="4125194" cy="2345533"/>
                </a:xfrm>
                <a:prstGeom prst="roundRect">
                  <a:avLst>
                    <a:gd name="adj" fmla="val 16667"/>
                  </a:avLst>
                </a:prstGeom>
                <a:solidFill>
                  <a:srgbClr val="A9D4A1"/>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16" name="TextBox 7"/>
                <p:cNvSpPr txBox="1"/>
                <p:nvPr/>
              </p:nvSpPr>
              <p:spPr>
                <a:xfrm>
                  <a:off x="263739" y="297990"/>
                  <a:ext cx="3597715" cy="1749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p>
                  <a:pPr algn="ctr">
                    <a:lnSpc>
                      <a:spcPct val="80000"/>
                    </a:lnSpc>
                    <a:defRPr spc="-30" sz="3400">
                      <a:solidFill>
                        <a:srgbClr val="111340"/>
                      </a:solidFill>
                      <a:latin typeface="Poppins Bold"/>
                      <a:ea typeface="Poppins Bold"/>
                      <a:cs typeface="Poppins Bold"/>
                      <a:sym typeface="Poppins Bold"/>
                    </a:defRPr>
                  </a:pPr>
                  <a:r>
                    <a:t>Responsible </a:t>
                  </a:r>
                </a:p>
                <a:p>
                  <a:pPr algn="ctr">
                    <a:lnSpc>
                      <a:spcPct val="80000"/>
                    </a:lnSpc>
                    <a:defRPr spc="-30" sz="3400">
                      <a:solidFill>
                        <a:srgbClr val="111340"/>
                      </a:solidFill>
                      <a:latin typeface="Poppins Bold"/>
                      <a:ea typeface="Poppins Bold"/>
                      <a:cs typeface="Poppins Bold"/>
                      <a:sym typeface="Poppins Bold"/>
                    </a:defRPr>
                  </a:pPr>
                  <a:r>
                    <a:t>for managing technology</a:t>
                  </a:r>
                </a:p>
              </p:txBody>
            </p:sp>
          </p:grpSp>
          <p:sp>
            <p:nvSpPr>
              <p:cNvPr id="718" name="2."/>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2.</a:t>
                </a:r>
              </a:p>
            </p:txBody>
          </p:sp>
        </p:grpSp>
        <p:grpSp>
          <p:nvGrpSpPr>
            <p:cNvPr id="724" name="Group"/>
            <p:cNvGrpSpPr/>
            <p:nvPr/>
          </p:nvGrpSpPr>
          <p:grpSpPr>
            <a:xfrm>
              <a:off x="0" y="5684222"/>
              <a:ext cx="4911104" cy="2685226"/>
              <a:chOff x="0" y="0"/>
              <a:chExt cx="4911103" cy="2685224"/>
            </a:xfrm>
          </p:grpSpPr>
          <p:grpSp>
            <p:nvGrpSpPr>
              <p:cNvPr id="722" name="Group"/>
              <p:cNvGrpSpPr/>
              <p:nvPr/>
            </p:nvGrpSpPr>
            <p:grpSpPr>
              <a:xfrm>
                <a:off x="785910" y="339692"/>
                <a:ext cx="4125194" cy="2345533"/>
                <a:chOff x="0" y="0"/>
                <a:chExt cx="4125193" cy="2345532"/>
              </a:xfrm>
            </p:grpSpPr>
            <p:sp>
              <p:nvSpPr>
                <p:cNvPr id="720" name="Freeform 248"/>
                <p:cNvSpPr/>
                <p:nvPr/>
              </p:nvSpPr>
              <p:spPr>
                <a:xfrm>
                  <a:off x="0" y="0"/>
                  <a:ext cx="4125194" cy="2345533"/>
                </a:xfrm>
                <a:prstGeom prst="roundRect">
                  <a:avLst>
                    <a:gd name="adj" fmla="val 16667"/>
                  </a:avLst>
                </a:prstGeom>
                <a:solidFill>
                  <a:srgbClr val="AEDDF1"/>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21" name="TextBox 7"/>
                <p:cNvSpPr txBox="1"/>
                <p:nvPr/>
              </p:nvSpPr>
              <p:spPr>
                <a:xfrm>
                  <a:off x="295343" y="318400"/>
                  <a:ext cx="3597715" cy="14005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p>
                  <a:pPr algn="ctr">
                    <a:lnSpc>
                      <a:spcPct val="80000"/>
                    </a:lnSpc>
                    <a:defRPr spc="-34" sz="3900">
                      <a:solidFill>
                        <a:srgbClr val="111340"/>
                      </a:solidFill>
                      <a:latin typeface="Poppins Bold"/>
                      <a:ea typeface="Poppins Bold"/>
                      <a:cs typeface="Poppins Bold"/>
                      <a:sym typeface="Poppins Bold"/>
                    </a:defRPr>
                  </a:pPr>
                  <a:r>
                    <a:t>Plan </a:t>
                  </a:r>
                  <a:br/>
                  <a:r>
                    <a:t>the event</a:t>
                  </a:r>
                </a:p>
              </p:txBody>
            </p:sp>
          </p:grpSp>
          <p:sp>
            <p:nvSpPr>
              <p:cNvPr id="723" name="3."/>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3.</a:t>
                </a:r>
              </a:p>
            </p:txBody>
          </p:sp>
        </p:grpSp>
        <p:grpSp>
          <p:nvGrpSpPr>
            <p:cNvPr id="729" name="Group"/>
            <p:cNvGrpSpPr/>
            <p:nvPr/>
          </p:nvGrpSpPr>
          <p:grpSpPr>
            <a:xfrm>
              <a:off x="52605" y="8500364"/>
              <a:ext cx="4742686" cy="2611056"/>
              <a:chOff x="0" y="0"/>
              <a:chExt cx="4742685" cy="2611054"/>
            </a:xfrm>
          </p:grpSpPr>
          <p:grpSp>
            <p:nvGrpSpPr>
              <p:cNvPr id="727" name="Group"/>
              <p:cNvGrpSpPr/>
              <p:nvPr/>
            </p:nvGrpSpPr>
            <p:grpSpPr>
              <a:xfrm>
                <a:off x="617492" y="265522"/>
                <a:ext cx="4125194" cy="2345533"/>
                <a:chOff x="0" y="0"/>
                <a:chExt cx="4125193" cy="2345532"/>
              </a:xfrm>
            </p:grpSpPr>
            <p:sp>
              <p:nvSpPr>
                <p:cNvPr id="725" name="Freeform 248"/>
                <p:cNvSpPr/>
                <p:nvPr/>
              </p:nvSpPr>
              <p:spPr>
                <a:xfrm>
                  <a:off x="0" y="0"/>
                  <a:ext cx="4125194" cy="2345533"/>
                </a:xfrm>
                <a:prstGeom prst="roundRect">
                  <a:avLst>
                    <a:gd name="adj" fmla="val 16667"/>
                  </a:avLst>
                </a:prstGeom>
                <a:solidFill>
                  <a:srgbClr val="B9C8E3"/>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26" name="TextBox 7"/>
                <p:cNvSpPr/>
                <p:nvPr/>
              </p:nvSpPr>
              <p:spPr>
                <a:xfrm>
                  <a:off x="484965" y="2047541"/>
                  <a:ext cx="35977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30" sz="3400">
                      <a:solidFill>
                        <a:srgbClr val="111340"/>
                      </a:solidFill>
                      <a:latin typeface="Poppins Bold"/>
                      <a:ea typeface="Poppins Bold"/>
                      <a:cs typeface="Poppins Bold"/>
                      <a:sym typeface="Poppins Bold"/>
                    </a:defRPr>
                  </a:lvl1pPr>
                </a:lstStyle>
                <a:p>
                  <a:pPr/>
                  <a:r>
                    <a:t>Resources are allocated for operations</a:t>
                  </a:r>
                </a:p>
              </p:txBody>
            </p:sp>
          </p:grpSp>
          <p:sp>
            <p:nvSpPr>
              <p:cNvPr id="728" name="4"/>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4</a:t>
                </a:r>
              </a:p>
            </p:txBody>
          </p:sp>
        </p:grpSp>
      </p:grpSp>
      <p:grpSp>
        <p:nvGrpSpPr>
          <p:cNvPr id="734" name="Group"/>
          <p:cNvGrpSpPr/>
          <p:nvPr/>
        </p:nvGrpSpPr>
        <p:grpSpPr>
          <a:xfrm>
            <a:off x="9048456" y="2032181"/>
            <a:ext cx="4685565" cy="2874331"/>
            <a:chOff x="0" y="0"/>
            <a:chExt cx="4685564" cy="2874330"/>
          </a:xfrm>
        </p:grpSpPr>
        <p:sp>
          <p:nvSpPr>
            <p:cNvPr id="731" name="Freeform 248"/>
            <p:cNvSpPr/>
            <p:nvPr/>
          </p:nvSpPr>
          <p:spPr>
            <a:xfrm>
              <a:off x="560371" y="528798"/>
              <a:ext cx="4125194" cy="2345533"/>
            </a:xfrm>
            <a:prstGeom prst="roundRect">
              <a:avLst>
                <a:gd name="adj" fmla="val 16667"/>
              </a:avLst>
            </a:prstGeom>
            <a:solidFill>
              <a:srgbClr val="DA9A64"/>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32" name="TextBox 7"/>
            <p:cNvSpPr txBox="1"/>
            <p:nvPr/>
          </p:nvSpPr>
          <p:spPr>
            <a:xfrm>
              <a:off x="824110" y="826789"/>
              <a:ext cx="3597715" cy="1749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30" sz="3400">
                  <a:solidFill>
                    <a:srgbClr val="111340"/>
                  </a:solidFill>
                  <a:latin typeface="Poppins Bold"/>
                  <a:ea typeface="Poppins Bold"/>
                  <a:cs typeface="Poppins Bold"/>
                  <a:sym typeface="Poppins Bold"/>
                </a:defRPr>
              </a:lvl1pPr>
            </a:lstStyle>
            <a:p>
              <a:pPr/>
              <a:r>
                <a:t>Organize operator training</a:t>
              </a:r>
            </a:p>
          </p:txBody>
        </p:sp>
        <p:sp>
          <p:nvSpPr>
            <p:cNvPr id="733" name="5."/>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5.</a:t>
              </a:r>
            </a:p>
          </p:txBody>
        </p:sp>
      </p:grpSp>
      <p:grpSp>
        <p:nvGrpSpPr>
          <p:cNvPr id="739" name="Group"/>
          <p:cNvGrpSpPr/>
          <p:nvPr/>
        </p:nvGrpSpPr>
        <p:grpSpPr>
          <a:xfrm>
            <a:off x="8578352" y="10139958"/>
            <a:ext cx="4975072" cy="2841455"/>
            <a:chOff x="0" y="0"/>
            <a:chExt cx="4975071" cy="2841454"/>
          </a:xfrm>
        </p:grpSpPr>
        <p:grpSp>
          <p:nvGrpSpPr>
            <p:cNvPr id="737" name="Group"/>
            <p:cNvGrpSpPr/>
            <p:nvPr/>
          </p:nvGrpSpPr>
          <p:grpSpPr>
            <a:xfrm>
              <a:off x="849878" y="495922"/>
              <a:ext cx="4125194" cy="2345533"/>
              <a:chOff x="0" y="0"/>
              <a:chExt cx="4125193" cy="2345532"/>
            </a:xfrm>
          </p:grpSpPr>
          <p:sp>
            <p:nvSpPr>
              <p:cNvPr id="735" name="Freeform 248"/>
              <p:cNvSpPr/>
              <p:nvPr/>
            </p:nvSpPr>
            <p:spPr>
              <a:xfrm>
                <a:off x="0" y="0"/>
                <a:ext cx="4125194" cy="2345533"/>
              </a:xfrm>
              <a:prstGeom prst="roundRect">
                <a:avLst>
                  <a:gd name="adj" fmla="val 16667"/>
                </a:avLst>
              </a:prstGeom>
              <a:solidFill>
                <a:srgbClr val="E5F2E3"/>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36" name="TextBox 7"/>
              <p:cNvSpPr txBox="1"/>
              <p:nvPr/>
            </p:nvSpPr>
            <p:spPr>
              <a:xfrm>
                <a:off x="263739" y="561389"/>
                <a:ext cx="3597715" cy="1222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30" sz="3400">
                    <a:solidFill>
                      <a:srgbClr val="111340"/>
                    </a:solidFill>
                    <a:latin typeface="Poppins Bold"/>
                    <a:ea typeface="Poppins Bold"/>
                    <a:cs typeface="Poppins Bold"/>
                    <a:sym typeface="Poppins Bold"/>
                  </a:defRPr>
                </a:lvl1pPr>
              </a:lstStyle>
              <a:p>
                <a:pPr/>
                <a:r>
                  <a:t>Stakeholders are defined</a:t>
                </a:r>
              </a:p>
            </p:txBody>
          </p:sp>
        </p:grpSp>
        <p:sp>
          <p:nvSpPr>
            <p:cNvPr id="738" name="6."/>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6.</a:t>
              </a:r>
            </a:p>
          </p:txBody>
        </p:sp>
      </p:grpSp>
      <p:grpSp>
        <p:nvGrpSpPr>
          <p:cNvPr id="760" name="Group"/>
          <p:cNvGrpSpPr/>
          <p:nvPr/>
        </p:nvGrpSpPr>
        <p:grpSpPr>
          <a:xfrm>
            <a:off x="16843215" y="1969537"/>
            <a:ext cx="4815911" cy="11107396"/>
            <a:chOff x="0" y="0"/>
            <a:chExt cx="4815909" cy="11107394"/>
          </a:xfrm>
        </p:grpSpPr>
        <p:grpSp>
          <p:nvGrpSpPr>
            <p:cNvPr id="744" name="Group"/>
            <p:cNvGrpSpPr/>
            <p:nvPr/>
          </p:nvGrpSpPr>
          <p:grpSpPr>
            <a:xfrm>
              <a:off x="3635" y="0"/>
              <a:ext cx="4808641" cy="2849395"/>
              <a:chOff x="0" y="0"/>
              <a:chExt cx="4808640" cy="2849394"/>
            </a:xfrm>
          </p:grpSpPr>
          <p:grpSp>
            <p:nvGrpSpPr>
              <p:cNvPr id="742" name="Group"/>
              <p:cNvGrpSpPr/>
              <p:nvPr/>
            </p:nvGrpSpPr>
            <p:grpSpPr>
              <a:xfrm>
                <a:off x="683447" y="503862"/>
                <a:ext cx="4125194" cy="2345533"/>
                <a:chOff x="0" y="0"/>
                <a:chExt cx="4125193" cy="2345532"/>
              </a:xfrm>
            </p:grpSpPr>
            <p:sp>
              <p:nvSpPr>
                <p:cNvPr id="740" name="Freeform 248"/>
                <p:cNvSpPr/>
                <p:nvPr/>
              </p:nvSpPr>
              <p:spPr>
                <a:xfrm>
                  <a:off x="0" y="0"/>
                  <a:ext cx="4125194" cy="2345533"/>
                </a:xfrm>
                <a:prstGeom prst="roundRect">
                  <a:avLst>
                    <a:gd name="adj" fmla="val 16667"/>
                  </a:avLst>
                </a:prstGeom>
                <a:solidFill>
                  <a:srgbClr val="F4D47D"/>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41" name="TextBox 7"/>
                <p:cNvSpPr/>
                <p:nvPr/>
              </p:nvSpPr>
              <p:spPr>
                <a:xfrm>
                  <a:off x="263739" y="2246677"/>
                  <a:ext cx="35977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28" sz="3200">
                      <a:solidFill>
                        <a:srgbClr val="111340"/>
                      </a:solidFill>
                      <a:latin typeface="Poppins Bold"/>
                      <a:ea typeface="Poppins Bold"/>
                      <a:cs typeface="Poppins Bold"/>
                      <a:sym typeface="Poppins Bold"/>
                    </a:defRPr>
                  </a:lvl1pPr>
                </a:lstStyle>
                <a:p>
                  <a:pPr/>
                  <a:r>
                    <a:t>Appropriately implement the activities set out in the plan</a:t>
                  </a:r>
                </a:p>
              </p:txBody>
            </p:sp>
          </p:grpSp>
          <p:sp>
            <p:nvSpPr>
              <p:cNvPr id="743" name="7."/>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7.</a:t>
                </a:r>
              </a:p>
            </p:txBody>
          </p:sp>
        </p:grpSp>
        <p:grpSp>
          <p:nvGrpSpPr>
            <p:cNvPr id="749" name="Group"/>
            <p:cNvGrpSpPr/>
            <p:nvPr/>
          </p:nvGrpSpPr>
          <p:grpSpPr>
            <a:xfrm>
              <a:off x="0" y="2869677"/>
              <a:ext cx="4815910" cy="2724253"/>
              <a:chOff x="0" y="0"/>
              <a:chExt cx="4815909" cy="2724252"/>
            </a:xfrm>
          </p:grpSpPr>
          <p:grpSp>
            <p:nvGrpSpPr>
              <p:cNvPr id="747" name="Group"/>
              <p:cNvGrpSpPr/>
              <p:nvPr/>
            </p:nvGrpSpPr>
            <p:grpSpPr>
              <a:xfrm>
                <a:off x="690716" y="378720"/>
                <a:ext cx="4125194" cy="2345533"/>
                <a:chOff x="0" y="0"/>
                <a:chExt cx="4125193" cy="2345532"/>
              </a:xfrm>
            </p:grpSpPr>
            <p:sp>
              <p:nvSpPr>
                <p:cNvPr id="745" name="Freeform 248"/>
                <p:cNvSpPr/>
                <p:nvPr/>
              </p:nvSpPr>
              <p:spPr>
                <a:xfrm>
                  <a:off x="0" y="0"/>
                  <a:ext cx="4125194" cy="2345533"/>
                </a:xfrm>
                <a:prstGeom prst="roundRect">
                  <a:avLst>
                    <a:gd name="adj" fmla="val 16667"/>
                  </a:avLst>
                </a:prstGeom>
                <a:solidFill>
                  <a:srgbClr val="AEDDF1"/>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46" name="TextBox 7"/>
                <p:cNvSpPr/>
                <p:nvPr/>
              </p:nvSpPr>
              <p:spPr>
                <a:xfrm>
                  <a:off x="484964" y="2246677"/>
                  <a:ext cx="35977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28" sz="3200">
                      <a:solidFill>
                        <a:srgbClr val="111340"/>
                      </a:solidFill>
                      <a:latin typeface="Poppins Bold"/>
                      <a:ea typeface="Poppins Bold"/>
                      <a:cs typeface="Poppins Bold"/>
                      <a:sym typeface="Poppins Bold"/>
                    </a:defRPr>
                  </a:lvl1pPr>
                </a:lstStyle>
                <a:p>
                  <a:pPr/>
                  <a:r>
                    <a:t>Performance is measured according to activities</a:t>
                  </a:r>
                </a:p>
              </p:txBody>
            </p:sp>
          </p:grpSp>
          <p:sp>
            <p:nvSpPr>
              <p:cNvPr id="748" name="8."/>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8.</a:t>
                </a:r>
              </a:p>
            </p:txBody>
          </p:sp>
        </p:grpSp>
        <p:grpSp>
          <p:nvGrpSpPr>
            <p:cNvPr id="754" name="Group"/>
            <p:cNvGrpSpPr/>
            <p:nvPr/>
          </p:nvGrpSpPr>
          <p:grpSpPr>
            <a:xfrm>
              <a:off x="30389" y="5645816"/>
              <a:ext cx="4723529" cy="2645126"/>
              <a:chOff x="0" y="0"/>
              <a:chExt cx="4723528" cy="2645124"/>
            </a:xfrm>
          </p:grpSpPr>
          <p:grpSp>
            <p:nvGrpSpPr>
              <p:cNvPr id="752" name="Group"/>
              <p:cNvGrpSpPr/>
              <p:nvPr/>
            </p:nvGrpSpPr>
            <p:grpSpPr>
              <a:xfrm>
                <a:off x="598335" y="299592"/>
                <a:ext cx="4125194" cy="2345533"/>
                <a:chOff x="0" y="0"/>
                <a:chExt cx="4125193" cy="2345532"/>
              </a:xfrm>
            </p:grpSpPr>
            <p:sp>
              <p:nvSpPr>
                <p:cNvPr id="750" name="Freeform 248"/>
                <p:cNvSpPr/>
                <p:nvPr/>
              </p:nvSpPr>
              <p:spPr>
                <a:xfrm>
                  <a:off x="0" y="0"/>
                  <a:ext cx="4125194" cy="2345533"/>
                </a:xfrm>
                <a:prstGeom prst="roundRect">
                  <a:avLst>
                    <a:gd name="adj" fmla="val 16667"/>
                  </a:avLst>
                </a:prstGeom>
                <a:solidFill>
                  <a:srgbClr val="DCC8E3"/>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51" name="TextBox 7"/>
                <p:cNvSpPr/>
                <p:nvPr/>
              </p:nvSpPr>
              <p:spPr>
                <a:xfrm>
                  <a:off x="263739" y="2225341"/>
                  <a:ext cx="35977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27" sz="3100">
                      <a:solidFill>
                        <a:srgbClr val="111340"/>
                      </a:solidFill>
                      <a:latin typeface="Poppins Bold"/>
                      <a:ea typeface="Poppins Bold"/>
                      <a:cs typeface="Poppins Bold"/>
                      <a:sym typeface="Poppins Bold"/>
                    </a:defRPr>
                  </a:lvl1pPr>
                </a:lstStyle>
                <a:p>
                  <a:pPr/>
                  <a:r>
                    <a:t>A complete record of operational details is stored</a:t>
                  </a:r>
                </a:p>
              </p:txBody>
            </p:sp>
          </p:grpSp>
          <p:sp>
            <p:nvSpPr>
              <p:cNvPr id="753" name="9."/>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9.</a:t>
                </a:r>
              </a:p>
            </p:txBody>
          </p:sp>
        </p:grpSp>
        <p:grpSp>
          <p:nvGrpSpPr>
            <p:cNvPr id="759" name="Group"/>
            <p:cNvGrpSpPr/>
            <p:nvPr/>
          </p:nvGrpSpPr>
          <p:grpSpPr>
            <a:xfrm>
              <a:off x="37741" y="8500846"/>
              <a:ext cx="4740428" cy="2606549"/>
              <a:chOff x="0" y="0"/>
              <a:chExt cx="4740427" cy="2606548"/>
            </a:xfrm>
          </p:grpSpPr>
          <p:grpSp>
            <p:nvGrpSpPr>
              <p:cNvPr id="757" name="Group"/>
              <p:cNvGrpSpPr/>
              <p:nvPr/>
            </p:nvGrpSpPr>
            <p:grpSpPr>
              <a:xfrm>
                <a:off x="615234" y="261016"/>
                <a:ext cx="4125194" cy="2345533"/>
                <a:chOff x="0" y="0"/>
                <a:chExt cx="4125193" cy="2345532"/>
              </a:xfrm>
            </p:grpSpPr>
            <p:sp>
              <p:nvSpPr>
                <p:cNvPr id="755" name="Freeform 248"/>
                <p:cNvSpPr/>
                <p:nvPr/>
              </p:nvSpPr>
              <p:spPr>
                <a:xfrm>
                  <a:off x="0" y="0"/>
                  <a:ext cx="4125194" cy="2345533"/>
                </a:xfrm>
                <a:prstGeom prst="roundRect">
                  <a:avLst>
                    <a:gd name="adj" fmla="val 16667"/>
                  </a:avLst>
                </a:prstGeom>
                <a:solidFill>
                  <a:srgbClr val="F1BAA5"/>
                </a:solidFill>
                <a:ln w="12700" cap="flat">
                  <a:solidFill>
                    <a:srgbClr val="111340"/>
                  </a:solidFill>
                  <a:prstDash val="solid"/>
                  <a:round/>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56" name="TextBox 7"/>
                <p:cNvSpPr/>
                <p:nvPr/>
              </p:nvSpPr>
              <p:spPr>
                <a:xfrm>
                  <a:off x="263740" y="2047540"/>
                  <a:ext cx="35977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80000"/>
                    </a:lnSpc>
                    <a:defRPr spc="-26" sz="3000">
                      <a:solidFill>
                        <a:srgbClr val="111340"/>
                      </a:solidFill>
                      <a:latin typeface="Poppins Bold"/>
                      <a:ea typeface="Poppins Bold"/>
                      <a:cs typeface="Poppins Bold"/>
                      <a:sym typeface="Poppins Bold"/>
                    </a:defRPr>
                  </a:lvl1pPr>
                </a:lstStyle>
                <a:p>
                  <a:pPr/>
                  <a:r>
                    <a:t>Results are reported to senior management</a:t>
                  </a:r>
                </a:p>
              </p:txBody>
            </p:sp>
          </p:grpSp>
          <p:sp>
            <p:nvSpPr>
              <p:cNvPr id="758" name="10."/>
              <p:cNvSpPr/>
              <p:nvPr/>
            </p:nvSpPr>
            <p:spPr>
              <a:xfrm>
                <a:off x="0" y="0"/>
                <a:ext cx="1270000" cy="1270000"/>
              </a:xfrm>
              <a:prstGeom prst="ellipse">
                <a:avLst/>
              </a:prstGeom>
              <a:solidFill>
                <a:srgbClr val="FFFFFF"/>
              </a:solidFill>
              <a:ln w="12700" cap="flat">
                <a:solidFill>
                  <a:schemeClr val="accent1"/>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ctr">
                <a:noAutofit/>
              </a:bodyPr>
              <a:lstStyle>
                <a:lvl1pPr algn="ctr">
                  <a:defRPr>
                    <a:solidFill>
                      <a:srgbClr val="000000"/>
                    </a:solidFill>
                  </a:defRPr>
                </a:lvl1pPr>
              </a:lstStyle>
              <a:p>
                <a:pPr/>
                <a:r>
                  <a:t>10.</a:t>
                </a:r>
              </a:p>
            </p:txBody>
          </p:sp>
        </p:grpSp>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Slide Number"/>
          <p:cNvSpPr txBox="1"/>
          <p:nvPr>
            <p:ph type="sldNum" sz="quarter" idx="2"/>
          </p:nvPr>
        </p:nvSpPr>
        <p:spPr>
          <a:xfrm>
            <a:off x="22548661" y="12554047"/>
            <a:ext cx="415904"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free_it_policy_templates_287157809.jpg" descr="free_it_policy_templates_287157809.jpg"/>
          <p:cNvPicPr>
            <a:picLocks noChangeAspect="1"/>
          </p:cNvPicPr>
          <p:nvPr/>
        </p:nvPicPr>
        <p:blipFill>
          <a:blip r:embed="rId3">
            <a:extLst/>
          </a:blip>
          <a:srcRect l="5921" t="20351" r="8724" b="0"/>
          <a:stretch>
            <a:fillRect/>
          </a:stretch>
        </p:blipFill>
        <p:spPr>
          <a:xfrm>
            <a:off x="2327" y="-34658"/>
            <a:ext cx="24366646" cy="13785316"/>
          </a:xfrm>
          <a:prstGeom prst="rect">
            <a:avLst/>
          </a:prstGeom>
          <a:ln w="12700">
            <a:miter lim="400000"/>
          </a:ln>
        </p:spPr>
      </p:pic>
      <p:sp>
        <p:nvSpPr>
          <p:cNvPr id="766" name="Rounded Rectangle"/>
          <p:cNvSpPr/>
          <p:nvPr/>
        </p:nvSpPr>
        <p:spPr>
          <a:xfrm>
            <a:off x="957315" y="6025070"/>
            <a:ext cx="22456670" cy="6661450"/>
          </a:xfrm>
          <a:prstGeom prst="roundRect">
            <a:avLst>
              <a:gd name="adj" fmla="val 10466"/>
            </a:avLst>
          </a:prstGeom>
          <a:solidFill>
            <a:srgbClr val="000000">
              <a:alpha val="58566"/>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67" name="1. มีนโยบายในการจัดการเทคโนโลยี หน่วยงานจำเป็นต้องประกาศนโยบายด้านการจัดการเทคโนโลยีให้ชัดเจน การประกาศนโยบายนั้นหมายความถึง การเขียนนโยบายขึ้นเป็นลายลักษณ์อักษร การแจ้งให้ผู้บริหาร พนักงาน และผู้เกี่ยวข้องทราบ และนำนโยบายนั้นไป"/>
          <p:cNvSpPr txBox="1"/>
          <p:nvPr/>
        </p:nvSpPr>
        <p:spPr>
          <a:xfrm>
            <a:off x="1661635" y="6973000"/>
            <a:ext cx="21047921" cy="440558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110000"/>
              </a:lnSpc>
              <a:defRPr sz="5300">
                <a:solidFill>
                  <a:srgbClr val="FFFFFF"/>
                </a:solidFill>
                <a:latin typeface="Kanit Regular"/>
                <a:ea typeface="Kanit Regular"/>
                <a:cs typeface="Kanit Regular"/>
                <a:sym typeface="Kanit Regular"/>
              </a:defRPr>
            </a:lvl1pPr>
          </a:lstStyle>
          <a:p>
            <a:pPr/>
            <a:r>
              <a:t>1. มีนโยบายในการจัดการเทคโนโลยี หน่วยงานจำเป็นต้องประกาศนโยบายด้านการจัดการเทคโนโลยีให้ชัดเจน การประกาศนโยบายนั้นหมายความถึง การเขียนนโยบายขึ้นเป็นลายลักษณ์อักษร การแจ้งให้ผู้บริหาร พนักงาน และผู้เกี่ยวข้องทราบ และนำนโยบายนั้นไป</a:t>
            </a:r>
          </a:p>
        </p:txBody>
      </p:sp>
      <p:grpSp>
        <p:nvGrpSpPr>
          <p:cNvPr id="770" name="Group"/>
          <p:cNvGrpSpPr/>
          <p:nvPr/>
        </p:nvGrpSpPr>
        <p:grpSpPr>
          <a:xfrm>
            <a:off x="8954219" y="10428346"/>
            <a:ext cx="3797092" cy="901648"/>
            <a:chOff x="0" y="-208"/>
            <a:chExt cx="3797091" cy="901647"/>
          </a:xfrm>
        </p:grpSpPr>
        <p:sp>
          <p:nvSpPr>
            <p:cNvPr id="768" name="Rounded Rectangle"/>
            <p:cNvSpPr/>
            <p:nvPr/>
          </p:nvSpPr>
          <p:spPr>
            <a:xfrm>
              <a:off x="0" y="0"/>
              <a:ext cx="3797092" cy="901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44" y="0"/>
                  </a:moveTo>
                  <a:lnTo>
                    <a:pt x="1656" y="0"/>
                  </a:lnTo>
                  <a:cubicBezTo>
                    <a:pt x="1170" y="0"/>
                    <a:pt x="878" y="0"/>
                    <a:pt x="684" y="342"/>
                  </a:cubicBezTo>
                  <a:cubicBezTo>
                    <a:pt x="404" y="771"/>
                    <a:pt x="183" y="1701"/>
                    <a:pt x="81" y="2882"/>
                  </a:cubicBezTo>
                  <a:cubicBezTo>
                    <a:pt x="0" y="3701"/>
                    <a:pt x="0" y="4929"/>
                    <a:pt x="0" y="6976"/>
                  </a:cubicBezTo>
                  <a:lnTo>
                    <a:pt x="0" y="14624"/>
                  </a:lnTo>
                  <a:cubicBezTo>
                    <a:pt x="0" y="16671"/>
                    <a:pt x="0" y="17899"/>
                    <a:pt x="81" y="18718"/>
                  </a:cubicBezTo>
                  <a:cubicBezTo>
                    <a:pt x="183" y="19899"/>
                    <a:pt x="404" y="20829"/>
                    <a:pt x="684" y="21258"/>
                  </a:cubicBezTo>
                  <a:cubicBezTo>
                    <a:pt x="878" y="21600"/>
                    <a:pt x="1170" y="21600"/>
                    <a:pt x="1656" y="21600"/>
                  </a:cubicBezTo>
                  <a:lnTo>
                    <a:pt x="19944" y="21600"/>
                  </a:lnTo>
                  <a:cubicBezTo>
                    <a:pt x="20430" y="21600"/>
                    <a:pt x="20722" y="21600"/>
                    <a:pt x="20916" y="21258"/>
                  </a:cubicBezTo>
                  <a:cubicBezTo>
                    <a:pt x="21196" y="20829"/>
                    <a:pt x="21417" y="19899"/>
                    <a:pt x="21519" y="18718"/>
                  </a:cubicBezTo>
                  <a:cubicBezTo>
                    <a:pt x="21600" y="17899"/>
                    <a:pt x="21600" y="16671"/>
                    <a:pt x="21600" y="14624"/>
                  </a:cubicBezTo>
                  <a:lnTo>
                    <a:pt x="21600" y="6976"/>
                  </a:lnTo>
                  <a:cubicBezTo>
                    <a:pt x="21600" y="4929"/>
                    <a:pt x="21600" y="3701"/>
                    <a:pt x="21519" y="2882"/>
                  </a:cubicBezTo>
                  <a:cubicBezTo>
                    <a:pt x="21417" y="1701"/>
                    <a:pt x="21196" y="771"/>
                    <a:pt x="20916" y="342"/>
                  </a:cubicBezTo>
                  <a:cubicBezTo>
                    <a:pt x="20722" y="0"/>
                    <a:pt x="20430" y="0"/>
                    <a:pt x="19944" y="0"/>
                  </a:cubicBezTo>
                  <a:close/>
                </a:path>
              </a:pathLst>
            </a:custGeom>
            <a:solidFill>
              <a:srgbClr val="ED220D"/>
            </a:solidFill>
            <a:ln w="3175" cap="flat">
              <a:noFill/>
              <a:miter lim="400000"/>
            </a:ln>
            <a:effectLst/>
          </p:spPr>
          <p:txBody>
            <a:bodyPr wrap="square" lIns="50773" tIns="50773" rIns="50773" bIns="50773" numCol="1" anchor="ctr">
              <a:noAutofit/>
            </a:bodyP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69" name="ปฏิบัติจริง"/>
            <p:cNvSpPr txBox="1"/>
            <p:nvPr/>
          </p:nvSpPr>
          <p:spPr>
            <a:xfrm>
              <a:off x="729331" y="-209"/>
              <a:ext cx="2339593" cy="9016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773" tIns="50773" rIns="50773" bIns="50773" numCol="1" anchor="ctr">
              <a:spAutoFit/>
            </a:bodyPr>
            <a:lstStyle>
              <a:lvl1pPr defTabSz="914400">
                <a:lnSpc>
                  <a:spcPct val="110000"/>
                </a:lnSpc>
                <a:defRPr sz="4200">
                  <a:solidFill>
                    <a:srgbClr val="FFFFFF"/>
                  </a:solidFill>
                  <a:latin typeface="Kanit Regular"/>
                  <a:ea typeface="Kanit Regular"/>
                  <a:cs typeface="Kanit Regular"/>
                  <a:sym typeface="Kanit Regular"/>
                </a:defRPr>
              </a:lvl1pPr>
            </a:lstStyle>
            <a:p>
              <a:pPr/>
              <a:r>
                <a:t>ปฏิบัติจริง</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4" name="operations-management-1024x683.jpeg.webp" descr="operations-management-1024x683.jpeg.webp"/>
          <p:cNvPicPr>
            <a:picLocks noChangeAspect="1"/>
          </p:cNvPicPr>
          <p:nvPr/>
        </p:nvPicPr>
        <p:blipFill>
          <a:blip r:embed="rId3">
            <a:extLst/>
          </a:blip>
          <a:srcRect l="0" t="4314" r="0" b="11428"/>
          <a:stretch>
            <a:fillRect/>
          </a:stretch>
        </p:blipFill>
        <p:spPr>
          <a:xfrm>
            <a:off x="-14672" y="1504"/>
            <a:ext cx="24400643" cy="13712993"/>
          </a:xfrm>
          <a:prstGeom prst="rect">
            <a:avLst/>
          </a:prstGeom>
          <a:ln w="12700">
            <a:miter lim="400000"/>
          </a:ln>
        </p:spPr>
      </p:pic>
      <p:sp>
        <p:nvSpPr>
          <p:cNvPr id="775" name="Slide Number"/>
          <p:cNvSpPr txBox="1"/>
          <p:nvPr>
            <p:ph type="sldNum" sz="quarter" idx="2"/>
          </p:nvPr>
        </p:nvSpPr>
        <p:spPr>
          <a:xfrm>
            <a:off x="22553842" y="12554047"/>
            <a:ext cx="410723"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6" name="Rounded Rectangle"/>
          <p:cNvSpPr/>
          <p:nvPr/>
        </p:nvSpPr>
        <p:spPr>
          <a:xfrm>
            <a:off x="957316" y="7952385"/>
            <a:ext cx="22745653" cy="5487366"/>
          </a:xfrm>
          <a:prstGeom prst="roundRect">
            <a:avLst>
              <a:gd name="adj" fmla="val 12869"/>
            </a:avLst>
          </a:prstGeom>
          <a:solidFill>
            <a:srgbClr val="000000">
              <a:alpha val="84664"/>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77" name="2. มีผู้รับผิดชอบในการจัดการเทคโนโลยี การปฏิบัติงานใดๆ จะบรรลุเป้าหมายได้…"/>
          <p:cNvSpPr txBox="1"/>
          <p:nvPr/>
        </p:nvSpPr>
        <p:spPr>
          <a:xfrm>
            <a:off x="2187181" y="8602497"/>
            <a:ext cx="21047921" cy="418714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p>
            <a:pPr defTabSz="914400">
              <a:lnSpc>
                <a:spcPct val="110000"/>
              </a:lnSpc>
              <a:defRPr sz="5000">
                <a:solidFill>
                  <a:srgbClr val="FFFFFF"/>
                </a:solidFill>
                <a:latin typeface="Kanit Regular"/>
                <a:ea typeface="Kanit Regular"/>
                <a:cs typeface="Kanit Regular"/>
                <a:sym typeface="Kanit Regular"/>
              </a:defRPr>
            </a:pPr>
            <a:r>
              <a:t>2. มีผู้รับผิดชอบในการจัดการเทคโนโลยี การปฏิบัติงานใดๆ จะบรรลุเป้าหมายได้</a:t>
            </a:r>
          </a:p>
          <a:p>
            <a:pPr defTabSz="914400">
              <a:lnSpc>
                <a:spcPct val="110000"/>
              </a:lnSpc>
              <a:defRPr sz="5000">
                <a:solidFill>
                  <a:srgbClr val="FFFFFF"/>
                </a:solidFill>
                <a:latin typeface="Kanit Regular"/>
                <a:ea typeface="Kanit Regular"/>
                <a:cs typeface="Kanit Regular"/>
                <a:sym typeface="Kanit Regular"/>
              </a:defRPr>
            </a:pPr>
            <a:r>
              <a:t>ก็ต่อเมื่อมีการมอบหมายความรับผิดชอบแก่ผู้ที่มีความสามารถ นอกจากนั้นบุคคล</a:t>
            </a:r>
          </a:p>
          <a:p>
            <a:pPr defTabSz="914400">
              <a:lnSpc>
                <a:spcPct val="110000"/>
              </a:lnSpc>
              <a:defRPr sz="5000">
                <a:solidFill>
                  <a:srgbClr val="FFFFFF"/>
                </a:solidFill>
                <a:latin typeface="Kanit Regular"/>
                <a:ea typeface="Kanit Regular"/>
                <a:cs typeface="Kanit Regular"/>
                <a:sym typeface="Kanit Regular"/>
              </a:defRPr>
            </a:pPr>
            <a:r>
              <a:t>ผู้นั้นควรเป็นผู้ที่มีความรู้และทักษะอย่างแท้จริง หากไม่มีความรู้และทักษะก็จำป็น</a:t>
            </a:r>
          </a:p>
          <a:p>
            <a:pPr defTabSz="914400">
              <a:lnSpc>
                <a:spcPct val="110000"/>
              </a:lnSpc>
              <a:defRPr sz="5000">
                <a:solidFill>
                  <a:srgbClr val="FFFFFF"/>
                </a:solidFill>
                <a:latin typeface="Kanit Regular"/>
                <a:ea typeface="Kanit Regular"/>
                <a:cs typeface="Kanit Regular"/>
                <a:sym typeface="Kanit Regular"/>
              </a:defRPr>
            </a:pPr>
            <a:r>
              <a:t>ต้องส่งบุคคลผู้นั้นไปฝึกอบรม</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1" name="gjcqfy3npx0vfpicey34.jpg" descr="gjcqfy3npx0vfpicey34.jpg"/>
          <p:cNvPicPr>
            <a:picLocks noChangeAspect="1"/>
          </p:cNvPicPr>
          <p:nvPr/>
        </p:nvPicPr>
        <p:blipFill>
          <a:blip r:embed="rId3">
            <a:extLst/>
          </a:blip>
          <a:stretch>
            <a:fillRect/>
          </a:stretch>
        </p:blipFill>
        <p:spPr>
          <a:xfrm>
            <a:off x="-82377" y="-18805"/>
            <a:ext cx="24536055" cy="13753610"/>
          </a:xfrm>
          <a:prstGeom prst="rect">
            <a:avLst/>
          </a:prstGeom>
          <a:ln w="12700">
            <a:miter lim="400000"/>
          </a:ln>
        </p:spPr>
      </p:pic>
      <p:sp>
        <p:nvSpPr>
          <p:cNvPr id="782" name="Slide Number"/>
          <p:cNvSpPr txBox="1"/>
          <p:nvPr>
            <p:ph type="sldNum" sz="quarter" idx="2"/>
          </p:nvPr>
        </p:nvSpPr>
        <p:spPr>
          <a:xfrm>
            <a:off x="22555062" y="12554047"/>
            <a:ext cx="409503"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3" name="Rounded Rectangle"/>
          <p:cNvSpPr/>
          <p:nvPr/>
        </p:nvSpPr>
        <p:spPr>
          <a:xfrm>
            <a:off x="1465051" y="9514289"/>
            <a:ext cx="22456669" cy="3783468"/>
          </a:xfrm>
          <a:prstGeom prst="roundRect">
            <a:avLst>
              <a:gd name="adj" fmla="val 18428"/>
            </a:avLst>
          </a:prstGeom>
          <a:solidFill>
            <a:srgbClr val="000000">
              <a:alpha val="84664"/>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84" name="3. มีการวางแผนงาน การปฏิบัติงานใดๆ ควรมีการวางแผนไว้ล่วงหน้าเพื่อใช้เป็นแนวทางให้ผู้บริหารระดับสูง และผู้ปฏิบัติงานทราบว่างานนั้นๆ จะต้องทำอะไรบ้าง…"/>
          <p:cNvSpPr txBox="1"/>
          <p:nvPr/>
        </p:nvSpPr>
        <p:spPr>
          <a:xfrm>
            <a:off x="2347039" y="9836986"/>
            <a:ext cx="21047921" cy="424175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p>
            <a:pPr defTabSz="914400">
              <a:lnSpc>
                <a:spcPct val="110000"/>
              </a:lnSpc>
              <a:defRPr sz="5100">
                <a:solidFill>
                  <a:srgbClr val="FFFFFF"/>
                </a:solidFill>
                <a:latin typeface="Kanit Regular"/>
                <a:ea typeface="Kanit Regular"/>
                <a:cs typeface="Kanit Regular"/>
                <a:sym typeface="Kanit Regular"/>
              </a:defRPr>
            </a:pPr>
            <a:r>
              <a:t>3. มีการวางแผนงาน การปฏิบัติงานใดๆ ควรมีการวางแผนไว้ล่วงหน้าเพื่อใช้เป็นแนวทางให้ผู้บริหารระดับสูง และผู้ปฏิบัติงานทราบว่างานนั้นๆ จะต้องทำอะไรบ้าง </a:t>
            </a:r>
          </a:p>
          <a:p>
            <a:pPr defTabSz="914400">
              <a:lnSpc>
                <a:spcPct val="110000"/>
              </a:lnSpc>
              <a:defRPr sz="5100">
                <a:solidFill>
                  <a:srgbClr val="FFFFFF"/>
                </a:solidFill>
                <a:latin typeface="Kanit Regular"/>
                <a:ea typeface="Kanit Regular"/>
                <a:cs typeface="Kanit Regular"/>
                <a:sym typeface="Kanit Regular"/>
              </a:defRPr>
            </a:pPr>
            <a:r>
              <a:t>ใช้ทรัพยากรมากน้อยเพียงใด และคาดหวังได้ว่าจะเกิดอะไรขึ้น</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8" name="Project-Management-Allocation-of-Resources.jpg" descr="Project-Management-Allocation-of-Resources.jpg"/>
          <p:cNvPicPr>
            <a:picLocks noChangeAspect="1"/>
          </p:cNvPicPr>
          <p:nvPr/>
        </p:nvPicPr>
        <p:blipFill>
          <a:blip r:embed="rId3">
            <a:extLst/>
          </a:blip>
          <a:srcRect l="0" t="0" r="0" b="6681"/>
          <a:stretch>
            <a:fillRect/>
          </a:stretch>
        </p:blipFill>
        <p:spPr>
          <a:xfrm>
            <a:off x="-1" y="-86399"/>
            <a:ext cx="24371301" cy="13888798"/>
          </a:xfrm>
          <a:prstGeom prst="rect">
            <a:avLst/>
          </a:prstGeom>
          <a:ln w="12700">
            <a:miter lim="400000"/>
          </a:ln>
        </p:spPr>
      </p:pic>
      <p:sp>
        <p:nvSpPr>
          <p:cNvPr id="789" name="Slide Number"/>
          <p:cNvSpPr txBox="1"/>
          <p:nvPr>
            <p:ph type="sldNum" sz="quarter" idx="2"/>
          </p:nvPr>
        </p:nvSpPr>
        <p:spPr>
          <a:xfrm>
            <a:off x="22583103" y="12554047"/>
            <a:ext cx="381462"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0" name="Rounded Rectangle"/>
          <p:cNvSpPr/>
          <p:nvPr/>
        </p:nvSpPr>
        <p:spPr>
          <a:xfrm>
            <a:off x="1465051" y="9550056"/>
            <a:ext cx="22456669" cy="4101161"/>
          </a:xfrm>
          <a:prstGeom prst="roundRect">
            <a:avLst>
              <a:gd name="adj" fmla="val 17000"/>
            </a:avLst>
          </a:prstGeom>
          <a:solidFill>
            <a:srgbClr val="000000">
              <a:alpha val="84664"/>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91" name="4. มีการจัดสรรทรัพยากรสำหรับการปฏิบัติงาน  การปฏิบัติงานใดๆ ล้วนต้องใช้ทรัพยกรมากบ้างน้อยบ้าง ต้องจัดสรรทรัพยากรสำหรับการปฏิบัติงาน ได้แก่ งบประมาณ ทรัพยากรบุคคล เครื่องมือต่างๆ ผู้บริหารระดับสูงจะต้องสนับสนุนให้ได้รับทรัพยากรอย่างเพียงพอ"/>
          <p:cNvSpPr txBox="1"/>
          <p:nvPr/>
        </p:nvSpPr>
        <p:spPr>
          <a:xfrm>
            <a:off x="2169425" y="9834447"/>
            <a:ext cx="21047921" cy="4297633"/>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90000"/>
              </a:lnSpc>
              <a:defRPr sz="4800">
                <a:solidFill>
                  <a:srgbClr val="FFFFFF"/>
                </a:solidFill>
                <a:latin typeface="Kanit Regular"/>
                <a:ea typeface="Kanit Regular"/>
                <a:cs typeface="Kanit Regular"/>
                <a:sym typeface="Kanit Regular"/>
              </a:defRPr>
            </a:lvl1pPr>
          </a:lstStyle>
          <a:p>
            <a:pPr/>
            <a:r>
              <a:t>4. มีการจัดสรรทรัพยากรสำหรับการปฏิบัติงาน  การปฏิบัติงานใดๆ ล้วนต้องใช้ทรัพยกรมากบ้างน้อยบ้าง ต้องจัดสรรทรัพยากรสำหรับการปฏิบัติงาน ได้แก่ งบประมาณ ทรัพยากรบุคคล เครื่องมือต่างๆ ผู้บริหารระดับสูงจะต้องสนับสนุนให้ได้รับทรัพยากรอย่างเพียงพอ</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5" name="training-concept-image-1-1280x640.jpg" descr="training-concept-image-1-1280x640.jpg"/>
          <p:cNvPicPr>
            <a:picLocks noChangeAspect="1"/>
          </p:cNvPicPr>
          <p:nvPr/>
        </p:nvPicPr>
        <p:blipFill>
          <a:blip r:embed="rId3">
            <a:extLst/>
          </a:blip>
          <a:stretch>
            <a:fillRect/>
          </a:stretch>
        </p:blipFill>
        <p:spPr>
          <a:xfrm>
            <a:off x="9758" y="-25207"/>
            <a:ext cx="24351784" cy="12175892"/>
          </a:xfrm>
          <a:prstGeom prst="rect">
            <a:avLst/>
          </a:prstGeom>
          <a:ln w="12700">
            <a:miter lim="400000"/>
          </a:ln>
        </p:spPr>
      </p:pic>
      <p:sp>
        <p:nvSpPr>
          <p:cNvPr id="796" name="Slide Number"/>
          <p:cNvSpPr txBox="1"/>
          <p:nvPr>
            <p:ph type="sldNum" sz="quarter" idx="2"/>
          </p:nvPr>
        </p:nvSpPr>
        <p:spPr>
          <a:xfrm>
            <a:off x="22554147" y="12554047"/>
            <a:ext cx="410418"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7" name="Rounded Rectangle"/>
          <p:cNvSpPr/>
          <p:nvPr/>
        </p:nvSpPr>
        <p:spPr>
          <a:xfrm>
            <a:off x="1388851" y="9346856"/>
            <a:ext cx="22456669" cy="4101161"/>
          </a:xfrm>
          <a:prstGeom prst="roundRect">
            <a:avLst>
              <a:gd name="adj" fmla="val 17000"/>
            </a:avLst>
          </a:prstGeom>
          <a:solidFill>
            <a:srgbClr val="000000">
              <a:alpha val="84664"/>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798" name="5. มีการจัดฝึกอบรมผู้ปฏิบัติงาน การฝึกอบรมนั้นต้องตรงกับความต้องการขององค์กรและต้องทำให้บุคลากรสามารถปฏิบัติงานต่างๆ…"/>
          <p:cNvSpPr txBox="1"/>
          <p:nvPr/>
        </p:nvSpPr>
        <p:spPr>
          <a:xfrm>
            <a:off x="2734837" y="9787100"/>
            <a:ext cx="19764697" cy="322067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p>
            <a:pPr defTabSz="914400">
              <a:lnSpc>
                <a:spcPct val="90000"/>
              </a:lnSpc>
              <a:defRPr sz="5900">
                <a:solidFill>
                  <a:srgbClr val="FFFFFF"/>
                </a:solidFill>
                <a:latin typeface="Kanit Regular"/>
                <a:ea typeface="Kanit Regular"/>
                <a:cs typeface="Kanit Regular"/>
                <a:sym typeface="Kanit Regular"/>
              </a:defRPr>
            </a:pPr>
            <a:r>
              <a:t>5. มีการจัดฝึกอบรมผู้ปฏิบัติงาน การฝึกอบรมนั้นต้องตรงกับความต้องการขององค์กรและต้องทำให้บุคลากรสามารถปฏิบัติงานต่างๆ </a:t>
            </a:r>
          </a:p>
          <a:p>
            <a:pPr defTabSz="914400">
              <a:lnSpc>
                <a:spcPct val="90000"/>
              </a:lnSpc>
              <a:defRPr sz="5900">
                <a:solidFill>
                  <a:srgbClr val="FFFFFF"/>
                </a:solidFill>
                <a:latin typeface="Kanit Regular"/>
                <a:ea typeface="Kanit Regular"/>
                <a:cs typeface="Kanit Regular"/>
                <a:sym typeface="Kanit Regular"/>
              </a:defRPr>
            </a:pPr>
            <a:r>
              <a:t>ขององค์กรได้อย่างมีประสิทธิภาพ</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lide Number"/>
          <p:cNvSpPr txBox="1"/>
          <p:nvPr>
            <p:ph type="sldNum" sz="quarter" idx="2"/>
          </p:nvPr>
        </p:nvSpPr>
        <p:spPr>
          <a:xfrm>
            <a:off x="22559329" y="12554047"/>
            <a:ext cx="405236"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3" name="Screen Shot 2019-11-22 at 1.29.53 PM.png" descr="Screen Shot 2019-11-22 at 1.29.53 PM.png"/>
          <p:cNvPicPr>
            <a:picLocks noChangeAspect="1"/>
          </p:cNvPicPr>
          <p:nvPr/>
        </p:nvPicPr>
        <p:blipFill>
          <a:blip r:embed="rId3">
            <a:extLst/>
          </a:blip>
          <a:srcRect l="0" t="14533" r="2915" b="11084"/>
          <a:stretch>
            <a:fillRect/>
          </a:stretch>
        </p:blipFill>
        <p:spPr>
          <a:xfrm>
            <a:off x="-46236" y="-55654"/>
            <a:ext cx="24463681" cy="8752982"/>
          </a:xfrm>
          <a:prstGeom prst="rect">
            <a:avLst/>
          </a:prstGeom>
          <a:ln w="12700">
            <a:miter lim="400000"/>
          </a:ln>
        </p:spPr>
      </p:pic>
      <p:sp>
        <p:nvSpPr>
          <p:cNvPr id="804" name="6. มีการกำหนดผู้มีส่วนได้ส่วนเสีย เป็นการพิจารณาว่า การดำเนินงานนั้นมีผู้ใดเกี่ยวข้องหรือมีส่วนได้ส่วนเสียบ้าง การกำหนดนี้ก็เพื่อให้ทุกคนที่เกี่ยวข้องได้เข้ามาร่วมในการดำเนินงานตั้งแต่ต้น เพื่อให้แน่ใจว่า การดำเนินงานนั้นจะได้ผลดีที่สุด"/>
          <p:cNvSpPr txBox="1"/>
          <p:nvPr/>
        </p:nvSpPr>
        <p:spPr>
          <a:xfrm>
            <a:off x="1588858" y="9423794"/>
            <a:ext cx="22574302" cy="380360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90000"/>
              </a:lnSpc>
              <a:defRPr sz="5300">
                <a:solidFill>
                  <a:srgbClr val="000000"/>
                </a:solidFill>
                <a:latin typeface="Kanit Regular"/>
                <a:ea typeface="Kanit Regular"/>
                <a:cs typeface="Kanit Regular"/>
                <a:sym typeface="Kanit Regular"/>
              </a:defRPr>
            </a:lvl1pPr>
          </a:lstStyle>
          <a:p>
            <a:pPr/>
            <a:r>
              <a:t>6. มีการกำหนดผู้มีส่วนได้ส่วนเสีย เป็นการพิจารณาว่า การดำเนินงานนั้นมีผู้ใดเกี่ยวข้องหรือมีส่วนได้ส่วนเสียบ้าง การกำหนดนี้ก็เพื่อให้ทุกคนที่เกี่ยวข้องได้เข้ามาร่วมในการดำเนินงานตั้งแต่ต้น เพื่อให้แน่ใจว่า การดำเนินงานนั้นจะได้ผลดีที่สุด</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Group"/>
          <p:cNvGrpSpPr/>
          <p:nvPr/>
        </p:nvGrpSpPr>
        <p:grpSpPr>
          <a:xfrm>
            <a:off x="-1244181" y="3713430"/>
            <a:ext cx="15600669" cy="9903126"/>
            <a:chOff x="0" y="0"/>
            <a:chExt cx="15600667" cy="9903124"/>
          </a:xfrm>
        </p:grpSpPr>
        <p:sp>
          <p:nvSpPr>
            <p:cNvPr id="51" name="Freeform 116"/>
            <p:cNvSpPr/>
            <p:nvPr/>
          </p:nvSpPr>
          <p:spPr>
            <a:xfrm>
              <a:off x="1359879" y="7959001"/>
              <a:ext cx="858013" cy="253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10236"/>
                  </a:lnTo>
                  <a:cubicBezTo>
                    <a:pt x="0" y="10236"/>
                    <a:pt x="4269" y="21600"/>
                    <a:pt x="10814" y="21600"/>
                  </a:cubicBezTo>
                  <a:cubicBezTo>
                    <a:pt x="17302" y="21600"/>
                    <a:pt x="21600" y="10236"/>
                    <a:pt x="21600" y="10236"/>
                  </a:cubicBezTo>
                  <a:lnTo>
                    <a:pt x="21600" y="0"/>
                  </a:ln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2" name="Freeform 120"/>
            <p:cNvSpPr/>
            <p:nvPr/>
          </p:nvSpPr>
          <p:spPr>
            <a:xfrm>
              <a:off x="957318" y="6973046"/>
              <a:ext cx="455454" cy="1315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5" y="21600"/>
                  </a:moveTo>
                  <a:lnTo>
                    <a:pt x="0" y="21184"/>
                  </a:lnTo>
                  <a:lnTo>
                    <a:pt x="0" y="4789"/>
                  </a:lnTo>
                  <a:lnTo>
                    <a:pt x="20072" y="0"/>
                  </a:lnTo>
                  <a:lnTo>
                    <a:pt x="21600" y="150"/>
                  </a:lnTo>
                  <a:lnTo>
                    <a:pt x="1475" y="21600"/>
                  </a:ln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3" name="Freeform 121"/>
            <p:cNvSpPr/>
            <p:nvPr/>
          </p:nvSpPr>
          <p:spPr>
            <a:xfrm>
              <a:off x="991682" y="6981967"/>
              <a:ext cx="425997" cy="130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68"/>
                  </a:moveTo>
                  <a:lnTo>
                    <a:pt x="0" y="21600"/>
                  </a:lnTo>
                  <a:lnTo>
                    <a:pt x="0" y="4856"/>
                  </a:lnTo>
                  <a:lnTo>
                    <a:pt x="21600" y="0"/>
                  </a:lnTo>
                  <a:lnTo>
                    <a:pt x="21600" y="14768"/>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4" name="Freeform 184"/>
            <p:cNvSpPr/>
            <p:nvPr/>
          </p:nvSpPr>
          <p:spPr>
            <a:xfrm>
              <a:off x="8684326" y="5230651"/>
              <a:ext cx="2321771" cy="2506763"/>
            </a:xfrm>
            <a:custGeom>
              <a:avLst/>
              <a:gdLst/>
              <a:ahLst/>
              <a:cxnLst>
                <a:cxn ang="0">
                  <a:pos x="wd2" y="hd2"/>
                </a:cxn>
                <a:cxn ang="5400000">
                  <a:pos x="wd2" y="hd2"/>
                </a:cxn>
                <a:cxn ang="10800000">
                  <a:pos x="wd2" y="hd2"/>
                </a:cxn>
                <a:cxn ang="16200000">
                  <a:pos x="wd2" y="hd2"/>
                </a:cxn>
              </a:cxnLst>
              <a:rect l="0" t="0" r="r" b="b"/>
              <a:pathLst>
                <a:path w="19174" h="19060" fill="norm" stroke="1" extrusionOk="0">
                  <a:moveTo>
                    <a:pt x="15556" y="13076"/>
                  </a:moveTo>
                  <a:cubicBezTo>
                    <a:pt x="11417" y="17953"/>
                    <a:pt x="5382" y="20330"/>
                    <a:pt x="2089" y="18376"/>
                  </a:cubicBezTo>
                  <a:cubicBezTo>
                    <a:pt x="-1214" y="16422"/>
                    <a:pt x="-524" y="10876"/>
                    <a:pt x="3625" y="5992"/>
                  </a:cubicBezTo>
                  <a:cubicBezTo>
                    <a:pt x="7765" y="1107"/>
                    <a:pt x="13799" y="-1270"/>
                    <a:pt x="17093" y="684"/>
                  </a:cubicBezTo>
                  <a:cubicBezTo>
                    <a:pt x="20386" y="2638"/>
                    <a:pt x="19696" y="8184"/>
                    <a:pt x="15556" y="13076"/>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5" name="Freeform 185"/>
            <p:cNvSpPr/>
            <p:nvPr/>
          </p:nvSpPr>
          <p:spPr>
            <a:xfrm>
              <a:off x="8792944" y="5333806"/>
              <a:ext cx="2099399" cy="2295982"/>
            </a:xfrm>
            <a:custGeom>
              <a:avLst/>
              <a:gdLst/>
              <a:ahLst/>
              <a:cxnLst>
                <a:cxn ang="0">
                  <a:pos x="wd2" y="hd2"/>
                </a:cxn>
                <a:cxn ang="5400000">
                  <a:pos x="wd2" y="hd2"/>
                </a:cxn>
                <a:cxn ang="10800000">
                  <a:pos x="wd2" y="hd2"/>
                </a:cxn>
                <a:cxn ang="16200000">
                  <a:pos x="wd2" y="hd2"/>
                </a:cxn>
              </a:cxnLst>
              <a:rect l="0" t="0" r="r" b="b"/>
              <a:pathLst>
                <a:path w="19094" h="19108" fill="norm" stroke="1" extrusionOk="0">
                  <a:moveTo>
                    <a:pt x="15290" y="12932"/>
                  </a:moveTo>
                  <a:cubicBezTo>
                    <a:pt x="11076" y="17872"/>
                    <a:pt x="5088" y="20354"/>
                    <a:pt x="1917" y="18486"/>
                  </a:cubicBezTo>
                  <a:cubicBezTo>
                    <a:pt x="-1254" y="16618"/>
                    <a:pt x="-403" y="11106"/>
                    <a:pt x="3812" y="6176"/>
                  </a:cubicBezTo>
                  <a:cubicBezTo>
                    <a:pt x="8026" y="1236"/>
                    <a:pt x="14004" y="-1246"/>
                    <a:pt x="17175" y="622"/>
                  </a:cubicBezTo>
                  <a:cubicBezTo>
                    <a:pt x="20346" y="2490"/>
                    <a:pt x="19495" y="8002"/>
                    <a:pt x="15290" y="12932"/>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6" name="Freeform 186"/>
            <p:cNvSpPr/>
            <p:nvPr/>
          </p:nvSpPr>
          <p:spPr>
            <a:xfrm>
              <a:off x="8944760" y="5817563"/>
              <a:ext cx="1128029" cy="1029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61"/>
                  </a:moveTo>
                  <a:lnTo>
                    <a:pt x="9626" y="0"/>
                  </a:lnTo>
                  <a:cubicBezTo>
                    <a:pt x="8068" y="1632"/>
                    <a:pt x="6574" y="3455"/>
                    <a:pt x="5165" y="5448"/>
                  </a:cubicBezTo>
                  <a:cubicBezTo>
                    <a:pt x="3031" y="8415"/>
                    <a:pt x="1302" y="11489"/>
                    <a:pt x="0" y="14499"/>
                  </a:cubicBezTo>
                  <a:lnTo>
                    <a:pt x="13767" y="21600"/>
                  </a:lnTo>
                  <a:lnTo>
                    <a:pt x="21600" y="8161"/>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7" name="Freeform 187"/>
            <p:cNvSpPr/>
            <p:nvPr/>
          </p:nvSpPr>
          <p:spPr>
            <a:xfrm>
              <a:off x="8944760" y="5817563"/>
              <a:ext cx="1128029" cy="1029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61"/>
                  </a:moveTo>
                  <a:lnTo>
                    <a:pt x="9626" y="0"/>
                  </a:lnTo>
                  <a:cubicBezTo>
                    <a:pt x="8068" y="1632"/>
                    <a:pt x="6574" y="3455"/>
                    <a:pt x="5165" y="5448"/>
                  </a:cubicBezTo>
                  <a:cubicBezTo>
                    <a:pt x="3031" y="8415"/>
                    <a:pt x="1302" y="11489"/>
                    <a:pt x="0" y="14499"/>
                  </a:cubicBezTo>
                  <a:lnTo>
                    <a:pt x="13767" y="21600"/>
                  </a:lnTo>
                  <a:lnTo>
                    <a:pt x="21600" y="8161"/>
                  </a:lnTo>
                </a:path>
              </a:pathLst>
            </a:custGeom>
            <a:solidFill>
              <a:srgbClr val="000000">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8" name="Freeform 188"/>
            <p:cNvSpPr/>
            <p:nvPr/>
          </p:nvSpPr>
          <p:spPr>
            <a:xfrm>
              <a:off x="9581076" y="6192089"/>
              <a:ext cx="557244" cy="664716"/>
            </a:xfrm>
            <a:custGeom>
              <a:avLst/>
              <a:gdLst/>
              <a:ahLst/>
              <a:cxnLst>
                <a:cxn ang="0">
                  <a:pos x="wd2" y="hd2"/>
                </a:cxn>
                <a:cxn ang="5400000">
                  <a:pos x="wd2" y="hd2"/>
                </a:cxn>
                <a:cxn ang="10800000">
                  <a:pos x="wd2" y="hd2"/>
                </a:cxn>
                <a:cxn ang="16200000">
                  <a:pos x="wd2" y="hd2"/>
                </a:cxn>
              </a:cxnLst>
              <a:rect l="0" t="0" r="r" b="b"/>
              <a:pathLst>
                <a:path w="19340" h="19297" fill="norm" stroke="1" extrusionOk="0">
                  <a:moveTo>
                    <a:pt x="15999" y="12546"/>
                  </a:moveTo>
                  <a:cubicBezTo>
                    <a:pt x="11987" y="17624"/>
                    <a:pt x="5893" y="20441"/>
                    <a:pt x="2344" y="18856"/>
                  </a:cubicBezTo>
                  <a:cubicBezTo>
                    <a:pt x="-1127" y="17242"/>
                    <a:pt x="-703" y="11813"/>
                    <a:pt x="3347" y="6736"/>
                  </a:cubicBezTo>
                  <a:cubicBezTo>
                    <a:pt x="7359" y="1658"/>
                    <a:pt x="13453" y="-1159"/>
                    <a:pt x="16963" y="455"/>
                  </a:cubicBezTo>
                  <a:cubicBezTo>
                    <a:pt x="20473" y="2040"/>
                    <a:pt x="20049" y="7469"/>
                    <a:pt x="15999" y="12546"/>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59" name="Freeform 206"/>
            <p:cNvSpPr/>
            <p:nvPr/>
          </p:nvSpPr>
          <p:spPr>
            <a:xfrm>
              <a:off x="8758206" y="4171335"/>
              <a:ext cx="151087" cy="271131"/>
            </a:xfrm>
            <a:prstGeom prst="rect">
              <a:avLst/>
            </a:pr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0" name="Freeform 207"/>
            <p:cNvSpPr/>
            <p:nvPr/>
          </p:nvSpPr>
          <p:spPr>
            <a:xfrm>
              <a:off x="8758206" y="4171336"/>
              <a:ext cx="151087" cy="186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73"/>
                  </a:moveTo>
                  <a:lnTo>
                    <a:pt x="21600" y="0"/>
                  </a:lnTo>
                  <a:lnTo>
                    <a:pt x="0" y="0"/>
                  </a:lnTo>
                  <a:lnTo>
                    <a:pt x="0" y="21600"/>
                  </a:lnTo>
                  <a:cubicBezTo>
                    <a:pt x="4099" y="21366"/>
                    <a:pt x="15609" y="19031"/>
                    <a:pt x="21600" y="8173"/>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1" name="Freeform 208"/>
            <p:cNvSpPr/>
            <p:nvPr/>
          </p:nvSpPr>
          <p:spPr>
            <a:xfrm>
              <a:off x="8861304" y="3854769"/>
              <a:ext cx="305370" cy="534166"/>
            </a:xfrm>
            <a:custGeom>
              <a:avLst/>
              <a:gdLst/>
              <a:ahLst/>
              <a:cxnLst>
                <a:cxn ang="0">
                  <a:pos x="wd2" y="hd2"/>
                </a:cxn>
                <a:cxn ang="5400000">
                  <a:pos x="wd2" y="hd2"/>
                </a:cxn>
                <a:cxn ang="10800000">
                  <a:pos x="wd2" y="hd2"/>
                </a:cxn>
                <a:cxn ang="16200000">
                  <a:pos x="wd2" y="hd2"/>
                </a:cxn>
              </a:cxnLst>
              <a:rect l="0" t="0" r="r" b="b"/>
              <a:pathLst>
                <a:path w="20428" h="21065" fill="norm" stroke="1" extrusionOk="0">
                  <a:moveTo>
                    <a:pt x="0" y="3403"/>
                  </a:moveTo>
                  <a:cubicBezTo>
                    <a:pt x="0" y="3403"/>
                    <a:pt x="3600" y="-535"/>
                    <a:pt x="10950" y="62"/>
                  </a:cubicBezTo>
                  <a:cubicBezTo>
                    <a:pt x="21000" y="897"/>
                    <a:pt x="21600" y="7461"/>
                    <a:pt x="19350" y="12751"/>
                  </a:cubicBezTo>
                  <a:cubicBezTo>
                    <a:pt x="17025" y="18002"/>
                    <a:pt x="20325" y="21065"/>
                    <a:pt x="20325" y="21065"/>
                  </a:cubicBezTo>
                  <a:cubicBezTo>
                    <a:pt x="20325" y="21065"/>
                    <a:pt x="6825" y="20031"/>
                    <a:pt x="7125" y="12990"/>
                  </a:cubicBezTo>
                  <a:cubicBezTo>
                    <a:pt x="7500" y="7341"/>
                    <a:pt x="0" y="3403"/>
                    <a:pt x="0" y="3403"/>
                  </a:cubicBezTo>
                </a:path>
              </a:pathLst>
            </a:custGeom>
            <a:solidFill>
              <a:srgbClr val="7E3A0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2" name="Freeform 209"/>
            <p:cNvSpPr/>
            <p:nvPr/>
          </p:nvSpPr>
          <p:spPr>
            <a:xfrm>
              <a:off x="8861304" y="3854769"/>
              <a:ext cx="305370" cy="534166"/>
            </a:xfrm>
            <a:custGeom>
              <a:avLst/>
              <a:gdLst/>
              <a:ahLst/>
              <a:cxnLst>
                <a:cxn ang="0">
                  <a:pos x="wd2" y="hd2"/>
                </a:cxn>
                <a:cxn ang="5400000">
                  <a:pos x="wd2" y="hd2"/>
                </a:cxn>
                <a:cxn ang="10800000">
                  <a:pos x="wd2" y="hd2"/>
                </a:cxn>
                <a:cxn ang="16200000">
                  <a:pos x="wd2" y="hd2"/>
                </a:cxn>
              </a:cxnLst>
              <a:rect l="0" t="0" r="r" b="b"/>
              <a:pathLst>
                <a:path w="20428" h="21065" fill="norm" stroke="1" extrusionOk="0">
                  <a:moveTo>
                    <a:pt x="0" y="3403"/>
                  </a:moveTo>
                  <a:cubicBezTo>
                    <a:pt x="0" y="3403"/>
                    <a:pt x="3600" y="-535"/>
                    <a:pt x="10950" y="62"/>
                  </a:cubicBezTo>
                  <a:cubicBezTo>
                    <a:pt x="21000" y="897"/>
                    <a:pt x="21600" y="7461"/>
                    <a:pt x="19350" y="12751"/>
                  </a:cubicBezTo>
                  <a:cubicBezTo>
                    <a:pt x="17025" y="18002"/>
                    <a:pt x="20325" y="21065"/>
                    <a:pt x="20325" y="21065"/>
                  </a:cubicBezTo>
                  <a:cubicBezTo>
                    <a:pt x="20325" y="21065"/>
                    <a:pt x="6825" y="20031"/>
                    <a:pt x="7125" y="12990"/>
                  </a:cubicBezTo>
                  <a:cubicBezTo>
                    <a:pt x="7500" y="7341"/>
                    <a:pt x="0" y="3403"/>
                    <a:pt x="0" y="3403"/>
                  </a:cubicBezTo>
                </a:path>
              </a:pathLst>
            </a:custGeom>
            <a:solidFill>
              <a:srgbClr val="342F2F">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3" name="Freeform 211"/>
            <p:cNvSpPr/>
            <p:nvPr/>
          </p:nvSpPr>
          <p:spPr>
            <a:xfrm>
              <a:off x="8674748" y="4171336"/>
              <a:ext cx="38119" cy="78457"/>
            </a:xfrm>
            <a:custGeom>
              <a:avLst/>
              <a:gdLst/>
              <a:ahLst/>
              <a:cxnLst>
                <a:cxn ang="0">
                  <a:pos x="wd2" y="hd2"/>
                </a:cxn>
                <a:cxn ang="5400000">
                  <a:pos x="wd2" y="hd2"/>
                </a:cxn>
                <a:cxn ang="10800000">
                  <a:pos x="wd2" y="hd2"/>
                </a:cxn>
                <a:cxn ang="16200000">
                  <a:pos x="wd2" y="hd2"/>
                </a:cxn>
              </a:cxnLst>
              <a:rect l="0" t="0" r="r" b="b"/>
              <a:pathLst>
                <a:path w="21600" h="21370" fill="norm" stroke="1" extrusionOk="0">
                  <a:moveTo>
                    <a:pt x="7855" y="0"/>
                  </a:moveTo>
                  <a:cubicBezTo>
                    <a:pt x="12436" y="1914"/>
                    <a:pt x="15055" y="4375"/>
                    <a:pt x="15709" y="6835"/>
                  </a:cubicBezTo>
                  <a:cubicBezTo>
                    <a:pt x="16364" y="9570"/>
                    <a:pt x="14400" y="12304"/>
                    <a:pt x="11127" y="14491"/>
                  </a:cubicBezTo>
                  <a:cubicBezTo>
                    <a:pt x="9164" y="15585"/>
                    <a:pt x="7200" y="16405"/>
                    <a:pt x="6545" y="17225"/>
                  </a:cubicBezTo>
                  <a:cubicBezTo>
                    <a:pt x="5891" y="17772"/>
                    <a:pt x="5236" y="18046"/>
                    <a:pt x="5236" y="18319"/>
                  </a:cubicBezTo>
                  <a:cubicBezTo>
                    <a:pt x="5236" y="18866"/>
                    <a:pt x="5891" y="18866"/>
                    <a:pt x="6545" y="19139"/>
                  </a:cubicBezTo>
                  <a:cubicBezTo>
                    <a:pt x="7855" y="19686"/>
                    <a:pt x="10473" y="19959"/>
                    <a:pt x="13745" y="20233"/>
                  </a:cubicBezTo>
                  <a:cubicBezTo>
                    <a:pt x="16364" y="20506"/>
                    <a:pt x="18982" y="20506"/>
                    <a:pt x="21600" y="20506"/>
                  </a:cubicBezTo>
                  <a:cubicBezTo>
                    <a:pt x="18982" y="20780"/>
                    <a:pt x="16364" y="21327"/>
                    <a:pt x="13745" y="21327"/>
                  </a:cubicBezTo>
                  <a:cubicBezTo>
                    <a:pt x="10473" y="21327"/>
                    <a:pt x="7200" y="21600"/>
                    <a:pt x="3927" y="20780"/>
                  </a:cubicBezTo>
                  <a:cubicBezTo>
                    <a:pt x="1964" y="20506"/>
                    <a:pt x="655" y="19413"/>
                    <a:pt x="0" y="18866"/>
                  </a:cubicBezTo>
                  <a:cubicBezTo>
                    <a:pt x="0" y="17772"/>
                    <a:pt x="655" y="16952"/>
                    <a:pt x="655" y="16132"/>
                  </a:cubicBezTo>
                  <a:cubicBezTo>
                    <a:pt x="1964" y="14765"/>
                    <a:pt x="3927" y="13944"/>
                    <a:pt x="5236" y="13124"/>
                  </a:cubicBezTo>
                  <a:cubicBezTo>
                    <a:pt x="10473" y="9296"/>
                    <a:pt x="10473" y="4922"/>
                    <a:pt x="7855" y="0"/>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4" name="Freeform 213"/>
            <p:cNvSpPr/>
            <p:nvPr/>
          </p:nvSpPr>
          <p:spPr>
            <a:xfrm>
              <a:off x="8859853" y="4157283"/>
              <a:ext cx="55273" cy="58309"/>
            </a:xfrm>
            <a:custGeom>
              <a:avLst/>
              <a:gdLst/>
              <a:ahLst/>
              <a:cxnLst>
                <a:cxn ang="0">
                  <a:pos x="wd2" y="hd2"/>
                </a:cxn>
                <a:cxn ang="5400000">
                  <a:pos x="wd2" y="hd2"/>
                </a:cxn>
                <a:cxn ang="10800000">
                  <a:pos x="wd2" y="hd2"/>
                </a:cxn>
                <a:cxn ang="16200000">
                  <a:pos x="wd2" y="hd2"/>
                </a:cxn>
              </a:cxnLst>
              <a:rect l="0" t="0" r="r" b="b"/>
              <a:pathLst>
                <a:path w="19029" h="19114" fill="norm" stroke="1" extrusionOk="0">
                  <a:moveTo>
                    <a:pt x="17056" y="13607"/>
                  </a:moveTo>
                  <a:cubicBezTo>
                    <a:pt x="14449" y="18332"/>
                    <a:pt x="8491" y="20357"/>
                    <a:pt x="4022" y="18332"/>
                  </a:cubicBezTo>
                  <a:cubicBezTo>
                    <a:pt x="-447" y="15969"/>
                    <a:pt x="-1192" y="10232"/>
                    <a:pt x="1787" y="5507"/>
                  </a:cubicBezTo>
                  <a:cubicBezTo>
                    <a:pt x="4767" y="782"/>
                    <a:pt x="10725" y="-1243"/>
                    <a:pt x="15194" y="782"/>
                  </a:cubicBezTo>
                  <a:cubicBezTo>
                    <a:pt x="19291" y="3145"/>
                    <a:pt x="20408" y="8882"/>
                    <a:pt x="17056" y="13607"/>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5" name="Freeform 214"/>
            <p:cNvSpPr/>
            <p:nvPr/>
          </p:nvSpPr>
          <p:spPr>
            <a:xfrm>
              <a:off x="8758206" y="4443478"/>
              <a:ext cx="151087" cy="137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4257" y="21600"/>
                  </a:lnTo>
                  <a:lnTo>
                    <a:pt x="21600" y="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6" name="Freeform 219"/>
            <p:cNvSpPr/>
            <p:nvPr/>
          </p:nvSpPr>
          <p:spPr>
            <a:xfrm>
              <a:off x="5502282" y="8480973"/>
              <a:ext cx="394453" cy="149221"/>
            </a:xfrm>
            <a:custGeom>
              <a:avLst/>
              <a:gdLst/>
              <a:ahLst/>
              <a:cxnLst>
                <a:cxn ang="0">
                  <a:pos x="wd2" y="hd2"/>
                </a:cxn>
                <a:cxn ang="5400000">
                  <a:pos x="wd2" y="hd2"/>
                </a:cxn>
                <a:cxn ang="10800000">
                  <a:pos x="wd2" y="hd2"/>
                </a:cxn>
                <a:cxn ang="16200000">
                  <a:pos x="wd2" y="hd2"/>
                </a:cxn>
              </a:cxnLst>
              <a:rect l="0" t="0" r="r" b="b"/>
              <a:pathLst>
                <a:path w="19332" h="20776" fill="norm" stroke="1" extrusionOk="0">
                  <a:moveTo>
                    <a:pt x="18880" y="0"/>
                  </a:moveTo>
                  <a:cubicBezTo>
                    <a:pt x="18880" y="0"/>
                    <a:pt x="20689" y="19777"/>
                    <a:pt x="17071" y="20618"/>
                  </a:cubicBezTo>
                  <a:cubicBezTo>
                    <a:pt x="12520" y="21600"/>
                    <a:pt x="8573" y="17673"/>
                    <a:pt x="8573" y="17673"/>
                  </a:cubicBezTo>
                  <a:cubicBezTo>
                    <a:pt x="8573" y="17673"/>
                    <a:pt x="460" y="15990"/>
                    <a:pt x="76" y="12062"/>
                  </a:cubicBezTo>
                  <a:cubicBezTo>
                    <a:pt x="-911" y="1543"/>
                    <a:pt x="8025" y="1543"/>
                    <a:pt x="8025" y="1543"/>
                  </a:cubicBezTo>
                  <a:lnTo>
                    <a:pt x="18880" y="0"/>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7" name="Freeform 220"/>
            <p:cNvSpPr/>
            <p:nvPr/>
          </p:nvSpPr>
          <p:spPr>
            <a:xfrm>
              <a:off x="6046248" y="8467590"/>
              <a:ext cx="394720" cy="148576"/>
            </a:xfrm>
            <a:custGeom>
              <a:avLst/>
              <a:gdLst/>
              <a:ahLst/>
              <a:cxnLst>
                <a:cxn ang="0">
                  <a:pos x="wd2" y="hd2"/>
                </a:cxn>
                <a:cxn ang="5400000">
                  <a:pos x="wd2" y="hd2"/>
                </a:cxn>
                <a:cxn ang="10800000">
                  <a:pos x="wd2" y="hd2"/>
                </a:cxn>
                <a:cxn ang="16200000">
                  <a:pos x="wd2" y="hd2"/>
                </a:cxn>
              </a:cxnLst>
              <a:rect l="0" t="0" r="r" b="b"/>
              <a:pathLst>
                <a:path w="19346" h="20685" fill="norm" stroke="1" extrusionOk="0">
                  <a:moveTo>
                    <a:pt x="18873" y="0"/>
                  </a:moveTo>
                  <a:cubicBezTo>
                    <a:pt x="18873" y="0"/>
                    <a:pt x="20737" y="19649"/>
                    <a:pt x="17064" y="20485"/>
                  </a:cubicBezTo>
                  <a:cubicBezTo>
                    <a:pt x="12514" y="21600"/>
                    <a:pt x="8621" y="17698"/>
                    <a:pt x="8621" y="17698"/>
                  </a:cubicBezTo>
                  <a:cubicBezTo>
                    <a:pt x="8621" y="17698"/>
                    <a:pt x="508" y="16026"/>
                    <a:pt x="69" y="11985"/>
                  </a:cubicBezTo>
                  <a:cubicBezTo>
                    <a:pt x="-863" y="1672"/>
                    <a:pt x="8018" y="1533"/>
                    <a:pt x="8018" y="1533"/>
                  </a:cubicBezTo>
                  <a:lnTo>
                    <a:pt x="18873" y="0"/>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8" name="Freeform 228"/>
            <p:cNvSpPr/>
            <p:nvPr/>
          </p:nvSpPr>
          <p:spPr>
            <a:xfrm>
              <a:off x="3397242" y="8293597"/>
              <a:ext cx="1029843" cy="619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2" y="16077"/>
                  </a:moveTo>
                  <a:cubicBezTo>
                    <a:pt x="7893" y="16077"/>
                    <a:pt x="5534" y="13720"/>
                    <a:pt x="5534" y="10800"/>
                  </a:cubicBezTo>
                  <a:cubicBezTo>
                    <a:pt x="5534" y="7880"/>
                    <a:pt x="7893" y="5523"/>
                    <a:pt x="10812" y="5523"/>
                  </a:cubicBezTo>
                  <a:cubicBezTo>
                    <a:pt x="13707" y="5523"/>
                    <a:pt x="16089" y="7880"/>
                    <a:pt x="16089" y="10800"/>
                  </a:cubicBezTo>
                  <a:cubicBezTo>
                    <a:pt x="16089" y="13720"/>
                    <a:pt x="13707" y="16077"/>
                    <a:pt x="10812" y="16077"/>
                  </a:cubicBezTo>
                  <a:close/>
                  <a:moveTo>
                    <a:pt x="21600" y="12066"/>
                  </a:moveTo>
                  <a:lnTo>
                    <a:pt x="21600" y="9498"/>
                  </a:lnTo>
                  <a:lnTo>
                    <a:pt x="18704" y="9498"/>
                  </a:lnTo>
                  <a:cubicBezTo>
                    <a:pt x="18494" y="8267"/>
                    <a:pt x="18004" y="7106"/>
                    <a:pt x="17303" y="6086"/>
                  </a:cubicBezTo>
                  <a:lnTo>
                    <a:pt x="19335" y="4046"/>
                  </a:lnTo>
                  <a:lnTo>
                    <a:pt x="19335" y="2955"/>
                  </a:lnTo>
                  <a:lnTo>
                    <a:pt x="17840" y="1478"/>
                  </a:lnTo>
                  <a:lnTo>
                    <a:pt x="15482" y="4292"/>
                  </a:lnTo>
                  <a:cubicBezTo>
                    <a:pt x="14501" y="3588"/>
                    <a:pt x="13334" y="3096"/>
                    <a:pt x="12073" y="2885"/>
                  </a:cubicBezTo>
                  <a:lnTo>
                    <a:pt x="12073" y="0"/>
                  </a:lnTo>
                  <a:lnTo>
                    <a:pt x="9527" y="0"/>
                  </a:lnTo>
                  <a:lnTo>
                    <a:pt x="9527" y="2885"/>
                  </a:lnTo>
                  <a:cubicBezTo>
                    <a:pt x="8266" y="3096"/>
                    <a:pt x="7099" y="3588"/>
                    <a:pt x="6118" y="4327"/>
                  </a:cubicBezTo>
                  <a:lnTo>
                    <a:pt x="3596" y="1618"/>
                  </a:lnTo>
                  <a:lnTo>
                    <a:pt x="2265" y="2990"/>
                  </a:lnTo>
                  <a:lnTo>
                    <a:pt x="2265" y="4081"/>
                  </a:lnTo>
                  <a:lnTo>
                    <a:pt x="4320" y="6121"/>
                  </a:lnTo>
                  <a:cubicBezTo>
                    <a:pt x="3596" y="7106"/>
                    <a:pt x="3106" y="8267"/>
                    <a:pt x="2896" y="9534"/>
                  </a:cubicBezTo>
                  <a:lnTo>
                    <a:pt x="0" y="9569"/>
                  </a:lnTo>
                  <a:lnTo>
                    <a:pt x="0" y="12066"/>
                  </a:lnTo>
                  <a:lnTo>
                    <a:pt x="2896" y="12066"/>
                  </a:lnTo>
                  <a:cubicBezTo>
                    <a:pt x="3106" y="13333"/>
                    <a:pt x="3596" y="14494"/>
                    <a:pt x="4320" y="15514"/>
                  </a:cubicBezTo>
                  <a:lnTo>
                    <a:pt x="2265" y="16429"/>
                  </a:lnTo>
                  <a:lnTo>
                    <a:pt x="2265" y="17554"/>
                  </a:lnTo>
                  <a:lnTo>
                    <a:pt x="4063" y="19349"/>
                  </a:lnTo>
                  <a:lnTo>
                    <a:pt x="6118" y="17273"/>
                  </a:lnTo>
                  <a:cubicBezTo>
                    <a:pt x="7099" y="18012"/>
                    <a:pt x="8266" y="18504"/>
                    <a:pt x="9527" y="18715"/>
                  </a:cubicBezTo>
                  <a:lnTo>
                    <a:pt x="9527" y="21600"/>
                  </a:lnTo>
                  <a:lnTo>
                    <a:pt x="12073" y="21600"/>
                  </a:lnTo>
                  <a:lnTo>
                    <a:pt x="12073" y="18715"/>
                  </a:lnTo>
                  <a:cubicBezTo>
                    <a:pt x="13334" y="18504"/>
                    <a:pt x="14501" y="18012"/>
                    <a:pt x="15482" y="17273"/>
                  </a:cubicBezTo>
                  <a:lnTo>
                    <a:pt x="17560" y="19313"/>
                  </a:lnTo>
                  <a:lnTo>
                    <a:pt x="19335" y="17554"/>
                  </a:lnTo>
                  <a:lnTo>
                    <a:pt x="19335" y="16429"/>
                  </a:lnTo>
                  <a:lnTo>
                    <a:pt x="17303" y="15514"/>
                  </a:lnTo>
                  <a:cubicBezTo>
                    <a:pt x="18004" y="14494"/>
                    <a:pt x="18494" y="13333"/>
                    <a:pt x="18704" y="12066"/>
                  </a:cubicBezTo>
                  <a:lnTo>
                    <a:pt x="21600" y="12066"/>
                  </a:lnTo>
                  <a:close/>
                </a:path>
              </a:pathLst>
            </a:custGeom>
            <a:solidFill>
              <a:srgbClr val="EA348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69" name="Freeform 235"/>
            <p:cNvSpPr/>
            <p:nvPr/>
          </p:nvSpPr>
          <p:spPr>
            <a:xfrm>
              <a:off x="3397242" y="8262369"/>
              <a:ext cx="1029843" cy="619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2" y="16077"/>
                  </a:moveTo>
                  <a:cubicBezTo>
                    <a:pt x="7893" y="16077"/>
                    <a:pt x="5534" y="13685"/>
                    <a:pt x="5534" y="10800"/>
                  </a:cubicBezTo>
                  <a:cubicBezTo>
                    <a:pt x="5534" y="7880"/>
                    <a:pt x="7893" y="5523"/>
                    <a:pt x="10812" y="5523"/>
                  </a:cubicBezTo>
                  <a:cubicBezTo>
                    <a:pt x="13707" y="5523"/>
                    <a:pt x="16089" y="7880"/>
                    <a:pt x="16089" y="10800"/>
                  </a:cubicBezTo>
                  <a:cubicBezTo>
                    <a:pt x="16089" y="13685"/>
                    <a:pt x="13707" y="16077"/>
                    <a:pt x="10812" y="16077"/>
                  </a:cubicBezTo>
                  <a:close/>
                  <a:moveTo>
                    <a:pt x="21600" y="12066"/>
                  </a:moveTo>
                  <a:lnTo>
                    <a:pt x="21600" y="9498"/>
                  </a:lnTo>
                  <a:lnTo>
                    <a:pt x="18704" y="9534"/>
                  </a:lnTo>
                  <a:cubicBezTo>
                    <a:pt x="18494" y="8267"/>
                    <a:pt x="18004" y="7106"/>
                    <a:pt x="17303" y="6121"/>
                  </a:cubicBezTo>
                  <a:lnTo>
                    <a:pt x="19335" y="4046"/>
                  </a:lnTo>
                  <a:lnTo>
                    <a:pt x="17560" y="2251"/>
                  </a:lnTo>
                  <a:lnTo>
                    <a:pt x="15482" y="4292"/>
                  </a:lnTo>
                  <a:cubicBezTo>
                    <a:pt x="14501" y="3588"/>
                    <a:pt x="13334" y="3096"/>
                    <a:pt x="12073" y="2885"/>
                  </a:cubicBezTo>
                  <a:lnTo>
                    <a:pt x="12073" y="0"/>
                  </a:lnTo>
                  <a:lnTo>
                    <a:pt x="9527" y="0"/>
                  </a:lnTo>
                  <a:lnTo>
                    <a:pt x="9527" y="2885"/>
                  </a:lnTo>
                  <a:cubicBezTo>
                    <a:pt x="8266" y="3096"/>
                    <a:pt x="7099" y="3588"/>
                    <a:pt x="6118" y="4327"/>
                  </a:cubicBezTo>
                  <a:lnTo>
                    <a:pt x="4063" y="2287"/>
                  </a:lnTo>
                  <a:lnTo>
                    <a:pt x="2265" y="4081"/>
                  </a:lnTo>
                  <a:lnTo>
                    <a:pt x="4320" y="6121"/>
                  </a:lnTo>
                  <a:cubicBezTo>
                    <a:pt x="3596" y="7106"/>
                    <a:pt x="3106" y="8267"/>
                    <a:pt x="2896" y="9534"/>
                  </a:cubicBezTo>
                  <a:lnTo>
                    <a:pt x="0" y="9534"/>
                  </a:lnTo>
                  <a:lnTo>
                    <a:pt x="0" y="12102"/>
                  </a:lnTo>
                  <a:lnTo>
                    <a:pt x="2896" y="12066"/>
                  </a:lnTo>
                  <a:cubicBezTo>
                    <a:pt x="3106" y="13333"/>
                    <a:pt x="3596" y="14494"/>
                    <a:pt x="4320" y="15479"/>
                  </a:cubicBezTo>
                  <a:lnTo>
                    <a:pt x="2265" y="17519"/>
                  </a:lnTo>
                  <a:lnTo>
                    <a:pt x="4063" y="19349"/>
                  </a:lnTo>
                  <a:lnTo>
                    <a:pt x="6118" y="17273"/>
                  </a:lnTo>
                  <a:cubicBezTo>
                    <a:pt x="7099" y="18012"/>
                    <a:pt x="8266" y="18504"/>
                    <a:pt x="9527" y="18715"/>
                  </a:cubicBezTo>
                  <a:lnTo>
                    <a:pt x="9527" y="21600"/>
                  </a:lnTo>
                  <a:lnTo>
                    <a:pt x="12073" y="21600"/>
                  </a:lnTo>
                  <a:lnTo>
                    <a:pt x="12073" y="18715"/>
                  </a:lnTo>
                  <a:cubicBezTo>
                    <a:pt x="13334" y="18504"/>
                    <a:pt x="14501" y="18012"/>
                    <a:pt x="15482" y="17273"/>
                  </a:cubicBezTo>
                  <a:lnTo>
                    <a:pt x="17560" y="19349"/>
                  </a:lnTo>
                  <a:lnTo>
                    <a:pt x="19335" y="17519"/>
                  </a:lnTo>
                  <a:lnTo>
                    <a:pt x="17303" y="15479"/>
                  </a:lnTo>
                  <a:cubicBezTo>
                    <a:pt x="18004" y="14494"/>
                    <a:pt x="18494" y="13333"/>
                    <a:pt x="18704" y="12066"/>
                  </a:cubicBezTo>
                  <a:lnTo>
                    <a:pt x="21600" y="12066"/>
                  </a:lnTo>
                  <a:close/>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0" name="Freeform 236"/>
            <p:cNvSpPr/>
            <p:nvPr/>
          </p:nvSpPr>
          <p:spPr>
            <a:xfrm>
              <a:off x="4457652" y="8070531"/>
              <a:ext cx="573282" cy="346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9" y="16121"/>
                  </a:moveTo>
                  <a:cubicBezTo>
                    <a:pt x="7896" y="16121"/>
                    <a:pt x="5515" y="13728"/>
                    <a:pt x="5515" y="10831"/>
                  </a:cubicBezTo>
                  <a:cubicBezTo>
                    <a:pt x="5515" y="7935"/>
                    <a:pt x="7896" y="5542"/>
                    <a:pt x="10779" y="5542"/>
                  </a:cubicBezTo>
                  <a:cubicBezTo>
                    <a:pt x="13704" y="5542"/>
                    <a:pt x="16043" y="7935"/>
                    <a:pt x="16043" y="10831"/>
                  </a:cubicBezTo>
                  <a:cubicBezTo>
                    <a:pt x="16043" y="13728"/>
                    <a:pt x="13704" y="16121"/>
                    <a:pt x="10779" y="16121"/>
                  </a:cubicBezTo>
                  <a:close/>
                  <a:moveTo>
                    <a:pt x="21600" y="12091"/>
                  </a:moveTo>
                  <a:lnTo>
                    <a:pt x="21600" y="9509"/>
                  </a:lnTo>
                  <a:lnTo>
                    <a:pt x="18717" y="9509"/>
                  </a:lnTo>
                  <a:cubicBezTo>
                    <a:pt x="18508" y="8250"/>
                    <a:pt x="18007" y="7116"/>
                    <a:pt x="17297" y="6108"/>
                  </a:cubicBezTo>
                  <a:lnTo>
                    <a:pt x="19344" y="4093"/>
                  </a:lnTo>
                  <a:lnTo>
                    <a:pt x="19344" y="2960"/>
                  </a:lnTo>
                  <a:lnTo>
                    <a:pt x="17840" y="1511"/>
                  </a:lnTo>
                  <a:lnTo>
                    <a:pt x="15500" y="4345"/>
                  </a:lnTo>
                  <a:cubicBezTo>
                    <a:pt x="14497" y="3590"/>
                    <a:pt x="13328" y="3086"/>
                    <a:pt x="12074" y="2897"/>
                  </a:cubicBezTo>
                  <a:lnTo>
                    <a:pt x="12074" y="0"/>
                  </a:lnTo>
                  <a:lnTo>
                    <a:pt x="9526" y="0"/>
                  </a:lnTo>
                  <a:lnTo>
                    <a:pt x="9526" y="2897"/>
                  </a:lnTo>
                  <a:cubicBezTo>
                    <a:pt x="8272" y="3086"/>
                    <a:pt x="7103" y="3590"/>
                    <a:pt x="6100" y="4345"/>
                  </a:cubicBezTo>
                  <a:lnTo>
                    <a:pt x="3593" y="1637"/>
                  </a:lnTo>
                  <a:lnTo>
                    <a:pt x="2256" y="2960"/>
                  </a:lnTo>
                  <a:lnTo>
                    <a:pt x="2256" y="4093"/>
                  </a:lnTo>
                  <a:lnTo>
                    <a:pt x="4303" y="6171"/>
                  </a:lnTo>
                  <a:cubicBezTo>
                    <a:pt x="3551" y="7116"/>
                    <a:pt x="3092" y="8313"/>
                    <a:pt x="2883" y="9572"/>
                  </a:cubicBezTo>
                  <a:lnTo>
                    <a:pt x="0" y="9572"/>
                  </a:lnTo>
                  <a:lnTo>
                    <a:pt x="0" y="12091"/>
                  </a:lnTo>
                  <a:lnTo>
                    <a:pt x="2883" y="12091"/>
                  </a:lnTo>
                  <a:cubicBezTo>
                    <a:pt x="3092" y="13413"/>
                    <a:pt x="3551" y="14547"/>
                    <a:pt x="4303" y="15555"/>
                  </a:cubicBezTo>
                  <a:lnTo>
                    <a:pt x="2256" y="16436"/>
                  </a:lnTo>
                  <a:lnTo>
                    <a:pt x="2256" y="17570"/>
                  </a:lnTo>
                  <a:lnTo>
                    <a:pt x="4053" y="19396"/>
                  </a:lnTo>
                  <a:lnTo>
                    <a:pt x="6100" y="17318"/>
                  </a:lnTo>
                  <a:cubicBezTo>
                    <a:pt x="7103" y="18073"/>
                    <a:pt x="8272" y="18577"/>
                    <a:pt x="9526" y="18766"/>
                  </a:cubicBezTo>
                  <a:lnTo>
                    <a:pt x="9526" y="21600"/>
                  </a:lnTo>
                  <a:lnTo>
                    <a:pt x="12074" y="21600"/>
                  </a:lnTo>
                  <a:lnTo>
                    <a:pt x="12074" y="18766"/>
                  </a:lnTo>
                  <a:cubicBezTo>
                    <a:pt x="13328" y="18577"/>
                    <a:pt x="14497" y="18073"/>
                    <a:pt x="15500" y="17318"/>
                  </a:cubicBezTo>
                  <a:lnTo>
                    <a:pt x="17547" y="19333"/>
                  </a:lnTo>
                  <a:lnTo>
                    <a:pt x="19344" y="17570"/>
                  </a:lnTo>
                  <a:lnTo>
                    <a:pt x="19344" y="16436"/>
                  </a:lnTo>
                  <a:lnTo>
                    <a:pt x="17297" y="15492"/>
                  </a:lnTo>
                  <a:cubicBezTo>
                    <a:pt x="18007" y="14547"/>
                    <a:pt x="18508" y="13350"/>
                    <a:pt x="18717" y="12091"/>
                  </a:cubicBezTo>
                  <a:lnTo>
                    <a:pt x="21600" y="12091"/>
                  </a:lnTo>
                  <a:close/>
                </a:path>
              </a:pathLst>
            </a:custGeom>
            <a:solidFill>
              <a:srgbClr val="EA348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1" name="Freeform 237"/>
            <p:cNvSpPr/>
            <p:nvPr/>
          </p:nvSpPr>
          <p:spPr>
            <a:xfrm>
              <a:off x="4457652" y="8052686"/>
              <a:ext cx="573282" cy="346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9" y="16058"/>
                  </a:moveTo>
                  <a:cubicBezTo>
                    <a:pt x="7896" y="16058"/>
                    <a:pt x="5515" y="13728"/>
                    <a:pt x="5515" y="10769"/>
                  </a:cubicBezTo>
                  <a:cubicBezTo>
                    <a:pt x="5515" y="7935"/>
                    <a:pt x="7896" y="5542"/>
                    <a:pt x="10779" y="5542"/>
                  </a:cubicBezTo>
                  <a:cubicBezTo>
                    <a:pt x="13704" y="5542"/>
                    <a:pt x="16043" y="7872"/>
                    <a:pt x="16043" y="10769"/>
                  </a:cubicBezTo>
                  <a:cubicBezTo>
                    <a:pt x="16043" y="13728"/>
                    <a:pt x="13704" y="16058"/>
                    <a:pt x="10779" y="16058"/>
                  </a:cubicBezTo>
                  <a:close/>
                  <a:moveTo>
                    <a:pt x="21600" y="12091"/>
                  </a:moveTo>
                  <a:lnTo>
                    <a:pt x="21600" y="9509"/>
                  </a:lnTo>
                  <a:lnTo>
                    <a:pt x="18717" y="9509"/>
                  </a:lnTo>
                  <a:cubicBezTo>
                    <a:pt x="18508" y="8250"/>
                    <a:pt x="18007" y="7116"/>
                    <a:pt x="17297" y="6108"/>
                  </a:cubicBezTo>
                  <a:lnTo>
                    <a:pt x="19344" y="4030"/>
                  </a:lnTo>
                  <a:lnTo>
                    <a:pt x="17547" y="2267"/>
                  </a:lnTo>
                  <a:lnTo>
                    <a:pt x="15500" y="4282"/>
                  </a:lnTo>
                  <a:cubicBezTo>
                    <a:pt x="14497" y="3590"/>
                    <a:pt x="13328" y="3086"/>
                    <a:pt x="12074" y="2897"/>
                  </a:cubicBezTo>
                  <a:lnTo>
                    <a:pt x="12074" y="0"/>
                  </a:lnTo>
                  <a:lnTo>
                    <a:pt x="9526" y="0"/>
                  </a:lnTo>
                  <a:lnTo>
                    <a:pt x="9526" y="2897"/>
                  </a:lnTo>
                  <a:cubicBezTo>
                    <a:pt x="8272" y="3086"/>
                    <a:pt x="7103" y="3590"/>
                    <a:pt x="6100" y="4345"/>
                  </a:cubicBezTo>
                  <a:lnTo>
                    <a:pt x="4053" y="2267"/>
                  </a:lnTo>
                  <a:lnTo>
                    <a:pt x="2256" y="4030"/>
                  </a:lnTo>
                  <a:lnTo>
                    <a:pt x="4303" y="6108"/>
                  </a:lnTo>
                  <a:cubicBezTo>
                    <a:pt x="3551" y="7116"/>
                    <a:pt x="3092" y="8313"/>
                    <a:pt x="2883" y="9509"/>
                  </a:cubicBezTo>
                  <a:lnTo>
                    <a:pt x="0" y="9509"/>
                  </a:lnTo>
                  <a:lnTo>
                    <a:pt x="0" y="12091"/>
                  </a:lnTo>
                  <a:lnTo>
                    <a:pt x="2883" y="12091"/>
                  </a:lnTo>
                  <a:cubicBezTo>
                    <a:pt x="3092" y="13350"/>
                    <a:pt x="3551" y="14484"/>
                    <a:pt x="4303" y="15492"/>
                  </a:cubicBezTo>
                  <a:lnTo>
                    <a:pt x="2256" y="17507"/>
                  </a:lnTo>
                  <a:lnTo>
                    <a:pt x="4053" y="19333"/>
                  </a:lnTo>
                  <a:lnTo>
                    <a:pt x="6100" y="17318"/>
                  </a:lnTo>
                  <a:cubicBezTo>
                    <a:pt x="7103" y="18010"/>
                    <a:pt x="8272" y="18514"/>
                    <a:pt x="9526" y="18703"/>
                  </a:cubicBezTo>
                  <a:lnTo>
                    <a:pt x="9526" y="21600"/>
                  </a:lnTo>
                  <a:lnTo>
                    <a:pt x="12074" y="21600"/>
                  </a:lnTo>
                  <a:lnTo>
                    <a:pt x="12074" y="18703"/>
                  </a:lnTo>
                  <a:cubicBezTo>
                    <a:pt x="13328" y="18514"/>
                    <a:pt x="14497" y="18010"/>
                    <a:pt x="15500" y="17318"/>
                  </a:cubicBezTo>
                  <a:lnTo>
                    <a:pt x="17547" y="19333"/>
                  </a:lnTo>
                  <a:lnTo>
                    <a:pt x="19344" y="17507"/>
                  </a:lnTo>
                  <a:lnTo>
                    <a:pt x="17297" y="15492"/>
                  </a:lnTo>
                  <a:cubicBezTo>
                    <a:pt x="18007" y="14484"/>
                    <a:pt x="18508" y="13350"/>
                    <a:pt x="18717" y="12091"/>
                  </a:cubicBezTo>
                  <a:lnTo>
                    <a:pt x="21600" y="12091"/>
                  </a:lnTo>
                  <a:close/>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grpSp>
          <p:nvGrpSpPr>
            <p:cNvPr id="213" name="Group"/>
            <p:cNvGrpSpPr/>
            <p:nvPr/>
          </p:nvGrpSpPr>
          <p:grpSpPr>
            <a:xfrm>
              <a:off x="-1" y="0"/>
              <a:ext cx="15600669" cy="9903125"/>
              <a:chOff x="0" y="0"/>
              <a:chExt cx="15600667" cy="9903124"/>
            </a:xfrm>
          </p:grpSpPr>
          <p:sp>
            <p:nvSpPr>
              <p:cNvPr id="72" name="Freeform 70"/>
              <p:cNvSpPr/>
              <p:nvPr/>
            </p:nvSpPr>
            <p:spPr>
              <a:xfrm>
                <a:off x="24549" y="3517872"/>
                <a:ext cx="15576119" cy="6385253"/>
              </a:xfrm>
              <a:custGeom>
                <a:avLst/>
                <a:gdLst/>
                <a:ahLst/>
                <a:cxnLst>
                  <a:cxn ang="0">
                    <a:pos x="wd2" y="hd2"/>
                  </a:cxn>
                  <a:cxn ang="5400000">
                    <a:pos x="wd2" y="hd2"/>
                  </a:cxn>
                  <a:cxn ang="10800000">
                    <a:pos x="wd2" y="hd2"/>
                  </a:cxn>
                  <a:cxn ang="16200000">
                    <a:pos x="wd2" y="hd2"/>
                  </a:cxn>
                </a:cxnLst>
                <a:rect l="0" t="0" r="r" b="b"/>
                <a:pathLst>
                  <a:path w="21600" h="20369" fill="norm" stroke="1" extrusionOk="0">
                    <a:moveTo>
                      <a:pt x="21600" y="20369"/>
                    </a:moveTo>
                    <a:lnTo>
                      <a:pt x="0" y="20369"/>
                    </a:lnTo>
                    <a:lnTo>
                      <a:pt x="0" y="3617"/>
                    </a:lnTo>
                    <a:cubicBezTo>
                      <a:pt x="0" y="3617"/>
                      <a:pt x="2266" y="-1231"/>
                      <a:pt x="4989" y="299"/>
                    </a:cubicBezTo>
                    <a:cubicBezTo>
                      <a:pt x="7979" y="1974"/>
                      <a:pt x="7530" y="5415"/>
                      <a:pt x="11624" y="5680"/>
                    </a:cubicBezTo>
                    <a:cubicBezTo>
                      <a:pt x="13062" y="5776"/>
                      <a:pt x="16748" y="5583"/>
                      <a:pt x="17159" y="9007"/>
                    </a:cubicBezTo>
                    <a:cubicBezTo>
                      <a:pt x="17434" y="11293"/>
                      <a:pt x="14617" y="12645"/>
                      <a:pt x="14766" y="14472"/>
                    </a:cubicBezTo>
                    <a:cubicBezTo>
                      <a:pt x="15061" y="18048"/>
                      <a:pt x="19045" y="16438"/>
                      <a:pt x="20668" y="17719"/>
                    </a:cubicBezTo>
                    <a:cubicBezTo>
                      <a:pt x="21490" y="18371"/>
                      <a:pt x="21600" y="20369"/>
                      <a:pt x="21600" y="20369"/>
                    </a:cubicBezTo>
                  </a:path>
                </a:pathLst>
              </a:custGeom>
              <a:solidFill>
                <a:schemeClr val="accent2">
                  <a:alpha val="3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3" name="Freeform 71"/>
              <p:cNvSpPr/>
              <p:nvPr/>
            </p:nvSpPr>
            <p:spPr>
              <a:xfrm>
                <a:off x="2027547" y="4050882"/>
                <a:ext cx="2836469" cy="36974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994"/>
                    </a:lnTo>
                    <a:lnTo>
                      <a:pt x="8474" y="21600"/>
                    </a:lnTo>
                    <a:lnTo>
                      <a:pt x="21600" y="9210"/>
                    </a:lnTo>
                    <a:lnTo>
                      <a:pt x="0" y="0"/>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4" name="Freeform 72"/>
              <p:cNvSpPr/>
              <p:nvPr/>
            </p:nvSpPr>
            <p:spPr>
              <a:xfrm>
                <a:off x="2027546" y="1725323"/>
                <a:ext cx="5531676" cy="3903854"/>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4447" y="15410"/>
                    </a:moveTo>
                    <a:lnTo>
                      <a:pt x="1004" y="12710"/>
                    </a:lnTo>
                    <a:lnTo>
                      <a:pt x="17696" y="197"/>
                    </a:lnTo>
                    <a:lnTo>
                      <a:pt x="17609" y="130"/>
                    </a:lnTo>
                    <a:cubicBezTo>
                      <a:pt x="17388" y="-43"/>
                      <a:pt x="17114" y="-43"/>
                      <a:pt x="16892" y="125"/>
                    </a:cubicBezTo>
                    <a:lnTo>
                      <a:pt x="0" y="12850"/>
                    </a:lnTo>
                    <a:lnTo>
                      <a:pt x="11080" y="21557"/>
                    </a:lnTo>
                    <a:lnTo>
                      <a:pt x="21600" y="3260"/>
                    </a:lnTo>
                    <a:lnTo>
                      <a:pt x="21139" y="2897"/>
                    </a:lnTo>
                    <a:lnTo>
                      <a:pt x="4447" y="15410"/>
                    </a:lnTo>
                  </a:path>
                </a:pathLst>
              </a:custGeom>
              <a:solidFill>
                <a:srgbClr val="BCDC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5" name="Freeform 73"/>
              <p:cNvSpPr/>
              <p:nvPr/>
            </p:nvSpPr>
            <p:spPr>
              <a:xfrm>
                <a:off x="2282832" y="1851449"/>
                <a:ext cx="4972014" cy="2666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31" y="21600"/>
                    </a:moveTo>
                    <a:lnTo>
                      <a:pt x="21600" y="4041"/>
                    </a:lnTo>
                    <a:lnTo>
                      <a:pt x="17847" y="0"/>
                    </a:lnTo>
                    <a:lnTo>
                      <a:pt x="0" y="17641"/>
                    </a:lnTo>
                    <a:lnTo>
                      <a:pt x="3831" y="2160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6" name="Freeform 74"/>
              <p:cNvSpPr/>
              <p:nvPr/>
            </p:nvSpPr>
            <p:spPr>
              <a:xfrm>
                <a:off x="2282832" y="1851449"/>
                <a:ext cx="4972014" cy="2666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31" y="21600"/>
                    </a:moveTo>
                    <a:lnTo>
                      <a:pt x="21600" y="4041"/>
                    </a:lnTo>
                    <a:lnTo>
                      <a:pt x="17847" y="0"/>
                    </a:lnTo>
                    <a:lnTo>
                      <a:pt x="0" y="17641"/>
                    </a:lnTo>
                    <a:lnTo>
                      <a:pt x="3831" y="21600"/>
                    </a:lnTo>
                  </a:path>
                </a:pathLst>
              </a:custGeom>
              <a:solidFill>
                <a:srgbClr val="BCDCFF">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7" name="Freeform 75"/>
              <p:cNvSpPr/>
              <p:nvPr/>
            </p:nvSpPr>
            <p:spPr>
              <a:xfrm>
                <a:off x="2027546" y="1725323"/>
                <a:ext cx="5531676" cy="3903854"/>
              </a:xfrm>
              <a:custGeom>
                <a:avLst/>
                <a:gdLst/>
                <a:ahLst/>
                <a:cxnLst>
                  <a:cxn ang="0">
                    <a:pos x="wd2" y="hd2"/>
                  </a:cxn>
                  <a:cxn ang="5400000">
                    <a:pos x="wd2" y="hd2"/>
                  </a:cxn>
                  <a:cxn ang="10800000">
                    <a:pos x="wd2" y="hd2"/>
                  </a:cxn>
                  <a:cxn ang="16200000">
                    <a:pos x="wd2" y="hd2"/>
                  </a:cxn>
                </a:cxnLst>
                <a:rect l="0" t="0" r="r" b="b"/>
                <a:pathLst>
                  <a:path w="21600" h="21557" fill="norm" stroke="1" extrusionOk="0">
                    <a:moveTo>
                      <a:pt x="4447" y="15410"/>
                    </a:moveTo>
                    <a:lnTo>
                      <a:pt x="1004" y="12710"/>
                    </a:lnTo>
                    <a:lnTo>
                      <a:pt x="17696" y="197"/>
                    </a:lnTo>
                    <a:lnTo>
                      <a:pt x="17609" y="130"/>
                    </a:lnTo>
                    <a:cubicBezTo>
                      <a:pt x="17388" y="-43"/>
                      <a:pt x="17114" y="-43"/>
                      <a:pt x="16892" y="125"/>
                    </a:cubicBezTo>
                    <a:lnTo>
                      <a:pt x="0" y="12850"/>
                    </a:lnTo>
                    <a:lnTo>
                      <a:pt x="11080" y="21557"/>
                    </a:lnTo>
                    <a:lnTo>
                      <a:pt x="21600" y="3260"/>
                    </a:lnTo>
                    <a:lnTo>
                      <a:pt x="21139" y="2897"/>
                    </a:lnTo>
                    <a:lnTo>
                      <a:pt x="4447" y="15410"/>
                    </a:lnTo>
                  </a:path>
                </a:pathLst>
              </a:custGeom>
              <a:solidFill>
                <a:srgbClr val="639FF7">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8" name="Freeform 76"/>
              <p:cNvSpPr/>
              <p:nvPr/>
            </p:nvSpPr>
            <p:spPr>
              <a:xfrm>
                <a:off x="3141957" y="2315426"/>
                <a:ext cx="4417265" cy="5432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44"/>
                    </a:moveTo>
                    <a:lnTo>
                      <a:pt x="0" y="21600"/>
                    </a:lnTo>
                    <a:lnTo>
                      <a:pt x="0" y="9352"/>
                    </a:lnTo>
                    <a:lnTo>
                      <a:pt x="21600" y="0"/>
                    </a:lnTo>
                    <a:lnTo>
                      <a:pt x="21600" y="12244"/>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79" name="Freeform 77"/>
              <p:cNvSpPr/>
              <p:nvPr/>
            </p:nvSpPr>
            <p:spPr>
              <a:xfrm>
                <a:off x="3141957" y="2315426"/>
                <a:ext cx="4417265" cy="5432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44"/>
                    </a:moveTo>
                    <a:lnTo>
                      <a:pt x="0" y="21600"/>
                    </a:lnTo>
                    <a:lnTo>
                      <a:pt x="0" y="9352"/>
                    </a:lnTo>
                    <a:lnTo>
                      <a:pt x="21600" y="0"/>
                    </a:lnTo>
                    <a:lnTo>
                      <a:pt x="21600" y="12244"/>
                    </a:lnTo>
                  </a:path>
                </a:pathLst>
              </a:custGeom>
              <a:solidFill>
                <a:srgbClr val="FFFFFF">
                  <a:alpha val="15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0" name="Freeform 78"/>
              <p:cNvSpPr/>
              <p:nvPr/>
            </p:nvSpPr>
            <p:spPr>
              <a:xfrm>
                <a:off x="2155188" y="4514858"/>
                <a:ext cx="843289" cy="641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824"/>
                    </a:moveTo>
                    <a:lnTo>
                      <a:pt x="0" y="0"/>
                    </a:lnTo>
                    <a:lnTo>
                      <a:pt x="0" y="5878"/>
                    </a:lnTo>
                    <a:lnTo>
                      <a:pt x="21600" y="21600"/>
                    </a:lnTo>
                    <a:lnTo>
                      <a:pt x="21600" y="15824"/>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1" name="Freeform 79"/>
              <p:cNvSpPr/>
              <p:nvPr/>
            </p:nvSpPr>
            <p:spPr>
              <a:xfrm>
                <a:off x="2155188" y="6870436"/>
                <a:ext cx="843289" cy="641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78"/>
                    </a:moveTo>
                    <a:lnTo>
                      <a:pt x="21600" y="21600"/>
                    </a:lnTo>
                    <a:lnTo>
                      <a:pt x="21600" y="15824"/>
                    </a:lnTo>
                    <a:lnTo>
                      <a:pt x="0" y="0"/>
                    </a:lnTo>
                    <a:lnTo>
                      <a:pt x="0" y="5878"/>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2" name="Freeform 80"/>
              <p:cNvSpPr/>
              <p:nvPr/>
            </p:nvSpPr>
            <p:spPr>
              <a:xfrm>
                <a:off x="6391921" y="1762221"/>
                <a:ext cx="165811" cy="181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10325"/>
                    </a:lnTo>
                    <a:lnTo>
                      <a:pt x="21600" y="0"/>
                    </a:lnTo>
                  </a:path>
                </a:pathLst>
              </a:custGeom>
              <a:solidFill>
                <a:srgbClr val="3072C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3" name="Freeform 28"/>
              <p:cNvSpPr/>
              <p:nvPr/>
            </p:nvSpPr>
            <p:spPr>
              <a:xfrm>
                <a:off x="2518477" y="2110203"/>
                <a:ext cx="4598905" cy="2309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71" y="13642"/>
                    </a:moveTo>
                    <a:lnTo>
                      <a:pt x="9702" y="13727"/>
                    </a:lnTo>
                    <a:lnTo>
                      <a:pt x="2243" y="21600"/>
                    </a:lnTo>
                    <a:lnTo>
                      <a:pt x="2190" y="21543"/>
                    </a:lnTo>
                    <a:close/>
                    <a:moveTo>
                      <a:pt x="7457" y="11264"/>
                    </a:moveTo>
                    <a:lnTo>
                      <a:pt x="7489" y="11358"/>
                    </a:lnTo>
                    <a:lnTo>
                      <a:pt x="58" y="19180"/>
                    </a:lnTo>
                    <a:lnTo>
                      <a:pt x="0" y="19124"/>
                    </a:lnTo>
                    <a:close/>
                    <a:moveTo>
                      <a:pt x="12535" y="8385"/>
                    </a:moveTo>
                    <a:lnTo>
                      <a:pt x="12561" y="8470"/>
                    </a:lnTo>
                    <a:lnTo>
                      <a:pt x="1210" y="20474"/>
                    </a:lnTo>
                    <a:lnTo>
                      <a:pt x="1153" y="20407"/>
                    </a:lnTo>
                    <a:close/>
                    <a:moveTo>
                      <a:pt x="21574" y="1418"/>
                    </a:moveTo>
                    <a:lnTo>
                      <a:pt x="21600" y="1504"/>
                    </a:lnTo>
                    <a:lnTo>
                      <a:pt x="13469" y="10086"/>
                    </a:lnTo>
                    <a:lnTo>
                      <a:pt x="13443" y="10001"/>
                    </a:lnTo>
                    <a:close/>
                    <a:moveTo>
                      <a:pt x="20416" y="0"/>
                    </a:moveTo>
                    <a:lnTo>
                      <a:pt x="20447" y="94"/>
                    </a:lnTo>
                    <a:lnTo>
                      <a:pt x="13838" y="7041"/>
                    </a:lnTo>
                    <a:lnTo>
                      <a:pt x="13812" y="6956"/>
                    </a:lnTo>
                    <a:close/>
                  </a:path>
                </a:pathLst>
              </a:custGeom>
              <a:solidFill>
                <a:srgbClr val="BCDC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4" name="Freeform 86"/>
              <p:cNvSpPr/>
              <p:nvPr/>
            </p:nvSpPr>
            <p:spPr>
              <a:xfrm>
                <a:off x="2665755" y="3466445"/>
                <a:ext cx="386717" cy="90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3240"/>
                    </a:lnTo>
                    <a:lnTo>
                      <a:pt x="21538" y="21600"/>
                    </a:lnTo>
                    <a:lnTo>
                      <a:pt x="0" y="16536"/>
                    </a:lnTo>
                    <a:lnTo>
                      <a:pt x="0" y="0"/>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5" name="Freeform 87"/>
              <p:cNvSpPr/>
              <p:nvPr/>
            </p:nvSpPr>
            <p:spPr>
              <a:xfrm>
                <a:off x="3053588" y="3426296"/>
                <a:ext cx="391636" cy="949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6843"/>
                    </a:lnTo>
                    <a:lnTo>
                      <a:pt x="21600" y="0"/>
                    </a:lnTo>
                    <a:lnTo>
                      <a:pt x="0" y="4021"/>
                    </a:lnTo>
                    <a:lnTo>
                      <a:pt x="0" y="21600"/>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6" name="Freeform 88"/>
              <p:cNvSpPr/>
              <p:nvPr/>
            </p:nvSpPr>
            <p:spPr>
              <a:xfrm>
                <a:off x="2665755" y="3283533"/>
                <a:ext cx="779463" cy="320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401"/>
                    </a:moveTo>
                    <a:lnTo>
                      <a:pt x="10692" y="0"/>
                    </a:lnTo>
                    <a:lnTo>
                      <a:pt x="21600" y="9676"/>
                    </a:lnTo>
                    <a:lnTo>
                      <a:pt x="10692" y="21600"/>
                    </a:lnTo>
                    <a:lnTo>
                      <a:pt x="0" y="12401"/>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7" name="Freeform 89"/>
              <p:cNvSpPr/>
              <p:nvPr/>
            </p:nvSpPr>
            <p:spPr>
              <a:xfrm>
                <a:off x="4742392" y="6098626"/>
                <a:ext cx="2973928" cy="1752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3"/>
                    </a:moveTo>
                    <a:lnTo>
                      <a:pt x="0" y="21600"/>
                    </a:lnTo>
                    <a:lnTo>
                      <a:pt x="0" y="19517"/>
                    </a:lnTo>
                    <a:lnTo>
                      <a:pt x="21600" y="0"/>
                    </a:lnTo>
                    <a:lnTo>
                      <a:pt x="21600" y="2083"/>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8" name="Freeform 90"/>
              <p:cNvSpPr/>
              <p:nvPr/>
            </p:nvSpPr>
            <p:spPr>
              <a:xfrm>
                <a:off x="4364378" y="5880024"/>
                <a:ext cx="3347036" cy="1805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80" y="0"/>
                    </a:moveTo>
                    <a:lnTo>
                      <a:pt x="0" y="18948"/>
                    </a:lnTo>
                    <a:lnTo>
                      <a:pt x="2413" y="21600"/>
                    </a:lnTo>
                    <a:lnTo>
                      <a:pt x="21600" y="2652"/>
                    </a:lnTo>
                    <a:lnTo>
                      <a:pt x="19180" y="0"/>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89" name="Freeform 91"/>
              <p:cNvSpPr/>
              <p:nvPr/>
            </p:nvSpPr>
            <p:spPr>
              <a:xfrm>
                <a:off x="4364376" y="7459331"/>
                <a:ext cx="372001" cy="391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9569"/>
                    </a:lnTo>
                    <a:lnTo>
                      <a:pt x="21600" y="21600"/>
                    </a:lnTo>
                    <a:lnTo>
                      <a:pt x="21600" y="12255"/>
                    </a:lnTo>
                    <a:lnTo>
                      <a:pt x="0" y="0"/>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0" name="Freeform 92"/>
              <p:cNvSpPr/>
              <p:nvPr/>
            </p:nvSpPr>
            <p:spPr>
              <a:xfrm>
                <a:off x="3397242" y="4889609"/>
                <a:ext cx="1898791" cy="3157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081"/>
                    </a:lnTo>
                    <a:lnTo>
                      <a:pt x="1342" y="21600"/>
                    </a:lnTo>
                    <a:lnTo>
                      <a:pt x="21600" y="6618"/>
                    </a:lnTo>
                    <a:lnTo>
                      <a:pt x="13" y="0"/>
                    </a:lnTo>
                    <a:lnTo>
                      <a:pt x="0" y="0"/>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1" name="Freeform 93"/>
              <p:cNvSpPr/>
              <p:nvPr/>
            </p:nvSpPr>
            <p:spPr>
              <a:xfrm>
                <a:off x="3397240" y="2534031"/>
                <a:ext cx="4535087" cy="3318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38" y="0"/>
                    </a:moveTo>
                    <a:lnTo>
                      <a:pt x="0" y="15306"/>
                    </a:lnTo>
                    <a:lnTo>
                      <a:pt x="9040" y="21600"/>
                    </a:lnTo>
                    <a:lnTo>
                      <a:pt x="21600" y="494"/>
                    </a:lnTo>
                    <a:lnTo>
                      <a:pt x="21038" y="0"/>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2" name="Freeform 94"/>
              <p:cNvSpPr/>
              <p:nvPr/>
            </p:nvSpPr>
            <p:spPr>
              <a:xfrm>
                <a:off x="3515065" y="2609874"/>
                <a:ext cx="4417264" cy="54328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44"/>
                    </a:moveTo>
                    <a:lnTo>
                      <a:pt x="0" y="21600"/>
                    </a:lnTo>
                    <a:lnTo>
                      <a:pt x="0" y="9356"/>
                    </a:lnTo>
                    <a:lnTo>
                      <a:pt x="21600" y="0"/>
                    </a:lnTo>
                    <a:lnTo>
                      <a:pt x="21600" y="12244"/>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3" name="Freeform 95"/>
              <p:cNvSpPr/>
              <p:nvPr/>
            </p:nvSpPr>
            <p:spPr>
              <a:xfrm>
                <a:off x="3647618" y="2837400"/>
                <a:ext cx="4152162" cy="4848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812"/>
                    </a:moveTo>
                    <a:lnTo>
                      <a:pt x="0" y="21600"/>
                    </a:lnTo>
                    <a:lnTo>
                      <a:pt x="0" y="9784"/>
                    </a:lnTo>
                    <a:lnTo>
                      <a:pt x="21600" y="0"/>
                    </a:lnTo>
                    <a:lnTo>
                      <a:pt x="21600" y="11812"/>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4" name="Freeform 96"/>
              <p:cNvSpPr/>
              <p:nvPr/>
            </p:nvSpPr>
            <p:spPr>
              <a:xfrm>
                <a:off x="3967455" y="5226614"/>
                <a:ext cx="1356865" cy="1523493"/>
              </a:xfrm>
              <a:custGeom>
                <a:avLst/>
                <a:gdLst/>
                <a:ahLst/>
                <a:cxnLst>
                  <a:cxn ang="0">
                    <a:pos x="wd2" y="hd2"/>
                  </a:cxn>
                  <a:cxn ang="5400000">
                    <a:pos x="wd2" y="hd2"/>
                  </a:cxn>
                  <a:cxn ang="10800000">
                    <a:pos x="wd2" y="hd2"/>
                  </a:cxn>
                  <a:cxn ang="16200000">
                    <a:pos x="wd2" y="hd2"/>
                  </a:cxn>
                </a:cxnLst>
                <a:rect l="0" t="0" r="r" b="b"/>
                <a:pathLst>
                  <a:path w="18966" h="21028" fill="norm" stroke="1" extrusionOk="0">
                    <a:moveTo>
                      <a:pt x="18089" y="11058"/>
                    </a:moveTo>
                    <a:cubicBezTo>
                      <a:pt x="15891" y="16866"/>
                      <a:pt x="10265" y="21320"/>
                      <a:pt x="5512" y="21013"/>
                    </a:cubicBezTo>
                    <a:cubicBezTo>
                      <a:pt x="759" y="20720"/>
                      <a:pt x="-1314" y="15777"/>
                      <a:pt x="868" y="9982"/>
                    </a:cubicBezTo>
                    <a:cubicBezTo>
                      <a:pt x="3065" y="4174"/>
                      <a:pt x="8691" y="-280"/>
                      <a:pt x="13460" y="13"/>
                    </a:cubicBezTo>
                    <a:cubicBezTo>
                      <a:pt x="18213" y="320"/>
                      <a:pt x="20286" y="5263"/>
                      <a:pt x="18089" y="11058"/>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5" name="Freeform 97"/>
              <p:cNvSpPr/>
              <p:nvPr/>
            </p:nvSpPr>
            <p:spPr>
              <a:xfrm>
                <a:off x="4080800" y="5236459"/>
                <a:ext cx="1356435" cy="1523490"/>
              </a:xfrm>
              <a:custGeom>
                <a:avLst/>
                <a:gdLst/>
                <a:ahLst/>
                <a:cxnLst>
                  <a:cxn ang="0">
                    <a:pos x="wd2" y="hd2"/>
                  </a:cxn>
                  <a:cxn ang="5400000">
                    <a:pos x="wd2" y="hd2"/>
                  </a:cxn>
                  <a:cxn ang="10800000">
                    <a:pos x="wd2" y="hd2"/>
                  </a:cxn>
                  <a:cxn ang="16200000">
                    <a:pos x="wd2" y="hd2"/>
                  </a:cxn>
                </a:cxnLst>
                <a:rect l="0" t="0" r="r" b="b"/>
                <a:pathLst>
                  <a:path w="18960" h="21028" fill="norm" stroke="1" extrusionOk="0">
                    <a:moveTo>
                      <a:pt x="18083" y="11060"/>
                    </a:moveTo>
                    <a:cubicBezTo>
                      <a:pt x="15885" y="16854"/>
                      <a:pt x="10259" y="21308"/>
                      <a:pt x="5506" y="21015"/>
                    </a:cubicBezTo>
                    <a:cubicBezTo>
                      <a:pt x="753" y="20708"/>
                      <a:pt x="-1320" y="15765"/>
                      <a:pt x="877" y="9970"/>
                    </a:cubicBezTo>
                    <a:cubicBezTo>
                      <a:pt x="3059" y="4176"/>
                      <a:pt x="8701" y="-292"/>
                      <a:pt x="13454" y="15"/>
                    </a:cubicBezTo>
                    <a:cubicBezTo>
                      <a:pt x="18207" y="308"/>
                      <a:pt x="20280" y="5251"/>
                      <a:pt x="18083" y="11060"/>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6" name="Freeform 98"/>
              <p:cNvSpPr/>
              <p:nvPr/>
            </p:nvSpPr>
            <p:spPr>
              <a:xfrm>
                <a:off x="4265876" y="5443930"/>
                <a:ext cx="986485" cy="1111155"/>
              </a:xfrm>
              <a:custGeom>
                <a:avLst/>
                <a:gdLst/>
                <a:ahLst/>
                <a:cxnLst>
                  <a:cxn ang="0">
                    <a:pos x="wd2" y="hd2"/>
                  </a:cxn>
                  <a:cxn ang="5400000">
                    <a:pos x="wd2" y="hd2"/>
                  </a:cxn>
                  <a:cxn ang="10800000">
                    <a:pos x="wd2" y="hd2"/>
                  </a:cxn>
                  <a:cxn ang="16200000">
                    <a:pos x="wd2" y="hd2"/>
                  </a:cxn>
                </a:cxnLst>
                <a:rect l="0" t="0" r="r" b="b"/>
                <a:pathLst>
                  <a:path w="18972" h="21033" fill="norm" stroke="1" extrusionOk="0">
                    <a:moveTo>
                      <a:pt x="18100" y="11062"/>
                    </a:moveTo>
                    <a:cubicBezTo>
                      <a:pt x="15917" y="16855"/>
                      <a:pt x="10287" y="21325"/>
                      <a:pt x="5534" y="21018"/>
                    </a:cubicBezTo>
                    <a:cubicBezTo>
                      <a:pt x="761" y="20711"/>
                      <a:pt x="-1316" y="15762"/>
                      <a:pt x="868" y="9969"/>
                    </a:cubicBezTo>
                    <a:cubicBezTo>
                      <a:pt x="3073" y="4175"/>
                      <a:pt x="8703" y="-275"/>
                      <a:pt x="13455" y="13"/>
                    </a:cubicBezTo>
                    <a:cubicBezTo>
                      <a:pt x="18229" y="320"/>
                      <a:pt x="20284" y="5250"/>
                      <a:pt x="18100" y="11062"/>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7" name="Freeform 99"/>
              <p:cNvSpPr/>
              <p:nvPr/>
            </p:nvSpPr>
            <p:spPr>
              <a:xfrm>
                <a:off x="4463912" y="5666551"/>
                <a:ext cx="585758" cy="658842"/>
              </a:xfrm>
              <a:custGeom>
                <a:avLst/>
                <a:gdLst/>
                <a:ahLst/>
                <a:cxnLst>
                  <a:cxn ang="0">
                    <a:pos x="wd2" y="hd2"/>
                  </a:cxn>
                  <a:cxn ang="5400000">
                    <a:pos x="wd2" y="hd2"/>
                  </a:cxn>
                  <a:cxn ang="10800000">
                    <a:pos x="wd2" y="hd2"/>
                  </a:cxn>
                  <a:cxn ang="16200000">
                    <a:pos x="wd2" y="hd2"/>
                  </a:cxn>
                </a:cxnLst>
                <a:rect l="0" t="0" r="r" b="b"/>
                <a:pathLst>
                  <a:path w="18982" h="21017" fill="norm" stroke="1" extrusionOk="0">
                    <a:moveTo>
                      <a:pt x="18124" y="11074"/>
                    </a:moveTo>
                    <a:cubicBezTo>
                      <a:pt x="15892" y="16845"/>
                      <a:pt x="10276" y="21294"/>
                      <a:pt x="5524" y="21004"/>
                    </a:cubicBezTo>
                    <a:cubicBezTo>
                      <a:pt x="736" y="20714"/>
                      <a:pt x="-1316" y="15781"/>
                      <a:pt x="880" y="9978"/>
                    </a:cubicBezTo>
                    <a:cubicBezTo>
                      <a:pt x="3040" y="4175"/>
                      <a:pt x="8692" y="-306"/>
                      <a:pt x="13480" y="16"/>
                    </a:cubicBezTo>
                    <a:cubicBezTo>
                      <a:pt x="18232" y="307"/>
                      <a:pt x="20284" y="5271"/>
                      <a:pt x="18124" y="11074"/>
                    </a:cubicBezTo>
                  </a:path>
                </a:pathLst>
              </a:custGeom>
              <a:solidFill>
                <a:srgbClr val="3072C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8" name="Freeform 100"/>
              <p:cNvSpPr/>
              <p:nvPr/>
            </p:nvSpPr>
            <p:spPr>
              <a:xfrm>
                <a:off x="4620259" y="5840199"/>
                <a:ext cx="283063" cy="316006"/>
              </a:xfrm>
              <a:custGeom>
                <a:avLst/>
                <a:gdLst/>
                <a:ahLst/>
                <a:cxnLst>
                  <a:cxn ang="0">
                    <a:pos x="wd2" y="hd2"/>
                  </a:cxn>
                  <a:cxn ang="5400000">
                    <a:pos x="wd2" y="hd2"/>
                  </a:cxn>
                  <a:cxn ang="10800000">
                    <a:pos x="wd2" y="hd2"/>
                  </a:cxn>
                  <a:cxn ang="16200000">
                    <a:pos x="wd2" y="hd2"/>
                  </a:cxn>
                </a:cxnLst>
                <a:rect l="0" t="0" r="r" b="b"/>
                <a:pathLst>
                  <a:path w="18935" h="21024" fill="norm" stroke="1" extrusionOk="0">
                    <a:moveTo>
                      <a:pt x="18079" y="11053"/>
                    </a:moveTo>
                    <a:cubicBezTo>
                      <a:pt x="15836" y="16840"/>
                      <a:pt x="10231" y="21281"/>
                      <a:pt x="5522" y="21012"/>
                    </a:cubicBezTo>
                    <a:cubicBezTo>
                      <a:pt x="813" y="20743"/>
                      <a:pt x="-1354" y="15763"/>
                      <a:pt x="888" y="9909"/>
                    </a:cubicBezTo>
                    <a:cubicBezTo>
                      <a:pt x="3056" y="4122"/>
                      <a:pt x="8661" y="-319"/>
                      <a:pt x="13445" y="17"/>
                    </a:cubicBezTo>
                    <a:cubicBezTo>
                      <a:pt x="18153" y="287"/>
                      <a:pt x="20246" y="5199"/>
                      <a:pt x="18079" y="11053"/>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99" name="Freeform 101"/>
              <p:cNvSpPr/>
              <p:nvPr/>
            </p:nvSpPr>
            <p:spPr>
              <a:xfrm>
                <a:off x="5616248" y="5429429"/>
                <a:ext cx="337638" cy="244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9475" y="10755"/>
                    </a:lnTo>
                    <a:lnTo>
                      <a:pt x="21600" y="0"/>
                    </a:lnTo>
                  </a:path>
                </a:pathLst>
              </a:custGeom>
              <a:solidFill>
                <a:srgbClr val="5CFDE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0" name="Freeform 102"/>
              <p:cNvSpPr/>
              <p:nvPr/>
            </p:nvSpPr>
            <p:spPr>
              <a:xfrm>
                <a:off x="5616249" y="5549886"/>
                <a:ext cx="426000" cy="123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75"/>
                    </a:moveTo>
                    <a:lnTo>
                      <a:pt x="15509" y="0"/>
                    </a:lnTo>
                    <a:lnTo>
                      <a:pt x="0" y="21600"/>
                    </a:lnTo>
                    <a:lnTo>
                      <a:pt x="21600" y="10175"/>
                    </a:lnTo>
                  </a:path>
                </a:pathLst>
              </a:custGeom>
              <a:solidFill>
                <a:srgbClr val="49E0D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1" name="Freeform 103"/>
              <p:cNvSpPr/>
              <p:nvPr/>
            </p:nvSpPr>
            <p:spPr>
              <a:xfrm>
                <a:off x="4791483" y="5542171"/>
                <a:ext cx="1136496" cy="461759"/>
              </a:xfrm>
              <a:custGeom>
                <a:avLst/>
                <a:gdLst/>
                <a:ahLst/>
                <a:cxnLst>
                  <a:cxn ang="0">
                    <a:pos x="wd2" y="hd2"/>
                  </a:cxn>
                  <a:cxn ang="5400000">
                    <a:pos x="wd2" y="hd2"/>
                  </a:cxn>
                  <a:cxn ang="10800000">
                    <a:pos x="wd2" y="hd2"/>
                  </a:cxn>
                  <a:cxn ang="16200000">
                    <a:pos x="wd2" y="hd2"/>
                  </a:cxn>
                </a:cxnLst>
                <a:rect l="0" t="0" r="r" b="b"/>
                <a:pathLst>
                  <a:path w="21574" h="21544" fill="norm" stroke="1" extrusionOk="0">
                    <a:moveTo>
                      <a:pt x="148" y="21544"/>
                    </a:moveTo>
                    <a:lnTo>
                      <a:pt x="0" y="20837"/>
                    </a:lnTo>
                    <a:lnTo>
                      <a:pt x="21326" y="38"/>
                    </a:lnTo>
                    <a:cubicBezTo>
                      <a:pt x="21410" y="-56"/>
                      <a:pt x="21516" y="38"/>
                      <a:pt x="21558" y="180"/>
                    </a:cubicBezTo>
                    <a:cubicBezTo>
                      <a:pt x="21600" y="368"/>
                      <a:pt x="21558" y="604"/>
                      <a:pt x="21473" y="699"/>
                    </a:cubicBezTo>
                    <a:lnTo>
                      <a:pt x="148" y="21544"/>
                    </a:ln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2" name="Freeform 104"/>
              <p:cNvSpPr/>
              <p:nvPr/>
            </p:nvSpPr>
            <p:spPr>
              <a:xfrm>
                <a:off x="5807713" y="4555008"/>
                <a:ext cx="951292" cy="589447"/>
              </a:xfrm>
              <a:custGeom>
                <a:avLst/>
                <a:gdLst/>
                <a:ahLst/>
                <a:cxnLst>
                  <a:cxn ang="0">
                    <a:pos x="wd2" y="hd2"/>
                  </a:cxn>
                  <a:cxn ang="5400000">
                    <a:pos x="wd2" y="hd2"/>
                  </a:cxn>
                  <a:cxn ang="10800000">
                    <a:pos x="wd2" y="hd2"/>
                  </a:cxn>
                  <a:cxn ang="16200000">
                    <a:pos x="wd2" y="hd2"/>
                  </a:cxn>
                </a:cxnLst>
                <a:rect l="0" t="0" r="r" b="b"/>
                <a:pathLst>
                  <a:path w="21600" h="21019" fill="norm" stroke="1" extrusionOk="0">
                    <a:moveTo>
                      <a:pt x="0" y="19148"/>
                    </a:moveTo>
                    <a:cubicBezTo>
                      <a:pt x="1114" y="20194"/>
                      <a:pt x="2431" y="20807"/>
                      <a:pt x="3925" y="20987"/>
                    </a:cubicBezTo>
                    <a:cubicBezTo>
                      <a:pt x="10256" y="21600"/>
                      <a:pt x="17599" y="13450"/>
                      <a:pt x="21600" y="2019"/>
                    </a:cubicBezTo>
                    <a:lnTo>
                      <a:pt x="13573" y="0"/>
                    </a:lnTo>
                    <a:lnTo>
                      <a:pt x="0" y="19148"/>
                    </a:lnTo>
                  </a:path>
                </a:pathLst>
              </a:custGeom>
              <a:solidFill>
                <a:srgbClr val="49E0D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3" name="Freeform 105"/>
              <p:cNvSpPr/>
              <p:nvPr/>
            </p:nvSpPr>
            <p:spPr>
              <a:xfrm>
                <a:off x="5609632" y="4430091"/>
                <a:ext cx="795899" cy="659264"/>
              </a:xfrm>
              <a:custGeom>
                <a:avLst/>
                <a:gdLst/>
                <a:ahLst/>
                <a:cxnLst>
                  <a:cxn ang="0">
                    <a:pos x="wd2" y="hd2"/>
                  </a:cxn>
                  <a:cxn ang="5400000">
                    <a:pos x="wd2" y="hd2"/>
                  </a:cxn>
                  <a:cxn ang="10800000">
                    <a:pos x="wd2" y="hd2"/>
                  </a:cxn>
                  <a:cxn ang="16200000">
                    <a:pos x="wd2" y="hd2"/>
                  </a:cxn>
                </a:cxnLst>
                <a:rect l="0" t="0" r="r" b="b"/>
                <a:pathLst>
                  <a:path w="20268" h="21600" fill="norm" stroke="1" extrusionOk="0">
                    <a:moveTo>
                      <a:pt x="1112" y="0"/>
                    </a:moveTo>
                    <a:cubicBezTo>
                      <a:pt x="-1332" y="9688"/>
                      <a:pt x="373" y="18149"/>
                      <a:pt x="5034" y="21600"/>
                    </a:cubicBezTo>
                    <a:lnTo>
                      <a:pt x="20268" y="3982"/>
                    </a:lnTo>
                    <a:lnTo>
                      <a:pt x="1112" y="0"/>
                    </a:lnTo>
                  </a:path>
                </a:pathLst>
              </a:custGeom>
              <a:solidFill>
                <a:srgbClr val="F5C74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4" name="Freeform 106"/>
              <p:cNvSpPr/>
              <p:nvPr/>
            </p:nvSpPr>
            <p:spPr>
              <a:xfrm>
                <a:off x="6441013" y="3712677"/>
                <a:ext cx="438019" cy="587026"/>
              </a:xfrm>
              <a:custGeom>
                <a:avLst/>
                <a:gdLst/>
                <a:ahLst/>
                <a:cxnLst>
                  <a:cxn ang="0">
                    <a:pos x="wd2" y="hd2"/>
                  </a:cxn>
                  <a:cxn ang="5400000">
                    <a:pos x="wd2" y="hd2"/>
                  </a:cxn>
                  <a:cxn ang="10800000">
                    <a:pos x="wd2" y="hd2"/>
                  </a:cxn>
                  <a:cxn ang="16200000">
                    <a:pos x="wd2" y="hd2"/>
                  </a:cxn>
                </a:cxnLst>
                <a:rect l="0" t="0" r="r" b="b"/>
                <a:pathLst>
                  <a:path w="21467" h="21569" fill="norm" stroke="1" extrusionOk="0">
                    <a:moveTo>
                      <a:pt x="21383" y="15126"/>
                    </a:moveTo>
                    <a:cubicBezTo>
                      <a:pt x="20732" y="6635"/>
                      <a:pt x="14219" y="565"/>
                      <a:pt x="3473" y="43"/>
                    </a:cubicBezTo>
                    <a:cubicBezTo>
                      <a:pt x="2334" y="-31"/>
                      <a:pt x="1140" y="6"/>
                      <a:pt x="0" y="43"/>
                    </a:cubicBezTo>
                    <a:lnTo>
                      <a:pt x="17313" y="17919"/>
                    </a:lnTo>
                    <a:lnTo>
                      <a:pt x="20894" y="21569"/>
                    </a:lnTo>
                    <a:cubicBezTo>
                      <a:pt x="21383" y="19335"/>
                      <a:pt x="21600" y="17175"/>
                      <a:pt x="21383" y="15126"/>
                    </a:cubicBezTo>
                  </a:path>
                </a:pathLst>
              </a:custGeom>
              <a:solidFill>
                <a:srgbClr val="2F6BC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5" name="Freeform 107"/>
              <p:cNvSpPr/>
              <p:nvPr/>
            </p:nvSpPr>
            <p:spPr>
              <a:xfrm>
                <a:off x="5655521" y="3711822"/>
                <a:ext cx="1216396" cy="895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6" y="11702"/>
                    </a:moveTo>
                    <a:lnTo>
                      <a:pt x="13992" y="0"/>
                    </a:lnTo>
                    <a:cubicBezTo>
                      <a:pt x="8616" y="585"/>
                      <a:pt x="2688" y="7484"/>
                      <a:pt x="257" y="16285"/>
                    </a:cubicBezTo>
                    <a:cubicBezTo>
                      <a:pt x="178" y="16627"/>
                      <a:pt x="79" y="16968"/>
                      <a:pt x="0" y="17309"/>
                    </a:cubicBezTo>
                    <a:lnTo>
                      <a:pt x="13320" y="20235"/>
                    </a:lnTo>
                    <a:lnTo>
                      <a:pt x="19584" y="21600"/>
                    </a:lnTo>
                    <a:cubicBezTo>
                      <a:pt x="20039" y="20479"/>
                      <a:pt x="20454" y="19308"/>
                      <a:pt x="20770" y="18089"/>
                    </a:cubicBezTo>
                    <a:cubicBezTo>
                      <a:pt x="21165" y="16724"/>
                      <a:pt x="21422" y="15383"/>
                      <a:pt x="21600" y="14091"/>
                    </a:cubicBezTo>
                    <a:lnTo>
                      <a:pt x="20296" y="11702"/>
                    </a:ln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6" name="Freeform 108"/>
              <p:cNvSpPr/>
              <p:nvPr/>
            </p:nvSpPr>
            <p:spPr>
              <a:xfrm>
                <a:off x="5655521" y="3711822"/>
                <a:ext cx="1216396" cy="895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6" y="11702"/>
                    </a:moveTo>
                    <a:lnTo>
                      <a:pt x="13992" y="0"/>
                    </a:lnTo>
                    <a:cubicBezTo>
                      <a:pt x="8616" y="585"/>
                      <a:pt x="2688" y="7484"/>
                      <a:pt x="257" y="16285"/>
                    </a:cubicBezTo>
                    <a:cubicBezTo>
                      <a:pt x="178" y="16627"/>
                      <a:pt x="79" y="16968"/>
                      <a:pt x="0" y="17309"/>
                    </a:cubicBezTo>
                    <a:lnTo>
                      <a:pt x="13320" y="20235"/>
                    </a:lnTo>
                    <a:lnTo>
                      <a:pt x="19584" y="21600"/>
                    </a:lnTo>
                    <a:cubicBezTo>
                      <a:pt x="20039" y="20479"/>
                      <a:pt x="20454" y="19308"/>
                      <a:pt x="20770" y="18089"/>
                    </a:cubicBezTo>
                    <a:cubicBezTo>
                      <a:pt x="21165" y="16724"/>
                      <a:pt x="21422" y="15383"/>
                      <a:pt x="21600" y="14091"/>
                    </a:cubicBezTo>
                    <a:lnTo>
                      <a:pt x="20296" y="11702"/>
                    </a:lnTo>
                  </a:path>
                </a:pathLst>
              </a:custGeom>
              <a:solidFill>
                <a:srgbClr val="223B5F">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7" name="Freeform 109"/>
              <p:cNvSpPr/>
              <p:nvPr/>
            </p:nvSpPr>
            <p:spPr>
              <a:xfrm>
                <a:off x="6357554" y="3718972"/>
                <a:ext cx="543821" cy="759189"/>
              </a:xfrm>
              <a:custGeom>
                <a:avLst/>
                <a:gdLst/>
                <a:ahLst/>
                <a:cxnLst>
                  <a:cxn ang="0">
                    <a:pos x="wd2" y="hd2"/>
                  </a:cxn>
                  <a:cxn ang="5400000">
                    <a:pos x="wd2" y="hd2"/>
                  </a:cxn>
                  <a:cxn ang="10800000">
                    <a:pos x="wd2" y="hd2"/>
                  </a:cxn>
                  <a:cxn ang="16200000">
                    <a:pos x="wd2" y="hd2"/>
                  </a:cxn>
                </a:cxnLst>
                <a:rect l="0" t="0" r="r" b="b"/>
                <a:pathLst>
                  <a:path w="21600" h="21524" fill="norm" stroke="1" extrusionOk="0">
                    <a:moveTo>
                      <a:pt x="21600" y="4301"/>
                    </a:moveTo>
                    <a:cubicBezTo>
                      <a:pt x="19082" y="1812"/>
                      <a:pt x="15283" y="267"/>
                      <a:pt x="10380" y="38"/>
                    </a:cubicBezTo>
                    <a:cubicBezTo>
                      <a:pt x="8304" y="-76"/>
                      <a:pt x="6140" y="67"/>
                      <a:pt x="3975" y="468"/>
                    </a:cubicBezTo>
                    <a:lnTo>
                      <a:pt x="0" y="21524"/>
                    </a:lnTo>
                    <a:lnTo>
                      <a:pt x="21600" y="4301"/>
                    </a:lnTo>
                  </a:path>
                </a:pathLst>
              </a:custGeom>
              <a:solidFill>
                <a:srgbClr val="BCDC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8" name="Freeform 110"/>
              <p:cNvSpPr/>
              <p:nvPr/>
            </p:nvSpPr>
            <p:spPr>
              <a:xfrm>
                <a:off x="6357554" y="3872429"/>
                <a:ext cx="630416" cy="663725"/>
              </a:xfrm>
              <a:custGeom>
                <a:avLst/>
                <a:gdLst/>
                <a:ahLst/>
                <a:cxnLst>
                  <a:cxn ang="0">
                    <a:pos x="wd2" y="hd2"/>
                  </a:cxn>
                  <a:cxn ang="5400000">
                    <a:pos x="wd2" y="hd2"/>
                  </a:cxn>
                  <a:cxn ang="10800000">
                    <a:pos x="wd2" y="hd2"/>
                  </a:cxn>
                  <a:cxn ang="16200000">
                    <a:pos x="wd2" y="hd2"/>
                  </a:cxn>
                </a:cxnLst>
                <a:rect l="0" t="0" r="r" b="b"/>
                <a:pathLst>
                  <a:path w="20580" h="21600" fill="norm" stroke="1" extrusionOk="0">
                    <a:moveTo>
                      <a:pt x="0" y="20250"/>
                    </a:moveTo>
                    <a:lnTo>
                      <a:pt x="17795" y="21600"/>
                    </a:lnTo>
                    <a:cubicBezTo>
                      <a:pt x="18121" y="20909"/>
                      <a:pt x="18411" y="20217"/>
                      <a:pt x="18664" y="19526"/>
                    </a:cubicBezTo>
                    <a:cubicBezTo>
                      <a:pt x="21600" y="11689"/>
                      <a:pt x="21056" y="4511"/>
                      <a:pt x="17758" y="0"/>
                    </a:cubicBezTo>
                    <a:lnTo>
                      <a:pt x="36" y="19822"/>
                    </a:lnTo>
                    <a:lnTo>
                      <a:pt x="0" y="20250"/>
                    </a:ln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09" name="Freeform 111"/>
              <p:cNvSpPr/>
              <p:nvPr/>
            </p:nvSpPr>
            <p:spPr>
              <a:xfrm>
                <a:off x="5758619" y="3734126"/>
                <a:ext cx="700916" cy="757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09" y="21225"/>
                    </a:moveTo>
                    <a:lnTo>
                      <a:pt x="21600" y="0"/>
                    </a:lnTo>
                    <a:cubicBezTo>
                      <a:pt x="13084" y="1903"/>
                      <a:pt x="4327" y="9459"/>
                      <a:pt x="549" y="18832"/>
                    </a:cubicBezTo>
                    <a:cubicBezTo>
                      <a:pt x="309" y="19322"/>
                      <a:pt x="172" y="19841"/>
                      <a:pt x="0" y="20331"/>
                    </a:cubicBezTo>
                    <a:lnTo>
                      <a:pt x="18166" y="21600"/>
                    </a:lnTo>
                    <a:lnTo>
                      <a:pt x="18509" y="21225"/>
                    </a:ln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0" name="Freeform 113"/>
              <p:cNvSpPr/>
              <p:nvPr/>
            </p:nvSpPr>
            <p:spPr>
              <a:xfrm>
                <a:off x="6274095" y="4492552"/>
                <a:ext cx="632190" cy="632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5"/>
                    </a:moveTo>
                    <a:lnTo>
                      <a:pt x="2928" y="0"/>
                    </a:lnTo>
                    <a:lnTo>
                      <a:pt x="0" y="21600"/>
                    </a:lnTo>
                    <a:cubicBezTo>
                      <a:pt x="8556" y="19185"/>
                      <a:pt x="17189" y="11283"/>
                      <a:pt x="21600" y="1415"/>
                    </a:cubicBezTo>
                  </a:path>
                </a:pathLst>
              </a:custGeom>
              <a:solidFill>
                <a:srgbClr val="55A3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1" name="Freeform 114"/>
              <p:cNvSpPr/>
              <p:nvPr/>
            </p:nvSpPr>
            <p:spPr>
              <a:xfrm>
                <a:off x="5851895" y="4492550"/>
                <a:ext cx="509451" cy="656241"/>
              </a:xfrm>
              <a:custGeom>
                <a:avLst/>
                <a:gdLst/>
                <a:ahLst/>
                <a:cxnLst>
                  <a:cxn ang="0">
                    <a:pos x="wd2" y="hd2"/>
                  </a:cxn>
                  <a:cxn ang="5400000">
                    <a:pos x="wd2" y="hd2"/>
                  </a:cxn>
                  <a:cxn ang="10800000">
                    <a:pos x="wd2" y="hd2"/>
                  </a:cxn>
                  <a:cxn ang="16200000">
                    <a:pos x="wd2" y="hd2"/>
                  </a:cxn>
                </a:cxnLst>
                <a:rect l="0" t="0" r="r" b="b"/>
                <a:pathLst>
                  <a:path w="21600" h="21501" fill="norm" stroke="1" extrusionOk="0">
                    <a:moveTo>
                      <a:pt x="21174" y="0"/>
                    </a:moveTo>
                    <a:lnTo>
                      <a:pt x="0" y="18282"/>
                    </a:lnTo>
                    <a:cubicBezTo>
                      <a:pt x="2605" y="20107"/>
                      <a:pt x="6016" y="21268"/>
                      <a:pt x="10089" y="21467"/>
                    </a:cubicBezTo>
                    <a:cubicBezTo>
                      <a:pt x="12695" y="21600"/>
                      <a:pt x="15300" y="21335"/>
                      <a:pt x="17953" y="20771"/>
                    </a:cubicBezTo>
                    <a:lnTo>
                      <a:pt x="21600" y="0"/>
                    </a:lnTo>
                    <a:lnTo>
                      <a:pt x="21174" y="0"/>
                    </a:lnTo>
                  </a:path>
                </a:pathLst>
              </a:custGeom>
              <a:solidFill>
                <a:srgbClr val="5CFDE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2" name="Freeform 115"/>
              <p:cNvSpPr/>
              <p:nvPr/>
            </p:nvSpPr>
            <p:spPr>
              <a:xfrm>
                <a:off x="5719145" y="4447940"/>
                <a:ext cx="632384" cy="60127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1331" y="0"/>
                    </a:moveTo>
                    <a:cubicBezTo>
                      <a:pt x="-1257" y="9112"/>
                      <a:pt x="37" y="17171"/>
                      <a:pt x="4278" y="21600"/>
                    </a:cubicBezTo>
                    <a:lnTo>
                      <a:pt x="20343" y="1597"/>
                    </a:lnTo>
                    <a:lnTo>
                      <a:pt x="1331" y="0"/>
                    </a:lnTo>
                  </a:path>
                </a:pathLst>
              </a:custGeom>
              <a:solidFill>
                <a:srgbClr val="FCDF7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3" name="Freeform 117"/>
              <p:cNvSpPr/>
              <p:nvPr/>
            </p:nvSpPr>
            <p:spPr>
              <a:xfrm>
                <a:off x="1359879" y="6031708"/>
                <a:ext cx="858013" cy="2086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966"/>
                    </a:moveTo>
                    <a:cubicBezTo>
                      <a:pt x="21600" y="19966"/>
                      <a:pt x="18595" y="21600"/>
                      <a:pt x="10814" y="21600"/>
                    </a:cubicBezTo>
                    <a:cubicBezTo>
                      <a:pt x="3005" y="21600"/>
                      <a:pt x="0" y="19966"/>
                      <a:pt x="0" y="19966"/>
                    </a:cubicBezTo>
                    <a:lnTo>
                      <a:pt x="0" y="0"/>
                    </a:lnTo>
                    <a:lnTo>
                      <a:pt x="21600" y="0"/>
                    </a:lnTo>
                    <a:lnTo>
                      <a:pt x="21600" y="19966"/>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4" name="Freeform 118"/>
              <p:cNvSpPr/>
              <p:nvPr/>
            </p:nvSpPr>
            <p:spPr>
              <a:xfrm>
                <a:off x="1359879" y="4965450"/>
                <a:ext cx="858013" cy="1231781"/>
              </a:xfrm>
              <a:custGeom>
                <a:avLst/>
                <a:gdLst/>
                <a:ahLst/>
                <a:cxnLst>
                  <a:cxn ang="0">
                    <a:pos x="wd2" y="hd2"/>
                  </a:cxn>
                  <a:cxn ang="5400000">
                    <a:pos x="wd2" y="hd2"/>
                  </a:cxn>
                  <a:cxn ang="10800000">
                    <a:pos x="wd2" y="hd2"/>
                  </a:cxn>
                  <a:cxn ang="16200000">
                    <a:pos x="wd2" y="hd2"/>
                  </a:cxn>
                </a:cxnLst>
                <a:rect l="0" t="0" r="r" b="b"/>
                <a:pathLst>
                  <a:path w="21600" h="21548" fill="norm" stroke="1" extrusionOk="0">
                    <a:moveTo>
                      <a:pt x="10814" y="0"/>
                    </a:moveTo>
                    <a:lnTo>
                      <a:pt x="0" y="18661"/>
                    </a:lnTo>
                    <a:cubicBezTo>
                      <a:pt x="0" y="18661"/>
                      <a:pt x="2500" y="21600"/>
                      <a:pt x="11292" y="21547"/>
                    </a:cubicBezTo>
                    <a:cubicBezTo>
                      <a:pt x="19606" y="21511"/>
                      <a:pt x="21600" y="18661"/>
                      <a:pt x="21600" y="18661"/>
                    </a:cubicBezTo>
                    <a:lnTo>
                      <a:pt x="10814" y="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5" name="Freeform 119"/>
              <p:cNvSpPr/>
              <p:nvPr/>
            </p:nvSpPr>
            <p:spPr>
              <a:xfrm>
                <a:off x="1580796" y="6598293"/>
                <a:ext cx="416182" cy="378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71"/>
                    </a:moveTo>
                    <a:cubicBezTo>
                      <a:pt x="21600" y="16794"/>
                      <a:pt x="16749" y="21600"/>
                      <a:pt x="10800" y="21600"/>
                    </a:cubicBezTo>
                    <a:cubicBezTo>
                      <a:pt x="4851" y="21600"/>
                      <a:pt x="0" y="16794"/>
                      <a:pt x="0" y="10771"/>
                    </a:cubicBezTo>
                    <a:cubicBezTo>
                      <a:pt x="0" y="4864"/>
                      <a:pt x="4851" y="0"/>
                      <a:pt x="10800" y="0"/>
                    </a:cubicBezTo>
                    <a:cubicBezTo>
                      <a:pt x="16749" y="0"/>
                      <a:pt x="21600" y="4864"/>
                      <a:pt x="21600" y="10771"/>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6" name="Freeform 122"/>
              <p:cNvSpPr/>
              <p:nvPr/>
            </p:nvSpPr>
            <p:spPr>
              <a:xfrm>
                <a:off x="2155190" y="6973047"/>
                <a:ext cx="455453" cy="1315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25" y="21600"/>
                    </a:moveTo>
                    <a:lnTo>
                      <a:pt x="21600" y="21184"/>
                    </a:lnTo>
                    <a:lnTo>
                      <a:pt x="21600" y="4789"/>
                    </a:lnTo>
                    <a:lnTo>
                      <a:pt x="1580" y="0"/>
                    </a:lnTo>
                    <a:lnTo>
                      <a:pt x="0" y="150"/>
                    </a:lnTo>
                    <a:lnTo>
                      <a:pt x="20125" y="21600"/>
                    </a:ln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7" name="Freeform 123"/>
              <p:cNvSpPr/>
              <p:nvPr/>
            </p:nvSpPr>
            <p:spPr>
              <a:xfrm>
                <a:off x="2155188" y="6981967"/>
                <a:ext cx="425993" cy="130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768"/>
                    </a:moveTo>
                    <a:lnTo>
                      <a:pt x="21600" y="21600"/>
                    </a:lnTo>
                    <a:lnTo>
                      <a:pt x="21600" y="4856"/>
                    </a:lnTo>
                    <a:lnTo>
                      <a:pt x="0" y="0"/>
                    </a:lnTo>
                    <a:lnTo>
                      <a:pt x="0" y="14768"/>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8" name="Freeform 124"/>
              <p:cNvSpPr/>
              <p:nvPr/>
            </p:nvSpPr>
            <p:spPr>
              <a:xfrm>
                <a:off x="1354969" y="4978836"/>
                <a:ext cx="426003" cy="1230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684"/>
                    </a:moveTo>
                    <a:cubicBezTo>
                      <a:pt x="0" y="18684"/>
                      <a:pt x="4837" y="21529"/>
                      <a:pt x="21600" y="21600"/>
                    </a:cubicBezTo>
                    <a:lnTo>
                      <a:pt x="21600" y="0"/>
                    </a:lnTo>
                    <a:lnTo>
                      <a:pt x="0" y="18684"/>
                    </a:lnTo>
                  </a:path>
                </a:pathLst>
              </a:custGeom>
              <a:solidFill>
                <a:srgbClr val="FFFFFF">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19" name="Freeform 125"/>
              <p:cNvSpPr/>
              <p:nvPr/>
            </p:nvSpPr>
            <p:spPr>
              <a:xfrm>
                <a:off x="4163093" y="0"/>
                <a:ext cx="2856104" cy="2153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867"/>
                    </a:moveTo>
                    <a:lnTo>
                      <a:pt x="21600" y="14847"/>
                    </a:lnTo>
                    <a:lnTo>
                      <a:pt x="952" y="0"/>
                    </a:lnTo>
                    <a:lnTo>
                      <a:pt x="0" y="366"/>
                    </a:lnTo>
                    <a:lnTo>
                      <a:pt x="12670" y="21600"/>
                    </a:lnTo>
                    <a:lnTo>
                      <a:pt x="20741" y="15537"/>
                    </a:lnTo>
                    <a:lnTo>
                      <a:pt x="21600" y="14867"/>
                    </a:ln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0" name="Freeform 126"/>
              <p:cNvSpPr/>
              <p:nvPr/>
            </p:nvSpPr>
            <p:spPr>
              <a:xfrm>
                <a:off x="5837168" y="1481161"/>
                <a:ext cx="1182028" cy="2019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2" y="715"/>
                    </a:moveTo>
                    <a:lnTo>
                      <a:pt x="0" y="7178"/>
                    </a:lnTo>
                    <a:lnTo>
                      <a:pt x="19522" y="21600"/>
                    </a:lnTo>
                    <a:lnTo>
                      <a:pt x="21600" y="20864"/>
                    </a:lnTo>
                    <a:lnTo>
                      <a:pt x="21600" y="0"/>
                    </a:lnTo>
                    <a:lnTo>
                      <a:pt x="19522" y="715"/>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1" name="Freeform 127"/>
              <p:cNvSpPr/>
              <p:nvPr/>
            </p:nvSpPr>
            <p:spPr>
              <a:xfrm>
                <a:off x="4163093" y="35689"/>
                <a:ext cx="2743192" cy="3460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2204"/>
                    </a:lnTo>
                    <a:lnTo>
                      <a:pt x="21600" y="21600"/>
                    </a:lnTo>
                    <a:lnTo>
                      <a:pt x="21600" y="9428"/>
                    </a:lnTo>
                    <a:lnTo>
                      <a:pt x="0" y="0"/>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2" name="Freeform 128"/>
              <p:cNvSpPr/>
              <p:nvPr/>
            </p:nvSpPr>
            <p:spPr>
              <a:xfrm>
                <a:off x="4280915" y="254296"/>
                <a:ext cx="2492817" cy="3028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958"/>
                    </a:lnTo>
                    <a:lnTo>
                      <a:pt x="21600" y="21600"/>
                    </a:lnTo>
                    <a:lnTo>
                      <a:pt x="21600" y="9663"/>
                    </a:lnTo>
                    <a:lnTo>
                      <a:pt x="0" y="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3" name="Freeform 129"/>
              <p:cNvSpPr/>
              <p:nvPr/>
            </p:nvSpPr>
            <p:spPr>
              <a:xfrm>
                <a:off x="4953493" y="1512387"/>
                <a:ext cx="1491319" cy="788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7" y="21600"/>
                    </a:moveTo>
                    <a:lnTo>
                      <a:pt x="18733" y="11522"/>
                    </a:lnTo>
                    <a:lnTo>
                      <a:pt x="13192" y="15881"/>
                    </a:lnTo>
                    <a:cubicBezTo>
                      <a:pt x="13160" y="15908"/>
                      <a:pt x="13128" y="15908"/>
                      <a:pt x="13111" y="15908"/>
                    </a:cubicBezTo>
                    <a:cubicBezTo>
                      <a:pt x="13079" y="15881"/>
                      <a:pt x="13063" y="15853"/>
                      <a:pt x="13063" y="15797"/>
                    </a:cubicBezTo>
                    <a:lnTo>
                      <a:pt x="9455" y="555"/>
                    </a:lnTo>
                    <a:lnTo>
                      <a:pt x="4881" y="13243"/>
                    </a:lnTo>
                    <a:cubicBezTo>
                      <a:pt x="4864" y="13326"/>
                      <a:pt x="4816" y="13354"/>
                      <a:pt x="4784" y="13326"/>
                    </a:cubicBezTo>
                    <a:cubicBezTo>
                      <a:pt x="4736" y="13326"/>
                      <a:pt x="4719" y="13271"/>
                      <a:pt x="4703" y="13188"/>
                    </a:cubicBezTo>
                    <a:lnTo>
                      <a:pt x="3399" y="2221"/>
                    </a:lnTo>
                    <a:lnTo>
                      <a:pt x="177" y="12771"/>
                    </a:lnTo>
                    <a:lnTo>
                      <a:pt x="0" y="12605"/>
                    </a:lnTo>
                    <a:lnTo>
                      <a:pt x="3366" y="1638"/>
                    </a:lnTo>
                    <a:cubicBezTo>
                      <a:pt x="3383" y="1583"/>
                      <a:pt x="3415" y="1527"/>
                      <a:pt x="3463" y="1527"/>
                    </a:cubicBezTo>
                    <a:cubicBezTo>
                      <a:pt x="3495" y="1555"/>
                      <a:pt x="3544" y="1610"/>
                      <a:pt x="3544" y="1666"/>
                    </a:cubicBezTo>
                    <a:lnTo>
                      <a:pt x="4848" y="12716"/>
                    </a:lnTo>
                    <a:lnTo>
                      <a:pt x="9391" y="83"/>
                    </a:lnTo>
                    <a:cubicBezTo>
                      <a:pt x="9391" y="28"/>
                      <a:pt x="9439" y="0"/>
                      <a:pt x="9471" y="0"/>
                    </a:cubicBezTo>
                    <a:cubicBezTo>
                      <a:pt x="9519" y="0"/>
                      <a:pt x="9552" y="56"/>
                      <a:pt x="9552" y="111"/>
                    </a:cubicBezTo>
                    <a:lnTo>
                      <a:pt x="13208" y="15520"/>
                    </a:lnTo>
                    <a:lnTo>
                      <a:pt x="18749" y="11105"/>
                    </a:lnTo>
                    <a:cubicBezTo>
                      <a:pt x="18765" y="11105"/>
                      <a:pt x="18797" y="11105"/>
                      <a:pt x="18830" y="11105"/>
                    </a:cubicBezTo>
                    <a:cubicBezTo>
                      <a:pt x="18846" y="11133"/>
                      <a:pt x="18862" y="11161"/>
                      <a:pt x="18878" y="11216"/>
                    </a:cubicBezTo>
                    <a:lnTo>
                      <a:pt x="21600" y="21461"/>
                    </a:lnTo>
                    <a:lnTo>
                      <a:pt x="21407" y="21600"/>
                    </a:lnTo>
                  </a:path>
                </a:pathLst>
              </a:custGeom>
              <a:solidFill>
                <a:srgbClr val="FCDF7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4" name="Freeform 130"/>
              <p:cNvSpPr/>
              <p:nvPr/>
            </p:nvSpPr>
            <p:spPr>
              <a:xfrm>
                <a:off x="4835672" y="1391933"/>
                <a:ext cx="1594410" cy="14801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9" y="21600"/>
                    </a:moveTo>
                    <a:lnTo>
                      <a:pt x="17618" y="6461"/>
                    </a:lnTo>
                    <a:lnTo>
                      <a:pt x="13078" y="12522"/>
                    </a:lnTo>
                    <a:cubicBezTo>
                      <a:pt x="13063" y="12552"/>
                      <a:pt x="13017" y="12567"/>
                      <a:pt x="12987" y="12567"/>
                    </a:cubicBezTo>
                    <a:cubicBezTo>
                      <a:pt x="12957" y="12567"/>
                      <a:pt x="12927" y="12537"/>
                      <a:pt x="12912" y="12508"/>
                    </a:cubicBezTo>
                    <a:lnTo>
                      <a:pt x="8372" y="399"/>
                    </a:lnTo>
                    <a:lnTo>
                      <a:pt x="5641" y="10911"/>
                    </a:lnTo>
                    <a:cubicBezTo>
                      <a:pt x="5641" y="10955"/>
                      <a:pt x="5596" y="10985"/>
                      <a:pt x="5566" y="10985"/>
                    </a:cubicBezTo>
                    <a:cubicBezTo>
                      <a:pt x="5521" y="10985"/>
                      <a:pt x="5475" y="10970"/>
                      <a:pt x="5475" y="10940"/>
                    </a:cubicBezTo>
                    <a:lnTo>
                      <a:pt x="2745" y="3874"/>
                    </a:lnTo>
                    <a:lnTo>
                      <a:pt x="151" y="8309"/>
                    </a:lnTo>
                    <a:lnTo>
                      <a:pt x="0" y="8205"/>
                    </a:lnTo>
                    <a:lnTo>
                      <a:pt x="2685" y="3622"/>
                    </a:lnTo>
                    <a:cubicBezTo>
                      <a:pt x="2700" y="3578"/>
                      <a:pt x="2730" y="3563"/>
                      <a:pt x="2775" y="3578"/>
                    </a:cubicBezTo>
                    <a:cubicBezTo>
                      <a:pt x="2806" y="3578"/>
                      <a:pt x="2836" y="3593"/>
                      <a:pt x="2851" y="3622"/>
                    </a:cubicBezTo>
                    <a:lnTo>
                      <a:pt x="5536" y="10586"/>
                    </a:lnTo>
                    <a:lnTo>
                      <a:pt x="8266" y="59"/>
                    </a:lnTo>
                    <a:cubicBezTo>
                      <a:pt x="8281" y="30"/>
                      <a:pt x="8311" y="0"/>
                      <a:pt x="8356" y="0"/>
                    </a:cubicBezTo>
                    <a:cubicBezTo>
                      <a:pt x="8387" y="0"/>
                      <a:pt x="8417" y="15"/>
                      <a:pt x="8447" y="59"/>
                    </a:cubicBezTo>
                    <a:lnTo>
                      <a:pt x="13032" y="12286"/>
                    </a:lnTo>
                    <a:lnTo>
                      <a:pt x="17573" y="6195"/>
                    </a:lnTo>
                    <a:cubicBezTo>
                      <a:pt x="17603" y="6165"/>
                      <a:pt x="17648" y="6150"/>
                      <a:pt x="17663" y="6150"/>
                    </a:cubicBezTo>
                    <a:cubicBezTo>
                      <a:pt x="17708" y="6165"/>
                      <a:pt x="17739" y="6195"/>
                      <a:pt x="17739" y="6224"/>
                    </a:cubicBezTo>
                    <a:lnTo>
                      <a:pt x="21600" y="21541"/>
                    </a:lnTo>
                    <a:lnTo>
                      <a:pt x="21419" y="21600"/>
                    </a:lnTo>
                  </a:path>
                </a:pathLst>
              </a:custGeom>
              <a:solidFill>
                <a:srgbClr val="27BFC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5" name="Freeform 131"/>
              <p:cNvSpPr/>
              <p:nvPr/>
            </p:nvSpPr>
            <p:spPr>
              <a:xfrm>
                <a:off x="5390420" y="1119792"/>
                <a:ext cx="239550" cy="114987"/>
              </a:xfrm>
              <a:custGeom>
                <a:avLst/>
                <a:gdLst/>
                <a:ahLst/>
                <a:cxnLst>
                  <a:cxn ang="0">
                    <a:pos x="wd2" y="hd2"/>
                  </a:cxn>
                  <a:cxn ang="5400000">
                    <a:pos x="wd2" y="hd2"/>
                  </a:cxn>
                  <a:cxn ang="10800000">
                    <a:pos x="wd2" y="hd2"/>
                  </a:cxn>
                  <a:cxn ang="16200000">
                    <a:pos x="wd2" y="hd2"/>
                  </a:cxn>
                </a:cxnLst>
                <a:rect l="0" t="0" r="r" b="b"/>
                <a:pathLst>
                  <a:path w="21176" h="21600" fill="norm" stroke="1" extrusionOk="0">
                    <a:moveTo>
                      <a:pt x="1085" y="21600"/>
                    </a:moveTo>
                    <a:cubicBezTo>
                      <a:pt x="1085" y="21600"/>
                      <a:pt x="7693" y="20653"/>
                      <a:pt x="7693" y="17242"/>
                    </a:cubicBezTo>
                    <a:cubicBezTo>
                      <a:pt x="7693" y="13453"/>
                      <a:pt x="7595" y="8147"/>
                      <a:pt x="7595" y="8147"/>
                    </a:cubicBezTo>
                    <a:cubicBezTo>
                      <a:pt x="7595" y="8147"/>
                      <a:pt x="16668" y="8337"/>
                      <a:pt x="20712" y="4168"/>
                    </a:cubicBezTo>
                    <a:cubicBezTo>
                      <a:pt x="21600" y="3221"/>
                      <a:pt x="21107" y="379"/>
                      <a:pt x="20121" y="379"/>
                    </a:cubicBezTo>
                    <a:lnTo>
                      <a:pt x="5819" y="0"/>
                    </a:lnTo>
                    <a:lnTo>
                      <a:pt x="0" y="2084"/>
                    </a:lnTo>
                    <a:lnTo>
                      <a:pt x="1085" y="21600"/>
                    </a:ln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6" name="Freeform 132"/>
              <p:cNvSpPr/>
              <p:nvPr/>
            </p:nvSpPr>
            <p:spPr>
              <a:xfrm>
                <a:off x="5306963" y="1121895"/>
                <a:ext cx="170718" cy="166412"/>
              </a:xfrm>
              <a:custGeom>
                <a:avLst/>
                <a:gdLst/>
                <a:ahLst/>
                <a:cxnLst>
                  <a:cxn ang="0">
                    <a:pos x="wd2" y="hd2"/>
                  </a:cxn>
                  <a:cxn ang="5400000">
                    <a:pos x="wd2" y="hd2"/>
                  </a:cxn>
                  <a:cxn ang="10800000">
                    <a:pos x="wd2" y="hd2"/>
                  </a:cxn>
                  <a:cxn ang="16200000">
                    <a:pos x="wd2" y="hd2"/>
                  </a:cxn>
                </a:cxnLst>
                <a:rect l="0" t="0" r="r" b="b"/>
                <a:pathLst>
                  <a:path w="21600" h="21330" fill="norm" stroke="1" extrusionOk="0">
                    <a:moveTo>
                      <a:pt x="0" y="10530"/>
                    </a:moveTo>
                    <a:cubicBezTo>
                      <a:pt x="0" y="10530"/>
                      <a:pt x="7153" y="1031"/>
                      <a:pt x="9818" y="250"/>
                    </a:cubicBezTo>
                    <a:cubicBezTo>
                      <a:pt x="11361" y="-270"/>
                      <a:pt x="14166" y="120"/>
                      <a:pt x="16270" y="511"/>
                    </a:cubicBezTo>
                    <a:cubicBezTo>
                      <a:pt x="17673" y="901"/>
                      <a:pt x="18795" y="1812"/>
                      <a:pt x="19496" y="3113"/>
                    </a:cubicBezTo>
                    <a:lnTo>
                      <a:pt x="21600" y="6757"/>
                    </a:lnTo>
                    <a:cubicBezTo>
                      <a:pt x="21600" y="6757"/>
                      <a:pt x="17532" y="8188"/>
                      <a:pt x="15569" y="5065"/>
                    </a:cubicBezTo>
                    <a:lnTo>
                      <a:pt x="13044" y="5976"/>
                    </a:lnTo>
                    <a:cubicBezTo>
                      <a:pt x="13044" y="5976"/>
                      <a:pt x="12904" y="18207"/>
                      <a:pt x="10940" y="20029"/>
                    </a:cubicBezTo>
                    <a:lnTo>
                      <a:pt x="5190" y="21330"/>
                    </a:lnTo>
                    <a:lnTo>
                      <a:pt x="0" y="1053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7" name="Freeform 133"/>
              <p:cNvSpPr/>
              <p:nvPr/>
            </p:nvSpPr>
            <p:spPr>
              <a:xfrm>
                <a:off x="5378915" y="1182250"/>
                <a:ext cx="118404" cy="115071"/>
              </a:xfrm>
              <a:custGeom>
                <a:avLst/>
                <a:gdLst/>
                <a:ahLst/>
                <a:cxnLst>
                  <a:cxn ang="0">
                    <a:pos x="wd2" y="hd2"/>
                  </a:cxn>
                  <a:cxn ang="5400000">
                    <a:pos x="wd2" y="hd2"/>
                  </a:cxn>
                  <a:cxn ang="10800000">
                    <a:pos x="wd2" y="hd2"/>
                  </a:cxn>
                  <a:cxn ang="16200000">
                    <a:pos x="wd2" y="hd2"/>
                  </a:cxn>
                </a:cxnLst>
                <a:rect l="0" t="0" r="r" b="b"/>
                <a:pathLst>
                  <a:path w="19457" h="20812" fill="norm" stroke="1" extrusionOk="0">
                    <a:moveTo>
                      <a:pt x="16190" y="0"/>
                    </a:moveTo>
                    <a:cubicBezTo>
                      <a:pt x="16190" y="0"/>
                      <a:pt x="2395" y="2048"/>
                      <a:pt x="943" y="3910"/>
                    </a:cubicBezTo>
                    <a:cubicBezTo>
                      <a:pt x="-872" y="6145"/>
                      <a:pt x="1850" y="7821"/>
                      <a:pt x="1850" y="7821"/>
                    </a:cubicBezTo>
                    <a:cubicBezTo>
                      <a:pt x="1850" y="7821"/>
                      <a:pt x="-1598" y="10428"/>
                      <a:pt x="1669" y="12290"/>
                    </a:cubicBezTo>
                    <a:cubicBezTo>
                      <a:pt x="1669" y="12290"/>
                      <a:pt x="-1961" y="13779"/>
                      <a:pt x="1487" y="16200"/>
                    </a:cubicBezTo>
                    <a:cubicBezTo>
                      <a:pt x="1487" y="16200"/>
                      <a:pt x="-2143" y="19179"/>
                      <a:pt x="3121" y="20483"/>
                    </a:cubicBezTo>
                    <a:cubicBezTo>
                      <a:pt x="8566" y="21600"/>
                      <a:pt x="17823" y="19738"/>
                      <a:pt x="18186" y="16945"/>
                    </a:cubicBezTo>
                    <a:cubicBezTo>
                      <a:pt x="18368" y="16200"/>
                      <a:pt x="17823" y="14338"/>
                      <a:pt x="17823" y="14338"/>
                    </a:cubicBezTo>
                    <a:cubicBezTo>
                      <a:pt x="17823" y="14338"/>
                      <a:pt x="19457" y="14152"/>
                      <a:pt x="19457" y="11917"/>
                    </a:cubicBezTo>
                    <a:cubicBezTo>
                      <a:pt x="19457" y="10800"/>
                      <a:pt x="17642" y="10055"/>
                      <a:pt x="17642" y="10055"/>
                    </a:cubicBezTo>
                    <a:cubicBezTo>
                      <a:pt x="17642" y="10055"/>
                      <a:pt x="19275" y="9497"/>
                      <a:pt x="19275" y="7634"/>
                    </a:cubicBezTo>
                    <a:cubicBezTo>
                      <a:pt x="19275" y="5772"/>
                      <a:pt x="17460" y="5214"/>
                      <a:pt x="17460" y="5214"/>
                    </a:cubicBezTo>
                    <a:cubicBezTo>
                      <a:pt x="17460" y="5214"/>
                      <a:pt x="18731" y="3910"/>
                      <a:pt x="18549" y="2421"/>
                    </a:cubicBezTo>
                    <a:cubicBezTo>
                      <a:pt x="18368" y="745"/>
                      <a:pt x="16190" y="0"/>
                      <a:pt x="16190" y="0"/>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8" name="Freeform 134"/>
              <p:cNvSpPr/>
              <p:nvPr/>
            </p:nvSpPr>
            <p:spPr>
              <a:xfrm>
                <a:off x="5262777" y="1177789"/>
                <a:ext cx="97085" cy="1417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09"/>
                    </a:moveTo>
                    <a:lnTo>
                      <a:pt x="14236" y="21600"/>
                    </a:lnTo>
                    <a:lnTo>
                      <a:pt x="0" y="2298"/>
                    </a:lnTo>
                    <a:lnTo>
                      <a:pt x="7609" y="0"/>
                    </a:lnTo>
                    <a:lnTo>
                      <a:pt x="21600" y="19609"/>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29" name="Freeform 135"/>
              <p:cNvSpPr/>
              <p:nvPr/>
            </p:nvSpPr>
            <p:spPr>
              <a:xfrm>
                <a:off x="4516563" y="972570"/>
                <a:ext cx="823654" cy="598435"/>
              </a:xfrm>
              <a:custGeom>
                <a:avLst/>
                <a:gdLst/>
                <a:ahLst/>
                <a:cxnLst>
                  <a:cxn ang="0">
                    <a:pos x="wd2" y="hd2"/>
                  </a:cxn>
                  <a:cxn ang="5400000">
                    <a:pos x="wd2" y="hd2"/>
                  </a:cxn>
                  <a:cxn ang="10800000">
                    <a:pos x="wd2" y="hd2"/>
                  </a:cxn>
                  <a:cxn ang="16200000">
                    <a:pos x="wd2" y="hd2"/>
                  </a:cxn>
                </a:cxnLst>
                <a:rect l="0" t="0" r="r" b="b"/>
                <a:pathLst>
                  <a:path w="21600" h="21184" fill="norm" stroke="1" extrusionOk="0">
                    <a:moveTo>
                      <a:pt x="0" y="0"/>
                    </a:moveTo>
                    <a:cubicBezTo>
                      <a:pt x="0" y="0"/>
                      <a:pt x="4832" y="4449"/>
                      <a:pt x="7190" y="12989"/>
                    </a:cubicBezTo>
                    <a:lnTo>
                      <a:pt x="19824" y="7248"/>
                    </a:lnTo>
                    <a:lnTo>
                      <a:pt x="21600" y="12307"/>
                    </a:lnTo>
                    <a:cubicBezTo>
                      <a:pt x="21600" y="12307"/>
                      <a:pt x="9315" y="21600"/>
                      <a:pt x="6987" y="21169"/>
                    </a:cubicBezTo>
                    <a:cubicBezTo>
                      <a:pt x="5007" y="20811"/>
                      <a:pt x="0" y="14316"/>
                      <a:pt x="0" y="14316"/>
                    </a:cubicBezTo>
                    <a:lnTo>
                      <a:pt x="0" y="0"/>
                    </a:ln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0" name="Freeform 136"/>
              <p:cNvSpPr/>
              <p:nvPr/>
            </p:nvSpPr>
            <p:spPr>
              <a:xfrm>
                <a:off x="4516563" y="972570"/>
                <a:ext cx="823654" cy="598435"/>
              </a:xfrm>
              <a:custGeom>
                <a:avLst/>
                <a:gdLst/>
                <a:ahLst/>
                <a:cxnLst>
                  <a:cxn ang="0">
                    <a:pos x="wd2" y="hd2"/>
                  </a:cxn>
                  <a:cxn ang="5400000">
                    <a:pos x="wd2" y="hd2"/>
                  </a:cxn>
                  <a:cxn ang="10800000">
                    <a:pos x="wd2" y="hd2"/>
                  </a:cxn>
                  <a:cxn ang="16200000">
                    <a:pos x="wd2" y="hd2"/>
                  </a:cxn>
                </a:cxnLst>
                <a:rect l="0" t="0" r="r" b="b"/>
                <a:pathLst>
                  <a:path w="21600" h="21184" fill="norm" stroke="1" extrusionOk="0">
                    <a:moveTo>
                      <a:pt x="0" y="0"/>
                    </a:moveTo>
                    <a:cubicBezTo>
                      <a:pt x="0" y="0"/>
                      <a:pt x="4832" y="4449"/>
                      <a:pt x="7190" y="12989"/>
                    </a:cubicBezTo>
                    <a:lnTo>
                      <a:pt x="19824" y="7248"/>
                    </a:lnTo>
                    <a:lnTo>
                      <a:pt x="21600" y="12307"/>
                    </a:lnTo>
                    <a:cubicBezTo>
                      <a:pt x="21600" y="12307"/>
                      <a:pt x="9315" y="21600"/>
                      <a:pt x="6987" y="21169"/>
                    </a:cubicBezTo>
                    <a:cubicBezTo>
                      <a:pt x="5007" y="20811"/>
                      <a:pt x="0" y="14316"/>
                      <a:pt x="0" y="14316"/>
                    </a:cubicBezTo>
                    <a:lnTo>
                      <a:pt x="0" y="0"/>
                    </a:lnTo>
                  </a:path>
                </a:pathLst>
              </a:custGeom>
              <a:solidFill>
                <a:srgbClr val="132646">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1" name="Freeform 137"/>
              <p:cNvSpPr/>
              <p:nvPr/>
            </p:nvSpPr>
            <p:spPr>
              <a:xfrm>
                <a:off x="4056758" y="3194308"/>
                <a:ext cx="241776" cy="305817"/>
              </a:xfrm>
              <a:custGeom>
                <a:avLst/>
                <a:gdLst/>
                <a:ahLst/>
                <a:cxnLst>
                  <a:cxn ang="0">
                    <a:pos x="wd2" y="hd2"/>
                  </a:cxn>
                  <a:cxn ang="5400000">
                    <a:pos x="wd2" y="hd2"/>
                  </a:cxn>
                  <a:cxn ang="10800000">
                    <a:pos x="wd2" y="hd2"/>
                  </a:cxn>
                  <a:cxn ang="16200000">
                    <a:pos x="wd2" y="hd2"/>
                  </a:cxn>
                </a:cxnLst>
                <a:rect l="0" t="0" r="r" b="b"/>
                <a:pathLst>
                  <a:path w="19073" h="21529" fill="norm" stroke="1" extrusionOk="0">
                    <a:moveTo>
                      <a:pt x="18463" y="0"/>
                    </a:moveTo>
                    <a:cubicBezTo>
                      <a:pt x="18463" y="0"/>
                      <a:pt x="20307" y="6273"/>
                      <a:pt x="17585" y="8697"/>
                    </a:cubicBezTo>
                    <a:cubicBezTo>
                      <a:pt x="13019" y="12689"/>
                      <a:pt x="12405" y="21457"/>
                      <a:pt x="6083" y="21529"/>
                    </a:cubicBezTo>
                    <a:cubicBezTo>
                      <a:pt x="-327" y="21600"/>
                      <a:pt x="-1293" y="16467"/>
                      <a:pt x="1429" y="11762"/>
                    </a:cubicBezTo>
                    <a:cubicBezTo>
                      <a:pt x="4063" y="6986"/>
                      <a:pt x="3975" y="0"/>
                      <a:pt x="3975" y="0"/>
                    </a:cubicBezTo>
                    <a:lnTo>
                      <a:pt x="18463" y="0"/>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2" name="Freeform 138"/>
              <p:cNvSpPr/>
              <p:nvPr/>
            </p:nvSpPr>
            <p:spPr>
              <a:xfrm>
                <a:off x="4383046" y="3149694"/>
                <a:ext cx="340518" cy="227272"/>
              </a:xfrm>
              <a:custGeom>
                <a:avLst/>
                <a:gdLst/>
                <a:ahLst/>
                <a:cxnLst>
                  <a:cxn ang="0">
                    <a:pos x="wd2" y="hd2"/>
                  </a:cxn>
                  <a:cxn ang="5400000">
                    <a:pos x="wd2" y="hd2"/>
                  </a:cxn>
                  <a:cxn ang="10800000">
                    <a:pos x="wd2" y="hd2"/>
                  </a:cxn>
                  <a:cxn ang="16200000">
                    <a:pos x="wd2" y="hd2"/>
                  </a:cxn>
                </a:cxnLst>
                <a:rect l="0" t="0" r="r" b="b"/>
                <a:pathLst>
                  <a:path w="17884" h="20089" fill="norm" stroke="1" extrusionOk="0">
                    <a:moveTo>
                      <a:pt x="732" y="978"/>
                    </a:moveTo>
                    <a:cubicBezTo>
                      <a:pt x="732" y="978"/>
                      <a:pt x="-2012" y="13422"/>
                      <a:pt x="3125" y="15289"/>
                    </a:cubicBezTo>
                    <a:cubicBezTo>
                      <a:pt x="8730" y="17244"/>
                      <a:pt x="13050" y="21600"/>
                      <a:pt x="15793" y="19556"/>
                    </a:cubicBezTo>
                    <a:cubicBezTo>
                      <a:pt x="19588" y="16711"/>
                      <a:pt x="17778" y="11644"/>
                      <a:pt x="13867" y="8800"/>
                    </a:cubicBezTo>
                    <a:cubicBezTo>
                      <a:pt x="8438" y="4800"/>
                      <a:pt x="9372" y="0"/>
                      <a:pt x="9372" y="0"/>
                    </a:cubicBezTo>
                    <a:lnTo>
                      <a:pt x="732" y="978"/>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3" name="Freeform 139"/>
              <p:cNvSpPr/>
              <p:nvPr/>
            </p:nvSpPr>
            <p:spPr>
              <a:xfrm>
                <a:off x="4295646" y="1909445"/>
                <a:ext cx="308177" cy="1292987"/>
              </a:xfrm>
              <a:custGeom>
                <a:avLst/>
                <a:gdLst/>
                <a:ahLst/>
                <a:cxnLst>
                  <a:cxn ang="0">
                    <a:pos x="wd2" y="hd2"/>
                  </a:cxn>
                  <a:cxn ang="5400000">
                    <a:pos x="wd2" y="hd2"/>
                  </a:cxn>
                  <a:cxn ang="10800000">
                    <a:pos x="wd2" y="hd2"/>
                  </a:cxn>
                  <a:cxn ang="16200000">
                    <a:pos x="wd2" y="hd2"/>
                  </a:cxn>
                </a:cxnLst>
                <a:rect l="0" t="0" r="r" b="b"/>
                <a:pathLst>
                  <a:path w="21600" h="20953" fill="norm" stroke="1" extrusionOk="0">
                    <a:moveTo>
                      <a:pt x="0" y="2117"/>
                    </a:moveTo>
                    <a:lnTo>
                      <a:pt x="4817" y="20648"/>
                    </a:lnTo>
                    <a:cubicBezTo>
                      <a:pt x="4817" y="20648"/>
                      <a:pt x="15773" y="21600"/>
                      <a:pt x="21600" y="20139"/>
                    </a:cubicBezTo>
                    <a:lnTo>
                      <a:pt x="18026" y="0"/>
                    </a:lnTo>
                    <a:lnTo>
                      <a:pt x="0" y="2117"/>
                    </a:lnTo>
                  </a:path>
                </a:pathLst>
              </a:custGeom>
              <a:solidFill>
                <a:srgbClr val="2A335D"/>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4" name="Freeform 140"/>
              <p:cNvSpPr/>
              <p:nvPr/>
            </p:nvSpPr>
            <p:spPr>
              <a:xfrm>
                <a:off x="4295646" y="1967442"/>
                <a:ext cx="151060" cy="944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8"/>
                    </a:moveTo>
                    <a:lnTo>
                      <a:pt x="7576" y="21600"/>
                    </a:lnTo>
                    <a:lnTo>
                      <a:pt x="21600" y="0"/>
                    </a:lnTo>
                    <a:lnTo>
                      <a:pt x="0" y="1708"/>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5" name="Freeform 141"/>
              <p:cNvSpPr/>
              <p:nvPr/>
            </p:nvSpPr>
            <p:spPr>
              <a:xfrm>
                <a:off x="4010906" y="2038822"/>
                <a:ext cx="332718" cy="1196151"/>
              </a:xfrm>
              <a:custGeom>
                <a:avLst/>
                <a:gdLst/>
                <a:ahLst/>
                <a:cxnLst>
                  <a:cxn ang="0">
                    <a:pos x="wd2" y="hd2"/>
                  </a:cxn>
                  <a:cxn ang="5400000">
                    <a:pos x="wd2" y="hd2"/>
                  </a:cxn>
                  <a:cxn ang="10800000">
                    <a:pos x="wd2" y="hd2"/>
                  </a:cxn>
                  <a:cxn ang="16200000">
                    <a:pos x="wd2" y="hd2"/>
                  </a:cxn>
                </a:cxnLst>
                <a:rect l="0" t="0" r="r" b="b"/>
                <a:pathLst>
                  <a:path w="21600" h="20924" fill="norm" stroke="1" extrusionOk="0">
                    <a:moveTo>
                      <a:pt x="0" y="0"/>
                    </a:moveTo>
                    <a:lnTo>
                      <a:pt x="4349" y="20627"/>
                    </a:lnTo>
                    <a:cubicBezTo>
                      <a:pt x="4349" y="20627"/>
                      <a:pt x="14859" y="21600"/>
                      <a:pt x="20295" y="20026"/>
                    </a:cubicBezTo>
                    <a:lnTo>
                      <a:pt x="21600" y="0"/>
                    </a:lnTo>
                    <a:lnTo>
                      <a:pt x="0" y="0"/>
                    </a:lnTo>
                  </a:path>
                </a:pathLst>
              </a:custGeom>
              <a:solidFill>
                <a:srgbClr val="2A335D"/>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6" name="Freeform 142"/>
              <p:cNvSpPr/>
              <p:nvPr/>
            </p:nvSpPr>
            <p:spPr>
              <a:xfrm>
                <a:off x="3961815" y="935638"/>
                <a:ext cx="612549" cy="1102175"/>
              </a:xfrm>
              <a:custGeom>
                <a:avLst/>
                <a:gdLst/>
                <a:ahLst/>
                <a:cxnLst>
                  <a:cxn ang="0">
                    <a:pos x="wd2" y="hd2"/>
                  </a:cxn>
                  <a:cxn ang="5400000">
                    <a:pos x="wd2" y="hd2"/>
                  </a:cxn>
                  <a:cxn ang="10800000">
                    <a:pos x="wd2" y="hd2"/>
                  </a:cxn>
                  <a:cxn ang="16200000">
                    <a:pos x="wd2" y="hd2"/>
                  </a:cxn>
                </a:cxnLst>
                <a:rect l="0" t="0" r="r" b="b"/>
                <a:pathLst>
                  <a:path w="21600" h="21279" fill="norm" stroke="1" extrusionOk="0">
                    <a:moveTo>
                      <a:pt x="21600" y="18881"/>
                    </a:moveTo>
                    <a:lnTo>
                      <a:pt x="16534" y="21279"/>
                    </a:lnTo>
                    <a:lnTo>
                      <a:pt x="0" y="21279"/>
                    </a:lnTo>
                    <a:lnTo>
                      <a:pt x="0" y="3909"/>
                    </a:lnTo>
                    <a:cubicBezTo>
                      <a:pt x="0" y="2623"/>
                      <a:pt x="1807" y="1531"/>
                      <a:pt x="4320" y="1239"/>
                    </a:cubicBezTo>
                    <a:lnTo>
                      <a:pt x="14845" y="69"/>
                    </a:lnTo>
                    <a:cubicBezTo>
                      <a:pt x="18340" y="-321"/>
                      <a:pt x="21600" y="985"/>
                      <a:pt x="21600" y="2720"/>
                    </a:cubicBezTo>
                    <a:lnTo>
                      <a:pt x="21600" y="18881"/>
                    </a:ln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7" name="Freeform 143"/>
              <p:cNvSpPr/>
              <p:nvPr/>
            </p:nvSpPr>
            <p:spPr>
              <a:xfrm>
                <a:off x="4074727" y="937846"/>
                <a:ext cx="440731" cy="502148"/>
              </a:xfrm>
              <a:custGeom>
                <a:avLst/>
                <a:gdLst/>
                <a:ahLst/>
                <a:cxnLst>
                  <a:cxn ang="0">
                    <a:pos x="wd2" y="hd2"/>
                  </a:cxn>
                  <a:cxn ang="5400000">
                    <a:pos x="wd2" y="hd2"/>
                  </a:cxn>
                  <a:cxn ang="10800000">
                    <a:pos x="wd2" y="hd2"/>
                  </a:cxn>
                  <a:cxn ang="16200000">
                    <a:pos x="wd2" y="hd2"/>
                  </a:cxn>
                </a:cxnLst>
                <a:rect l="0" t="0" r="r" b="b"/>
                <a:pathLst>
                  <a:path w="21600" h="21559" fill="norm" stroke="1" extrusionOk="0">
                    <a:moveTo>
                      <a:pt x="5590" y="7667"/>
                    </a:moveTo>
                    <a:lnTo>
                      <a:pt x="3365" y="10977"/>
                    </a:lnTo>
                    <a:cubicBezTo>
                      <a:pt x="3365" y="10977"/>
                      <a:pt x="10203" y="14461"/>
                      <a:pt x="11885" y="16159"/>
                    </a:cubicBezTo>
                    <a:lnTo>
                      <a:pt x="17313" y="21559"/>
                    </a:lnTo>
                    <a:lnTo>
                      <a:pt x="18886" y="14286"/>
                    </a:lnTo>
                    <a:cubicBezTo>
                      <a:pt x="19321" y="12457"/>
                      <a:pt x="20080" y="10628"/>
                      <a:pt x="21220" y="8974"/>
                    </a:cubicBezTo>
                    <a:lnTo>
                      <a:pt x="21600" y="8320"/>
                    </a:lnTo>
                    <a:lnTo>
                      <a:pt x="17855" y="5359"/>
                    </a:lnTo>
                    <a:lnTo>
                      <a:pt x="21383" y="3574"/>
                    </a:lnTo>
                    <a:lnTo>
                      <a:pt x="17747" y="90"/>
                    </a:lnTo>
                    <a:cubicBezTo>
                      <a:pt x="16824" y="-41"/>
                      <a:pt x="15902" y="-41"/>
                      <a:pt x="14870" y="177"/>
                    </a:cubicBezTo>
                    <a:lnTo>
                      <a:pt x="814" y="2703"/>
                    </a:lnTo>
                    <a:cubicBezTo>
                      <a:pt x="597" y="2746"/>
                      <a:pt x="0" y="6883"/>
                      <a:pt x="0" y="6883"/>
                    </a:cubicBezTo>
                    <a:lnTo>
                      <a:pt x="5590" y="7667"/>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8" name="Freeform 144"/>
              <p:cNvSpPr/>
              <p:nvPr/>
            </p:nvSpPr>
            <p:spPr>
              <a:xfrm>
                <a:off x="4426726" y="1418700"/>
                <a:ext cx="11356" cy="619113"/>
              </a:xfrm>
              <a:prstGeom prst="rect">
                <a:avLst/>
              </a:pr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39" name="Freeform 87"/>
              <p:cNvSpPr/>
              <p:nvPr/>
            </p:nvSpPr>
            <p:spPr>
              <a:xfrm>
                <a:off x="4467472" y="1490081"/>
                <a:ext cx="33183" cy="418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043"/>
                    </a:moveTo>
                    <a:cubicBezTo>
                      <a:pt x="16200" y="20043"/>
                      <a:pt x="21600" y="20432"/>
                      <a:pt x="21600" y="20877"/>
                    </a:cubicBezTo>
                    <a:cubicBezTo>
                      <a:pt x="21600" y="21266"/>
                      <a:pt x="16200" y="21600"/>
                      <a:pt x="10800" y="21600"/>
                    </a:cubicBezTo>
                    <a:cubicBezTo>
                      <a:pt x="4629" y="21600"/>
                      <a:pt x="0" y="21266"/>
                      <a:pt x="0" y="20877"/>
                    </a:cubicBezTo>
                    <a:cubicBezTo>
                      <a:pt x="0" y="20432"/>
                      <a:pt x="4629" y="20043"/>
                      <a:pt x="10800" y="20043"/>
                    </a:cubicBezTo>
                    <a:close/>
                    <a:moveTo>
                      <a:pt x="10800" y="13362"/>
                    </a:moveTo>
                    <a:cubicBezTo>
                      <a:pt x="16200" y="13362"/>
                      <a:pt x="21600" y="13696"/>
                      <a:pt x="21600" y="14085"/>
                    </a:cubicBezTo>
                    <a:cubicBezTo>
                      <a:pt x="21600" y="14585"/>
                      <a:pt x="16200" y="14919"/>
                      <a:pt x="10800" y="14919"/>
                    </a:cubicBezTo>
                    <a:cubicBezTo>
                      <a:pt x="4629" y="14919"/>
                      <a:pt x="0" y="14585"/>
                      <a:pt x="0" y="14085"/>
                    </a:cubicBezTo>
                    <a:cubicBezTo>
                      <a:pt x="0" y="13696"/>
                      <a:pt x="4629" y="13362"/>
                      <a:pt x="10800" y="13362"/>
                    </a:cubicBezTo>
                    <a:close/>
                    <a:moveTo>
                      <a:pt x="10800" y="6681"/>
                    </a:moveTo>
                    <a:cubicBezTo>
                      <a:pt x="16200" y="6681"/>
                      <a:pt x="21600" y="7015"/>
                      <a:pt x="21600" y="7460"/>
                    </a:cubicBezTo>
                    <a:cubicBezTo>
                      <a:pt x="21600" y="7849"/>
                      <a:pt x="16200" y="8238"/>
                      <a:pt x="10800" y="8238"/>
                    </a:cubicBezTo>
                    <a:cubicBezTo>
                      <a:pt x="4629" y="8238"/>
                      <a:pt x="0" y="7849"/>
                      <a:pt x="0" y="7460"/>
                    </a:cubicBezTo>
                    <a:cubicBezTo>
                      <a:pt x="0" y="7015"/>
                      <a:pt x="4629" y="6681"/>
                      <a:pt x="10800" y="6681"/>
                    </a:cubicBezTo>
                    <a:close/>
                    <a:moveTo>
                      <a:pt x="10800" y="0"/>
                    </a:moveTo>
                    <a:cubicBezTo>
                      <a:pt x="16200" y="0"/>
                      <a:pt x="21600" y="334"/>
                      <a:pt x="21600" y="778"/>
                    </a:cubicBezTo>
                    <a:cubicBezTo>
                      <a:pt x="21600" y="1223"/>
                      <a:pt x="16200" y="1557"/>
                      <a:pt x="10800" y="1557"/>
                    </a:cubicBezTo>
                    <a:cubicBezTo>
                      <a:pt x="4629" y="1557"/>
                      <a:pt x="0" y="1223"/>
                      <a:pt x="0" y="778"/>
                    </a:cubicBezTo>
                    <a:cubicBezTo>
                      <a:pt x="0" y="334"/>
                      <a:pt x="4629" y="0"/>
                      <a:pt x="10800" y="0"/>
                    </a:cubicBezTo>
                    <a:close/>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0" name="Freeform 149"/>
              <p:cNvSpPr/>
              <p:nvPr/>
            </p:nvSpPr>
            <p:spPr>
              <a:xfrm>
                <a:off x="3637798" y="1998673"/>
                <a:ext cx="170725" cy="11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95" y="21600"/>
                    </a:moveTo>
                    <a:lnTo>
                      <a:pt x="0" y="10703"/>
                    </a:lnTo>
                    <a:lnTo>
                      <a:pt x="3205" y="0"/>
                    </a:lnTo>
                    <a:lnTo>
                      <a:pt x="21600" y="10897"/>
                    </a:lnTo>
                    <a:lnTo>
                      <a:pt x="18395" y="21600"/>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1" name="Freeform 150"/>
              <p:cNvSpPr/>
              <p:nvPr/>
            </p:nvSpPr>
            <p:spPr>
              <a:xfrm>
                <a:off x="3472905" y="2061132"/>
                <a:ext cx="306147" cy="300692"/>
              </a:xfrm>
              <a:custGeom>
                <a:avLst/>
                <a:gdLst/>
                <a:ahLst/>
                <a:cxnLst>
                  <a:cxn ang="0">
                    <a:pos x="wd2" y="hd2"/>
                  </a:cxn>
                  <a:cxn ang="5400000">
                    <a:pos x="wd2" y="hd2"/>
                  </a:cxn>
                  <a:cxn ang="10800000">
                    <a:pos x="wd2" y="hd2"/>
                  </a:cxn>
                  <a:cxn ang="16200000">
                    <a:pos x="wd2" y="hd2"/>
                  </a:cxn>
                </a:cxnLst>
                <a:rect l="0" t="0" r="r" b="b"/>
                <a:pathLst>
                  <a:path w="20479" h="21168" fill="norm" stroke="1" extrusionOk="0">
                    <a:moveTo>
                      <a:pt x="12258" y="0"/>
                    </a:moveTo>
                    <a:cubicBezTo>
                      <a:pt x="12258" y="0"/>
                      <a:pt x="10688" y="1770"/>
                      <a:pt x="9567" y="1983"/>
                    </a:cubicBezTo>
                    <a:cubicBezTo>
                      <a:pt x="7175" y="2550"/>
                      <a:pt x="5157" y="3966"/>
                      <a:pt x="3961" y="5949"/>
                    </a:cubicBezTo>
                    <a:cubicBezTo>
                      <a:pt x="-1121" y="13951"/>
                      <a:pt x="8072" y="6657"/>
                      <a:pt x="8072" y="6657"/>
                    </a:cubicBezTo>
                    <a:lnTo>
                      <a:pt x="4783" y="11685"/>
                    </a:lnTo>
                    <a:cubicBezTo>
                      <a:pt x="4783" y="11685"/>
                      <a:pt x="748" y="14022"/>
                      <a:pt x="75" y="15722"/>
                    </a:cubicBezTo>
                    <a:cubicBezTo>
                      <a:pt x="-149" y="16289"/>
                      <a:pt x="150" y="16855"/>
                      <a:pt x="673" y="16997"/>
                    </a:cubicBezTo>
                    <a:lnTo>
                      <a:pt x="1420" y="17280"/>
                    </a:lnTo>
                    <a:cubicBezTo>
                      <a:pt x="1420" y="17280"/>
                      <a:pt x="-149" y="19830"/>
                      <a:pt x="1046" y="20042"/>
                    </a:cubicBezTo>
                    <a:cubicBezTo>
                      <a:pt x="2242" y="20325"/>
                      <a:pt x="4111" y="18909"/>
                      <a:pt x="4111" y="18909"/>
                    </a:cubicBezTo>
                    <a:cubicBezTo>
                      <a:pt x="4111" y="18909"/>
                      <a:pt x="2766" y="20609"/>
                      <a:pt x="3812" y="21104"/>
                    </a:cubicBezTo>
                    <a:cubicBezTo>
                      <a:pt x="4933" y="21600"/>
                      <a:pt x="8521" y="19050"/>
                      <a:pt x="8521" y="19050"/>
                    </a:cubicBezTo>
                    <a:cubicBezTo>
                      <a:pt x="8521" y="19050"/>
                      <a:pt x="8072" y="20538"/>
                      <a:pt x="9343" y="20609"/>
                    </a:cubicBezTo>
                    <a:cubicBezTo>
                      <a:pt x="10613" y="20609"/>
                      <a:pt x="16592" y="13739"/>
                      <a:pt x="16592" y="13739"/>
                    </a:cubicBezTo>
                    <a:lnTo>
                      <a:pt x="20479" y="3329"/>
                    </a:lnTo>
                    <a:lnTo>
                      <a:pt x="12258" y="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2" name="Freeform 151"/>
              <p:cNvSpPr/>
              <p:nvPr/>
            </p:nvSpPr>
            <p:spPr>
              <a:xfrm>
                <a:off x="3961813" y="1115330"/>
                <a:ext cx="113195" cy="922484"/>
              </a:xfrm>
              <a:custGeom>
                <a:avLst/>
                <a:gdLst/>
                <a:ahLst/>
                <a:cxnLst>
                  <a:cxn ang="0">
                    <a:pos x="wd2" y="hd2"/>
                  </a:cxn>
                  <a:cxn ang="5400000">
                    <a:pos x="wd2" y="hd2"/>
                  </a:cxn>
                  <a:cxn ang="10800000">
                    <a:pos x="wd2" y="hd2"/>
                  </a:cxn>
                  <a:cxn ang="16200000">
                    <a:pos x="wd2" y="hd2"/>
                  </a:cxn>
                </a:cxnLst>
                <a:rect l="0" t="0" r="r" b="b"/>
                <a:pathLst>
                  <a:path w="17930" h="21600" fill="norm" stroke="1" extrusionOk="0">
                    <a:moveTo>
                      <a:pt x="348" y="0"/>
                    </a:moveTo>
                    <a:cubicBezTo>
                      <a:pt x="174" y="166"/>
                      <a:pt x="0" y="331"/>
                      <a:pt x="0" y="520"/>
                    </a:cubicBezTo>
                    <a:lnTo>
                      <a:pt x="0" y="21600"/>
                    </a:lnTo>
                    <a:lnTo>
                      <a:pt x="16897" y="21600"/>
                    </a:lnTo>
                    <a:cubicBezTo>
                      <a:pt x="21600" y="7192"/>
                      <a:pt x="9232" y="1916"/>
                      <a:pt x="348" y="0"/>
                    </a:cubicBez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3" name="Freeform 152"/>
              <p:cNvSpPr/>
              <p:nvPr/>
            </p:nvSpPr>
            <p:spPr>
              <a:xfrm>
                <a:off x="3618161" y="1043949"/>
                <a:ext cx="470180" cy="1047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05" y="0"/>
                    </a:moveTo>
                    <a:cubicBezTo>
                      <a:pt x="17505" y="0"/>
                      <a:pt x="12131" y="771"/>
                      <a:pt x="8087" y="11071"/>
                    </a:cubicBezTo>
                    <a:lnTo>
                      <a:pt x="0" y="20245"/>
                    </a:lnTo>
                    <a:lnTo>
                      <a:pt x="9213" y="21600"/>
                    </a:lnTo>
                    <a:lnTo>
                      <a:pt x="17864" y="12426"/>
                    </a:lnTo>
                    <a:lnTo>
                      <a:pt x="21600" y="4608"/>
                    </a:lnTo>
                    <a:cubicBezTo>
                      <a:pt x="21600" y="4608"/>
                      <a:pt x="21344" y="1522"/>
                      <a:pt x="17505" y="0"/>
                    </a:cubicBez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4" name="Freeform 153"/>
              <p:cNvSpPr/>
              <p:nvPr/>
            </p:nvSpPr>
            <p:spPr>
              <a:xfrm>
                <a:off x="4128728" y="941337"/>
                <a:ext cx="300904" cy="498654"/>
              </a:xfrm>
              <a:custGeom>
                <a:avLst/>
                <a:gdLst/>
                <a:ahLst/>
                <a:cxnLst>
                  <a:cxn ang="0">
                    <a:pos x="wd2" y="hd2"/>
                  </a:cxn>
                  <a:cxn ang="5400000">
                    <a:pos x="wd2" y="hd2"/>
                  </a:cxn>
                  <a:cxn ang="10800000">
                    <a:pos x="wd2" y="hd2"/>
                  </a:cxn>
                  <a:cxn ang="16200000">
                    <a:pos x="wd2" y="hd2"/>
                  </a:cxn>
                </a:cxnLst>
                <a:rect l="0" t="0" r="r" b="b"/>
                <a:pathLst>
                  <a:path w="20760" h="21600" fill="norm" stroke="1" extrusionOk="0">
                    <a:moveTo>
                      <a:pt x="17157" y="0"/>
                    </a:moveTo>
                    <a:lnTo>
                      <a:pt x="0" y="2200"/>
                    </a:lnTo>
                    <a:cubicBezTo>
                      <a:pt x="5821" y="5675"/>
                      <a:pt x="18843" y="14033"/>
                      <a:pt x="20681" y="21600"/>
                    </a:cubicBezTo>
                    <a:cubicBezTo>
                      <a:pt x="20681" y="21600"/>
                      <a:pt x="21600" y="7963"/>
                      <a:pt x="17157" y="0"/>
                    </a:cubicBezTo>
                  </a:path>
                </a:pathLst>
              </a:custGeom>
              <a:solidFill>
                <a:srgbClr val="FFFFFF">
                  <a:alpha val="8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5" name="Freeform 154"/>
              <p:cNvSpPr/>
              <p:nvPr/>
            </p:nvSpPr>
            <p:spPr>
              <a:xfrm>
                <a:off x="4305463" y="1097486"/>
                <a:ext cx="126824" cy="338049"/>
              </a:xfrm>
              <a:custGeom>
                <a:avLst/>
                <a:gdLst/>
                <a:ahLst/>
                <a:cxnLst>
                  <a:cxn ang="0">
                    <a:pos x="wd2" y="hd2"/>
                  </a:cxn>
                  <a:cxn ang="5400000">
                    <a:pos x="wd2" y="hd2"/>
                  </a:cxn>
                  <a:cxn ang="10800000">
                    <a:pos x="wd2" y="hd2"/>
                  </a:cxn>
                  <a:cxn ang="16200000">
                    <a:pos x="wd2" y="hd2"/>
                  </a:cxn>
                </a:cxnLst>
                <a:rect l="0" t="0" r="r" b="b"/>
                <a:pathLst>
                  <a:path w="20845" h="21600" fill="norm" stroke="1" extrusionOk="0">
                    <a:moveTo>
                      <a:pt x="19179" y="3622"/>
                    </a:moveTo>
                    <a:lnTo>
                      <a:pt x="14152" y="0"/>
                    </a:lnTo>
                    <a:lnTo>
                      <a:pt x="559" y="1552"/>
                    </a:lnTo>
                    <a:lnTo>
                      <a:pt x="0" y="5626"/>
                    </a:lnTo>
                    <a:cubicBezTo>
                      <a:pt x="9869" y="10606"/>
                      <a:pt x="18434" y="16232"/>
                      <a:pt x="20669" y="21600"/>
                    </a:cubicBezTo>
                    <a:cubicBezTo>
                      <a:pt x="20669" y="21600"/>
                      <a:pt x="21600" y="12869"/>
                      <a:pt x="19179" y="3622"/>
                    </a:cubicBezTo>
                  </a:path>
                </a:pathLst>
              </a:custGeom>
              <a:solidFill>
                <a:srgbClr val="FA61A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6" name="Freeform 155"/>
              <p:cNvSpPr/>
              <p:nvPr/>
            </p:nvSpPr>
            <p:spPr>
              <a:xfrm>
                <a:off x="4290734" y="1017181"/>
                <a:ext cx="101989" cy="106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61" y="21600"/>
                    </a:moveTo>
                    <a:lnTo>
                      <a:pt x="21600" y="16567"/>
                    </a:lnTo>
                    <a:lnTo>
                      <a:pt x="13148" y="0"/>
                    </a:lnTo>
                    <a:lnTo>
                      <a:pt x="0" y="3355"/>
                    </a:lnTo>
                    <a:lnTo>
                      <a:pt x="4461" y="21600"/>
                    </a:lnTo>
                  </a:path>
                </a:pathLst>
              </a:custGeom>
              <a:solidFill>
                <a:srgbClr val="EA348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7" name="Freeform 156"/>
              <p:cNvSpPr/>
              <p:nvPr/>
            </p:nvSpPr>
            <p:spPr>
              <a:xfrm>
                <a:off x="4128728" y="977027"/>
                <a:ext cx="195270" cy="146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4" y="0"/>
                    </a:moveTo>
                    <a:lnTo>
                      <a:pt x="0" y="1813"/>
                    </a:lnTo>
                    <a:lnTo>
                      <a:pt x="19769" y="21600"/>
                    </a:lnTo>
                    <a:lnTo>
                      <a:pt x="21600" y="7099"/>
                    </a:lnTo>
                    <a:lnTo>
                      <a:pt x="6224" y="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8" name="Freeform 157"/>
              <p:cNvSpPr/>
              <p:nvPr/>
            </p:nvSpPr>
            <p:spPr>
              <a:xfrm>
                <a:off x="4325102" y="941337"/>
                <a:ext cx="62738" cy="1595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694"/>
                    </a:moveTo>
                    <a:lnTo>
                      <a:pt x="21600" y="21600"/>
                    </a:lnTo>
                    <a:lnTo>
                      <a:pt x="17876" y="0"/>
                    </a:lnTo>
                    <a:lnTo>
                      <a:pt x="0" y="1513"/>
                    </a:lnTo>
                    <a:lnTo>
                      <a:pt x="0" y="11694"/>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49" name="Freeform 158"/>
              <p:cNvSpPr/>
              <p:nvPr/>
            </p:nvSpPr>
            <p:spPr>
              <a:xfrm>
                <a:off x="4187642" y="780731"/>
                <a:ext cx="141249" cy="244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7422"/>
                    </a:lnTo>
                    <a:lnTo>
                      <a:pt x="0" y="0"/>
                    </a:lnTo>
                    <a:lnTo>
                      <a:pt x="21600" y="0"/>
                    </a:lnTo>
                    <a:lnTo>
                      <a:pt x="21600" y="2160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0" name="Freeform 159"/>
              <p:cNvSpPr/>
              <p:nvPr/>
            </p:nvSpPr>
            <p:spPr>
              <a:xfrm>
                <a:off x="4187642" y="780729"/>
                <a:ext cx="141249" cy="195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0404"/>
                    </a:lnTo>
                    <a:cubicBezTo>
                      <a:pt x="3086" y="14249"/>
                      <a:pt x="9257" y="19112"/>
                      <a:pt x="21600" y="21600"/>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1" name="Freeform 160"/>
              <p:cNvSpPr/>
              <p:nvPr/>
            </p:nvSpPr>
            <p:spPr>
              <a:xfrm>
                <a:off x="4171523" y="600549"/>
                <a:ext cx="275876" cy="351862"/>
              </a:xfrm>
              <a:custGeom>
                <a:avLst/>
                <a:gdLst/>
                <a:ahLst/>
                <a:cxnLst>
                  <a:cxn ang="0">
                    <a:pos x="wd2" y="hd2"/>
                  </a:cxn>
                  <a:cxn ang="5400000">
                    <a:pos x="wd2" y="hd2"/>
                  </a:cxn>
                  <a:cxn ang="10800000">
                    <a:pos x="wd2" y="hd2"/>
                  </a:cxn>
                  <a:cxn ang="16200000">
                    <a:pos x="wd2" y="hd2"/>
                  </a:cxn>
                </a:cxnLst>
                <a:rect l="0" t="0" r="r" b="b"/>
                <a:pathLst>
                  <a:path w="19649" h="19409" fill="norm" stroke="1" extrusionOk="0">
                    <a:moveTo>
                      <a:pt x="19512" y="5434"/>
                    </a:moveTo>
                    <a:cubicBezTo>
                      <a:pt x="19748" y="10303"/>
                      <a:pt x="20300" y="17689"/>
                      <a:pt x="14782" y="19200"/>
                    </a:cubicBezTo>
                    <a:cubicBezTo>
                      <a:pt x="9342" y="20711"/>
                      <a:pt x="2247" y="13660"/>
                      <a:pt x="513" y="9743"/>
                    </a:cubicBezTo>
                    <a:cubicBezTo>
                      <a:pt x="-1300" y="5770"/>
                      <a:pt x="1853" y="1573"/>
                      <a:pt x="7372" y="342"/>
                    </a:cubicBezTo>
                    <a:cubicBezTo>
                      <a:pt x="12969" y="-889"/>
                      <a:pt x="19275" y="1293"/>
                      <a:pt x="19512" y="5434"/>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2" name="Freeform 161"/>
              <p:cNvSpPr/>
              <p:nvPr/>
            </p:nvSpPr>
            <p:spPr>
              <a:xfrm>
                <a:off x="4364376" y="736118"/>
                <a:ext cx="40464" cy="97128"/>
              </a:xfrm>
              <a:custGeom>
                <a:avLst/>
                <a:gdLst/>
                <a:ahLst/>
                <a:cxnLst>
                  <a:cxn ang="0">
                    <a:pos x="wd2" y="hd2"/>
                  </a:cxn>
                  <a:cxn ang="5400000">
                    <a:pos x="wd2" y="hd2"/>
                  </a:cxn>
                  <a:cxn ang="10800000">
                    <a:pos x="wd2" y="hd2"/>
                  </a:cxn>
                  <a:cxn ang="16200000">
                    <a:pos x="wd2" y="hd2"/>
                  </a:cxn>
                </a:cxnLst>
                <a:rect l="0" t="0" r="r" b="b"/>
                <a:pathLst>
                  <a:path w="20289" h="21600" fill="norm" stroke="1" extrusionOk="0">
                    <a:moveTo>
                      <a:pt x="7754" y="21600"/>
                    </a:moveTo>
                    <a:cubicBezTo>
                      <a:pt x="3323" y="21600"/>
                      <a:pt x="554" y="21373"/>
                      <a:pt x="0" y="21373"/>
                    </a:cubicBezTo>
                    <a:lnTo>
                      <a:pt x="1108" y="19099"/>
                    </a:lnTo>
                    <a:cubicBezTo>
                      <a:pt x="1108" y="19099"/>
                      <a:pt x="6092" y="19326"/>
                      <a:pt x="14400" y="19099"/>
                    </a:cubicBezTo>
                    <a:cubicBezTo>
                      <a:pt x="14400" y="18189"/>
                      <a:pt x="12185" y="15688"/>
                      <a:pt x="11077" y="14324"/>
                    </a:cubicBezTo>
                    <a:cubicBezTo>
                      <a:pt x="9415" y="12278"/>
                      <a:pt x="8308" y="10686"/>
                      <a:pt x="7754" y="9549"/>
                    </a:cubicBezTo>
                    <a:cubicBezTo>
                      <a:pt x="7200" y="6366"/>
                      <a:pt x="5538" y="227"/>
                      <a:pt x="5538" y="227"/>
                    </a:cubicBezTo>
                    <a:lnTo>
                      <a:pt x="11631" y="0"/>
                    </a:lnTo>
                    <a:cubicBezTo>
                      <a:pt x="11631" y="0"/>
                      <a:pt x="13292" y="6139"/>
                      <a:pt x="13846" y="9322"/>
                    </a:cubicBezTo>
                    <a:cubicBezTo>
                      <a:pt x="13846" y="10232"/>
                      <a:pt x="15508" y="11823"/>
                      <a:pt x="16615" y="13415"/>
                    </a:cubicBezTo>
                    <a:cubicBezTo>
                      <a:pt x="19385" y="17053"/>
                      <a:pt x="21600" y="19326"/>
                      <a:pt x="19385" y="20691"/>
                    </a:cubicBezTo>
                    <a:cubicBezTo>
                      <a:pt x="18831" y="21145"/>
                      <a:pt x="17723" y="21373"/>
                      <a:pt x="16062" y="21373"/>
                    </a:cubicBezTo>
                    <a:cubicBezTo>
                      <a:pt x="12738" y="21600"/>
                      <a:pt x="9969" y="21600"/>
                      <a:pt x="7754" y="21600"/>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3" name="Freeform 162"/>
              <p:cNvSpPr/>
              <p:nvPr/>
            </p:nvSpPr>
            <p:spPr>
              <a:xfrm>
                <a:off x="4074727" y="455252"/>
                <a:ext cx="434192" cy="400312"/>
              </a:xfrm>
              <a:custGeom>
                <a:avLst/>
                <a:gdLst/>
                <a:ahLst/>
                <a:cxnLst>
                  <a:cxn ang="0">
                    <a:pos x="wd2" y="hd2"/>
                  </a:cxn>
                  <a:cxn ang="5400000">
                    <a:pos x="wd2" y="hd2"/>
                  </a:cxn>
                  <a:cxn ang="10800000">
                    <a:pos x="wd2" y="hd2"/>
                  </a:cxn>
                  <a:cxn ang="16200000">
                    <a:pos x="wd2" y="hd2"/>
                  </a:cxn>
                </a:cxnLst>
                <a:rect l="0" t="0" r="r" b="b"/>
                <a:pathLst>
                  <a:path w="21280" h="17497" fill="norm" stroke="1" extrusionOk="0">
                    <a:moveTo>
                      <a:pt x="5427" y="13602"/>
                    </a:moveTo>
                    <a:cubicBezTo>
                      <a:pt x="5427" y="13602"/>
                      <a:pt x="6469" y="15372"/>
                      <a:pt x="7565" y="15240"/>
                    </a:cubicBezTo>
                    <a:cubicBezTo>
                      <a:pt x="8662" y="15107"/>
                      <a:pt x="7401" y="10105"/>
                      <a:pt x="9320" y="9707"/>
                    </a:cubicBezTo>
                    <a:cubicBezTo>
                      <a:pt x="11239" y="9308"/>
                      <a:pt x="20942" y="11699"/>
                      <a:pt x="21271" y="3820"/>
                    </a:cubicBezTo>
                    <a:cubicBezTo>
                      <a:pt x="21600" y="-4103"/>
                      <a:pt x="12828" y="2758"/>
                      <a:pt x="12828" y="2758"/>
                    </a:cubicBezTo>
                    <a:cubicBezTo>
                      <a:pt x="12828" y="2758"/>
                      <a:pt x="10361" y="1386"/>
                      <a:pt x="7511" y="1828"/>
                    </a:cubicBezTo>
                    <a:cubicBezTo>
                      <a:pt x="4605" y="2227"/>
                      <a:pt x="2796" y="4661"/>
                      <a:pt x="3728" y="7317"/>
                    </a:cubicBezTo>
                    <a:cubicBezTo>
                      <a:pt x="3728" y="7317"/>
                      <a:pt x="0" y="7627"/>
                      <a:pt x="0" y="10592"/>
                    </a:cubicBezTo>
                    <a:cubicBezTo>
                      <a:pt x="0" y="13558"/>
                      <a:pt x="2467" y="13867"/>
                      <a:pt x="2467" y="13867"/>
                    </a:cubicBezTo>
                    <a:cubicBezTo>
                      <a:pt x="2467" y="13867"/>
                      <a:pt x="768" y="16922"/>
                      <a:pt x="5427" y="17497"/>
                    </a:cubicBezTo>
                    <a:lnTo>
                      <a:pt x="5427" y="13602"/>
                    </a:lnTo>
                  </a:path>
                </a:pathLst>
              </a:custGeom>
              <a:solidFill>
                <a:srgbClr val="C5630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4" name="Freeform 163"/>
              <p:cNvSpPr/>
              <p:nvPr/>
            </p:nvSpPr>
            <p:spPr>
              <a:xfrm>
                <a:off x="4138321" y="744832"/>
                <a:ext cx="65572" cy="63170"/>
              </a:xfrm>
              <a:custGeom>
                <a:avLst/>
                <a:gdLst/>
                <a:ahLst/>
                <a:cxnLst>
                  <a:cxn ang="0">
                    <a:pos x="wd2" y="hd2"/>
                  </a:cxn>
                  <a:cxn ang="5400000">
                    <a:pos x="wd2" y="hd2"/>
                  </a:cxn>
                  <a:cxn ang="10800000">
                    <a:pos x="wd2" y="hd2"/>
                  </a:cxn>
                  <a:cxn ang="16200000">
                    <a:pos x="wd2" y="hd2"/>
                  </a:cxn>
                </a:cxnLst>
                <a:rect l="0" t="0" r="r" b="b"/>
                <a:pathLst>
                  <a:path w="19520" h="19396" fill="norm" stroke="1" extrusionOk="0">
                    <a:moveTo>
                      <a:pt x="16015" y="4094"/>
                    </a:moveTo>
                    <a:cubicBezTo>
                      <a:pt x="20206" y="8541"/>
                      <a:pt x="20206" y="15847"/>
                      <a:pt x="18272" y="18070"/>
                    </a:cubicBezTo>
                    <a:cubicBezTo>
                      <a:pt x="16015" y="19976"/>
                      <a:pt x="8600" y="20294"/>
                      <a:pt x="4087" y="15847"/>
                    </a:cubicBezTo>
                    <a:cubicBezTo>
                      <a:pt x="-427" y="11400"/>
                      <a:pt x="-1394" y="5047"/>
                      <a:pt x="2152" y="1870"/>
                    </a:cubicBezTo>
                    <a:cubicBezTo>
                      <a:pt x="5054" y="-1306"/>
                      <a:pt x="11502" y="-353"/>
                      <a:pt x="16015" y="4094"/>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5" name="Freeform 164"/>
              <p:cNvSpPr/>
              <p:nvPr/>
            </p:nvSpPr>
            <p:spPr>
              <a:xfrm>
                <a:off x="3515454" y="3966116"/>
                <a:ext cx="356769" cy="221153"/>
              </a:xfrm>
              <a:custGeom>
                <a:avLst/>
                <a:gdLst/>
                <a:ahLst/>
                <a:cxnLst>
                  <a:cxn ang="0">
                    <a:pos x="wd2" y="hd2"/>
                  </a:cxn>
                  <a:cxn ang="5400000">
                    <a:pos x="wd2" y="hd2"/>
                  </a:cxn>
                  <a:cxn ang="10800000">
                    <a:pos x="wd2" y="hd2"/>
                  </a:cxn>
                  <a:cxn ang="16200000">
                    <a:pos x="wd2" y="hd2"/>
                  </a:cxn>
                </a:cxnLst>
                <a:rect l="0" t="0" r="r" b="b"/>
                <a:pathLst>
                  <a:path w="19434" h="18534" fill="norm" stroke="1" extrusionOk="0">
                    <a:moveTo>
                      <a:pt x="320" y="256"/>
                    </a:moveTo>
                    <a:lnTo>
                      <a:pt x="77" y="10501"/>
                    </a:lnTo>
                    <a:cubicBezTo>
                      <a:pt x="-288" y="18014"/>
                      <a:pt x="199" y="21600"/>
                      <a:pt x="12003" y="15282"/>
                    </a:cubicBezTo>
                    <a:cubicBezTo>
                      <a:pt x="14315" y="14002"/>
                      <a:pt x="16444" y="12636"/>
                      <a:pt x="18026" y="11526"/>
                    </a:cubicBezTo>
                    <a:cubicBezTo>
                      <a:pt x="21312" y="9477"/>
                      <a:pt x="18391" y="5464"/>
                      <a:pt x="13950" y="6318"/>
                    </a:cubicBezTo>
                    <a:cubicBezTo>
                      <a:pt x="10725" y="6830"/>
                      <a:pt x="8778" y="5123"/>
                      <a:pt x="8778" y="5123"/>
                    </a:cubicBezTo>
                    <a:lnTo>
                      <a:pt x="8960" y="0"/>
                    </a:lnTo>
                    <a:lnTo>
                      <a:pt x="320" y="256"/>
                    </a:lnTo>
                  </a:path>
                </a:pathLst>
              </a:custGeom>
              <a:solidFill>
                <a:srgbClr val="2A335D"/>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6" name="Freeform 165"/>
              <p:cNvSpPr/>
              <p:nvPr/>
            </p:nvSpPr>
            <p:spPr>
              <a:xfrm>
                <a:off x="2562661" y="3220842"/>
                <a:ext cx="1183511" cy="766569"/>
              </a:xfrm>
              <a:custGeom>
                <a:avLst/>
                <a:gdLst/>
                <a:ahLst/>
                <a:cxnLst>
                  <a:cxn ang="0">
                    <a:pos x="wd2" y="hd2"/>
                  </a:cxn>
                  <a:cxn ang="5400000">
                    <a:pos x="wd2" y="hd2"/>
                  </a:cxn>
                  <a:cxn ang="10800000">
                    <a:pos x="wd2" y="hd2"/>
                  </a:cxn>
                  <a:cxn ang="16200000">
                    <a:pos x="wd2" y="hd2"/>
                  </a:cxn>
                </a:cxnLst>
                <a:rect l="0" t="0" r="r" b="b"/>
                <a:pathLst>
                  <a:path w="20765" h="20306" fill="norm" stroke="1" extrusionOk="0">
                    <a:moveTo>
                      <a:pt x="0" y="2248"/>
                    </a:moveTo>
                    <a:cubicBezTo>
                      <a:pt x="0" y="2248"/>
                      <a:pt x="0" y="8151"/>
                      <a:pt x="6236" y="10137"/>
                    </a:cubicBezTo>
                    <a:cubicBezTo>
                      <a:pt x="9930" y="11317"/>
                      <a:pt x="16283" y="8070"/>
                      <a:pt x="16283" y="8070"/>
                    </a:cubicBezTo>
                    <a:lnTo>
                      <a:pt x="16420" y="20306"/>
                    </a:lnTo>
                    <a:lnTo>
                      <a:pt x="19997" y="20306"/>
                    </a:lnTo>
                    <a:cubicBezTo>
                      <a:pt x="19997" y="20306"/>
                      <a:pt x="21600" y="1980"/>
                      <a:pt x="20173" y="826"/>
                    </a:cubicBezTo>
                    <a:cubicBezTo>
                      <a:pt x="17534" y="-1294"/>
                      <a:pt x="9148" y="1336"/>
                      <a:pt x="9148" y="1336"/>
                    </a:cubicBezTo>
                    <a:lnTo>
                      <a:pt x="0" y="2248"/>
                    </a:ln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7" name="Freeform 166"/>
              <p:cNvSpPr/>
              <p:nvPr/>
            </p:nvSpPr>
            <p:spPr>
              <a:xfrm>
                <a:off x="2759033" y="2333271"/>
                <a:ext cx="185436" cy="204211"/>
              </a:xfrm>
              <a:prstGeom prst="rect">
                <a:avLst/>
              </a:pr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8" name="Freeform 167"/>
              <p:cNvSpPr/>
              <p:nvPr/>
            </p:nvSpPr>
            <p:spPr>
              <a:xfrm>
                <a:off x="2763943" y="2333271"/>
                <a:ext cx="180529" cy="110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cubicBezTo>
                      <a:pt x="2667" y="5838"/>
                      <a:pt x="8933" y="17319"/>
                      <a:pt x="21600" y="21600"/>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59" name="Freeform 168"/>
              <p:cNvSpPr/>
              <p:nvPr/>
            </p:nvSpPr>
            <p:spPr>
              <a:xfrm>
                <a:off x="2761441" y="1991582"/>
                <a:ext cx="368551" cy="430418"/>
              </a:xfrm>
              <a:custGeom>
                <a:avLst/>
                <a:gdLst/>
                <a:ahLst/>
                <a:cxnLst>
                  <a:cxn ang="0">
                    <a:pos x="wd2" y="hd2"/>
                  </a:cxn>
                  <a:cxn ang="5400000">
                    <a:pos x="wd2" y="hd2"/>
                  </a:cxn>
                  <a:cxn ang="10800000">
                    <a:pos x="wd2" y="hd2"/>
                  </a:cxn>
                  <a:cxn ang="16200000">
                    <a:pos x="wd2" y="hd2"/>
                  </a:cxn>
                </a:cxnLst>
                <a:rect l="0" t="0" r="r" b="b"/>
                <a:pathLst>
                  <a:path w="19590" h="19517" fill="norm" stroke="1" extrusionOk="0">
                    <a:moveTo>
                      <a:pt x="17132" y="4444"/>
                    </a:moveTo>
                    <a:cubicBezTo>
                      <a:pt x="18076" y="6233"/>
                      <a:pt x="17663" y="7517"/>
                      <a:pt x="17781" y="9076"/>
                    </a:cubicBezTo>
                    <a:cubicBezTo>
                      <a:pt x="17840" y="10085"/>
                      <a:pt x="19080" y="11277"/>
                      <a:pt x="19552" y="12240"/>
                    </a:cubicBezTo>
                    <a:cubicBezTo>
                      <a:pt x="19906" y="12974"/>
                      <a:pt x="17663" y="13203"/>
                      <a:pt x="17663" y="13479"/>
                    </a:cubicBezTo>
                    <a:cubicBezTo>
                      <a:pt x="17427" y="17744"/>
                      <a:pt x="15716" y="19211"/>
                      <a:pt x="13591" y="19486"/>
                    </a:cubicBezTo>
                    <a:cubicBezTo>
                      <a:pt x="10640" y="19899"/>
                      <a:pt x="3322" y="16184"/>
                      <a:pt x="1493" y="12240"/>
                    </a:cubicBezTo>
                    <a:cubicBezTo>
                      <a:pt x="-101" y="8938"/>
                      <a:pt x="-1694" y="4077"/>
                      <a:pt x="3972" y="1188"/>
                    </a:cubicBezTo>
                    <a:cubicBezTo>
                      <a:pt x="9755" y="-1701"/>
                      <a:pt x="15480" y="1188"/>
                      <a:pt x="17132" y="4444"/>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0" name="Freeform 169"/>
              <p:cNvSpPr/>
              <p:nvPr/>
            </p:nvSpPr>
            <p:spPr>
              <a:xfrm>
                <a:off x="2666226" y="1906866"/>
                <a:ext cx="479532" cy="465549"/>
              </a:xfrm>
              <a:custGeom>
                <a:avLst/>
                <a:gdLst/>
                <a:ahLst/>
                <a:cxnLst>
                  <a:cxn ang="0">
                    <a:pos x="wd2" y="hd2"/>
                  </a:cxn>
                  <a:cxn ang="5400000">
                    <a:pos x="wd2" y="hd2"/>
                  </a:cxn>
                  <a:cxn ang="10800000">
                    <a:pos x="wd2" y="hd2"/>
                  </a:cxn>
                  <a:cxn ang="16200000">
                    <a:pos x="wd2" y="hd2"/>
                  </a:cxn>
                </a:cxnLst>
                <a:rect l="0" t="0" r="r" b="b"/>
                <a:pathLst>
                  <a:path w="20731" h="19469" fill="norm" stroke="1" extrusionOk="0">
                    <a:moveTo>
                      <a:pt x="3605" y="19258"/>
                    </a:moveTo>
                    <a:lnTo>
                      <a:pt x="7646" y="19469"/>
                    </a:lnTo>
                    <a:cubicBezTo>
                      <a:pt x="7646" y="19469"/>
                      <a:pt x="9618" y="17486"/>
                      <a:pt x="9330" y="15883"/>
                    </a:cubicBezTo>
                    <a:cubicBezTo>
                      <a:pt x="9330" y="15883"/>
                      <a:pt x="5962" y="14913"/>
                      <a:pt x="7165" y="12128"/>
                    </a:cubicBezTo>
                    <a:cubicBezTo>
                      <a:pt x="8223" y="9808"/>
                      <a:pt x="11062" y="11749"/>
                      <a:pt x="11062" y="13985"/>
                    </a:cubicBezTo>
                    <a:cubicBezTo>
                      <a:pt x="11062" y="15461"/>
                      <a:pt x="12841" y="15630"/>
                      <a:pt x="12938" y="13732"/>
                    </a:cubicBezTo>
                    <a:cubicBezTo>
                      <a:pt x="13034" y="12255"/>
                      <a:pt x="13226" y="8500"/>
                      <a:pt x="13226" y="8500"/>
                    </a:cubicBezTo>
                    <a:cubicBezTo>
                      <a:pt x="13226" y="8500"/>
                      <a:pt x="20731" y="6981"/>
                      <a:pt x="20731" y="1624"/>
                    </a:cubicBezTo>
                    <a:cubicBezTo>
                      <a:pt x="20731" y="-2131"/>
                      <a:pt x="18133" y="1750"/>
                      <a:pt x="13419" y="2130"/>
                    </a:cubicBezTo>
                    <a:cubicBezTo>
                      <a:pt x="11206" y="2299"/>
                      <a:pt x="6299" y="400"/>
                      <a:pt x="2595" y="2889"/>
                    </a:cubicBezTo>
                    <a:cubicBezTo>
                      <a:pt x="-244" y="4788"/>
                      <a:pt x="-869" y="8669"/>
                      <a:pt x="1296" y="12635"/>
                    </a:cubicBezTo>
                    <a:cubicBezTo>
                      <a:pt x="3605" y="17064"/>
                      <a:pt x="3605" y="19258"/>
                      <a:pt x="3605" y="19258"/>
                    </a:cubicBezTo>
                  </a:path>
                </a:pathLst>
              </a:custGeom>
              <a:solidFill>
                <a:srgbClr val="342F2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1" name="Freeform 170"/>
              <p:cNvSpPr/>
              <p:nvPr/>
            </p:nvSpPr>
            <p:spPr>
              <a:xfrm>
                <a:off x="3024134" y="2605216"/>
                <a:ext cx="657823" cy="436398"/>
              </a:xfrm>
              <a:custGeom>
                <a:avLst/>
                <a:gdLst/>
                <a:ahLst/>
                <a:cxnLst>
                  <a:cxn ang="0">
                    <a:pos x="wd2" y="hd2"/>
                  </a:cxn>
                  <a:cxn ang="5400000">
                    <a:pos x="wd2" y="hd2"/>
                  </a:cxn>
                  <a:cxn ang="10800000">
                    <a:pos x="wd2" y="hd2"/>
                  </a:cxn>
                  <a:cxn ang="16200000">
                    <a:pos x="wd2" y="hd2"/>
                  </a:cxn>
                </a:cxnLst>
                <a:rect l="0" t="0" r="r" b="b"/>
                <a:pathLst>
                  <a:path w="21475" h="20966" fill="norm" stroke="1" extrusionOk="0">
                    <a:moveTo>
                      <a:pt x="1377" y="20966"/>
                    </a:moveTo>
                    <a:lnTo>
                      <a:pt x="13264" y="9827"/>
                    </a:lnTo>
                    <a:cubicBezTo>
                      <a:pt x="13264" y="9827"/>
                      <a:pt x="19389" y="9779"/>
                      <a:pt x="19389" y="9294"/>
                    </a:cubicBezTo>
                    <a:lnTo>
                      <a:pt x="19389" y="8519"/>
                    </a:lnTo>
                    <a:cubicBezTo>
                      <a:pt x="19389" y="8519"/>
                      <a:pt x="20948" y="8616"/>
                      <a:pt x="21056" y="8277"/>
                    </a:cubicBezTo>
                    <a:cubicBezTo>
                      <a:pt x="21129" y="7890"/>
                      <a:pt x="20911" y="7405"/>
                      <a:pt x="20911" y="7405"/>
                    </a:cubicBezTo>
                    <a:cubicBezTo>
                      <a:pt x="20911" y="7405"/>
                      <a:pt x="21600" y="6970"/>
                      <a:pt x="21455" y="6437"/>
                    </a:cubicBezTo>
                    <a:cubicBezTo>
                      <a:pt x="21310" y="5904"/>
                      <a:pt x="20694" y="5856"/>
                      <a:pt x="20694" y="5856"/>
                    </a:cubicBezTo>
                    <a:cubicBezTo>
                      <a:pt x="20694" y="5856"/>
                      <a:pt x="21274" y="4936"/>
                      <a:pt x="21056" y="4451"/>
                    </a:cubicBezTo>
                    <a:cubicBezTo>
                      <a:pt x="20839" y="3967"/>
                      <a:pt x="15439" y="4354"/>
                      <a:pt x="15439" y="4354"/>
                    </a:cubicBezTo>
                    <a:cubicBezTo>
                      <a:pt x="15439" y="4354"/>
                      <a:pt x="16562" y="2611"/>
                      <a:pt x="16852" y="2514"/>
                    </a:cubicBezTo>
                    <a:cubicBezTo>
                      <a:pt x="17541" y="2272"/>
                      <a:pt x="18266" y="1594"/>
                      <a:pt x="18012" y="238"/>
                    </a:cubicBezTo>
                    <a:cubicBezTo>
                      <a:pt x="17867" y="-634"/>
                      <a:pt x="17287" y="1158"/>
                      <a:pt x="15693" y="1303"/>
                    </a:cubicBezTo>
                    <a:cubicBezTo>
                      <a:pt x="14569" y="1400"/>
                      <a:pt x="12032" y="1691"/>
                      <a:pt x="11416" y="5178"/>
                    </a:cubicBezTo>
                    <a:lnTo>
                      <a:pt x="0" y="11328"/>
                    </a:lnTo>
                    <a:lnTo>
                      <a:pt x="1377" y="20966"/>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2" name="Freeform 171"/>
              <p:cNvSpPr/>
              <p:nvPr/>
            </p:nvSpPr>
            <p:spPr>
              <a:xfrm>
                <a:off x="3024133" y="2801710"/>
                <a:ext cx="116691" cy="244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764"/>
                    </a:moveTo>
                    <a:lnTo>
                      <a:pt x="7969" y="21600"/>
                    </a:lnTo>
                    <a:lnTo>
                      <a:pt x="21600" y="17567"/>
                    </a:lnTo>
                    <a:lnTo>
                      <a:pt x="21600" y="0"/>
                    </a:lnTo>
                    <a:lnTo>
                      <a:pt x="0" y="3764"/>
                    </a:ln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3" name="Freeform 172"/>
              <p:cNvSpPr/>
              <p:nvPr/>
            </p:nvSpPr>
            <p:spPr>
              <a:xfrm>
                <a:off x="2490399" y="2507630"/>
                <a:ext cx="134964" cy="324299"/>
              </a:xfrm>
              <a:custGeom>
                <a:avLst/>
                <a:gdLst/>
                <a:ahLst/>
                <a:cxnLst>
                  <a:cxn ang="0">
                    <a:pos x="wd2" y="hd2"/>
                  </a:cxn>
                  <a:cxn ang="5400000">
                    <a:pos x="wd2" y="hd2"/>
                  </a:cxn>
                  <a:cxn ang="10800000">
                    <a:pos x="wd2" y="hd2"/>
                  </a:cxn>
                  <a:cxn ang="16200000">
                    <a:pos x="wd2" y="hd2"/>
                  </a:cxn>
                </a:cxnLst>
                <a:rect l="0" t="0" r="r" b="b"/>
                <a:pathLst>
                  <a:path w="19297" h="20721" fill="norm" stroke="1" extrusionOk="0">
                    <a:moveTo>
                      <a:pt x="19297" y="20721"/>
                    </a:moveTo>
                    <a:lnTo>
                      <a:pt x="257" y="20721"/>
                    </a:lnTo>
                    <a:cubicBezTo>
                      <a:pt x="257" y="20721"/>
                      <a:pt x="-2303" y="5827"/>
                      <a:pt x="8737" y="862"/>
                    </a:cubicBezTo>
                    <a:cubicBezTo>
                      <a:pt x="8897" y="862"/>
                      <a:pt x="8897" y="797"/>
                      <a:pt x="8897" y="733"/>
                    </a:cubicBezTo>
                    <a:cubicBezTo>
                      <a:pt x="12737" y="-879"/>
                      <a:pt x="19297" y="346"/>
                      <a:pt x="19297" y="2667"/>
                    </a:cubicBezTo>
                    <a:lnTo>
                      <a:pt x="19297" y="20721"/>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4" name="Freeform 173"/>
              <p:cNvSpPr/>
              <p:nvPr/>
            </p:nvSpPr>
            <p:spPr>
              <a:xfrm>
                <a:off x="2490399" y="2507630"/>
                <a:ext cx="134964" cy="324299"/>
              </a:xfrm>
              <a:custGeom>
                <a:avLst/>
                <a:gdLst/>
                <a:ahLst/>
                <a:cxnLst>
                  <a:cxn ang="0">
                    <a:pos x="wd2" y="hd2"/>
                  </a:cxn>
                  <a:cxn ang="5400000">
                    <a:pos x="wd2" y="hd2"/>
                  </a:cxn>
                  <a:cxn ang="10800000">
                    <a:pos x="wd2" y="hd2"/>
                  </a:cxn>
                  <a:cxn ang="16200000">
                    <a:pos x="wd2" y="hd2"/>
                  </a:cxn>
                </a:cxnLst>
                <a:rect l="0" t="0" r="r" b="b"/>
                <a:pathLst>
                  <a:path w="19297" h="20721" fill="norm" stroke="1" extrusionOk="0">
                    <a:moveTo>
                      <a:pt x="19297" y="20721"/>
                    </a:moveTo>
                    <a:lnTo>
                      <a:pt x="257" y="20721"/>
                    </a:lnTo>
                    <a:cubicBezTo>
                      <a:pt x="257" y="20721"/>
                      <a:pt x="-2303" y="5827"/>
                      <a:pt x="8737" y="862"/>
                    </a:cubicBezTo>
                    <a:cubicBezTo>
                      <a:pt x="8897" y="862"/>
                      <a:pt x="8897" y="797"/>
                      <a:pt x="8897" y="733"/>
                    </a:cubicBezTo>
                    <a:cubicBezTo>
                      <a:pt x="12737" y="-879"/>
                      <a:pt x="19297" y="346"/>
                      <a:pt x="19297" y="2667"/>
                    </a:cubicBezTo>
                    <a:lnTo>
                      <a:pt x="19297" y="20721"/>
                    </a:lnTo>
                  </a:path>
                </a:pathLst>
              </a:custGeom>
              <a:solidFill>
                <a:srgbClr val="000000">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5" name="Freeform 174"/>
              <p:cNvSpPr/>
              <p:nvPr/>
            </p:nvSpPr>
            <p:spPr>
              <a:xfrm>
                <a:off x="2543021" y="2441552"/>
                <a:ext cx="548729" cy="934086"/>
              </a:xfrm>
              <a:custGeom>
                <a:avLst/>
                <a:gdLst/>
                <a:ahLst/>
                <a:cxnLst>
                  <a:cxn ang="0">
                    <a:pos x="wd2" y="hd2"/>
                  </a:cxn>
                  <a:cxn ang="5400000">
                    <a:pos x="wd2" y="hd2"/>
                  </a:cxn>
                  <a:cxn ang="10800000">
                    <a:pos x="wd2" y="hd2"/>
                  </a:cxn>
                  <a:cxn ang="16200000">
                    <a:pos x="wd2" y="hd2"/>
                  </a:cxn>
                </a:cxnLst>
                <a:rect l="0" t="0" r="r" b="b"/>
                <a:pathLst>
                  <a:path w="21600" h="21057" fill="norm" stroke="1" extrusionOk="0">
                    <a:moveTo>
                      <a:pt x="7024" y="9"/>
                    </a:moveTo>
                    <a:lnTo>
                      <a:pt x="16068" y="352"/>
                    </a:lnTo>
                    <a:cubicBezTo>
                      <a:pt x="19185" y="466"/>
                      <a:pt x="21600" y="1815"/>
                      <a:pt x="21600" y="3461"/>
                    </a:cubicBezTo>
                    <a:lnTo>
                      <a:pt x="21380" y="18729"/>
                    </a:lnTo>
                    <a:cubicBezTo>
                      <a:pt x="21380" y="18729"/>
                      <a:pt x="19141" y="20398"/>
                      <a:pt x="12732" y="20878"/>
                    </a:cubicBezTo>
                    <a:cubicBezTo>
                      <a:pt x="4654" y="21472"/>
                      <a:pt x="0" y="20398"/>
                      <a:pt x="0" y="20398"/>
                    </a:cubicBezTo>
                    <a:lnTo>
                      <a:pt x="659" y="3049"/>
                    </a:lnTo>
                    <a:cubicBezTo>
                      <a:pt x="702" y="1266"/>
                      <a:pt x="3600" y="-128"/>
                      <a:pt x="7024" y="9"/>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6" name="Freeform 175"/>
              <p:cNvSpPr/>
              <p:nvPr/>
            </p:nvSpPr>
            <p:spPr>
              <a:xfrm>
                <a:off x="2543021" y="2441552"/>
                <a:ext cx="548729" cy="934086"/>
              </a:xfrm>
              <a:custGeom>
                <a:avLst/>
                <a:gdLst/>
                <a:ahLst/>
                <a:cxnLst>
                  <a:cxn ang="0">
                    <a:pos x="wd2" y="hd2"/>
                  </a:cxn>
                  <a:cxn ang="5400000">
                    <a:pos x="wd2" y="hd2"/>
                  </a:cxn>
                  <a:cxn ang="10800000">
                    <a:pos x="wd2" y="hd2"/>
                  </a:cxn>
                  <a:cxn ang="16200000">
                    <a:pos x="wd2" y="hd2"/>
                  </a:cxn>
                </a:cxnLst>
                <a:rect l="0" t="0" r="r" b="b"/>
                <a:pathLst>
                  <a:path w="21600" h="21057" fill="norm" stroke="1" extrusionOk="0">
                    <a:moveTo>
                      <a:pt x="7024" y="9"/>
                    </a:moveTo>
                    <a:lnTo>
                      <a:pt x="16068" y="352"/>
                    </a:lnTo>
                    <a:cubicBezTo>
                      <a:pt x="19185" y="466"/>
                      <a:pt x="21600" y="1815"/>
                      <a:pt x="21600" y="3461"/>
                    </a:cubicBezTo>
                    <a:lnTo>
                      <a:pt x="21380" y="18729"/>
                    </a:lnTo>
                    <a:cubicBezTo>
                      <a:pt x="21380" y="18729"/>
                      <a:pt x="19141" y="20398"/>
                      <a:pt x="12732" y="20878"/>
                    </a:cubicBezTo>
                    <a:cubicBezTo>
                      <a:pt x="4654" y="21472"/>
                      <a:pt x="0" y="20398"/>
                      <a:pt x="0" y="20398"/>
                    </a:cubicBezTo>
                    <a:lnTo>
                      <a:pt x="659" y="3049"/>
                    </a:lnTo>
                    <a:cubicBezTo>
                      <a:pt x="702" y="1266"/>
                      <a:pt x="3600" y="-128"/>
                      <a:pt x="7024" y="9"/>
                    </a:cubicBezTo>
                  </a:path>
                </a:pathLst>
              </a:custGeom>
              <a:solidFill>
                <a:srgbClr val="000000">
                  <a:alpha val="5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7" name="Freeform 176"/>
              <p:cNvSpPr/>
              <p:nvPr/>
            </p:nvSpPr>
            <p:spPr>
              <a:xfrm>
                <a:off x="2900166" y="2792789"/>
                <a:ext cx="881383" cy="543267"/>
              </a:xfrm>
              <a:custGeom>
                <a:avLst/>
                <a:gdLst/>
                <a:ahLst/>
                <a:cxnLst>
                  <a:cxn ang="0">
                    <a:pos x="wd2" y="hd2"/>
                  </a:cxn>
                  <a:cxn ang="5400000">
                    <a:pos x="wd2" y="hd2"/>
                  </a:cxn>
                  <a:cxn ang="10800000">
                    <a:pos x="wd2" y="hd2"/>
                  </a:cxn>
                  <a:cxn ang="16200000">
                    <a:pos x="wd2" y="hd2"/>
                  </a:cxn>
                </a:cxnLst>
                <a:rect l="0" t="0" r="r" b="b"/>
                <a:pathLst>
                  <a:path w="20652" h="21600" fill="norm" stroke="1" extrusionOk="0">
                    <a:moveTo>
                      <a:pt x="102" y="0"/>
                    </a:moveTo>
                    <a:cubicBezTo>
                      <a:pt x="102" y="0"/>
                      <a:pt x="-891" y="19056"/>
                      <a:pt x="3340" y="19097"/>
                    </a:cubicBezTo>
                    <a:cubicBezTo>
                      <a:pt x="7598" y="19178"/>
                      <a:pt x="16373" y="17441"/>
                      <a:pt x="16373" y="17441"/>
                    </a:cubicBezTo>
                    <a:cubicBezTo>
                      <a:pt x="16373" y="17441"/>
                      <a:pt x="17993" y="19056"/>
                      <a:pt x="19090" y="17441"/>
                    </a:cubicBezTo>
                    <a:cubicBezTo>
                      <a:pt x="19090" y="17441"/>
                      <a:pt x="19116" y="18451"/>
                      <a:pt x="19873" y="18653"/>
                    </a:cubicBezTo>
                    <a:cubicBezTo>
                      <a:pt x="19873" y="18653"/>
                      <a:pt x="19534" y="19097"/>
                      <a:pt x="19508" y="20066"/>
                    </a:cubicBezTo>
                    <a:cubicBezTo>
                      <a:pt x="19481" y="20793"/>
                      <a:pt x="19638" y="21600"/>
                      <a:pt x="19769" y="21600"/>
                    </a:cubicBezTo>
                    <a:cubicBezTo>
                      <a:pt x="19952" y="21560"/>
                      <a:pt x="20500" y="19460"/>
                      <a:pt x="20500" y="19460"/>
                    </a:cubicBezTo>
                    <a:cubicBezTo>
                      <a:pt x="20657" y="18935"/>
                      <a:pt x="20709" y="18330"/>
                      <a:pt x="20578" y="17764"/>
                    </a:cubicBezTo>
                    <a:lnTo>
                      <a:pt x="20265" y="16432"/>
                    </a:lnTo>
                    <a:lnTo>
                      <a:pt x="18933" y="14656"/>
                    </a:lnTo>
                    <a:lnTo>
                      <a:pt x="16635" y="14817"/>
                    </a:lnTo>
                    <a:lnTo>
                      <a:pt x="4855" y="13566"/>
                    </a:lnTo>
                    <a:lnTo>
                      <a:pt x="4620" y="0"/>
                    </a:lnTo>
                    <a:lnTo>
                      <a:pt x="102" y="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8" name="Freeform 177"/>
              <p:cNvSpPr/>
              <p:nvPr/>
            </p:nvSpPr>
            <p:spPr>
              <a:xfrm>
                <a:off x="2886673" y="2493877"/>
                <a:ext cx="234527" cy="342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48" y="0"/>
                    </a:moveTo>
                    <a:cubicBezTo>
                      <a:pt x="4754" y="0"/>
                      <a:pt x="0" y="2940"/>
                      <a:pt x="0" y="6646"/>
                    </a:cubicBezTo>
                    <a:lnTo>
                      <a:pt x="0" y="21600"/>
                    </a:lnTo>
                    <a:lnTo>
                      <a:pt x="21600" y="21600"/>
                    </a:lnTo>
                    <a:lnTo>
                      <a:pt x="21600" y="6646"/>
                    </a:lnTo>
                    <a:cubicBezTo>
                      <a:pt x="21600" y="2940"/>
                      <a:pt x="16743" y="0"/>
                      <a:pt x="10748" y="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69" name="Freeform 178"/>
              <p:cNvSpPr/>
              <p:nvPr/>
            </p:nvSpPr>
            <p:spPr>
              <a:xfrm>
                <a:off x="2886673" y="2493877"/>
                <a:ext cx="234527" cy="342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48" y="0"/>
                    </a:moveTo>
                    <a:cubicBezTo>
                      <a:pt x="4754" y="0"/>
                      <a:pt x="0" y="2940"/>
                      <a:pt x="0" y="6646"/>
                    </a:cubicBezTo>
                    <a:lnTo>
                      <a:pt x="0" y="21600"/>
                    </a:lnTo>
                    <a:lnTo>
                      <a:pt x="21600" y="21600"/>
                    </a:lnTo>
                    <a:lnTo>
                      <a:pt x="21600" y="6646"/>
                    </a:lnTo>
                    <a:cubicBezTo>
                      <a:pt x="21600" y="2940"/>
                      <a:pt x="16743" y="0"/>
                      <a:pt x="10748" y="0"/>
                    </a:cubicBezTo>
                  </a:path>
                </a:pathLst>
              </a:custGeom>
              <a:solidFill>
                <a:srgbClr val="000000">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0" name="Freeform 179"/>
              <p:cNvSpPr/>
              <p:nvPr/>
            </p:nvSpPr>
            <p:spPr>
              <a:xfrm>
                <a:off x="6699517" y="4683321"/>
                <a:ext cx="1222997" cy="1258150"/>
              </a:xfrm>
              <a:custGeom>
                <a:avLst/>
                <a:gdLst/>
                <a:ahLst/>
                <a:cxnLst>
                  <a:cxn ang="0">
                    <a:pos x="wd2" y="hd2"/>
                  </a:cxn>
                  <a:cxn ang="5400000">
                    <a:pos x="wd2" y="hd2"/>
                  </a:cxn>
                  <a:cxn ang="10800000">
                    <a:pos x="wd2" y="hd2"/>
                  </a:cxn>
                  <a:cxn ang="16200000">
                    <a:pos x="wd2" y="hd2"/>
                  </a:cxn>
                </a:cxnLst>
                <a:rect l="0" t="0" r="r" b="b"/>
                <a:pathLst>
                  <a:path w="20020" h="20186" fill="norm" stroke="1" extrusionOk="0">
                    <a:moveTo>
                      <a:pt x="20020" y="3088"/>
                    </a:moveTo>
                    <a:lnTo>
                      <a:pt x="16635" y="1333"/>
                    </a:lnTo>
                    <a:cubicBezTo>
                      <a:pt x="11340" y="-1414"/>
                      <a:pt x="4552" y="228"/>
                      <a:pt x="1495" y="4957"/>
                    </a:cubicBezTo>
                    <a:cubicBezTo>
                      <a:pt x="-1580" y="9703"/>
                      <a:pt x="240" y="15765"/>
                      <a:pt x="5553" y="18496"/>
                    </a:cubicBezTo>
                    <a:lnTo>
                      <a:pt x="8829" y="20186"/>
                    </a:lnTo>
                    <a:cubicBezTo>
                      <a:pt x="7555" y="9297"/>
                      <a:pt x="15198" y="4811"/>
                      <a:pt x="20020" y="3088"/>
                    </a:cubicBez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1" name="Freeform 180"/>
              <p:cNvSpPr/>
              <p:nvPr/>
            </p:nvSpPr>
            <p:spPr>
              <a:xfrm>
                <a:off x="7398329" y="6027246"/>
                <a:ext cx="160889" cy="868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9513"/>
                    </a:lnTo>
                    <a:lnTo>
                      <a:pt x="21600" y="2087"/>
                    </a:lnTo>
                    <a:lnTo>
                      <a:pt x="0" y="0"/>
                    </a:lnTo>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2" name="Freeform 181"/>
              <p:cNvSpPr/>
              <p:nvPr/>
            </p:nvSpPr>
            <p:spPr>
              <a:xfrm>
                <a:off x="7010493" y="5822024"/>
                <a:ext cx="386730" cy="1074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749"/>
                    </a:lnTo>
                    <a:lnTo>
                      <a:pt x="21600" y="21600"/>
                    </a:lnTo>
                    <a:lnTo>
                      <a:pt x="21600" y="4096"/>
                    </a:lnTo>
                    <a:lnTo>
                      <a:pt x="0" y="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3" name="Freeform 182"/>
              <p:cNvSpPr/>
              <p:nvPr/>
            </p:nvSpPr>
            <p:spPr>
              <a:xfrm>
                <a:off x="7010493" y="5822026"/>
                <a:ext cx="386730" cy="333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196"/>
                    </a:moveTo>
                    <a:lnTo>
                      <a:pt x="0" y="0"/>
                    </a:lnTo>
                    <a:lnTo>
                      <a:pt x="0" y="7878"/>
                    </a:lnTo>
                    <a:lnTo>
                      <a:pt x="21600" y="21600"/>
                    </a:lnTo>
                    <a:lnTo>
                      <a:pt x="21600" y="13196"/>
                    </a:lnTo>
                  </a:path>
                </a:pathLst>
              </a:custGeom>
              <a:solidFill>
                <a:schemeClr val="accent5">
                  <a:alpha val="5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4" name="Freeform 183"/>
              <p:cNvSpPr/>
              <p:nvPr/>
            </p:nvSpPr>
            <p:spPr>
              <a:xfrm>
                <a:off x="7232000" y="4876226"/>
                <a:ext cx="3307172" cy="2778393"/>
              </a:xfrm>
              <a:custGeom>
                <a:avLst/>
                <a:gdLst/>
                <a:ahLst/>
                <a:cxnLst>
                  <a:cxn ang="0">
                    <a:pos x="wd2" y="hd2"/>
                  </a:cxn>
                  <a:cxn ang="5400000">
                    <a:pos x="wd2" y="hd2"/>
                  </a:cxn>
                  <a:cxn ang="10800000">
                    <a:pos x="wd2" y="hd2"/>
                  </a:cxn>
                  <a:cxn ang="16200000">
                    <a:pos x="wd2" y="hd2"/>
                  </a:cxn>
                </a:cxnLst>
                <a:rect l="0" t="0" r="r" b="b"/>
                <a:pathLst>
                  <a:path w="21157" h="21600" fill="norm" stroke="1" extrusionOk="0">
                    <a:moveTo>
                      <a:pt x="7771" y="2116"/>
                    </a:moveTo>
                    <a:lnTo>
                      <a:pt x="4437" y="0"/>
                    </a:lnTo>
                    <a:cubicBezTo>
                      <a:pt x="2549" y="834"/>
                      <a:pt x="-443" y="3005"/>
                      <a:pt x="56" y="8275"/>
                    </a:cubicBezTo>
                    <a:lnTo>
                      <a:pt x="3425" y="10422"/>
                    </a:lnTo>
                    <a:lnTo>
                      <a:pt x="10991" y="21600"/>
                    </a:lnTo>
                    <a:lnTo>
                      <a:pt x="21157" y="2981"/>
                    </a:lnTo>
                    <a:lnTo>
                      <a:pt x="7771" y="2116"/>
                    </a:ln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5" name="Freeform 189"/>
              <p:cNvSpPr/>
              <p:nvPr/>
            </p:nvSpPr>
            <p:spPr>
              <a:xfrm>
                <a:off x="8150066" y="5799720"/>
                <a:ext cx="276051" cy="326267"/>
              </a:xfrm>
              <a:custGeom>
                <a:avLst/>
                <a:gdLst/>
                <a:ahLst/>
                <a:cxnLst>
                  <a:cxn ang="0">
                    <a:pos x="wd2" y="hd2"/>
                  </a:cxn>
                  <a:cxn ang="5400000">
                    <a:pos x="wd2" y="hd2"/>
                  </a:cxn>
                  <a:cxn ang="10800000">
                    <a:pos x="wd2" y="hd2"/>
                  </a:cxn>
                  <a:cxn ang="16200000">
                    <a:pos x="wd2" y="hd2"/>
                  </a:cxn>
                </a:cxnLst>
                <a:rect l="0" t="0" r="r" b="b"/>
                <a:pathLst>
                  <a:path w="18466" h="19317" fill="norm" stroke="1" extrusionOk="0">
                    <a:moveTo>
                      <a:pt x="6454" y="2693"/>
                    </a:moveTo>
                    <a:cubicBezTo>
                      <a:pt x="6454" y="2693"/>
                      <a:pt x="7859" y="5864"/>
                      <a:pt x="5492" y="8197"/>
                    </a:cubicBezTo>
                    <a:cubicBezTo>
                      <a:pt x="3051" y="10531"/>
                      <a:pt x="-1683" y="15916"/>
                      <a:pt x="610" y="18728"/>
                    </a:cubicBezTo>
                    <a:cubicBezTo>
                      <a:pt x="2829" y="21600"/>
                      <a:pt x="12372" y="13044"/>
                      <a:pt x="12372" y="13044"/>
                    </a:cubicBezTo>
                    <a:cubicBezTo>
                      <a:pt x="12372" y="13044"/>
                      <a:pt x="19917" y="10531"/>
                      <a:pt x="18216" y="6821"/>
                    </a:cubicBezTo>
                    <a:cubicBezTo>
                      <a:pt x="16440" y="3171"/>
                      <a:pt x="14443" y="0"/>
                      <a:pt x="14443" y="0"/>
                    </a:cubicBezTo>
                    <a:lnTo>
                      <a:pt x="6454" y="2693"/>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6" name="Freeform 190"/>
              <p:cNvSpPr/>
              <p:nvPr/>
            </p:nvSpPr>
            <p:spPr>
              <a:xfrm>
                <a:off x="8003796" y="5050216"/>
                <a:ext cx="866216" cy="804936"/>
              </a:xfrm>
              <a:custGeom>
                <a:avLst/>
                <a:gdLst/>
                <a:ahLst/>
                <a:cxnLst>
                  <a:cxn ang="0">
                    <a:pos x="wd2" y="hd2"/>
                  </a:cxn>
                  <a:cxn ang="5400000">
                    <a:pos x="wd2" y="hd2"/>
                  </a:cxn>
                  <a:cxn ang="10800000">
                    <a:pos x="wd2" y="hd2"/>
                  </a:cxn>
                  <a:cxn ang="16200000">
                    <a:pos x="wd2" y="hd2"/>
                  </a:cxn>
                </a:cxnLst>
                <a:rect l="0" t="0" r="r" b="b"/>
                <a:pathLst>
                  <a:path w="20405" h="20755" fill="norm" stroke="1" extrusionOk="0">
                    <a:moveTo>
                      <a:pt x="14436" y="0"/>
                    </a:moveTo>
                    <a:cubicBezTo>
                      <a:pt x="14436" y="0"/>
                      <a:pt x="1397" y="1926"/>
                      <a:pt x="219" y="3904"/>
                    </a:cubicBezTo>
                    <a:cubicBezTo>
                      <a:pt x="-1195" y="6194"/>
                      <a:pt x="4696" y="20455"/>
                      <a:pt x="4696" y="20455"/>
                    </a:cubicBezTo>
                    <a:cubicBezTo>
                      <a:pt x="4696" y="20455"/>
                      <a:pt x="6895" y="21600"/>
                      <a:pt x="8964" y="19414"/>
                    </a:cubicBezTo>
                    <a:lnTo>
                      <a:pt x="6869" y="7469"/>
                    </a:lnTo>
                    <a:lnTo>
                      <a:pt x="15640" y="6792"/>
                    </a:lnTo>
                    <a:cubicBezTo>
                      <a:pt x="17682" y="6610"/>
                      <a:pt x="19358" y="5153"/>
                      <a:pt x="19750" y="3175"/>
                    </a:cubicBezTo>
                    <a:lnTo>
                      <a:pt x="20405" y="0"/>
                    </a:lnTo>
                    <a:lnTo>
                      <a:pt x="14436" y="0"/>
                    </a:ln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7" name="Freeform 191"/>
              <p:cNvSpPr/>
              <p:nvPr/>
            </p:nvSpPr>
            <p:spPr>
              <a:xfrm>
                <a:off x="8003796" y="5050216"/>
                <a:ext cx="866216" cy="804936"/>
              </a:xfrm>
              <a:custGeom>
                <a:avLst/>
                <a:gdLst/>
                <a:ahLst/>
                <a:cxnLst>
                  <a:cxn ang="0">
                    <a:pos x="wd2" y="hd2"/>
                  </a:cxn>
                  <a:cxn ang="5400000">
                    <a:pos x="wd2" y="hd2"/>
                  </a:cxn>
                  <a:cxn ang="10800000">
                    <a:pos x="wd2" y="hd2"/>
                  </a:cxn>
                  <a:cxn ang="16200000">
                    <a:pos x="wd2" y="hd2"/>
                  </a:cxn>
                </a:cxnLst>
                <a:rect l="0" t="0" r="r" b="b"/>
                <a:pathLst>
                  <a:path w="20405" h="20755" fill="norm" stroke="1" extrusionOk="0">
                    <a:moveTo>
                      <a:pt x="14436" y="0"/>
                    </a:moveTo>
                    <a:cubicBezTo>
                      <a:pt x="14436" y="0"/>
                      <a:pt x="1397" y="1926"/>
                      <a:pt x="219" y="3904"/>
                    </a:cubicBezTo>
                    <a:cubicBezTo>
                      <a:pt x="-1195" y="6194"/>
                      <a:pt x="4696" y="20455"/>
                      <a:pt x="4696" y="20455"/>
                    </a:cubicBezTo>
                    <a:cubicBezTo>
                      <a:pt x="4696" y="20455"/>
                      <a:pt x="6895" y="21600"/>
                      <a:pt x="8964" y="19414"/>
                    </a:cubicBezTo>
                    <a:lnTo>
                      <a:pt x="6869" y="7469"/>
                    </a:lnTo>
                    <a:lnTo>
                      <a:pt x="15640" y="6792"/>
                    </a:lnTo>
                    <a:cubicBezTo>
                      <a:pt x="17682" y="6610"/>
                      <a:pt x="19358" y="5153"/>
                      <a:pt x="19750" y="3175"/>
                    </a:cubicBezTo>
                    <a:lnTo>
                      <a:pt x="20405" y="0"/>
                    </a:lnTo>
                    <a:lnTo>
                      <a:pt x="14436" y="0"/>
                    </a:lnTo>
                  </a:path>
                </a:pathLst>
              </a:custGeom>
              <a:solidFill>
                <a:srgbClr val="132646">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8" name="Freeform 192"/>
              <p:cNvSpPr/>
              <p:nvPr/>
            </p:nvSpPr>
            <p:spPr>
              <a:xfrm>
                <a:off x="8356797" y="6174472"/>
                <a:ext cx="200838" cy="300003"/>
              </a:xfrm>
              <a:custGeom>
                <a:avLst/>
                <a:gdLst/>
                <a:ahLst/>
                <a:cxnLst>
                  <a:cxn ang="0">
                    <a:pos x="wd2" y="hd2"/>
                  </a:cxn>
                  <a:cxn ang="5400000">
                    <a:pos x="wd2" y="hd2"/>
                  </a:cxn>
                  <a:cxn ang="10800000">
                    <a:pos x="wd2" y="hd2"/>
                  </a:cxn>
                  <a:cxn ang="16200000">
                    <a:pos x="wd2" y="hd2"/>
                  </a:cxn>
                </a:cxnLst>
                <a:rect l="0" t="0" r="r" b="b"/>
                <a:pathLst>
                  <a:path w="18118" h="21120" fill="norm" stroke="1" extrusionOk="0">
                    <a:moveTo>
                      <a:pt x="4281" y="570"/>
                    </a:moveTo>
                    <a:cubicBezTo>
                      <a:pt x="4281" y="570"/>
                      <a:pt x="3574" y="10978"/>
                      <a:pt x="2565" y="12048"/>
                    </a:cubicBezTo>
                    <a:cubicBezTo>
                      <a:pt x="1556" y="13188"/>
                      <a:pt x="-1876" y="20459"/>
                      <a:pt x="1354" y="21030"/>
                    </a:cubicBezTo>
                    <a:cubicBezTo>
                      <a:pt x="4483" y="21600"/>
                      <a:pt x="10741" y="19461"/>
                      <a:pt x="12154" y="14970"/>
                    </a:cubicBezTo>
                    <a:cubicBezTo>
                      <a:pt x="12154" y="14970"/>
                      <a:pt x="19724" y="7556"/>
                      <a:pt x="17806" y="5917"/>
                    </a:cubicBezTo>
                    <a:lnTo>
                      <a:pt x="15283" y="3992"/>
                    </a:lnTo>
                    <a:lnTo>
                      <a:pt x="14980" y="0"/>
                    </a:lnTo>
                    <a:lnTo>
                      <a:pt x="4281" y="570"/>
                    </a:lnTo>
                  </a:path>
                </a:pathLst>
              </a:custGeom>
              <a:solidFill>
                <a:srgbClr val="13264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79" name="Freeform 193"/>
              <p:cNvSpPr/>
              <p:nvPr/>
            </p:nvSpPr>
            <p:spPr>
              <a:xfrm>
                <a:off x="8360554" y="5050217"/>
                <a:ext cx="734249" cy="1171032"/>
              </a:xfrm>
              <a:custGeom>
                <a:avLst/>
                <a:gdLst/>
                <a:ahLst/>
                <a:cxnLst>
                  <a:cxn ang="0">
                    <a:pos x="wd2" y="hd2"/>
                  </a:cxn>
                  <a:cxn ang="5400000">
                    <a:pos x="wd2" y="hd2"/>
                  </a:cxn>
                  <a:cxn ang="10800000">
                    <a:pos x="wd2" y="hd2"/>
                  </a:cxn>
                  <a:cxn ang="16200000">
                    <a:pos x="wd2" y="hd2"/>
                  </a:cxn>
                </a:cxnLst>
                <a:rect l="0" t="0" r="r" b="b"/>
                <a:pathLst>
                  <a:path w="19488" h="20634" fill="norm" stroke="1" extrusionOk="0">
                    <a:moveTo>
                      <a:pt x="18918" y="0"/>
                    </a:moveTo>
                    <a:cubicBezTo>
                      <a:pt x="18918" y="0"/>
                      <a:pt x="21600" y="3499"/>
                      <a:pt x="15323" y="5695"/>
                    </a:cubicBezTo>
                    <a:cubicBezTo>
                      <a:pt x="9047" y="7872"/>
                      <a:pt x="6866" y="8961"/>
                      <a:pt x="6866" y="8961"/>
                    </a:cubicBezTo>
                    <a:lnTo>
                      <a:pt x="5805" y="19708"/>
                    </a:lnTo>
                    <a:cubicBezTo>
                      <a:pt x="5805" y="19708"/>
                      <a:pt x="3241" y="21600"/>
                      <a:pt x="501" y="19976"/>
                    </a:cubicBezTo>
                    <a:lnTo>
                      <a:pt x="0" y="5980"/>
                    </a:lnTo>
                    <a:lnTo>
                      <a:pt x="10992" y="0"/>
                    </a:lnTo>
                    <a:lnTo>
                      <a:pt x="18918" y="0"/>
                    </a:lnTo>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0" name="Freeform 194"/>
              <p:cNvSpPr/>
              <p:nvPr/>
            </p:nvSpPr>
            <p:spPr>
              <a:xfrm>
                <a:off x="8390011" y="4675467"/>
                <a:ext cx="200174" cy="1997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15" y="0"/>
                    </a:moveTo>
                    <a:lnTo>
                      <a:pt x="0" y="16824"/>
                    </a:lnTo>
                    <a:lnTo>
                      <a:pt x="12172" y="21600"/>
                    </a:lnTo>
                    <a:lnTo>
                      <a:pt x="21600" y="4776"/>
                    </a:lnTo>
                    <a:lnTo>
                      <a:pt x="8115" y="0"/>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1" name="Freeform 195"/>
              <p:cNvSpPr/>
              <p:nvPr/>
            </p:nvSpPr>
            <p:spPr>
              <a:xfrm>
                <a:off x="8439101" y="4443478"/>
                <a:ext cx="234526" cy="295168"/>
              </a:xfrm>
              <a:custGeom>
                <a:avLst/>
                <a:gdLst/>
                <a:ahLst/>
                <a:cxnLst>
                  <a:cxn ang="0">
                    <a:pos x="wd2" y="hd2"/>
                  </a:cxn>
                  <a:cxn ang="5400000">
                    <a:pos x="wd2" y="hd2"/>
                  </a:cxn>
                  <a:cxn ang="10800000">
                    <a:pos x="wd2" y="hd2"/>
                  </a:cxn>
                  <a:cxn ang="16200000">
                    <a:pos x="wd2" y="hd2"/>
                  </a:cxn>
                </a:cxnLst>
                <a:rect l="0" t="0" r="r" b="b"/>
                <a:pathLst>
                  <a:path w="21600" h="20779" fill="norm" stroke="1" extrusionOk="0">
                    <a:moveTo>
                      <a:pt x="15709" y="0"/>
                    </a:moveTo>
                    <a:cubicBezTo>
                      <a:pt x="15709" y="0"/>
                      <a:pt x="7441" y="2550"/>
                      <a:pt x="0" y="15864"/>
                    </a:cubicBezTo>
                    <a:cubicBezTo>
                      <a:pt x="0" y="15864"/>
                      <a:pt x="5478" y="21600"/>
                      <a:pt x="14572" y="20679"/>
                    </a:cubicBezTo>
                    <a:cubicBezTo>
                      <a:pt x="17053" y="20467"/>
                      <a:pt x="21600" y="10127"/>
                      <a:pt x="21600" y="4816"/>
                    </a:cubicBezTo>
                    <a:cubicBezTo>
                      <a:pt x="21497" y="71"/>
                      <a:pt x="15709" y="0"/>
                      <a:pt x="15709" y="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2" name="Freeform 196"/>
              <p:cNvSpPr/>
              <p:nvPr/>
            </p:nvSpPr>
            <p:spPr>
              <a:xfrm>
                <a:off x="8439101" y="4443478"/>
                <a:ext cx="234526" cy="295168"/>
              </a:xfrm>
              <a:custGeom>
                <a:avLst/>
                <a:gdLst/>
                <a:ahLst/>
                <a:cxnLst>
                  <a:cxn ang="0">
                    <a:pos x="wd2" y="hd2"/>
                  </a:cxn>
                  <a:cxn ang="5400000">
                    <a:pos x="wd2" y="hd2"/>
                  </a:cxn>
                  <a:cxn ang="10800000">
                    <a:pos x="wd2" y="hd2"/>
                  </a:cxn>
                  <a:cxn ang="16200000">
                    <a:pos x="wd2" y="hd2"/>
                  </a:cxn>
                </a:cxnLst>
                <a:rect l="0" t="0" r="r" b="b"/>
                <a:pathLst>
                  <a:path w="21600" h="20779" fill="norm" stroke="1" extrusionOk="0">
                    <a:moveTo>
                      <a:pt x="15709" y="0"/>
                    </a:moveTo>
                    <a:cubicBezTo>
                      <a:pt x="15709" y="0"/>
                      <a:pt x="7441" y="2550"/>
                      <a:pt x="0" y="15864"/>
                    </a:cubicBezTo>
                    <a:cubicBezTo>
                      <a:pt x="0" y="15864"/>
                      <a:pt x="5478" y="21600"/>
                      <a:pt x="14572" y="20679"/>
                    </a:cubicBezTo>
                    <a:cubicBezTo>
                      <a:pt x="17053" y="20467"/>
                      <a:pt x="21600" y="10127"/>
                      <a:pt x="21600" y="4816"/>
                    </a:cubicBezTo>
                    <a:cubicBezTo>
                      <a:pt x="21497" y="71"/>
                      <a:pt x="15709" y="0"/>
                      <a:pt x="15709" y="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3" name="Freeform 197"/>
              <p:cNvSpPr/>
              <p:nvPr/>
            </p:nvSpPr>
            <p:spPr>
              <a:xfrm>
                <a:off x="8439101" y="4443478"/>
                <a:ext cx="234526" cy="295168"/>
              </a:xfrm>
              <a:custGeom>
                <a:avLst/>
                <a:gdLst/>
                <a:ahLst/>
                <a:cxnLst>
                  <a:cxn ang="0">
                    <a:pos x="wd2" y="hd2"/>
                  </a:cxn>
                  <a:cxn ang="5400000">
                    <a:pos x="wd2" y="hd2"/>
                  </a:cxn>
                  <a:cxn ang="10800000">
                    <a:pos x="wd2" y="hd2"/>
                  </a:cxn>
                  <a:cxn ang="16200000">
                    <a:pos x="wd2" y="hd2"/>
                  </a:cxn>
                </a:cxnLst>
                <a:rect l="0" t="0" r="r" b="b"/>
                <a:pathLst>
                  <a:path w="21600" h="20779" fill="norm" stroke="1" extrusionOk="0">
                    <a:moveTo>
                      <a:pt x="15709" y="0"/>
                    </a:moveTo>
                    <a:cubicBezTo>
                      <a:pt x="15709" y="0"/>
                      <a:pt x="7441" y="2550"/>
                      <a:pt x="0" y="15864"/>
                    </a:cubicBezTo>
                    <a:cubicBezTo>
                      <a:pt x="0" y="15864"/>
                      <a:pt x="5478" y="21600"/>
                      <a:pt x="14572" y="20679"/>
                    </a:cubicBezTo>
                    <a:cubicBezTo>
                      <a:pt x="17053" y="20467"/>
                      <a:pt x="21600" y="10127"/>
                      <a:pt x="21600" y="4816"/>
                    </a:cubicBezTo>
                    <a:cubicBezTo>
                      <a:pt x="21497" y="71"/>
                      <a:pt x="15709" y="0"/>
                      <a:pt x="15709" y="0"/>
                    </a:cubicBezTo>
                  </a:path>
                </a:pathLst>
              </a:custGeom>
              <a:solidFill>
                <a:srgbClr val="000000">
                  <a:alpha val="15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4" name="Freeform 198"/>
              <p:cNvSpPr/>
              <p:nvPr/>
            </p:nvSpPr>
            <p:spPr>
              <a:xfrm>
                <a:off x="8531502" y="4381018"/>
                <a:ext cx="698392" cy="672648"/>
              </a:xfrm>
              <a:custGeom>
                <a:avLst/>
                <a:gdLst/>
                <a:ahLst/>
                <a:cxnLst>
                  <a:cxn ang="0">
                    <a:pos x="wd2" y="hd2"/>
                  </a:cxn>
                  <a:cxn ang="5400000">
                    <a:pos x="wd2" y="hd2"/>
                  </a:cxn>
                  <a:cxn ang="10800000">
                    <a:pos x="wd2" y="hd2"/>
                  </a:cxn>
                  <a:cxn ang="16200000">
                    <a:pos x="wd2" y="hd2"/>
                  </a:cxn>
                </a:cxnLst>
                <a:rect l="0" t="0" r="r" b="b"/>
                <a:pathLst>
                  <a:path w="20246" h="21600" fill="norm" stroke="1" extrusionOk="0">
                    <a:moveTo>
                      <a:pt x="16606" y="2046"/>
                    </a:moveTo>
                    <a:lnTo>
                      <a:pt x="10988" y="0"/>
                    </a:lnTo>
                    <a:lnTo>
                      <a:pt x="6565" y="0"/>
                    </a:lnTo>
                    <a:lnTo>
                      <a:pt x="2238" y="2046"/>
                    </a:lnTo>
                    <a:lnTo>
                      <a:pt x="2045" y="4807"/>
                    </a:lnTo>
                    <a:cubicBezTo>
                      <a:pt x="2045" y="4807"/>
                      <a:pt x="-829" y="11044"/>
                      <a:pt x="236" y="13577"/>
                    </a:cubicBezTo>
                    <a:cubicBezTo>
                      <a:pt x="753" y="14779"/>
                      <a:pt x="2593" y="14746"/>
                      <a:pt x="2593" y="14746"/>
                    </a:cubicBezTo>
                    <a:lnTo>
                      <a:pt x="2593" y="21600"/>
                    </a:lnTo>
                    <a:lnTo>
                      <a:pt x="15831" y="21600"/>
                    </a:lnTo>
                    <a:lnTo>
                      <a:pt x="13829" y="13285"/>
                    </a:lnTo>
                    <a:lnTo>
                      <a:pt x="14766" y="9387"/>
                    </a:lnTo>
                    <a:cubicBezTo>
                      <a:pt x="14766" y="10914"/>
                      <a:pt x="14862" y="12083"/>
                      <a:pt x="14862" y="12083"/>
                    </a:cubicBezTo>
                    <a:cubicBezTo>
                      <a:pt x="18705" y="12668"/>
                      <a:pt x="20190" y="11791"/>
                      <a:pt x="20190" y="11791"/>
                    </a:cubicBezTo>
                    <a:cubicBezTo>
                      <a:pt x="20771" y="3475"/>
                      <a:pt x="16606" y="2046"/>
                      <a:pt x="16606" y="2046"/>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5" name="Freeform 199"/>
              <p:cNvSpPr/>
              <p:nvPr/>
            </p:nvSpPr>
            <p:spPr>
              <a:xfrm>
                <a:off x="8531502" y="4381018"/>
                <a:ext cx="698392" cy="672648"/>
              </a:xfrm>
              <a:custGeom>
                <a:avLst/>
                <a:gdLst/>
                <a:ahLst/>
                <a:cxnLst>
                  <a:cxn ang="0">
                    <a:pos x="wd2" y="hd2"/>
                  </a:cxn>
                  <a:cxn ang="5400000">
                    <a:pos x="wd2" y="hd2"/>
                  </a:cxn>
                  <a:cxn ang="10800000">
                    <a:pos x="wd2" y="hd2"/>
                  </a:cxn>
                  <a:cxn ang="16200000">
                    <a:pos x="wd2" y="hd2"/>
                  </a:cxn>
                </a:cxnLst>
                <a:rect l="0" t="0" r="r" b="b"/>
                <a:pathLst>
                  <a:path w="20246" h="21600" fill="norm" stroke="1" extrusionOk="0">
                    <a:moveTo>
                      <a:pt x="16606" y="2046"/>
                    </a:moveTo>
                    <a:lnTo>
                      <a:pt x="10988" y="0"/>
                    </a:lnTo>
                    <a:lnTo>
                      <a:pt x="6565" y="0"/>
                    </a:lnTo>
                    <a:lnTo>
                      <a:pt x="2238" y="2046"/>
                    </a:lnTo>
                    <a:lnTo>
                      <a:pt x="2045" y="4807"/>
                    </a:lnTo>
                    <a:cubicBezTo>
                      <a:pt x="2045" y="4807"/>
                      <a:pt x="-829" y="11044"/>
                      <a:pt x="236" y="13577"/>
                    </a:cubicBezTo>
                    <a:cubicBezTo>
                      <a:pt x="753" y="14779"/>
                      <a:pt x="2593" y="14746"/>
                      <a:pt x="2593" y="14746"/>
                    </a:cubicBezTo>
                    <a:lnTo>
                      <a:pt x="2593" y="21600"/>
                    </a:lnTo>
                    <a:lnTo>
                      <a:pt x="15831" y="21600"/>
                    </a:lnTo>
                    <a:lnTo>
                      <a:pt x="13829" y="13285"/>
                    </a:lnTo>
                    <a:lnTo>
                      <a:pt x="14766" y="9387"/>
                    </a:lnTo>
                    <a:cubicBezTo>
                      <a:pt x="14766" y="10914"/>
                      <a:pt x="14862" y="12083"/>
                      <a:pt x="14862" y="12083"/>
                    </a:cubicBezTo>
                    <a:cubicBezTo>
                      <a:pt x="18705" y="12668"/>
                      <a:pt x="20190" y="11791"/>
                      <a:pt x="20190" y="11791"/>
                    </a:cubicBezTo>
                    <a:cubicBezTo>
                      <a:pt x="20771" y="3475"/>
                      <a:pt x="16606" y="2046"/>
                      <a:pt x="16606" y="2046"/>
                    </a:cubicBezTo>
                  </a:path>
                </a:pathLst>
              </a:custGeom>
              <a:solidFill>
                <a:srgbClr val="000000">
                  <a:alpha val="7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6" name="Freeform 200"/>
              <p:cNvSpPr/>
              <p:nvPr/>
            </p:nvSpPr>
            <p:spPr>
              <a:xfrm>
                <a:off x="7992354" y="4858380"/>
                <a:ext cx="912022" cy="454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44" y="21600"/>
                    </a:moveTo>
                    <a:lnTo>
                      <a:pt x="0" y="8226"/>
                    </a:lnTo>
                    <a:lnTo>
                      <a:pt x="8156" y="0"/>
                    </a:lnTo>
                    <a:lnTo>
                      <a:pt x="21600" y="13374"/>
                    </a:lnTo>
                    <a:lnTo>
                      <a:pt x="13444" y="2160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7" name="Freeform 201"/>
              <p:cNvSpPr/>
              <p:nvPr/>
            </p:nvSpPr>
            <p:spPr>
              <a:xfrm>
                <a:off x="7992354" y="4858380"/>
                <a:ext cx="912022" cy="454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44" y="21600"/>
                    </a:moveTo>
                    <a:lnTo>
                      <a:pt x="0" y="8226"/>
                    </a:lnTo>
                    <a:lnTo>
                      <a:pt x="8156" y="0"/>
                    </a:lnTo>
                    <a:lnTo>
                      <a:pt x="21600" y="13374"/>
                    </a:lnTo>
                    <a:lnTo>
                      <a:pt x="13444" y="21600"/>
                    </a:lnTo>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8" name="Freeform 202"/>
              <p:cNvSpPr/>
              <p:nvPr/>
            </p:nvSpPr>
            <p:spPr>
              <a:xfrm>
                <a:off x="7992352" y="4604084"/>
                <a:ext cx="568368" cy="712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3070"/>
                    </a:lnTo>
                    <a:lnTo>
                      <a:pt x="0" y="0"/>
                    </a:lnTo>
                    <a:lnTo>
                      <a:pt x="21600" y="8530"/>
                    </a:lnTo>
                    <a:lnTo>
                      <a:pt x="21600" y="2160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89" name="Freeform 203"/>
              <p:cNvSpPr/>
              <p:nvPr/>
            </p:nvSpPr>
            <p:spPr>
              <a:xfrm>
                <a:off x="7992352" y="4604084"/>
                <a:ext cx="568368" cy="712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3070"/>
                    </a:lnTo>
                    <a:lnTo>
                      <a:pt x="0" y="0"/>
                    </a:lnTo>
                    <a:lnTo>
                      <a:pt x="21600" y="8530"/>
                    </a:lnTo>
                    <a:lnTo>
                      <a:pt x="21600" y="21600"/>
                    </a:lnTo>
                  </a:path>
                </a:pathLst>
              </a:custGeom>
              <a:solidFill>
                <a:srgbClr val="000000">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0" name="Freeform 204"/>
              <p:cNvSpPr/>
              <p:nvPr/>
            </p:nvSpPr>
            <p:spPr>
              <a:xfrm>
                <a:off x="8267273" y="4911916"/>
                <a:ext cx="43083" cy="79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40"/>
                      <a:pt x="16615" y="21600"/>
                      <a:pt x="11077" y="21600"/>
                    </a:cubicBezTo>
                    <a:cubicBezTo>
                      <a:pt x="4985" y="21600"/>
                      <a:pt x="0" y="16740"/>
                      <a:pt x="0" y="10800"/>
                    </a:cubicBezTo>
                    <a:cubicBezTo>
                      <a:pt x="0" y="4860"/>
                      <a:pt x="4985" y="0"/>
                      <a:pt x="11077" y="0"/>
                    </a:cubicBezTo>
                    <a:cubicBezTo>
                      <a:pt x="16615" y="0"/>
                      <a:pt x="21600" y="4860"/>
                      <a:pt x="21600" y="1080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1" name="Freeform 205"/>
              <p:cNvSpPr/>
              <p:nvPr/>
            </p:nvSpPr>
            <p:spPr>
              <a:xfrm>
                <a:off x="8561832" y="4751308"/>
                <a:ext cx="651830" cy="458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1" y="287"/>
                    </a:moveTo>
                    <a:cubicBezTo>
                      <a:pt x="16191" y="287"/>
                      <a:pt x="16338" y="3161"/>
                      <a:pt x="16338" y="6561"/>
                    </a:cubicBezTo>
                    <a:lnTo>
                      <a:pt x="5961" y="14272"/>
                    </a:lnTo>
                    <a:lnTo>
                      <a:pt x="2281" y="15422"/>
                    </a:lnTo>
                    <a:lnTo>
                      <a:pt x="0" y="18822"/>
                    </a:lnTo>
                    <a:lnTo>
                      <a:pt x="0" y="21600"/>
                    </a:lnTo>
                    <a:cubicBezTo>
                      <a:pt x="0" y="21600"/>
                      <a:pt x="1398" y="20882"/>
                      <a:pt x="2024" y="20211"/>
                    </a:cubicBezTo>
                    <a:cubicBezTo>
                      <a:pt x="2355" y="19876"/>
                      <a:pt x="3017" y="19253"/>
                      <a:pt x="3201" y="18439"/>
                    </a:cubicBezTo>
                    <a:cubicBezTo>
                      <a:pt x="3201" y="18439"/>
                      <a:pt x="4968" y="19397"/>
                      <a:pt x="6292" y="18822"/>
                    </a:cubicBezTo>
                    <a:cubicBezTo>
                      <a:pt x="7249" y="18439"/>
                      <a:pt x="7470" y="16954"/>
                      <a:pt x="7470" y="16954"/>
                    </a:cubicBezTo>
                    <a:cubicBezTo>
                      <a:pt x="7470" y="16954"/>
                      <a:pt x="19355" y="12261"/>
                      <a:pt x="20606" y="10297"/>
                    </a:cubicBezTo>
                    <a:cubicBezTo>
                      <a:pt x="21379" y="9148"/>
                      <a:pt x="21600" y="0"/>
                      <a:pt x="21600" y="0"/>
                    </a:cubicBezTo>
                    <a:cubicBezTo>
                      <a:pt x="21600" y="0"/>
                      <a:pt x="20128" y="479"/>
                      <a:pt x="18840" y="527"/>
                    </a:cubicBezTo>
                    <a:cubicBezTo>
                      <a:pt x="17626" y="575"/>
                      <a:pt x="16191" y="287"/>
                      <a:pt x="16191" y="287"/>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2" name="Freeform 210"/>
              <p:cNvSpPr/>
              <p:nvPr/>
            </p:nvSpPr>
            <p:spPr>
              <a:xfrm>
                <a:off x="8629700" y="4030225"/>
                <a:ext cx="274033" cy="311159"/>
              </a:xfrm>
              <a:custGeom>
                <a:avLst/>
                <a:gdLst/>
                <a:ahLst/>
                <a:cxnLst>
                  <a:cxn ang="0">
                    <a:pos x="wd2" y="hd2"/>
                  </a:cxn>
                  <a:cxn ang="5400000">
                    <a:pos x="wd2" y="hd2"/>
                  </a:cxn>
                  <a:cxn ang="10800000">
                    <a:pos x="wd2" y="hd2"/>
                  </a:cxn>
                  <a:cxn ang="16200000">
                    <a:pos x="wd2" y="hd2"/>
                  </a:cxn>
                </a:cxnLst>
                <a:rect l="0" t="0" r="r" b="b"/>
                <a:pathLst>
                  <a:path w="20171" h="20421" fill="norm" stroke="1" extrusionOk="0">
                    <a:moveTo>
                      <a:pt x="19824" y="10639"/>
                    </a:moveTo>
                    <a:cubicBezTo>
                      <a:pt x="18427" y="15263"/>
                      <a:pt x="11775" y="20613"/>
                      <a:pt x="6929" y="20415"/>
                    </a:cubicBezTo>
                    <a:cubicBezTo>
                      <a:pt x="2002" y="20349"/>
                      <a:pt x="-298" y="13017"/>
                      <a:pt x="31" y="8261"/>
                    </a:cubicBezTo>
                    <a:cubicBezTo>
                      <a:pt x="359" y="3241"/>
                      <a:pt x="3644" y="-987"/>
                      <a:pt x="12104" y="202"/>
                    </a:cubicBezTo>
                    <a:cubicBezTo>
                      <a:pt x="17935" y="1061"/>
                      <a:pt x="21302" y="6015"/>
                      <a:pt x="19824" y="10639"/>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3" name="Freeform 212"/>
              <p:cNvSpPr/>
              <p:nvPr/>
            </p:nvSpPr>
            <p:spPr>
              <a:xfrm>
                <a:off x="8636144" y="3925182"/>
                <a:ext cx="354810" cy="374518"/>
              </a:xfrm>
              <a:custGeom>
                <a:avLst/>
                <a:gdLst/>
                <a:ahLst/>
                <a:cxnLst>
                  <a:cxn ang="0">
                    <a:pos x="wd2" y="hd2"/>
                  </a:cxn>
                  <a:cxn ang="5400000">
                    <a:pos x="wd2" y="hd2"/>
                  </a:cxn>
                  <a:cxn ang="10800000">
                    <a:pos x="wd2" y="hd2"/>
                  </a:cxn>
                  <a:cxn ang="16200000">
                    <a:pos x="wd2" y="hd2"/>
                  </a:cxn>
                </a:cxnLst>
                <a:rect l="0" t="0" r="r" b="b"/>
                <a:pathLst>
                  <a:path w="16132" h="18174" fill="norm" stroke="1" extrusionOk="0">
                    <a:moveTo>
                      <a:pt x="0" y="9100"/>
                    </a:moveTo>
                    <a:cubicBezTo>
                      <a:pt x="0" y="9100"/>
                      <a:pt x="1271" y="6634"/>
                      <a:pt x="2795" y="6585"/>
                    </a:cubicBezTo>
                    <a:cubicBezTo>
                      <a:pt x="6353" y="6536"/>
                      <a:pt x="6048" y="8163"/>
                      <a:pt x="7624" y="8114"/>
                    </a:cubicBezTo>
                    <a:cubicBezTo>
                      <a:pt x="9250" y="8114"/>
                      <a:pt x="9707" y="8262"/>
                      <a:pt x="9402" y="10678"/>
                    </a:cubicBezTo>
                    <a:cubicBezTo>
                      <a:pt x="9047" y="13095"/>
                      <a:pt x="9352" y="12700"/>
                      <a:pt x="11232" y="12700"/>
                    </a:cubicBezTo>
                    <a:cubicBezTo>
                      <a:pt x="13163" y="12700"/>
                      <a:pt x="8894" y="16399"/>
                      <a:pt x="12299" y="18174"/>
                    </a:cubicBezTo>
                    <a:cubicBezTo>
                      <a:pt x="12299" y="18174"/>
                      <a:pt x="21346" y="4514"/>
                      <a:pt x="11639" y="914"/>
                    </a:cubicBezTo>
                    <a:cubicBezTo>
                      <a:pt x="-254" y="-3426"/>
                      <a:pt x="0" y="9100"/>
                      <a:pt x="0" y="9100"/>
                    </a:cubicBezTo>
                  </a:path>
                </a:pathLst>
              </a:custGeom>
              <a:solidFill>
                <a:srgbClr val="7E3A0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4" name="Freeform 215"/>
              <p:cNvSpPr/>
              <p:nvPr/>
            </p:nvSpPr>
            <p:spPr>
              <a:xfrm>
                <a:off x="5203865" y="5722341"/>
                <a:ext cx="254166" cy="219124"/>
              </a:xfrm>
              <a:custGeom>
                <a:avLst/>
                <a:gdLst/>
                <a:ahLst/>
                <a:cxnLst>
                  <a:cxn ang="0">
                    <a:pos x="wd2" y="hd2"/>
                  </a:cxn>
                  <a:cxn ang="5400000">
                    <a:pos x="wd2" y="hd2"/>
                  </a:cxn>
                  <a:cxn ang="10800000">
                    <a:pos x="wd2" y="hd2"/>
                  </a:cxn>
                  <a:cxn ang="16200000">
                    <a:pos x="wd2" y="hd2"/>
                  </a:cxn>
                </a:cxnLst>
                <a:rect l="0" t="0" r="r" b="b"/>
                <a:pathLst>
                  <a:path w="21600" h="21316" fill="norm" stroke="1" extrusionOk="0">
                    <a:moveTo>
                      <a:pt x="5995" y="21316"/>
                    </a:moveTo>
                    <a:lnTo>
                      <a:pt x="4758" y="18145"/>
                    </a:lnTo>
                    <a:cubicBezTo>
                      <a:pt x="2855" y="16758"/>
                      <a:pt x="1618" y="14677"/>
                      <a:pt x="1142" y="12399"/>
                    </a:cubicBezTo>
                    <a:lnTo>
                      <a:pt x="0" y="7345"/>
                    </a:lnTo>
                    <a:lnTo>
                      <a:pt x="476" y="4571"/>
                    </a:lnTo>
                    <a:cubicBezTo>
                      <a:pt x="666" y="3382"/>
                      <a:pt x="1713" y="2490"/>
                      <a:pt x="2855" y="2589"/>
                    </a:cubicBezTo>
                    <a:lnTo>
                      <a:pt x="3426" y="2589"/>
                    </a:lnTo>
                    <a:lnTo>
                      <a:pt x="3901" y="2094"/>
                    </a:lnTo>
                    <a:cubicBezTo>
                      <a:pt x="4567" y="1400"/>
                      <a:pt x="5709" y="1004"/>
                      <a:pt x="6756" y="1400"/>
                    </a:cubicBezTo>
                    <a:lnTo>
                      <a:pt x="7422" y="1599"/>
                    </a:lnTo>
                    <a:lnTo>
                      <a:pt x="8088" y="1004"/>
                    </a:lnTo>
                    <a:cubicBezTo>
                      <a:pt x="8754" y="410"/>
                      <a:pt x="9801" y="211"/>
                      <a:pt x="10752" y="509"/>
                    </a:cubicBezTo>
                    <a:lnTo>
                      <a:pt x="11323" y="806"/>
                    </a:lnTo>
                    <a:cubicBezTo>
                      <a:pt x="12370" y="-284"/>
                      <a:pt x="14083" y="-284"/>
                      <a:pt x="15130" y="905"/>
                    </a:cubicBezTo>
                    <a:lnTo>
                      <a:pt x="16747" y="2589"/>
                    </a:lnTo>
                    <a:lnTo>
                      <a:pt x="16176" y="4769"/>
                    </a:lnTo>
                    <a:lnTo>
                      <a:pt x="16747" y="7444"/>
                    </a:lnTo>
                    <a:lnTo>
                      <a:pt x="17508" y="7147"/>
                    </a:lnTo>
                    <a:lnTo>
                      <a:pt x="17984" y="3877"/>
                    </a:lnTo>
                    <a:lnTo>
                      <a:pt x="21600" y="2193"/>
                    </a:lnTo>
                    <a:lnTo>
                      <a:pt x="20268" y="9327"/>
                    </a:lnTo>
                    <a:lnTo>
                      <a:pt x="16176" y="15371"/>
                    </a:lnTo>
                    <a:lnTo>
                      <a:pt x="16842" y="17353"/>
                    </a:lnTo>
                    <a:lnTo>
                      <a:pt x="5995" y="21316"/>
                    </a:ln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5" name="Freeform 216"/>
              <p:cNvSpPr/>
              <p:nvPr/>
            </p:nvSpPr>
            <p:spPr>
              <a:xfrm>
                <a:off x="6352644" y="6138779"/>
                <a:ext cx="184696" cy="641418"/>
              </a:xfrm>
              <a:custGeom>
                <a:avLst/>
                <a:gdLst/>
                <a:ahLst/>
                <a:cxnLst>
                  <a:cxn ang="0">
                    <a:pos x="wd2" y="hd2"/>
                  </a:cxn>
                  <a:cxn ang="5400000">
                    <a:pos x="wd2" y="hd2"/>
                  </a:cxn>
                  <a:cxn ang="10800000">
                    <a:pos x="wd2" y="hd2"/>
                  </a:cxn>
                  <a:cxn ang="16200000">
                    <a:pos x="wd2" y="hd2"/>
                  </a:cxn>
                </a:cxnLst>
                <a:rect l="0" t="0" r="r" b="b"/>
                <a:pathLst>
                  <a:path w="20431" h="21600" fill="norm" stroke="1" extrusionOk="0">
                    <a:moveTo>
                      <a:pt x="3068" y="0"/>
                    </a:moveTo>
                    <a:cubicBezTo>
                      <a:pt x="3068" y="0"/>
                      <a:pt x="21600" y="15106"/>
                      <a:pt x="20373" y="16610"/>
                    </a:cubicBezTo>
                    <a:cubicBezTo>
                      <a:pt x="18164" y="19139"/>
                      <a:pt x="5032" y="21600"/>
                      <a:pt x="5032" y="21600"/>
                    </a:cubicBezTo>
                    <a:lnTo>
                      <a:pt x="0" y="478"/>
                    </a:lnTo>
                    <a:lnTo>
                      <a:pt x="3068" y="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6" name="Freeform 217"/>
              <p:cNvSpPr/>
              <p:nvPr/>
            </p:nvSpPr>
            <p:spPr>
              <a:xfrm>
                <a:off x="6352644" y="6138779"/>
                <a:ext cx="184696" cy="641418"/>
              </a:xfrm>
              <a:custGeom>
                <a:avLst/>
                <a:gdLst/>
                <a:ahLst/>
                <a:cxnLst>
                  <a:cxn ang="0">
                    <a:pos x="wd2" y="hd2"/>
                  </a:cxn>
                  <a:cxn ang="5400000">
                    <a:pos x="wd2" y="hd2"/>
                  </a:cxn>
                  <a:cxn ang="10800000">
                    <a:pos x="wd2" y="hd2"/>
                  </a:cxn>
                  <a:cxn ang="16200000">
                    <a:pos x="wd2" y="hd2"/>
                  </a:cxn>
                </a:cxnLst>
                <a:rect l="0" t="0" r="r" b="b"/>
                <a:pathLst>
                  <a:path w="20431" h="21600" fill="norm" stroke="1" extrusionOk="0">
                    <a:moveTo>
                      <a:pt x="3068" y="0"/>
                    </a:moveTo>
                    <a:cubicBezTo>
                      <a:pt x="3068" y="0"/>
                      <a:pt x="21600" y="15106"/>
                      <a:pt x="20373" y="16610"/>
                    </a:cubicBezTo>
                    <a:cubicBezTo>
                      <a:pt x="18164" y="19139"/>
                      <a:pt x="5032" y="21600"/>
                      <a:pt x="5032" y="21600"/>
                    </a:cubicBezTo>
                    <a:lnTo>
                      <a:pt x="0" y="478"/>
                    </a:lnTo>
                    <a:lnTo>
                      <a:pt x="3068" y="0"/>
                    </a:lnTo>
                  </a:path>
                </a:pathLst>
              </a:custGeom>
              <a:solidFill>
                <a:srgbClr val="342F2F">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7" name="Freeform 218"/>
              <p:cNvSpPr/>
              <p:nvPr/>
            </p:nvSpPr>
            <p:spPr>
              <a:xfrm>
                <a:off x="6008992" y="5911251"/>
                <a:ext cx="175611" cy="199759"/>
              </a:xfrm>
              <a:prstGeom prst="rect">
                <a:avLst/>
              </a:pr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8" name="Freeform 221"/>
              <p:cNvSpPr/>
              <p:nvPr/>
            </p:nvSpPr>
            <p:spPr>
              <a:xfrm>
                <a:off x="5252958" y="5893407"/>
                <a:ext cx="1182033" cy="1065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715" y="21600"/>
                    </a:lnTo>
                    <a:lnTo>
                      <a:pt x="12020" y="9166"/>
                    </a:lnTo>
                    <a:lnTo>
                      <a:pt x="6529" y="9022"/>
                    </a:lnTo>
                    <a:cubicBezTo>
                      <a:pt x="5024" y="8961"/>
                      <a:pt x="3641" y="8097"/>
                      <a:pt x="2949" y="6741"/>
                    </a:cubicBezTo>
                    <a:lnTo>
                      <a:pt x="0" y="966"/>
                    </a:lnTo>
                    <a:lnTo>
                      <a:pt x="3031" y="0"/>
                    </a:lnTo>
                    <a:lnTo>
                      <a:pt x="6386" y="5652"/>
                    </a:lnTo>
                    <a:lnTo>
                      <a:pt x="10739" y="4542"/>
                    </a:lnTo>
                    <a:cubicBezTo>
                      <a:pt x="11715" y="4295"/>
                      <a:pt x="12712" y="4131"/>
                      <a:pt x="13729" y="4090"/>
                    </a:cubicBezTo>
                    <a:lnTo>
                      <a:pt x="16983" y="3925"/>
                    </a:lnTo>
                    <a:cubicBezTo>
                      <a:pt x="18142" y="3802"/>
                      <a:pt x="19322" y="4110"/>
                      <a:pt x="20278" y="4768"/>
                    </a:cubicBezTo>
                    <a:lnTo>
                      <a:pt x="20664" y="5015"/>
                    </a:lnTo>
                    <a:lnTo>
                      <a:pt x="21600" y="21600"/>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199" name="Freeform 161"/>
              <p:cNvSpPr/>
              <p:nvPr/>
            </p:nvSpPr>
            <p:spPr>
              <a:xfrm>
                <a:off x="5665340" y="6955201"/>
                <a:ext cx="789381" cy="1557453"/>
              </a:xfrm>
              <a:custGeom>
                <a:avLst/>
                <a:gdLst/>
                <a:ahLst/>
                <a:cxnLst>
                  <a:cxn ang="0">
                    <a:pos x="wd2" y="hd2"/>
                  </a:cxn>
                  <a:cxn ang="5400000">
                    <a:pos x="wd2" y="hd2"/>
                  </a:cxn>
                  <a:cxn ang="10800000">
                    <a:pos x="wd2" y="hd2"/>
                  </a:cxn>
                  <a:cxn ang="16200000">
                    <a:pos x="wd2" y="hd2"/>
                  </a:cxn>
                </a:cxnLst>
                <a:rect l="0" t="0" r="r" b="b"/>
                <a:pathLst>
                  <a:path w="20102" h="21195" fill="norm" stroke="1" extrusionOk="0">
                    <a:moveTo>
                      <a:pt x="6760" y="0"/>
                    </a:moveTo>
                    <a:lnTo>
                      <a:pt x="19507" y="0"/>
                    </a:lnTo>
                    <a:cubicBezTo>
                      <a:pt x="21600" y="3375"/>
                      <a:pt x="17499" y="10523"/>
                      <a:pt x="17499" y="10523"/>
                    </a:cubicBezTo>
                    <a:lnTo>
                      <a:pt x="19847" y="20605"/>
                    </a:lnTo>
                    <a:cubicBezTo>
                      <a:pt x="17329" y="21418"/>
                      <a:pt x="13907" y="20853"/>
                      <a:pt x="13907" y="20853"/>
                    </a:cubicBezTo>
                    <a:lnTo>
                      <a:pt x="10627" y="10785"/>
                    </a:lnTo>
                    <a:lnTo>
                      <a:pt x="10894" y="7955"/>
                    </a:lnTo>
                    <a:lnTo>
                      <a:pt x="9961" y="8618"/>
                    </a:lnTo>
                    <a:cubicBezTo>
                      <a:pt x="8214" y="9749"/>
                      <a:pt x="6760" y="10415"/>
                      <a:pt x="6760" y="10415"/>
                    </a:cubicBezTo>
                    <a:lnTo>
                      <a:pt x="6078" y="20871"/>
                    </a:lnTo>
                    <a:cubicBezTo>
                      <a:pt x="3238" y="21600"/>
                      <a:pt x="0" y="20871"/>
                      <a:pt x="0" y="20871"/>
                    </a:cubicBezTo>
                    <a:lnTo>
                      <a:pt x="0" y="9493"/>
                    </a:lnTo>
                    <a:close/>
                  </a:path>
                </a:pathLst>
              </a:custGeom>
              <a:solidFill>
                <a:srgbClr val="29436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0" name="Freeform 224"/>
              <p:cNvSpPr/>
              <p:nvPr/>
            </p:nvSpPr>
            <p:spPr>
              <a:xfrm>
                <a:off x="6008992" y="5911252"/>
                <a:ext cx="175611" cy="114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7"/>
                    </a:moveTo>
                    <a:lnTo>
                      <a:pt x="21600" y="0"/>
                    </a:lnTo>
                    <a:lnTo>
                      <a:pt x="0" y="0"/>
                    </a:lnTo>
                    <a:lnTo>
                      <a:pt x="0" y="21600"/>
                    </a:lnTo>
                    <a:cubicBezTo>
                      <a:pt x="5815" y="20250"/>
                      <a:pt x="15923" y="16007"/>
                      <a:pt x="21600" y="1157"/>
                    </a:cubicBezTo>
                  </a:path>
                </a:pathLst>
              </a:custGeom>
              <a:solidFill>
                <a:srgbClr val="E08D7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1" name="Freeform 225"/>
              <p:cNvSpPr/>
              <p:nvPr/>
            </p:nvSpPr>
            <p:spPr>
              <a:xfrm>
                <a:off x="5887327" y="5625931"/>
                <a:ext cx="335495" cy="367140"/>
              </a:xfrm>
              <a:custGeom>
                <a:avLst/>
                <a:gdLst/>
                <a:ahLst/>
                <a:cxnLst>
                  <a:cxn ang="0">
                    <a:pos x="wd2" y="hd2"/>
                  </a:cxn>
                  <a:cxn ang="5400000">
                    <a:pos x="wd2" y="hd2"/>
                  </a:cxn>
                  <a:cxn ang="10800000">
                    <a:pos x="wd2" y="hd2"/>
                  </a:cxn>
                  <a:cxn ang="16200000">
                    <a:pos x="wd2" y="hd2"/>
                  </a:cxn>
                </a:cxnLst>
                <a:rect l="0" t="0" r="r" b="b"/>
                <a:pathLst>
                  <a:path w="20566" h="19800" fill="norm" stroke="1" extrusionOk="0">
                    <a:moveTo>
                      <a:pt x="20309" y="9467"/>
                    </a:moveTo>
                    <a:cubicBezTo>
                      <a:pt x="19082" y="13667"/>
                      <a:pt x="11178" y="20867"/>
                      <a:pt x="3683" y="19667"/>
                    </a:cubicBezTo>
                    <a:cubicBezTo>
                      <a:pt x="1502" y="19285"/>
                      <a:pt x="1298" y="16885"/>
                      <a:pt x="1161" y="13831"/>
                    </a:cubicBezTo>
                    <a:cubicBezTo>
                      <a:pt x="1161" y="13340"/>
                      <a:pt x="-65" y="13122"/>
                      <a:pt x="3" y="12631"/>
                    </a:cubicBezTo>
                    <a:cubicBezTo>
                      <a:pt x="3" y="11922"/>
                      <a:pt x="2320" y="10176"/>
                      <a:pt x="2388" y="9467"/>
                    </a:cubicBezTo>
                    <a:cubicBezTo>
                      <a:pt x="2524" y="7831"/>
                      <a:pt x="2661" y="6576"/>
                      <a:pt x="3001" y="5376"/>
                    </a:cubicBezTo>
                    <a:cubicBezTo>
                      <a:pt x="4228" y="1231"/>
                      <a:pt x="7907" y="-733"/>
                      <a:pt x="13154" y="249"/>
                    </a:cubicBezTo>
                    <a:cubicBezTo>
                      <a:pt x="18264" y="1231"/>
                      <a:pt x="21535" y="5376"/>
                      <a:pt x="20309" y="9467"/>
                    </a:cubicBezTo>
                  </a:path>
                </a:pathLst>
              </a:custGeom>
              <a:solidFill>
                <a:srgbClr val="FFA98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2" name="Freeform 226"/>
              <p:cNvSpPr/>
              <p:nvPr/>
            </p:nvSpPr>
            <p:spPr>
              <a:xfrm>
                <a:off x="5941757" y="5523117"/>
                <a:ext cx="378407" cy="471891"/>
              </a:xfrm>
              <a:custGeom>
                <a:avLst/>
                <a:gdLst/>
                <a:ahLst/>
                <a:cxnLst>
                  <a:cxn ang="0">
                    <a:pos x="wd2" y="hd2"/>
                  </a:cxn>
                  <a:cxn ang="5400000">
                    <a:pos x="wd2" y="hd2"/>
                  </a:cxn>
                  <a:cxn ang="10800000">
                    <a:pos x="wd2" y="hd2"/>
                  </a:cxn>
                  <a:cxn ang="16200000">
                    <a:pos x="wd2" y="hd2"/>
                  </a:cxn>
                </a:cxnLst>
                <a:rect l="0" t="0" r="r" b="b"/>
                <a:pathLst>
                  <a:path w="17204" h="21600" fill="norm" stroke="1" extrusionOk="0">
                    <a:moveTo>
                      <a:pt x="1269" y="0"/>
                    </a:moveTo>
                    <a:cubicBezTo>
                      <a:pt x="1269" y="0"/>
                      <a:pt x="-3193" y="4949"/>
                      <a:pt x="4615" y="9944"/>
                    </a:cubicBezTo>
                    <a:cubicBezTo>
                      <a:pt x="4615" y="9944"/>
                      <a:pt x="4413" y="14431"/>
                      <a:pt x="5224" y="14477"/>
                    </a:cubicBezTo>
                    <a:cubicBezTo>
                      <a:pt x="5984" y="14477"/>
                      <a:pt x="5275" y="11702"/>
                      <a:pt x="7404" y="11563"/>
                    </a:cubicBezTo>
                    <a:cubicBezTo>
                      <a:pt x="9584" y="11424"/>
                      <a:pt x="10193" y="14662"/>
                      <a:pt x="7962" y="14986"/>
                    </a:cubicBezTo>
                    <a:cubicBezTo>
                      <a:pt x="5680" y="15310"/>
                      <a:pt x="9077" y="17946"/>
                      <a:pt x="9077" y="17946"/>
                    </a:cubicBezTo>
                    <a:cubicBezTo>
                      <a:pt x="9077" y="17946"/>
                      <a:pt x="9077" y="21461"/>
                      <a:pt x="11207" y="21600"/>
                    </a:cubicBezTo>
                    <a:lnTo>
                      <a:pt x="13337" y="15495"/>
                    </a:lnTo>
                    <a:cubicBezTo>
                      <a:pt x="13337" y="15495"/>
                      <a:pt x="18407" y="8696"/>
                      <a:pt x="16937" y="6614"/>
                    </a:cubicBezTo>
                    <a:cubicBezTo>
                      <a:pt x="15821" y="5042"/>
                      <a:pt x="13641" y="4255"/>
                      <a:pt x="12272" y="3885"/>
                    </a:cubicBezTo>
                    <a:cubicBezTo>
                      <a:pt x="11461" y="3700"/>
                      <a:pt x="10700" y="3330"/>
                      <a:pt x="10142" y="2729"/>
                    </a:cubicBezTo>
                    <a:cubicBezTo>
                      <a:pt x="9179" y="1850"/>
                      <a:pt x="7658" y="555"/>
                      <a:pt x="6948" y="694"/>
                    </a:cubicBezTo>
                    <a:cubicBezTo>
                      <a:pt x="5883" y="879"/>
                      <a:pt x="6390" y="2775"/>
                      <a:pt x="6390" y="2775"/>
                    </a:cubicBezTo>
                    <a:lnTo>
                      <a:pt x="1269" y="0"/>
                    </a:lnTo>
                  </a:path>
                </a:pathLst>
              </a:custGeom>
              <a:solidFill>
                <a:srgbClr val="461EA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3" name="Freeform 227"/>
              <p:cNvSpPr/>
              <p:nvPr/>
            </p:nvSpPr>
            <p:spPr>
              <a:xfrm>
                <a:off x="5252958" y="5893407"/>
                <a:ext cx="1182033" cy="1065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715" y="21600"/>
                    </a:lnTo>
                    <a:lnTo>
                      <a:pt x="12020" y="9166"/>
                    </a:lnTo>
                    <a:lnTo>
                      <a:pt x="6529" y="9022"/>
                    </a:lnTo>
                    <a:cubicBezTo>
                      <a:pt x="5024" y="8961"/>
                      <a:pt x="3641" y="8097"/>
                      <a:pt x="2949" y="6741"/>
                    </a:cubicBezTo>
                    <a:lnTo>
                      <a:pt x="0" y="966"/>
                    </a:lnTo>
                    <a:lnTo>
                      <a:pt x="3031" y="0"/>
                    </a:lnTo>
                    <a:lnTo>
                      <a:pt x="6386" y="5652"/>
                    </a:lnTo>
                    <a:lnTo>
                      <a:pt x="10739" y="4542"/>
                    </a:lnTo>
                    <a:cubicBezTo>
                      <a:pt x="11715" y="4295"/>
                      <a:pt x="12712" y="4131"/>
                      <a:pt x="13729" y="4090"/>
                    </a:cubicBezTo>
                    <a:lnTo>
                      <a:pt x="16983" y="3925"/>
                    </a:lnTo>
                    <a:cubicBezTo>
                      <a:pt x="18142" y="3802"/>
                      <a:pt x="19322" y="4110"/>
                      <a:pt x="20278" y="4768"/>
                    </a:cubicBezTo>
                    <a:lnTo>
                      <a:pt x="20664" y="5015"/>
                    </a:lnTo>
                    <a:lnTo>
                      <a:pt x="21600" y="21600"/>
                    </a:lnTo>
                  </a:path>
                </a:pathLst>
              </a:custGeom>
              <a:solidFill>
                <a:srgbClr val="342F2F">
                  <a:alpha val="1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4" name="Freeform 229"/>
              <p:cNvSpPr/>
              <p:nvPr/>
            </p:nvSpPr>
            <p:spPr>
              <a:xfrm>
                <a:off x="6686477" y="13382"/>
                <a:ext cx="1496228" cy="717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443"/>
                    </a:moveTo>
                    <a:lnTo>
                      <a:pt x="7752" y="21600"/>
                    </a:lnTo>
                    <a:lnTo>
                      <a:pt x="21600" y="0"/>
                    </a:lnTo>
                    <a:lnTo>
                      <a:pt x="0" y="19443"/>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5" name="Freeform 230"/>
              <p:cNvSpPr/>
              <p:nvPr/>
            </p:nvSpPr>
            <p:spPr>
              <a:xfrm>
                <a:off x="7226503" y="13384"/>
                <a:ext cx="956207" cy="1078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7"/>
                    </a:moveTo>
                    <a:lnTo>
                      <a:pt x="2157" y="21600"/>
                    </a:lnTo>
                    <a:lnTo>
                      <a:pt x="21600" y="0"/>
                    </a:lnTo>
                    <a:lnTo>
                      <a:pt x="0" y="14407"/>
                    </a:ln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6" name="Freeform 231"/>
              <p:cNvSpPr/>
              <p:nvPr/>
            </p:nvSpPr>
            <p:spPr>
              <a:xfrm>
                <a:off x="7383601" y="13384"/>
                <a:ext cx="799108" cy="120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249"/>
                    </a:moveTo>
                    <a:lnTo>
                      <a:pt x="7390" y="21600"/>
                    </a:lnTo>
                    <a:lnTo>
                      <a:pt x="21600" y="0"/>
                    </a:lnTo>
                    <a:lnTo>
                      <a:pt x="0" y="14249"/>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7" name="Freeform 232"/>
              <p:cNvSpPr/>
              <p:nvPr/>
            </p:nvSpPr>
            <p:spPr>
              <a:xfrm>
                <a:off x="7319780" y="807498"/>
                <a:ext cx="136352" cy="284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4" y="0"/>
                    </a:moveTo>
                    <a:lnTo>
                      <a:pt x="0" y="21600"/>
                    </a:lnTo>
                    <a:lnTo>
                      <a:pt x="21600" y="8532"/>
                    </a:lnTo>
                    <a:lnTo>
                      <a:pt x="9834" y="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8" name="Freeform 233"/>
              <p:cNvSpPr/>
              <p:nvPr/>
            </p:nvSpPr>
            <p:spPr>
              <a:xfrm>
                <a:off x="7913806" y="1338398"/>
                <a:ext cx="980747" cy="1060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66"/>
                    </a:moveTo>
                    <a:lnTo>
                      <a:pt x="2062" y="21600"/>
                    </a:lnTo>
                    <a:lnTo>
                      <a:pt x="21600" y="0"/>
                    </a:lnTo>
                    <a:lnTo>
                      <a:pt x="0" y="15266"/>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09" name="Freeform 234"/>
              <p:cNvSpPr/>
              <p:nvPr/>
            </p:nvSpPr>
            <p:spPr>
              <a:xfrm>
                <a:off x="7560334" y="1338397"/>
                <a:ext cx="1334220" cy="748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36"/>
                    </a:moveTo>
                    <a:lnTo>
                      <a:pt x="5760" y="21600"/>
                    </a:lnTo>
                    <a:lnTo>
                      <a:pt x="21600" y="0"/>
                    </a:lnTo>
                    <a:lnTo>
                      <a:pt x="0" y="19936"/>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10" name="Freeform 176"/>
              <p:cNvSpPr/>
              <p:nvPr/>
            </p:nvSpPr>
            <p:spPr>
              <a:xfrm>
                <a:off x="0" y="3765355"/>
                <a:ext cx="3175204" cy="3028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10" y="21353"/>
                    </a:moveTo>
                    <a:cubicBezTo>
                      <a:pt x="15444" y="21428"/>
                      <a:pt x="16301" y="21450"/>
                      <a:pt x="17158" y="21428"/>
                    </a:cubicBezTo>
                    <a:lnTo>
                      <a:pt x="17158" y="21593"/>
                    </a:lnTo>
                    <a:cubicBezTo>
                      <a:pt x="16976" y="21600"/>
                      <a:pt x="16794" y="21600"/>
                      <a:pt x="16605" y="21600"/>
                    </a:cubicBezTo>
                    <a:cubicBezTo>
                      <a:pt x="15937" y="21600"/>
                      <a:pt x="15254" y="21570"/>
                      <a:pt x="14594" y="21518"/>
                    </a:cubicBezTo>
                    <a:close/>
                    <a:moveTo>
                      <a:pt x="21562" y="20971"/>
                    </a:moveTo>
                    <a:lnTo>
                      <a:pt x="21600" y="21124"/>
                    </a:lnTo>
                    <a:cubicBezTo>
                      <a:pt x="20748" y="21284"/>
                      <a:pt x="19888" y="21393"/>
                      <a:pt x="19051" y="21473"/>
                    </a:cubicBezTo>
                    <a:lnTo>
                      <a:pt x="19036" y="21313"/>
                    </a:lnTo>
                    <a:cubicBezTo>
                      <a:pt x="19873" y="21240"/>
                      <a:pt x="20717" y="21124"/>
                      <a:pt x="21562" y="20971"/>
                    </a:cubicBezTo>
                    <a:close/>
                    <a:moveTo>
                      <a:pt x="10265" y="20589"/>
                    </a:moveTo>
                    <a:cubicBezTo>
                      <a:pt x="11063" y="20818"/>
                      <a:pt x="11899" y="20996"/>
                      <a:pt x="12750" y="21132"/>
                    </a:cubicBezTo>
                    <a:lnTo>
                      <a:pt x="12720" y="21282"/>
                    </a:lnTo>
                    <a:cubicBezTo>
                      <a:pt x="11868" y="21146"/>
                      <a:pt x="11025" y="20961"/>
                      <a:pt x="10219" y="20739"/>
                    </a:cubicBezTo>
                    <a:close/>
                    <a:moveTo>
                      <a:pt x="6195" y="18934"/>
                    </a:moveTo>
                    <a:cubicBezTo>
                      <a:pt x="6915" y="19330"/>
                      <a:pt x="7687" y="19690"/>
                      <a:pt x="8475" y="19993"/>
                    </a:cubicBezTo>
                    <a:lnTo>
                      <a:pt x="8407" y="20136"/>
                    </a:lnTo>
                    <a:cubicBezTo>
                      <a:pt x="7612" y="19834"/>
                      <a:pt x="6839" y="19467"/>
                      <a:pt x="6112" y="19071"/>
                    </a:cubicBezTo>
                    <a:close/>
                    <a:moveTo>
                      <a:pt x="2726" y="16357"/>
                    </a:moveTo>
                    <a:cubicBezTo>
                      <a:pt x="3302" y="16920"/>
                      <a:pt x="3945" y="17454"/>
                      <a:pt x="4635" y="17938"/>
                    </a:cubicBezTo>
                    <a:lnTo>
                      <a:pt x="4544" y="18068"/>
                    </a:lnTo>
                    <a:cubicBezTo>
                      <a:pt x="3847" y="17577"/>
                      <a:pt x="3196" y="17035"/>
                      <a:pt x="2605" y="16465"/>
                    </a:cubicBezTo>
                    <a:close/>
                    <a:moveTo>
                      <a:pt x="143" y="12952"/>
                    </a:moveTo>
                    <a:cubicBezTo>
                      <a:pt x="505" y="13661"/>
                      <a:pt x="949" y="14356"/>
                      <a:pt x="1462" y="15014"/>
                    </a:cubicBezTo>
                    <a:lnTo>
                      <a:pt x="1334" y="15108"/>
                    </a:lnTo>
                    <a:cubicBezTo>
                      <a:pt x="814" y="14443"/>
                      <a:pt x="362" y="13741"/>
                      <a:pt x="0" y="13024"/>
                    </a:cubicBezTo>
                    <a:close/>
                    <a:moveTo>
                      <a:pt x="21592" y="9992"/>
                    </a:moveTo>
                    <a:lnTo>
                      <a:pt x="21600" y="10158"/>
                    </a:lnTo>
                    <a:cubicBezTo>
                      <a:pt x="20854" y="10233"/>
                      <a:pt x="20109" y="10271"/>
                      <a:pt x="19394" y="10271"/>
                    </a:cubicBezTo>
                    <a:cubicBezTo>
                      <a:pt x="19280" y="10271"/>
                      <a:pt x="19158" y="10271"/>
                      <a:pt x="19036" y="10271"/>
                    </a:cubicBezTo>
                    <a:lnTo>
                      <a:pt x="19036" y="10105"/>
                    </a:lnTo>
                    <a:cubicBezTo>
                      <a:pt x="19858" y="10120"/>
                      <a:pt x="20717" y="10083"/>
                      <a:pt x="21592" y="9992"/>
                    </a:cubicBezTo>
                    <a:close/>
                    <a:moveTo>
                      <a:pt x="14681" y="9451"/>
                    </a:moveTo>
                    <a:cubicBezTo>
                      <a:pt x="15454" y="9679"/>
                      <a:pt x="16287" y="9857"/>
                      <a:pt x="17158" y="9956"/>
                    </a:cubicBezTo>
                    <a:lnTo>
                      <a:pt x="17136" y="10112"/>
                    </a:lnTo>
                    <a:cubicBezTo>
                      <a:pt x="16249" y="10006"/>
                      <a:pt x="15416" y="9828"/>
                      <a:pt x="14628" y="9593"/>
                    </a:cubicBezTo>
                    <a:close/>
                    <a:moveTo>
                      <a:pt x="10860" y="7415"/>
                    </a:moveTo>
                    <a:cubicBezTo>
                      <a:pt x="11488" y="7940"/>
                      <a:pt x="12185" y="8393"/>
                      <a:pt x="12950" y="8759"/>
                    </a:cubicBezTo>
                    <a:lnTo>
                      <a:pt x="12875" y="8903"/>
                    </a:lnTo>
                    <a:cubicBezTo>
                      <a:pt x="12094" y="8522"/>
                      <a:pt x="11382" y="8062"/>
                      <a:pt x="10754" y="7537"/>
                    </a:cubicBezTo>
                    <a:close/>
                    <a:moveTo>
                      <a:pt x="8292" y="4041"/>
                    </a:moveTo>
                    <a:cubicBezTo>
                      <a:pt x="8645" y="4792"/>
                      <a:pt x="9081" y="5484"/>
                      <a:pt x="9577" y="6104"/>
                    </a:cubicBezTo>
                    <a:lnTo>
                      <a:pt x="9450" y="6198"/>
                    </a:lnTo>
                    <a:cubicBezTo>
                      <a:pt x="8946" y="5571"/>
                      <a:pt x="8510" y="4864"/>
                      <a:pt x="8149" y="4099"/>
                    </a:cubicBezTo>
                    <a:close/>
                    <a:moveTo>
                      <a:pt x="7112" y="0"/>
                    </a:moveTo>
                    <a:cubicBezTo>
                      <a:pt x="7194" y="794"/>
                      <a:pt x="7359" y="1588"/>
                      <a:pt x="7607" y="2368"/>
                    </a:cubicBezTo>
                    <a:lnTo>
                      <a:pt x="7449" y="2411"/>
                    </a:lnTo>
                    <a:cubicBezTo>
                      <a:pt x="7202" y="1624"/>
                      <a:pt x="7029" y="823"/>
                      <a:pt x="6946" y="14"/>
                    </a:cubicBezTo>
                    <a:close/>
                  </a:path>
                </a:pathLst>
              </a:custGeom>
              <a:solidFill>
                <a:srgbClr val="FFFFFF">
                  <a:alpha val="7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11" name="Freeform 177"/>
              <p:cNvSpPr/>
              <p:nvPr/>
            </p:nvSpPr>
            <p:spPr>
              <a:xfrm>
                <a:off x="157101" y="1039487"/>
                <a:ext cx="9144927" cy="56380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94" y="21142"/>
                    </a:moveTo>
                    <a:lnTo>
                      <a:pt x="8613" y="21225"/>
                    </a:lnTo>
                    <a:cubicBezTo>
                      <a:pt x="8328" y="21367"/>
                      <a:pt x="8041" y="21494"/>
                      <a:pt x="7759" y="21600"/>
                    </a:cubicBezTo>
                    <a:lnTo>
                      <a:pt x="7746" y="21517"/>
                    </a:lnTo>
                    <a:cubicBezTo>
                      <a:pt x="8025" y="21411"/>
                      <a:pt x="8310" y="21284"/>
                      <a:pt x="8594" y="21142"/>
                    </a:cubicBezTo>
                    <a:close/>
                    <a:moveTo>
                      <a:pt x="10013" y="20288"/>
                    </a:moveTo>
                    <a:lnTo>
                      <a:pt x="10039" y="20361"/>
                    </a:lnTo>
                    <a:cubicBezTo>
                      <a:pt x="9769" y="20550"/>
                      <a:pt x="9496" y="20724"/>
                      <a:pt x="9228" y="20882"/>
                    </a:cubicBezTo>
                    <a:lnTo>
                      <a:pt x="9207" y="20805"/>
                    </a:lnTo>
                    <a:cubicBezTo>
                      <a:pt x="9475" y="20647"/>
                      <a:pt x="9745" y="20473"/>
                      <a:pt x="10013" y="20288"/>
                    </a:cubicBezTo>
                    <a:close/>
                    <a:moveTo>
                      <a:pt x="11378" y="19211"/>
                    </a:moveTo>
                    <a:lnTo>
                      <a:pt x="11407" y="19281"/>
                    </a:lnTo>
                    <a:cubicBezTo>
                      <a:pt x="11152" y="19508"/>
                      <a:pt x="10892" y="19724"/>
                      <a:pt x="10634" y="19925"/>
                    </a:cubicBezTo>
                    <a:lnTo>
                      <a:pt x="10610" y="19848"/>
                    </a:lnTo>
                    <a:cubicBezTo>
                      <a:pt x="10863" y="19647"/>
                      <a:pt x="11123" y="19435"/>
                      <a:pt x="11378" y="19211"/>
                    </a:cubicBezTo>
                    <a:close/>
                    <a:moveTo>
                      <a:pt x="12660" y="17946"/>
                    </a:moveTo>
                    <a:lnTo>
                      <a:pt x="12695" y="18013"/>
                    </a:lnTo>
                    <a:cubicBezTo>
                      <a:pt x="12450" y="18274"/>
                      <a:pt x="12205" y="18528"/>
                      <a:pt x="11963" y="18763"/>
                    </a:cubicBezTo>
                    <a:lnTo>
                      <a:pt x="11932" y="18692"/>
                    </a:lnTo>
                    <a:cubicBezTo>
                      <a:pt x="12174" y="18458"/>
                      <a:pt x="12418" y="18204"/>
                      <a:pt x="12660" y="17946"/>
                    </a:cubicBezTo>
                    <a:close/>
                    <a:moveTo>
                      <a:pt x="13901" y="16596"/>
                    </a:moveTo>
                    <a:lnTo>
                      <a:pt x="13935" y="16661"/>
                    </a:lnTo>
                    <a:cubicBezTo>
                      <a:pt x="13703" y="16907"/>
                      <a:pt x="13462" y="17165"/>
                      <a:pt x="13219" y="17430"/>
                    </a:cubicBezTo>
                    <a:lnTo>
                      <a:pt x="13184" y="17364"/>
                    </a:lnTo>
                    <a:cubicBezTo>
                      <a:pt x="13430" y="17099"/>
                      <a:pt x="13671" y="16842"/>
                      <a:pt x="13901" y="16596"/>
                    </a:cubicBezTo>
                    <a:close/>
                    <a:moveTo>
                      <a:pt x="8632" y="15383"/>
                    </a:moveTo>
                    <a:lnTo>
                      <a:pt x="8648" y="15464"/>
                    </a:lnTo>
                    <a:cubicBezTo>
                      <a:pt x="8355" y="15580"/>
                      <a:pt x="8062" y="15677"/>
                      <a:pt x="7777" y="15755"/>
                    </a:cubicBezTo>
                    <a:lnTo>
                      <a:pt x="7769" y="15669"/>
                    </a:lnTo>
                    <a:cubicBezTo>
                      <a:pt x="8049" y="15596"/>
                      <a:pt x="8339" y="15499"/>
                      <a:pt x="8632" y="15383"/>
                    </a:cubicBezTo>
                    <a:close/>
                    <a:moveTo>
                      <a:pt x="15153" y="15263"/>
                    </a:moveTo>
                    <a:lnTo>
                      <a:pt x="15188" y="15333"/>
                    </a:lnTo>
                    <a:cubicBezTo>
                      <a:pt x="14959" y="15575"/>
                      <a:pt x="14718" y="15832"/>
                      <a:pt x="14471" y="16097"/>
                    </a:cubicBezTo>
                    <a:lnTo>
                      <a:pt x="14437" y="16030"/>
                    </a:lnTo>
                    <a:cubicBezTo>
                      <a:pt x="14683" y="15762"/>
                      <a:pt x="14925" y="15504"/>
                      <a:pt x="15153" y="15263"/>
                    </a:cubicBezTo>
                    <a:close/>
                    <a:moveTo>
                      <a:pt x="10076" y="14648"/>
                    </a:moveTo>
                    <a:lnTo>
                      <a:pt x="10097" y="14726"/>
                    </a:lnTo>
                    <a:cubicBezTo>
                      <a:pt x="9820" y="14899"/>
                      <a:pt x="9543" y="15053"/>
                      <a:pt x="9272" y="15191"/>
                    </a:cubicBezTo>
                    <a:lnTo>
                      <a:pt x="9253" y="15108"/>
                    </a:lnTo>
                    <a:cubicBezTo>
                      <a:pt x="9522" y="14974"/>
                      <a:pt x="9802" y="14821"/>
                      <a:pt x="10076" y="14648"/>
                    </a:cubicBezTo>
                    <a:close/>
                    <a:moveTo>
                      <a:pt x="16417" y="13964"/>
                    </a:moveTo>
                    <a:lnTo>
                      <a:pt x="16452" y="14034"/>
                    </a:lnTo>
                    <a:cubicBezTo>
                      <a:pt x="16219" y="14267"/>
                      <a:pt x="15974" y="14520"/>
                      <a:pt x="15721" y="14780"/>
                    </a:cubicBezTo>
                    <a:lnTo>
                      <a:pt x="15689" y="14714"/>
                    </a:lnTo>
                    <a:cubicBezTo>
                      <a:pt x="15940" y="14450"/>
                      <a:pt x="16185" y="14201"/>
                      <a:pt x="16417" y="13964"/>
                    </a:cubicBezTo>
                    <a:close/>
                    <a:moveTo>
                      <a:pt x="11471" y="13673"/>
                    </a:moveTo>
                    <a:lnTo>
                      <a:pt x="11500" y="13751"/>
                    </a:lnTo>
                    <a:cubicBezTo>
                      <a:pt x="11236" y="13958"/>
                      <a:pt x="10967" y="14157"/>
                      <a:pt x="10703" y="14336"/>
                    </a:cubicBezTo>
                    <a:lnTo>
                      <a:pt x="10680" y="14262"/>
                    </a:lnTo>
                    <a:cubicBezTo>
                      <a:pt x="10941" y="14079"/>
                      <a:pt x="11210" y="13884"/>
                      <a:pt x="11471" y="13673"/>
                    </a:cubicBezTo>
                    <a:close/>
                    <a:moveTo>
                      <a:pt x="17695" y="12699"/>
                    </a:moveTo>
                    <a:lnTo>
                      <a:pt x="17727" y="12768"/>
                    </a:lnTo>
                    <a:cubicBezTo>
                      <a:pt x="17495" y="12987"/>
                      <a:pt x="17246" y="13225"/>
                      <a:pt x="16984" y="13482"/>
                    </a:cubicBezTo>
                    <a:lnTo>
                      <a:pt x="16953" y="13409"/>
                    </a:lnTo>
                    <a:cubicBezTo>
                      <a:pt x="17214" y="13156"/>
                      <a:pt x="17465" y="12914"/>
                      <a:pt x="17695" y="12699"/>
                    </a:cubicBezTo>
                    <a:close/>
                    <a:moveTo>
                      <a:pt x="12802" y="12528"/>
                    </a:moveTo>
                    <a:lnTo>
                      <a:pt x="12834" y="12599"/>
                    </a:lnTo>
                    <a:cubicBezTo>
                      <a:pt x="12585" y="12837"/>
                      <a:pt x="12331" y="13075"/>
                      <a:pt x="12077" y="13293"/>
                    </a:cubicBezTo>
                    <a:lnTo>
                      <a:pt x="12048" y="13219"/>
                    </a:lnTo>
                    <a:cubicBezTo>
                      <a:pt x="12299" y="13001"/>
                      <a:pt x="12553" y="12766"/>
                      <a:pt x="12802" y="12528"/>
                    </a:cubicBezTo>
                    <a:close/>
                    <a:moveTo>
                      <a:pt x="19346" y="12409"/>
                    </a:moveTo>
                    <a:lnTo>
                      <a:pt x="19385" y="12475"/>
                    </a:lnTo>
                    <a:cubicBezTo>
                      <a:pt x="19213" y="12702"/>
                      <a:pt x="19028" y="12921"/>
                      <a:pt x="18854" y="13105"/>
                    </a:cubicBezTo>
                    <a:lnTo>
                      <a:pt x="18820" y="13035"/>
                    </a:lnTo>
                    <a:cubicBezTo>
                      <a:pt x="18994" y="12855"/>
                      <a:pt x="19176" y="12636"/>
                      <a:pt x="19346" y="12409"/>
                    </a:cubicBezTo>
                    <a:close/>
                    <a:moveTo>
                      <a:pt x="19023" y="11537"/>
                    </a:moveTo>
                    <a:lnTo>
                      <a:pt x="19049" y="11607"/>
                    </a:lnTo>
                    <a:cubicBezTo>
                      <a:pt x="18827" y="11783"/>
                      <a:pt x="18568" y="12006"/>
                      <a:pt x="18281" y="12268"/>
                    </a:cubicBezTo>
                    <a:lnTo>
                      <a:pt x="18251" y="12194"/>
                    </a:lnTo>
                    <a:cubicBezTo>
                      <a:pt x="18539" y="11932"/>
                      <a:pt x="18798" y="11709"/>
                      <a:pt x="19023" y="11537"/>
                    </a:cubicBezTo>
                    <a:close/>
                    <a:moveTo>
                      <a:pt x="607" y="11281"/>
                    </a:moveTo>
                    <a:lnTo>
                      <a:pt x="647" y="11343"/>
                    </a:lnTo>
                    <a:cubicBezTo>
                      <a:pt x="435" y="11631"/>
                      <a:pt x="233" y="11955"/>
                      <a:pt x="45" y="12302"/>
                    </a:cubicBezTo>
                    <a:lnTo>
                      <a:pt x="0" y="12248"/>
                    </a:lnTo>
                    <a:cubicBezTo>
                      <a:pt x="191" y="11901"/>
                      <a:pt x="392" y="11573"/>
                      <a:pt x="607" y="11281"/>
                    </a:cubicBezTo>
                    <a:close/>
                    <a:moveTo>
                      <a:pt x="14038" y="11195"/>
                    </a:moveTo>
                    <a:lnTo>
                      <a:pt x="14074" y="11257"/>
                    </a:lnTo>
                    <a:cubicBezTo>
                      <a:pt x="13844" y="11528"/>
                      <a:pt x="13608" y="11791"/>
                      <a:pt x="13369" y="12046"/>
                    </a:cubicBezTo>
                    <a:lnTo>
                      <a:pt x="13335" y="11976"/>
                    </a:lnTo>
                    <a:cubicBezTo>
                      <a:pt x="13574" y="11725"/>
                      <a:pt x="13810" y="11462"/>
                      <a:pt x="14038" y="11195"/>
                    </a:cubicBezTo>
                    <a:close/>
                    <a:moveTo>
                      <a:pt x="19906" y="11024"/>
                    </a:moveTo>
                    <a:cubicBezTo>
                      <a:pt x="20028" y="11024"/>
                      <a:pt x="20046" y="11133"/>
                      <a:pt x="20046" y="11195"/>
                    </a:cubicBezTo>
                    <a:cubicBezTo>
                      <a:pt x="20046" y="11323"/>
                      <a:pt x="19976" y="11516"/>
                      <a:pt x="19838" y="11772"/>
                    </a:cubicBezTo>
                    <a:lnTo>
                      <a:pt x="19794" y="11722"/>
                    </a:lnTo>
                    <a:cubicBezTo>
                      <a:pt x="19921" y="11485"/>
                      <a:pt x="19992" y="11299"/>
                      <a:pt x="19992" y="11195"/>
                    </a:cubicBezTo>
                    <a:cubicBezTo>
                      <a:pt x="19992" y="11168"/>
                      <a:pt x="19992" y="11109"/>
                      <a:pt x="19906" y="11109"/>
                    </a:cubicBezTo>
                    <a:cubicBezTo>
                      <a:pt x="19846" y="11109"/>
                      <a:pt x="19755" y="11144"/>
                      <a:pt x="19641" y="11206"/>
                    </a:cubicBezTo>
                    <a:lnTo>
                      <a:pt x="19620" y="11125"/>
                    </a:lnTo>
                    <a:cubicBezTo>
                      <a:pt x="19742" y="11059"/>
                      <a:pt x="19838" y="11024"/>
                      <a:pt x="19906" y="11024"/>
                    </a:cubicBezTo>
                    <a:close/>
                    <a:moveTo>
                      <a:pt x="1873" y="9947"/>
                    </a:moveTo>
                    <a:lnTo>
                      <a:pt x="1899" y="10022"/>
                    </a:lnTo>
                    <a:cubicBezTo>
                      <a:pt x="1637" y="10217"/>
                      <a:pt x="1386" y="10451"/>
                      <a:pt x="1148" y="10713"/>
                    </a:cubicBezTo>
                    <a:lnTo>
                      <a:pt x="1113" y="10642"/>
                    </a:lnTo>
                    <a:cubicBezTo>
                      <a:pt x="1354" y="10381"/>
                      <a:pt x="1608" y="10146"/>
                      <a:pt x="1873" y="9947"/>
                    </a:cubicBezTo>
                    <a:close/>
                    <a:moveTo>
                      <a:pt x="15195" y="9691"/>
                    </a:moveTo>
                    <a:lnTo>
                      <a:pt x="15234" y="9753"/>
                    </a:lnTo>
                    <a:cubicBezTo>
                      <a:pt x="15022" y="10051"/>
                      <a:pt x="14800" y="10345"/>
                      <a:pt x="14578" y="10627"/>
                    </a:cubicBezTo>
                    <a:lnTo>
                      <a:pt x="14541" y="10565"/>
                    </a:lnTo>
                    <a:cubicBezTo>
                      <a:pt x="14763" y="10283"/>
                      <a:pt x="14983" y="9989"/>
                      <a:pt x="15195" y="9691"/>
                    </a:cubicBezTo>
                    <a:close/>
                    <a:moveTo>
                      <a:pt x="3324" y="9212"/>
                    </a:moveTo>
                    <a:lnTo>
                      <a:pt x="3337" y="9293"/>
                    </a:lnTo>
                    <a:cubicBezTo>
                      <a:pt x="3048" y="9376"/>
                      <a:pt x="2762" y="9491"/>
                      <a:pt x="2488" y="9636"/>
                    </a:cubicBezTo>
                    <a:lnTo>
                      <a:pt x="2470" y="9560"/>
                    </a:lnTo>
                    <a:cubicBezTo>
                      <a:pt x="2746" y="9411"/>
                      <a:pt x="3032" y="9296"/>
                      <a:pt x="3324" y="9212"/>
                    </a:cubicBezTo>
                    <a:close/>
                    <a:moveTo>
                      <a:pt x="4418" y="9036"/>
                    </a:moveTo>
                    <a:cubicBezTo>
                      <a:pt x="4568" y="9032"/>
                      <a:pt x="4718" y="9037"/>
                      <a:pt x="4868" y="9049"/>
                    </a:cubicBezTo>
                    <a:lnTo>
                      <a:pt x="4862" y="9137"/>
                    </a:lnTo>
                    <a:cubicBezTo>
                      <a:pt x="4568" y="9113"/>
                      <a:pt x="4269" y="9121"/>
                      <a:pt x="3983" y="9157"/>
                    </a:cubicBezTo>
                    <a:lnTo>
                      <a:pt x="3977" y="9069"/>
                    </a:lnTo>
                    <a:cubicBezTo>
                      <a:pt x="4122" y="9051"/>
                      <a:pt x="4269" y="9040"/>
                      <a:pt x="4418" y="9036"/>
                    </a:cubicBezTo>
                    <a:close/>
                    <a:moveTo>
                      <a:pt x="19020" y="8392"/>
                    </a:moveTo>
                    <a:lnTo>
                      <a:pt x="19049" y="8466"/>
                    </a:lnTo>
                    <a:cubicBezTo>
                      <a:pt x="18645" y="8779"/>
                      <a:pt x="18383" y="8930"/>
                      <a:pt x="18235" y="9003"/>
                    </a:cubicBezTo>
                    <a:lnTo>
                      <a:pt x="18217" y="8922"/>
                    </a:lnTo>
                    <a:cubicBezTo>
                      <a:pt x="18362" y="8853"/>
                      <a:pt x="18621" y="8702"/>
                      <a:pt x="19020" y="8392"/>
                    </a:cubicBezTo>
                    <a:close/>
                    <a:moveTo>
                      <a:pt x="2156" y="8187"/>
                    </a:moveTo>
                    <a:lnTo>
                      <a:pt x="2212" y="8206"/>
                    </a:lnTo>
                    <a:cubicBezTo>
                      <a:pt x="2143" y="8624"/>
                      <a:pt x="2101" y="9057"/>
                      <a:pt x="2088" y="9482"/>
                    </a:cubicBezTo>
                    <a:lnTo>
                      <a:pt x="2029" y="9482"/>
                    </a:lnTo>
                    <a:cubicBezTo>
                      <a:pt x="2042" y="9045"/>
                      <a:pt x="2085" y="8612"/>
                      <a:pt x="2156" y="8187"/>
                    </a:cubicBezTo>
                    <a:close/>
                    <a:moveTo>
                      <a:pt x="16282" y="8084"/>
                    </a:moveTo>
                    <a:lnTo>
                      <a:pt x="16324" y="8143"/>
                    </a:lnTo>
                    <a:cubicBezTo>
                      <a:pt x="16195" y="8335"/>
                      <a:pt x="16066" y="8534"/>
                      <a:pt x="15937" y="8737"/>
                    </a:cubicBezTo>
                    <a:cubicBezTo>
                      <a:pt x="15861" y="8854"/>
                      <a:pt x="15784" y="8972"/>
                      <a:pt x="15708" y="9089"/>
                    </a:cubicBezTo>
                    <a:lnTo>
                      <a:pt x="15666" y="9030"/>
                    </a:lnTo>
                    <a:cubicBezTo>
                      <a:pt x="15742" y="8913"/>
                      <a:pt x="15821" y="8796"/>
                      <a:pt x="15895" y="8678"/>
                    </a:cubicBezTo>
                    <a:cubicBezTo>
                      <a:pt x="16024" y="8475"/>
                      <a:pt x="16153" y="8276"/>
                      <a:pt x="16282" y="8084"/>
                    </a:cubicBezTo>
                    <a:close/>
                    <a:moveTo>
                      <a:pt x="20328" y="7213"/>
                    </a:moveTo>
                    <a:lnTo>
                      <a:pt x="20359" y="7287"/>
                    </a:lnTo>
                    <a:cubicBezTo>
                      <a:pt x="20097" y="7549"/>
                      <a:pt x="19847" y="7784"/>
                      <a:pt x="19614" y="7995"/>
                    </a:cubicBezTo>
                    <a:lnTo>
                      <a:pt x="19585" y="7925"/>
                    </a:lnTo>
                    <a:cubicBezTo>
                      <a:pt x="19816" y="7713"/>
                      <a:pt x="20068" y="7475"/>
                      <a:pt x="20328" y="7213"/>
                    </a:cubicBezTo>
                    <a:close/>
                    <a:moveTo>
                      <a:pt x="17424" y="6563"/>
                    </a:moveTo>
                    <a:lnTo>
                      <a:pt x="17460" y="6630"/>
                    </a:lnTo>
                    <a:cubicBezTo>
                      <a:pt x="17239" y="6892"/>
                      <a:pt x="17014" y="7181"/>
                      <a:pt x="16792" y="7482"/>
                    </a:cubicBezTo>
                    <a:lnTo>
                      <a:pt x="16756" y="7424"/>
                    </a:lnTo>
                    <a:cubicBezTo>
                      <a:pt x="16978" y="7115"/>
                      <a:pt x="17202" y="6829"/>
                      <a:pt x="17424" y="6563"/>
                    </a:cubicBezTo>
                    <a:close/>
                    <a:moveTo>
                      <a:pt x="2757" y="6102"/>
                    </a:moveTo>
                    <a:lnTo>
                      <a:pt x="2804" y="6148"/>
                    </a:lnTo>
                    <a:cubicBezTo>
                      <a:pt x="2648" y="6515"/>
                      <a:pt x="2515" y="6901"/>
                      <a:pt x="2408" y="7294"/>
                    </a:cubicBezTo>
                    <a:lnTo>
                      <a:pt x="2354" y="7263"/>
                    </a:lnTo>
                    <a:cubicBezTo>
                      <a:pt x="2463" y="6866"/>
                      <a:pt x="2596" y="6476"/>
                      <a:pt x="2757" y="6102"/>
                    </a:cubicBezTo>
                    <a:close/>
                    <a:moveTo>
                      <a:pt x="21494" y="5777"/>
                    </a:moveTo>
                    <a:lnTo>
                      <a:pt x="21542" y="5820"/>
                    </a:lnTo>
                    <a:cubicBezTo>
                      <a:pt x="21418" y="6124"/>
                      <a:pt x="21211" y="6428"/>
                      <a:pt x="20933" y="6720"/>
                    </a:cubicBezTo>
                    <a:lnTo>
                      <a:pt x="20904" y="6747"/>
                    </a:lnTo>
                    <a:lnTo>
                      <a:pt x="20872" y="6677"/>
                    </a:lnTo>
                    <a:lnTo>
                      <a:pt x="20899" y="6650"/>
                    </a:lnTo>
                    <a:cubicBezTo>
                      <a:pt x="21174" y="6365"/>
                      <a:pt x="21373" y="6069"/>
                      <a:pt x="21494" y="5777"/>
                    </a:cubicBezTo>
                    <a:close/>
                    <a:moveTo>
                      <a:pt x="18718" y="5281"/>
                    </a:moveTo>
                    <a:lnTo>
                      <a:pt x="18747" y="5355"/>
                    </a:lnTo>
                    <a:cubicBezTo>
                      <a:pt x="18501" y="5556"/>
                      <a:pt x="18247" y="5788"/>
                      <a:pt x="17996" y="6047"/>
                    </a:cubicBezTo>
                    <a:lnTo>
                      <a:pt x="17962" y="5977"/>
                    </a:lnTo>
                    <a:cubicBezTo>
                      <a:pt x="18216" y="5718"/>
                      <a:pt x="18472" y="5482"/>
                      <a:pt x="18718" y="5281"/>
                    </a:cubicBezTo>
                    <a:close/>
                    <a:moveTo>
                      <a:pt x="20149" y="4427"/>
                    </a:moveTo>
                    <a:lnTo>
                      <a:pt x="20162" y="4507"/>
                    </a:lnTo>
                    <a:cubicBezTo>
                      <a:pt x="19899" y="4592"/>
                      <a:pt x="19620" y="4730"/>
                      <a:pt x="19328" y="4919"/>
                    </a:cubicBezTo>
                    <a:lnTo>
                      <a:pt x="19307" y="4838"/>
                    </a:lnTo>
                    <a:cubicBezTo>
                      <a:pt x="19599" y="4650"/>
                      <a:pt x="19883" y="4511"/>
                      <a:pt x="20149" y="4427"/>
                    </a:cubicBezTo>
                    <a:close/>
                    <a:moveTo>
                      <a:pt x="3753" y="4358"/>
                    </a:moveTo>
                    <a:lnTo>
                      <a:pt x="3789" y="4425"/>
                    </a:lnTo>
                    <a:cubicBezTo>
                      <a:pt x="3570" y="4717"/>
                      <a:pt x="3367" y="5032"/>
                      <a:pt x="3187" y="5363"/>
                    </a:cubicBezTo>
                    <a:lnTo>
                      <a:pt x="3142" y="5308"/>
                    </a:lnTo>
                    <a:cubicBezTo>
                      <a:pt x="3325" y="4977"/>
                      <a:pt x="3531" y="4654"/>
                      <a:pt x="3753" y="4358"/>
                    </a:cubicBezTo>
                    <a:close/>
                    <a:moveTo>
                      <a:pt x="20808" y="4324"/>
                    </a:moveTo>
                    <a:cubicBezTo>
                      <a:pt x="21199" y="4344"/>
                      <a:pt x="21479" y="4531"/>
                      <a:pt x="21600" y="4859"/>
                    </a:cubicBezTo>
                    <a:lnTo>
                      <a:pt x="21553" y="4901"/>
                    </a:lnTo>
                    <a:cubicBezTo>
                      <a:pt x="21440" y="4601"/>
                      <a:pt x="21175" y="4426"/>
                      <a:pt x="20803" y="4410"/>
                    </a:cubicBezTo>
                    <a:close/>
                    <a:moveTo>
                      <a:pt x="5041" y="3059"/>
                    </a:moveTo>
                    <a:lnTo>
                      <a:pt x="5065" y="3138"/>
                    </a:lnTo>
                    <a:cubicBezTo>
                      <a:pt x="4804" y="3341"/>
                      <a:pt x="4548" y="3571"/>
                      <a:pt x="4313" y="3825"/>
                    </a:cubicBezTo>
                    <a:lnTo>
                      <a:pt x="4279" y="3754"/>
                    </a:lnTo>
                    <a:cubicBezTo>
                      <a:pt x="4519" y="3501"/>
                      <a:pt x="4772" y="3266"/>
                      <a:pt x="5041" y="3059"/>
                    </a:cubicBezTo>
                    <a:close/>
                    <a:moveTo>
                      <a:pt x="14113" y="2530"/>
                    </a:moveTo>
                    <a:lnTo>
                      <a:pt x="14121" y="2612"/>
                    </a:lnTo>
                    <a:cubicBezTo>
                      <a:pt x="13849" y="2679"/>
                      <a:pt x="13553" y="2719"/>
                      <a:pt x="13242" y="2731"/>
                    </a:cubicBezTo>
                    <a:lnTo>
                      <a:pt x="13242" y="2644"/>
                    </a:lnTo>
                    <a:cubicBezTo>
                      <a:pt x="13551" y="2632"/>
                      <a:pt x="13844" y="2597"/>
                      <a:pt x="14113" y="2530"/>
                    </a:cubicBezTo>
                    <a:close/>
                    <a:moveTo>
                      <a:pt x="11708" y="2495"/>
                    </a:moveTo>
                    <a:cubicBezTo>
                      <a:pt x="12014" y="2562"/>
                      <a:pt x="12308" y="2605"/>
                      <a:pt x="12590" y="2628"/>
                    </a:cubicBezTo>
                    <a:lnTo>
                      <a:pt x="12588" y="2714"/>
                    </a:lnTo>
                    <a:cubicBezTo>
                      <a:pt x="12305" y="2690"/>
                      <a:pt x="12006" y="2644"/>
                      <a:pt x="11700" y="2581"/>
                    </a:cubicBezTo>
                    <a:close/>
                    <a:moveTo>
                      <a:pt x="6475" y="2222"/>
                    </a:moveTo>
                    <a:lnTo>
                      <a:pt x="6491" y="2302"/>
                    </a:lnTo>
                    <a:cubicBezTo>
                      <a:pt x="6205" y="2416"/>
                      <a:pt x="5927" y="2554"/>
                      <a:pt x="5659" y="2714"/>
                    </a:cubicBezTo>
                    <a:lnTo>
                      <a:pt x="5635" y="2638"/>
                    </a:lnTo>
                    <a:cubicBezTo>
                      <a:pt x="5906" y="2477"/>
                      <a:pt x="6189" y="2336"/>
                      <a:pt x="6475" y="2222"/>
                    </a:cubicBezTo>
                    <a:close/>
                    <a:moveTo>
                      <a:pt x="10191" y="2068"/>
                    </a:moveTo>
                    <a:cubicBezTo>
                      <a:pt x="10299" y="2099"/>
                      <a:pt x="10410" y="2131"/>
                      <a:pt x="10515" y="2170"/>
                    </a:cubicBezTo>
                    <a:cubicBezTo>
                      <a:pt x="10699" y="2232"/>
                      <a:pt x="10883" y="2290"/>
                      <a:pt x="11060" y="2341"/>
                    </a:cubicBezTo>
                    <a:lnTo>
                      <a:pt x="11049" y="2423"/>
                    </a:lnTo>
                    <a:cubicBezTo>
                      <a:pt x="10870" y="2372"/>
                      <a:pt x="10689" y="2314"/>
                      <a:pt x="10502" y="2251"/>
                    </a:cubicBezTo>
                    <a:cubicBezTo>
                      <a:pt x="10397" y="2216"/>
                      <a:pt x="10289" y="2181"/>
                      <a:pt x="10181" y="2150"/>
                    </a:cubicBezTo>
                    <a:close/>
                    <a:moveTo>
                      <a:pt x="7996" y="1846"/>
                    </a:moveTo>
                    <a:lnTo>
                      <a:pt x="7998" y="1934"/>
                    </a:lnTo>
                    <a:cubicBezTo>
                      <a:pt x="7705" y="1962"/>
                      <a:pt x="7413" y="2018"/>
                      <a:pt x="7128" y="2098"/>
                    </a:cubicBezTo>
                    <a:lnTo>
                      <a:pt x="7120" y="2010"/>
                    </a:lnTo>
                    <a:cubicBezTo>
                      <a:pt x="7405" y="1934"/>
                      <a:pt x="7700" y="1878"/>
                      <a:pt x="7996" y="1846"/>
                    </a:cubicBezTo>
                    <a:close/>
                    <a:moveTo>
                      <a:pt x="8653" y="1829"/>
                    </a:moveTo>
                    <a:cubicBezTo>
                      <a:pt x="8945" y="1836"/>
                      <a:pt x="9243" y="1863"/>
                      <a:pt x="9541" y="1916"/>
                    </a:cubicBezTo>
                    <a:lnTo>
                      <a:pt x="9533" y="1996"/>
                    </a:lnTo>
                    <a:cubicBezTo>
                      <a:pt x="9238" y="1947"/>
                      <a:pt x="8943" y="1916"/>
                      <a:pt x="8650" y="1912"/>
                    </a:cubicBezTo>
                    <a:close/>
                    <a:moveTo>
                      <a:pt x="15539" y="1760"/>
                    </a:moveTo>
                    <a:lnTo>
                      <a:pt x="15570" y="1826"/>
                    </a:lnTo>
                    <a:cubicBezTo>
                      <a:pt x="15339" y="2054"/>
                      <a:pt x="15065" y="2246"/>
                      <a:pt x="14768" y="2389"/>
                    </a:cubicBezTo>
                    <a:lnTo>
                      <a:pt x="14750" y="2308"/>
                    </a:lnTo>
                    <a:cubicBezTo>
                      <a:pt x="15044" y="2165"/>
                      <a:pt x="15310" y="1984"/>
                      <a:pt x="15539" y="1760"/>
                    </a:cubicBezTo>
                    <a:close/>
                    <a:moveTo>
                      <a:pt x="16431" y="0"/>
                    </a:moveTo>
                    <a:lnTo>
                      <a:pt x="16486" y="12"/>
                    </a:lnTo>
                    <a:cubicBezTo>
                      <a:pt x="16486" y="39"/>
                      <a:pt x="16423" y="578"/>
                      <a:pt x="16070" y="1175"/>
                    </a:cubicBezTo>
                    <a:lnTo>
                      <a:pt x="16025" y="1122"/>
                    </a:lnTo>
                    <a:cubicBezTo>
                      <a:pt x="16367" y="540"/>
                      <a:pt x="16431" y="4"/>
                      <a:pt x="16431" y="0"/>
                    </a:cubicBezTo>
                    <a:close/>
                  </a:path>
                </a:pathLst>
              </a:custGeom>
              <a:solidFill>
                <a:srgbClr val="BCDCFF">
                  <a:alpha val="7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12" name="Freeform 290"/>
              <p:cNvSpPr/>
              <p:nvPr/>
            </p:nvSpPr>
            <p:spPr>
              <a:xfrm>
                <a:off x="7319780" y="807498"/>
                <a:ext cx="136352" cy="284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34" y="0"/>
                    </a:moveTo>
                    <a:lnTo>
                      <a:pt x="0" y="21600"/>
                    </a:lnTo>
                    <a:lnTo>
                      <a:pt x="21600" y="8532"/>
                    </a:lnTo>
                    <a:lnTo>
                      <a:pt x="9834" y="0"/>
                    </a:lnTo>
                  </a:path>
                </a:pathLst>
              </a:custGeom>
              <a:solidFill>
                <a:srgbClr val="B7554E">
                  <a:alpha val="15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grpSp>
      </p:grpSp>
      <p:sp>
        <p:nvSpPr>
          <p:cNvPr id="215" name="TextBox 4"/>
          <p:cNvSpPr txBox="1"/>
          <p:nvPr/>
        </p:nvSpPr>
        <p:spPr>
          <a:xfrm>
            <a:off x="4356486" y="1784152"/>
            <a:ext cx="19435775" cy="12085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nSpc>
                <a:spcPct val="70000"/>
              </a:lnSpc>
              <a:defRPr b="1" sz="6800">
                <a:solidFill>
                  <a:srgbClr val="535353"/>
                </a:solidFill>
                <a:latin typeface="+mn-lt"/>
                <a:ea typeface="+mn-ea"/>
                <a:cs typeface="+mn-cs"/>
                <a:sym typeface="TH Sarabun New"/>
              </a:defRPr>
            </a:lvl1pPr>
          </a:lstStyle>
          <a:p>
            <a:pPr/>
            <a:r>
              <a:t>Educational Technology and Innovation Management</a:t>
            </a:r>
          </a:p>
        </p:txBody>
      </p:sp>
      <p:sp>
        <p:nvSpPr>
          <p:cNvPr id="216" name="การจัดการเทคโนโลยีและนวัตกรรมทางการศึกษา"/>
          <p:cNvSpPr txBox="1"/>
          <p:nvPr/>
        </p:nvSpPr>
        <p:spPr>
          <a:xfrm>
            <a:off x="4407922" y="596214"/>
            <a:ext cx="19332904" cy="134869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spAutoFit/>
          </a:bodyPr>
          <a:lstStyle>
            <a:lvl1pPr algn="r" defTabSz="1087636">
              <a:lnSpc>
                <a:spcPct val="90000"/>
              </a:lnSpc>
              <a:spcBef>
                <a:spcPts val="500"/>
              </a:spcBef>
              <a:defRPr sz="6600">
                <a:solidFill>
                  <a:srgbClr val="EE220C"/>
                </a:solidFill>
                <a:latin typeface="Kanit Regular"/>
                <a:ea typeface="Kanit Regular"/>
                <a:cs typeface="Kanit Regular"/>
                <a:sym typeface="Kanit Regular"/>
              </a:defRPr>
            </a:lvl1pPr>
          </a:lstStyle>
          <a:p>
            <a:pPr/>
            <a:r>
              <a:t>การจัดการเทคโนโลยีและนวัตกรรมทางการศึกษา</a:t>
            </a:r>
          </a:p>
        </p:txBody>
      </p:sp>
      <p:sp>
        <p:nvSpPr>
          <p:cNvPr id="217" name="Rounded Rectangle"/>
          <p:cNvSpPr/>
          <p:nvPr/>
        </p:nvSpPr>
        <p:spPr>
          <a:xfrm>
            <a:off x="9926031" y="3831482"/>
            <a:ext cx="13217193" cy="8821360"/>
          </a:xfrm>
          <a:prstGeom prst="roundRect">
            <a:avLst>
              <a:gd name="adj" fmla="val 10866"/>
            </a:avLst>
          </a:prstGeom>
          <a:solidFill>
            <a:srgbClr val="E7F5FB"/>
          </a:solidFill>
          <a:ln w="3175">
            <a:miter lim="400000"/>
          </a:ln>
          <a:effectLst>
            <a:outerShdw sx="100000" sy="100000" kx="0" ky="0" algn="b" rotWithShape="0" blurRad="50800" dist="63500" dir="2700000">
              <a:srgbClr val="000000">
                <a:alpha val="50000"/>
              </a:srgbClr>
            </a:outerShdw>
          </a:effectLst>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218" name="กระบวนการนำเอาสิ่งใหม่ซึ่งอาจจะอยู่ในรูปของความคิด หลักการ เทคนิค วิธีการ กระบวนการ รวมทั้งผลิตผลทางวิทยาศาสตร์…"/>
          <p:cNvSpPr txBox="1"/>
          <p:nvPr/>
        </p:nvSpPr>
        <p:spPr>
          <a:xfrm>
            <a:off x="10591934" y="5999962"/>
            <a:ext cx="12102938" cy="617032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lstStyle/>
          <a:p>
            <a:pPr algn="ctr">
              <a:defRPr b="1" sz="5100">
                <a:solidFill>
                  <a:srgbClr val="535353"/>
                </a:solidFill>
                <a:latin typeface="+mn-lt"/>
                <a:ea typeface="+mn-ea"/>
                <a:cs typeface="+mn-cs"/>
                <a:sym typeface="TH Sarabun New"/>
              </a:defRPr>
            </a:pPr>
            <a:r>
              <a:t>กระบวนการนำเอาสิ่งใหม่ซึ่งอาจจะอยู่ในรูปของความคิด หลักการ เทคนิค วิธีการ กระบวนการ รวมทั้งผลิตผลทางวิทยาศาสตร์ </a:t>
            </a:r>
          </a:p>
          <a:p>
            <a:pPr algn="ctr">
              <a:defRPr b="1" sz="5100">
                <a:solidFill>
                  <a:srgbClr val="535353"/>
                </a:solidFill>
                <a:latin typeface="+mn-lt"/>
                <a:ea typeface="+mn-ea"/>
                <a:cs typeface="+mn-cs"/>
                <a:sym typeface="TH Sarabun New"/>
              </a:defRPr>
            </a:pPr>
            <a:r>
              <a:t>และสิ่งประดิษฐ์ต่างๆ เข้ามาใช้ในระบบการศึกษา เพื่อมุ่งหวังที่จะเปลี่ยนแปลงสิ่งที่มีอยู่เดิมให้ระบบการจัดการศึกษา</a:t>
            </a:r>
          </a:p>
          <a:p>
            <a:pPr algn="ctr">
              <a:defRPr b="1" sz="5100">
                <a:solidFill>
                  <a:srgbClr val="535353"/>
                </a:solidFill>
                <a:latin typeface="+mn-lt"/>
                <a:ea typeface="+mn-ea"/>
                <a:cs typeface="+mn-cs"/>
                <a:sym typeface="TH Sarabun New"/>
              </a:defRPr>
            </a:pPr>
            <a:r>
              <a:t>มีประสิทธิภาพยิ่งขึ้น ทำให้ผู้เรียนสามารถเกิดการเรียนรู้</a:t>
            </a:r>
          </a:p>
          <a:p>
            <a:pPr algn="ctr">
              <a:defRPr b="1" sz="5100">
                <a:solidFill>
                  <a:srgbClr val="535353"/>
                </a:solidFill>
                <a:latin typeface="+mn-lt"/>
                <a:ea typeface="+mn-ea"/>
                <a:cs typeface="+mn-cs"/>
                <a:sym typeface="TH Sarabun New"/>
              </a:defRPr>
            </a:pPr>
            <a:r>
              <a:t>ได้อย่างรวดเร็ว เกิดแรงจูงใจในการเรียน </a:t>
            </a:r>
          </a:p>
          <a:p>
            <a:pPr algn="ctr">
              <a:defRPr b="1" sz="5100">
                <a:solidFill>
                  <a:srgbClr val="535353"/>
                </a:solidFill>
                <a:latin typeface="+mn-lt"/>
                <a:ea typeface="+mn-ea"/>
                <a:cs typeface="+mn-cs"/>
                <a:sym typeface="TH Sarabun New"/>
              </a:defRPr>
            </a:pPr>
            <a:r>
              <a:t>และช่วยให้ประหยัดเวลาในการเรียน </a:t>
            </a:r>
          </a:p>
        </p:txBody>
      </p:sp>
      <p:sp>
        <p:nvSpPr>
          <p:cNvPr id="219" name="ความหมาย"/>
          <p:cNvSpPr txBox="1"/>
          <p:nvPr/>
        </p:nvSpPr>
        <p:spPr>
          <a:xfrm>
            <a:off x="13562658" y="4076977"/>
            <a:ext cx="4664845" cy="1998536"/>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lstStyle>
            <a:lvl1pPr>
              <a:defRPr b="1" sz="6500">
                <a:solidFill>
                  <a:srgbClr val="535353"/>
                </a:solidFill>
                <a:latin typeface="+mn-lt"/>
                <a:ea typeface="+mn-ea"/>
                <a:cs typeface="+mn-cs"/>
                <a:sym typeface="TH Sarabun New"/>
              </a:defRPr>
            </a:lvl1pPr>
          </a:lstStyle>
          <a:p>
            <a:pPr/>
            <a:r>
              <a:t>ความหมาย</a:t>
            </a:r>
          </a:p>
        </p:txBody>
      </p:sp>
      <p:grpSp>
        <p:nvGrpSpPr>
          <p:cNvPr id="222" name="Group"/>
          <p:cNvGrpSpPr/>
          <p:nvPr/>
        </p:nvGrpSpPr>
        <p:grpSpPr>
          <a:xfrm>
            <a:off x="11283646" y="4533842"/>
            <a:ext cx="1804008" cy="1084805"/>
            <a:chOff x="0" y="0"/>
            <a:chExt cx="1804006" cy="1084804"/>
          </a:xfrm>
        </p:grpSpPr>
        <p:sp>
          <p:nvSpPr>
            <p:cNvPr id="220" name="Shape"/>
            <p:cNvSpPr/>
            <p:nvPr/>
          </p:nvSpPr>
          <p:spPr>
            <a:xfrm>
              <a:off x="0" y="0"/>
              <a:ext cx="1804007" cy="1084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105" y="0"/>
                  </a:lnTo>
                  <a:lnTo>
                    <a:pt x="21600" y="0"/>
                  </a:lnTo>
                  <a:lnTo>
                    <a:pt x="15495" y="21600"/>
                  </a:lnTo>
                  <a:close/>
                </a:path>
              </a:pathLst>
            </a:custGeom>
            <a:solidFill>
              <a:srgbClr val="FDB92E"/>
            </a:solidFill>
            <a:ln w="3175" cap="flat">
              <a:noFill/>
              <a:miter lim="400000"/>
            </a:ln>
            <a:effectLst/>
          </p:spPr>
          <p:txBody>
            <a:bodyPr wrap="square" lIns="45696" tIns="45696" rIns="45696" bIns="45696" numCol="1" anchor="ctr">
              <a:noAutofit/>
            </a:bodyPr>
            <a:lstStyle/>
            <a:p>
              <a:pPr algn="ctr">
                <a:defRPr>
                  <a:solidFill>
                    <a:srgbClr val="FFFFFF"/>
                  </a:solidFill>
                  <a:latin typeface="+mn-lt"/>
                  <a:ea typeface="+mn-ea"/>
                  <a:cs typeface="+mn-cs"/>
                  <a:sym typeface="TH Sarabun New"/>
                </a:defRPr>
              </a:pPr>
            </a:p>
          </p:txBody>
        </p:sp>
        <p:sp>
          <p:nvSpPr>
            <p:cNvPr id="221" name="Shape"/>
            <p:cNvSpPr/>
            <p:nvPr/>
          </p:nvSpPr>
          <p:spPr>
            <a:xfrm>
              <a:off x="559348" y="237659"/>
              <a:ext cx="685310" cy="609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62" y="11050"/>
                  </a:moveTo>
                  <a:lnTo>
                    <a:pt x="15762" y="12653"/>
                  </a:lnTo>
                  <a:lnTo>
                    <a:pt x="16011" y="12653"/>
                  </a:lnTo>
                  <a:cubicBezTo>
                    <a:pt x="16160" y="12653"/>
                    <a:pt x="16260" y="12549"/>
                    <a:pt x="16260" y="12394"/>
                  </a:cubicBezTo>
                  <a:lnTo>
                    <a:pt x="16260" y="11334"/>
                  </a:lnTo>
                  <a:cubicBezTo>
                    <a:pt x="16260" y="11179"/>
                    <a:pt x="16160" y="11050"/>
                    <a:pt x="16011" y="11050"/>
                  </a:cubicBezTo>
                  <a:lnTo>
                    <a:pt x="15762" y="11050"/>
                  </a:lnTo>
                  <a:close/>
                  <a:moveTo>
                    <a:pt x="11616" y="11050"/>
                  </a:moveTo>
                  <a:lnTo>
                    <a:pt x="11616" y="12653"/>
                  </a:lnTo>
                  <a:lnTo>
                    <a:pt x="12139" y="12653"/>
                  </a:lnTo>
                  <a:lnTo>
                    <a:pt x="12139" y="11050"/>
                  </a:lnTo>
                  <a:lnTo>
                    <a:pt x="11616" y="11050"/>
                  </a:lnTo>
                  <a:close/>
                  <a:moveTo>
                    <a:pt x="15488" y="10533"/>
                  </a:moveTo>
                  <a:lnTo>
                    <a:pt x="16011" y="10533"/>
                  </a:lnTo>
                  <a:cubicBezTo>
                    <a:pt x="16459" y="10533"/>
                    <a:pt x="16782" y="10869"/>
                    <a:pt x="16782" y="11334"/>
                  </a:cubicBezTo>
                  <a:lnTo>
                    <a:pt x="16782" y="12394"/>
                  </a:lnTo>
                  <a:cubicBezTo>
                    <a:pt x="16782" y="12834"/>
                    <a:pt x="16459" y="13196"/>
                    <a:pt x="16011" y="13196"/>
                  </a:cubicBezTo>
                  <a:lnTo>
                    <a:pt x="15488" y="13196"/>
                  </a:lnTo>
                  <a:cubicBezTo>
                    <a:pt x="15338" y="13196"/>
                    <a:pt x="15239" y="13067"/>
                    <a:pt x="15239" y="12911"/>
                  </a:cubicBezTo>
                  <a:lnTo>
                    <a:pt x="15239" y="10791"/>
                  </a:lnTo>
                  <a:cubicBezTo>
                    <a:pt x="15239" y="10636"/>
                    <a:pt x="15338" y="10533"/>
                    <a:pt x="15488" y="10533"/>
                  </a:cubicBezTo>
                  <a:close/>
                  <a:moveTo>
                    <a:pt x="13471" y="10533"/>
                  </a:moveTo>
                  <a:cubicBezTo>
                    <a:pt x="13620" y="10533"/>
                    <a:pt x="13745" y="10636"/>
                    <a:pt x="13745" y="10791"/>
                  </a:cubicBezTo>
                  <a:lnTo>
                    <a:pt x="13745" y="12653"/>
                  </a:lnTo>
                  <a:lnTo>
                    <a:pt x="14517" y="12653"/>
                  </a:lnTo>
                  <a:cubicBezTo>
                    <a:pt x="14641" y="12653"/>
                    <a:pt x="14766" y="12782"/>
                    <a:pt x="14766" y="12911"/>
                  </a:cubicBezTo>
                  <a:cubicBezTo>
                    <a:pt x="14766" y="13067"/>
                    <a:pt x="14641" y="13196"/>
                    <a:pt x="14517" y="13196"/>
                  </a:cubicBezTo>
                  <a:lnTo>
                    <a:pt x="13471" y="13196"/>
                  </a:lnTo>
                  <a:cubicBezTo>
                    <a:pt x="13321" y="13196"/>
                    <a:pt x="13222" y="13067"/>
                    <a:pt x="13222" y="12911"/>
                  </a:cubicBezTo>
                  <a:lnTo>
                    <a:pt x="13222" y="10791"/>
                  </a:lnTo>
                  <a:cubicBezTo>
                    <a:pt x="13222" y="10636"/>
                    <a:pt x="13321" y="10533"/>
                    <a:pt x="13471" y="10533"/>
                  </a:cubicBezTo>
                  <a:close/>
                  <a:moveTo>
                    <a:pt x="11367" y="10533"/>
                  </a:moveTo>
                  <a:lnTo>
                    <a:pt x="12388" y="10533"/>
                  </a:lnTo>
                  <a:cubicBezTo>
                    <a:pt x="12512" y="10533"/>
                    <a:pt x="12637" y="10636"/>
                    <a:pt x="12637" y="10791"/>
                  </a:cubicBezTo>
                  <a:lnTo>
                    <a:pt x="12637" y="12911"/>
                  </a:lnTo>
                  <a:cubicBezTo>
                    <a:pt x="12637" y="13067"/>
                    <a:pt x="12512" y="13196"/>
                    <a:pt x="12388" y="13196"/>
                  </a:cubicBezTo>
                  <a:lnTo>
                    <a:pt x="11367" y="13196"/>
                  </a:lnTo>
                  <a:cubicBezTo>
                    <a:pt x="11217" y="13196"/>
                    <a:pt x="11093" y="13067"/>
                    <a:pt x="11093" y="12911"/>
                  </a:cubicBezTo>
                  <a:lnTo>
                    <a:pt x="11093" y="10791"/>
                  </a:lnTo>
                  <a:cubicBezTo>
                    <a:pt x="11093" y="10636"/>
                    <a:pt x="11217" y="10533"/>
                    <a:pt x="11367" y="10533"/>
                  </a:cubicBezTo>
                  <a:close/>
                  <a:moveTo>
                    <a:pt x="9238" y="10533"/>
                  </a:moveTo>
                  <a:lnTo>
                    <a:pt x="10259" y="10533"/>
                  </a:lnTo>
                  <a:cubicBezTo>
                    <a:pt x="10408" y="10533"/>
                    <a:pt x="10508" y="10636"/>
                    <a:pt x="10508" y="10791"/>
                  </a:cubicBezTo>
                  <a:cubicBezTo>
                    <a:pt x="10508" y="10920"/>
                    <a:pt x="10408" y="11050"/>
                    <a:pt x="10259" y="11050"/>
                  </a:cubicBezTo>
                  <a:lnTo>
                    <a:pt x="9487" y="11050"/>
                  </a:lnTo>
                  <a:lnTo>
                    <a:pt x="9487" y="11593"/>
                  </a:lnTo>
                  <a:lnTo>
                    <a:pt x="10259" y="11593"/>
                  </a:lnTo>
                  <a:cubicBezTo>
                    <a:pt x="10408" y="11593"/>
                    <a:pt x="10508" y="11696"/>
                    <a:pt x="10508" y="11851"/>
                  </a:cubicBezTo>
                  <a:lnTo>
                    <a:pt x="10508" y="12911"/>
                  </a:lnTo>
                  <a:cubicBezTo>
                    <a:pt x="10508" y="13067"/>
                    <a:pt x="10408" y="13196"/>
                    <a:pt x="10259" y="13196"/>
                  </a:cubicBezTo>
                  <a:lnTo>
                    <a:pt x="9238" y="13196"/>
                  </a:lnTo>
                  <a:cubicBezTo>
                    <a:pt x="9088" y="13196"/>
                    <a:pt x="8964" y="13067"/>
                    <a:pt x="8964" y="12911"/>
                  </a:cubicBezTo>
                  <a:cubicBezTo>
                    <a:pt x="8964" y="12782"/>
                    <a:pt x="9088" y="12653"/>
                    <a:pt x="9238" y="12653"/>
                  </a:cubicBezTo>
                  <a:lnTo>
                    <a:pt x="10010" y="12653"/>
                  </a:lnTo>
                  <a:lnTo>
                    <a:pt x="10010" y="12110"/>
                  </a:lnTo>
                  <a:lnTo>
                    <a:pt x="9238" y="12110"/>
                  </a:lnTo>
                  <a:cubicBezTo>
                    <a:pt x="9088" y="12110"/>
                    <a:pt x="8964" y="12006"/>
                    <a:pt x="8964" y="11851"/>
                  </a:cubicBezTo>
                  <a:lnTo>
                    <a:pt x="8964" y="10791"/>
                  </a:lnTo>
                  <a:cubicBezTo>
                    <a:pt x="8964" y="10636"/>
                    <a:pt x="9088" y="10533"/>
                    <a:pt x="9238" y="10533"/>
                  </a:cubicBezTo>
                  <a:close/>
                  <a:moveTo>
                    <a:pt x="5794" y="6845"/>
                  </a:moveTo>
                  <a:lnTo>
                    <a:pt x="5794" y="16835"/>
                  </a:lnTo>
                  <a:lnTo>
                    <a:pt x="19999" y="16835"/>
                  </a:lnTo>
                  <a:lnTo>
                    <a:pt x="19999" y="6845"/>
                  </a:lnTo>
                  <a:lnTo>
                    <a:pt x="5794" y="6845"/>
                  </a:lnTo>
                  <a:close/>
                  <a:moveTo>
                    <a:pt x="2385" y="5266"/>
                  </a:moveTo>
                  <a:cubicBezTo>
                    <a:pt x="2539" y="5266"/>
                    <a:pt x="2667" y="5393"/>
                    <a:pt x="2667" y="5546"/>
                  </a:cubicBezTo>
                  <a:lnTo>
                    <a:pt x="2667" y="21091"/>
                  </a:lnTo>
                  <a:lnTo>
                    <a:pt x="4255" y="21091"/>
                  </a:lnTo>
                  <a:lnTo>
                    <a:pt x="4255" y="5546"/>
                  </a:lnTo>
                  <a:cubicBezTo>
                    <a:pt x="4255" y="5393"/>
                    <a:pt x="4383" y="5266"/>
                    <a:pt x="4511" y="5266"/>
                  </a:cubicBezTo>
                  <a:cubicBezTo>
                    <a:pt x="4664" y="5266"/>
                    <a:pt x="4792" y="5393"/>
                    <a:pt x="4792" y="5546"/>
                  </a:cubicBezTo>
                  <a:lnTo>
                    <a:pt x="4792" y="21346"/>
                  </a:lnTo>
                  <a:cubicBezTo>
                    <a:pt x="4792" y="21473"/>
                    <a:pt x="4664" y="21600"/>
                    <a:pt x="4511" y="21600"/>
                  </a:cubicBezTo>
                  <a:lnTo>
                    <a:pt x="2385" y="21600"/>
                  </a:lnTo>
                  <a:cubicBezTo>
                    <a:pt x="2257" y="21600"/>
                    <a:pt x="2129" y="21473"/>
                    <a:pt x="2129" y="21346"/>
                  </a:cubicBezTo>
                  <a:lnTo>
                    <a:pt x="2129" y="5546"/>
                  </a:lnTo>
                  <a:cubicBezTo>
                    <a:pt x="2129" y="5393"/>
                    <a:pt x="2257" y="5266"/>
                    <a:pt x="2385" y="5266"/>
                  </a:cubicBezTo>
                  <a:close/>
                  <a:moveTo>
                    <a:pt x="9860" y="4766"/>
                  </a:moveTo>
                  <a:lnTo>
                    <a:pt x="8284" y="6313"/>
                  </a:lnTo>
                  <a:lnTo>
                    <a:pt x="17534" y="6313"/>
                  </a:lnTo>
                  <a:lnTo>
                    <a:pt x="15959" y="4766"/>
                  </a:lnTo>
                  <a:lnTo>
                    <a:pt x="9860" y="4766"/>
                  </a:lnTo>
                  <a:close/>
                  <a:moveTo>
                    <a:pt x="788" y="2661"/>
                  </a:moveTo>
                  <a:cubicBezTo>
                    <a:pt x="661" y="2661"/>
                    <a:pt x="534" y="2763"/>
                    <a:pt x="534" y="2915"/>
                  </a:cubicBezTo>
                  <a:lnTo>
                    <a:pt x="534" y="3980"/>
                  </a:lnTo>
                  <a:cubicBezTo>
                    <a:pt x="534" y="4107"/>
                    <a:pt x="661" y="4233"/>
                    <a:pt x="788" y="4233"/>
                  </a:cubicBezTo>
                  <a:lnTo>
                    <a:pt x="20787" y="4233"/>
                  </a:lnTo>
                  <a:cubicBezTo>
                    <a:pt x="20939" y="4233"/>
                    <a:pt x="21066" y="4107"/>
                    <a:pt x="21066" y="3980"/>
                  </a:cubicBezTo>
                  <a:lnTo>
                    <a:pt x="21066" y="2915"/>
                  </a:lnTo>
                  <a:cubicBezTo>
                    <a:pt x="21066" y="2763"/>
                    <a:pt x="20939" y="2661"/>
                    <a:pt x="20787" y="2661"/>
                  </a:cubicBezTo>
                  <a:lnTo>
                    <a:pt x="788" y="2661"/>
                  </a:lnTo>
                  <a:close/>
                  <a:moveTo>
                    <a:pt x="788" y="2129"/>
                  </a:moveTo>
                  <a:lnTo>
                    <a:pt x="20787" y="2129"/>
                  </a:lnTo>
                  <a:cubicBezTo>
                    <a:pt x="21219" y="2129"/>
                    <a:pt x="21600" y="2484"/>
                    <a:pt x="21600" y="2915"/>
                  </a:cubicBezTo>
                  <a:lnTo>
                    <a:pt x="21600" y="3980"/>
                  </a:lnTo>
                  <a:cubicBezTo>
                    <a:pt x="21600" y="4411"/>
                    <a:pt x="21219" y="4766"/>
                    <a:pt x="20787" y="4766"/>
                  </a:cubicBezTo>
                  <a:lnTo>
                    <a:pt x="16696" y="4766"/>
                  </a:lnTo>
                  <a:lnTo>
                    <a:pt x="18271" y="6313"/>
                  </a:lnTo>
                  <a:lnTo>
                    <a:pt x="20279" y="6313"/>
                  </a:lnTo>
                  <a:cubicBezTo>
                    <a:pt x="20406" y="6313"/>
                    <a:pt x="20533" y="6439"/>
                    <a:pt x="20533" y="6591"/>
                  </a:cubicBezTo>
                  <a:lnTo>
                    <a:pt x="20533" y="17089"/>
                  </a:lnTo>
                  <a:cubicBezTo>
                    <a:pt x="20533" y="17241"/>
                    <a:pt x="20406" y="17342"/>
                    <a:pt x="20279" y="17342"/>
                  </a:cubicBezTo>
                  <a:lnTo>
                    <a:pt x="5540" y="17342"/>
                  </a:lnTo>
                  <a:cubicBezTo>
                    <a:pt x="5387" y="17342"/>
                    <a:pt x="5260" y="17241"/>
                    <a:pt x="5260" y="17089"/>
                  </a:cubicBezTo>
                  <a:lnTo>
                    <a:pt x="5260" y="6591"/>
                  </a:lnTo>
                  <a:cubicBezTo>
                    <a:pt x="5260" y="6439"/>
                    <a:pt x="5387" y="6313"/>
                    <a:pt x="5540" y="6313"/>
                  </a:cubicBezTo>
                  <a:lnTo>
                    <a:pt x="7522" y="6313"/>
                  </a:lnTo>
                  <a:lnTo>
                    <a:pt x="9123" y="4766"/>
                  </a:lnTo>
                  <a:lnTo>
                    <a:pt x="788" y="4766"/>
                  </a:lnTo>
                  <a:cubicBezTo>
                    <a:pt x="356" y="4766"/>
                    <a:pt x="0" y="4411"/>
                    <a:pt x="0" y="3980"/>
                  </a:cubicBezTo>
                  <a:lnTo>
                    <a:pt x="0" y="2915"/>
                  </a:lnTo>
                  <a:cubicBezTo>
                    <a:pt x="0" y="2484"/>
                    <a:pt x="356" y="2129"/>
                    <a:pt x="788" y="2129"/>
                  </a:cubicBezTo>
                  <a:close/>
                  <a:moveTo>
                    <a:pt x="2923" y="0"/>
                  </a:moveTo>
                  <a:lnTo>
                    <a:pt x="3973" y="0"/>
                  </a:lnTo>
                  <a:cubicBezTo>
                    <a:pt x="4434" y="0"/>
                    <a:pt x="4792" y="324"/>
                    <a:pt x="4792" y="772"/>
                  </a:cubicBezTo>
                  <a:lnTo>
                    <a:pt x="4792" y="1295"/>
                  </a:lnTo>
                  <a:cubicBezTo>
                    <a:pt x="4792" y="1419"/>
                    <a:pt x="4664" y="1544"/>
                    <a:pt x="4511" y="1544"/>
                  </a:cubicBezTo>
                  <a:cubicBezTo>
                    <a:pt x="4383" y="1544"/>
                    <a:pt x="4255" y="1419"/>
                    <a:pt x="4255" y="1295"/>
                  </a:cubicBezTo>
                  <a:lnTo>
                    <a:pt x="4255" y="772"/>
                  </a:lnTo>
                  <a:cubicBezTo>
                    <a:pt x="4255" y="622"/>
                    <a:pt x="4127" y="523"/>
                    <a:pt x="3973" y="523"/>
                  </a:cubicBezTo>
                  <a:lnTo>
                    <a:pt x="2923" y="523"/>
                  </a:lnTo>
                  <a:cubicBezTo>
                    <a:pt x="2769" y="523"/>
                    <a:pt x="2667" y="622"/>
                    <a:pt x="2667" y="772"/>
                  </a:cubicBezTo>
                  <a:lnTo>
                    <a:pt x="2667" y="1295"/>
                  </a:lnTo>
                  <a:cubicBezTo>
                    <a:pt x="2667" y="1419"/>
                    <a:pt x="2539" y="1544"/>
                    <a:pt x="2385" y="1544"/>
                  </a:cubicBezTo>
                  <a:cubicBezTo>
                    <a:pt x="2257" y="1544"/>
                    <a:pt x="2129" y="1419"/>
                    <a:pt x="2129" y="1295"/>
                  </a:cubicBezTo>
                  <a:lnTo>
                    <a:pt x="2129" y="772"/>
                  </a:lnTo>
                  <a:cubicBezTo>
                    <a:pt x="2129" y="324"/>
                    <a:pt x="2487" y="0"/>
                    <a:pt x="2923" y="0"/>
                  </a:cubicBezTo>
                  <a:close/>
                </a:path>
              </a:pathLst>
            </a:custGeom>
            <a:solidFill>
              <a:srgbClr val="FFFFFF"/>
            </a:solidFill>
            <a:ln w="3175" cap="flat">
              <a:noFill/>
              <a:miter lim="400000"/>
            </a:ln>
            <a:effectLst/>
          </p:spPr>
          <p:txBody>
            <a:bodyPr wrap="square" lIns="45696" tIns="45696" rIns="45696" bIns="45696" numCol="1" anchor="ctr">
              <a:noAutofit/>
            </a:bodyPr>
            <a:lstStyle/>
            <a:p>
              <a:pPr>
                <a:defRPr>
                  <a:solidFill>
                    <a:srgbClr val="424242"/>
                  </a:solidFill>
                  <a:latin typeface="+mn-lt"/>
                  <a:ea typeface="+mn-ea"/>
                  <a:cs typeface="+mn-cs"/>
                  <a:sym typeface="TH Sarabun New"/>
                </a:defRPr>
              </a:pP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lide Number"/>
          <p:cNvSpPr txBox="1"/>
          <p:nvPr>
            <p:ph type="sldNum" sz="quarter" idx="2"/>
          </p:nvPr>
        </p:nvSpPr>
        <p:spPr>
          <a:xfrm>
            <a:off x="22488615" y="12554047"/>
            <a:ext cx="475950"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9" name="how to successfully implement a strategic marketing plan.jpg" descr="how to successfully implement a strategic marketing plan.jpg"/>
          <p:cNvPicPr>
            <a:picLocks noChangeAspect="1"/>
          </p:cNvPicPr>
          <p:nvPr/>
        </p:nvPicPr>
        <p:blipFill>
          <a:blip r:embed="rId3">
            <a:extLst/>
          </a:blip>
          <a:srcRect l="0" t="22794" r="0" b="18936"/>
          <a:stretch>
            <a:fillRect/>
          </a:stretch>
        </p:blipFill>
        <p:spPr>
          <a:xfrm>
            <a:off x="-152019" y="14894"/>
            <a:ext cx="24675338" cy="8842371"/>
          </a:xfrm>
          <a:prstGeom prst="rect">
            <a:avLst/>
          </a:prstGeom>
          <a:ln w="12700">
            <a:miter lim="400000"/>
          </a:ln>
        </p:spPr>
      </p:pic>
      <p:sp>
        <p:nvSpPr>
          <p:cNvPr id="810" name="7. มีการดำเนินงานตามกิจกรรมที่กำหนดไว้ในแผนงานอย่างเหมาะสม แผนงานที่จัดขึ้นนั้นระบุกิจกรรมต่างๆ เอาไว้ กิจกรรมที่กำหนดไว้ในแผนต้องเหมาะสมกับสภาพการณ์ ไม่มีกิจกรรมทีมากเกินไปหรือน้อยเกินไป และการดำเนินการตามกิจกรรมนั้นจะต้องได้รับการควบคุมให้ดำเนินไปอย่าง"/>
          <p:cNvSpPr txBox="1"/>
          <p:nvPr/>
        </p:nvSpPr>
        <p:spPr>
          <a:xfrm>
            <a:off x="898499" y="9299916"/>
            <a:ext cx="22574302" cy="435605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90000"/>
              </a:lnSpc>
              <a:defRPr sz="4900">
                <a:solidFill>
                  <a:srgbClr val="000000"/>
                </a:solidFill>
                <a:latin typeface="Kanit Regular"/>
                <a:ea typeface="Kanit Regular"/>
                <a:cs typeface="Kanit Regular"/>
                <a:sym typeface="Kanit Regular"/>
              </a:defRPr>
            </a:lvl1pPr>
          </a:lstStyle>
          <a:p>
            <a:pPr/>
            <a:r>
              <a:t>7. มีการดำเนินงานตามกิจกรรมที่กำหนดไว้ในแผนงานอย่างเหมาะสม แผนงานที่จัดขึ้นนั้นระบุกิจกรรมต่างๆ เอาไว้ กิจกรรมที่กำหนดไว้ในแผนต้องเหมาะสมกับสภาพการณ์ ไม่มีกิจกรรมทีมากเกินไปหรือน้อยเกินไป และการดำเนินการตามกิจกรรมนั้นจะต้องได้รับการควบคุมให้ดำเนินไปอย่างถูกต้องด้วย</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lide Number"/>
          <p:cNvSpPr txBox="1"/>
          <p:nvPr>
            <p:ph type="sldNum" sz="quarter" idx="2"/>
          </p:nvPr>
        </p:nvSpPr>
        <p:spPr>
          <a:xfrm>
            <a:off x="22575178" y="12554047"/>
            <a:ext cx="389387"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5" name="641-Performance-Measurement-Reporting-An-initial-guide.png" descr="641-Performance-Measurement-Reporting-An-initial-guide.png"/>
          <p:cNvPicPr>
            <a:picLocks noChangeAspect="1"/>
          </p:cNvPicPr>
          <p:nvPr/>
        </p:nvPicPr>
        <p:blipFill>
          <a:blip r:embed="rId3">
            <a:extLst/>
          </a:blip>
          <a:srcRect l="1836" t="0" r="1836" b="32792"/>
          <a:stretch>
            <a:fillRect/>
          </a:stretch>
        </p:blipFill>
        <p:spPr>
          <a:xfrm>
            <a:off x="-33140" y="-1671386"/>
            <a:ext cx="24437403" cy="10483450"/>
          </a:xfrm>
          <a:prstGeom prst="rect">
            <a:avLst/>
          </a:prstGeom>
          <a:ln w="12700">
            <a:miter lim="400000"/>
          </a:ln>
        </p:spPr>
      </p:pic>
      <p:sp>
        <p:nvSpPr>
          <p:cNvPr id="816" name="8. มีการวัดผลการดำเนินงานตามกิจกรรม การดำเนินงานตามกิจกรรมต่างๆ ต้องมีการวัดผลตามแนวทางที่กำหนดไว้ เพื่อให้แน่ใจว่าผลการดำเนินงานนั้น ทั้งส่วนที่เป็น output และ outcome ได้ผลดี"/>
          <p:cNvSpPr txBox="1"/>
          <p:nvPr/>
        </p:nvSpPr>
        <p:spPr>
          <a:xfrm>
            <a:off x="898499" y="9697561"/>
            <a:ext cx="22574302" cy="29361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90000"/>
              </a:lnSpc>
              <a:defRPr sz="5400">
                <a:solidFill>
                  <a:srgbClr val="000000"/>
                </a:solidFill>
                <a:latin typeface="Kanit Regular"/>
                <a:ea typeface="Kanit Regular"/>
                <a:cs typeface="Kanit Regular"/>
                <a:sym typeface="Kanit Regular"/>
              </a:defRPr>
            </a:lvl1pPr>
          </a:lstStyle>
          <a:p>
            <a:pPr/>
            <a:r>
              <a:t>8. มีการวัดผลการดำเนินงานตามกิจกรรม การดำเนินงานตามกิจกรรมต่างๆ ต้องมีการวัดผลตามแนวทางที่กำหนดไว้ เพื่อให้แน่ใจว่าผลการดำเนินงานนั้น ทั้งส่วนที่เป็น output และ outcome ได้ผลดี</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Slide Number"/>
          <p:cNvSpPr txBox="1"/>
          <p:nvPr>
            <p:ph type="sldNum" sz="quarter" idx="2"/>
          </p:nvPr>
        </p:nvSpPr>
        <p:spPr>
          <a:xfrm>
            <a:off x="22510561" y="12554047"/>
            <a:ext cx="454004"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1" name="database-modernization-bg-slide.jpg" descr="database-modernization-bg-slide.jpg"/>
          <p:cNvPicPr>
            <a:picLocks noChangeAspect="1"/>
          </p:cNvPicPr>
          <p:nvPr/>
        </p:nvPicPr>
        <p:blipFill>
          <a:blip r:embed="rId3">
            <a:extLst/>
          </a:blip>
          <a:srcRect l="7875" t="0" r="11094" b="0"/>
          <a:stretch>
            <a:fillRect/>
          </a:stretch>
        </p:blipFill>
        <p:spPr>
          <a:xfrm>
            <a:off x="10120" y="-1130348"/>
            <a:ext cx="24351211" cy="11138692"/>
          </a:xfrm>
          <a:prstGeom prst="rect">
            <a:avLst/>
          </a:prstGeom>
          <a:ln w="12700">
            <a:miter lim="400000"/>
          </a:ln>
        </p:spPr>
      </p:pic>
      <p:sp>
        <p:nvSpPr>
          <p:cNvPr id="822" name="9. มีการจัดเก็บบันทึกรายละเอียดการดำเนินงานเอาไว้อย่างครบถ้วน โดยจัดทำดัชนี สำหรับให้สืบค้นเรื่องที่ต้องการ ได้อย่างถูกต้อง"/>
          <p:cNvSpPr txBox="1"/>
          <p:nvPr/>
        </p:nvSpPr>
        <p:spPr>
          <a:xfrm>
            <a:off x="1741126" y="10642280"/>
            <a:ext cx="22574302" cy="19252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90000"/>
              </a:lnSpc>
              <a:defRPr sz="5100">
                <a:solidFill>
                  <a:srgbClr val="000000"/>
                </a:solidFill>
                <a:latin typeface="Kanit Regular"/>
                <a:ea typeface="Kanit Regular"/>
                <a:cs typeface="Kanit Regular"/>
                <a:sym typeface="Kanit Regular"/>
              </a:defRPr>
            </a:lvl1pPr>
          </a:lstStyle>
          <a:p>
            <a:pPr/>
            <a:r>
              <a:t>9. มีการจัดเก็บบันทึกรายละเอียดการดำเนินงานเอาไว้อย่างครบถ้วน โดยจัดทำดัชนี สำหรับให้สืบค้นเรื่องที่ต้องการ ได้อย่างถูกต้อง</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26" name="dv-bi-solutions.jpg" descr="dv-bi-solutions.jpg"/>
          <p:cNvPicPr>
            <a:picLocks noChangeAspect="1"/>
          </p:cNvPicPr>
          <p:nvPr/>
        </p:nvPicPr>
        <p:blipFill>
          <a:blip r:embed="rId3">
            <a:extLst/>
          </a:blip>
          <a:srcRect l="0" t="2515" r="0" b="13620"/>
          <a:stretch>
            <a:fillRect/>
          </a:stretch>
        </p:blipFill>
        <p:spPr>
          <a:xfrm>
            <a:off x="-119884" y="-722"/>
            <a:ext cx="24611069" cy="13777114"/>
          </a:xfrm>
          <a:prstGeom prst="rect">
            <a:avLst/>
          </a:prstGeom>
          <a:ln w="12700">
            <a:miter lim="400000"/>
          </a:ln>
        </p:spPr>
      </p:pic>
      <p:sp>
        <p:nvSpPr>
          <p:cNvPr id="827" name="Slide Number"/>
          <p:cNvSpPr txBox="1"/>
          <p:nvPr>
            <p:ph type="sldNum" sz="quarter" idx="2"/>
          </p:nvPr>
        </p:nvSpPr>
        <p:spPr>
          <a:xfrm>
            <a:off x="22502941" y="12554047"/>
            <a:ext cx="461624"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28" name="Rounded Rectangle"/>
          <p:cNvSpPr/>
          <p:nvPr/>
        </p:nvSpPr>
        <p:spPr>
          <a:xfrm>
            <a:off x="1465051" y="10134961"/>
            <a:ext cx="22456669" cy="3516256"/>
          </a:xfrm>
          <a:prstGeom prst="roundRect">
            <a:avLst>
              <a:gd name="adj" fmla="val 19828"/>
            </a:avLst>
          </a:prstGeom>
          <a:solidFill>
            <a:srgbClr val="000000">
              <a:alpha val="84664"/>
            </a:srgbClr>
          </a:solidFill>
          <a:ln w="3175">
            <a:miter lim="400000"/>
          </a:ln>
        </p:spPr>
        <p:txBody>
          <a:bodyPr lIns="50773" tIns="50773" rIns="50773" bIns="50773" anchor="ctr"/>
          <a:lstStyle/>
          <a:p>
            <a:pPr algn="ctr" defTabSz="825500">
              <a:defRPr sz="3200">
                <a:solidFill>
                  <a:srgbClr val="FFFFFF"/>
                </a:solidFill>
                <a:latin typeface="Helvetica Neue Medium"/>
                <a:ea typeface="Helvetica Neue Medium"/>
                <a:cs typeface="Helvetica Neue Medium"/>
                <a:sym typeface="Helvetica Neue Medium"/>
              </a:defRPr>
            </a:pPr>
          </a:p>
        </p:txBody>
      </p:sp>
      <p:sp>
        <p:nvSpPr>
          <p:cNvPr id="829" name="10. มีการรายงานผลต่อผู้บริหารระดับสูง การรายงานผลเป็นเครื่องมือให้ผู้บริหารรับทราบผลลัพธ์ที่เกิดขึ้นจากการดำเนินงาน และเพื่อให้ผู้บริหารระดับสูงสามารถเสนอแนะแนวทางการดำเนินงานได้หากเกิดปัญหาใดๆ ขึ้นระหว่างการดำเนินงานตามแผน"/>
          <p:cNvSpPr txBox="1"/>
          <p:nvPr/>
        </p:nvSpPr>
        <p:spPr>
          <a:xfrm>
            <a:off x="2169426" y="10623698"/>
            <a:ext cx="21758749" cy="3531823"/>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ctr">
            <a:spAutoFit/>
          </a:bodyPr>
          <a:lstStyle>
            <a:lvl1pPr defTabSz="914400">
              <a:lnSpc>
                <a:spcPct val="110000"/>
              </a:lnSpc>
              <a:defRPr sz="4200">
                <a:solidFill>
                  <a:srgbClr val="FFFFFF"/>
                </a:solidFill>
                <a:latin typeface="Kanit Regular"/>
                <a:ea typeface="Kanit Regular"/>
                <a:cs typeface="Kanit Regular"/>
                <a:sym typeface="Kanit Regular"/>
              </a:defRPr>
            </a:lvl1pPr>
          </a:lstStyle>
          <a:p>
            <a:pPr/>
            <a:r>
              <a:t>10. มีการรายงานผลต่อผู้บริหารระดับสูง การรายงานผลเป็นเครื่องมือให้ผู้บริหารรับทราบผลลัพธ์ที่เกิดขึ้นจากการดำเนินงาน และเพื่อให้ผู้บริหารระดับสูงสามารถเสนอแนะแนวทางการดำเนินงานได้หากเกิดปัญหาใดๆ ขึ้นระหว่างการดำเนินงานตามแผน</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37" name="Group 1"/>
          <p:cNvGrpSpPr/>
          <p:nvPr/>
        </p:nvGrpSpPr>
        <p:grpSpPr>
          <a:xfrm>
            <a:off x="556600" y="5118999"/>
            <a:ext cx="8017239" cy="7540959"/>
            <a:chOff x="0" y="0"/>
            <a:chExt cx="8017238" cy="7540957"/>
          </a:xfrm>
        </p:grpSpPr>
        <p:sp>
          <p:nvSpPr>
            <p:cNvPr id="833" name="Freeform: Shape 78"/>
            <p:cNvSpPr/>
            <p:nvPr/>
          </p:nvSpPr>
          <p:spPr>
            <a:xfrm>
              <a:off x="440925" y="3778829"/>
              <a:ext cx="7576314" cy="1734499"/>
            </a:xfrm>
            <a:custGeom>
              <a:avLst/>
              <a:gdLst/>
              <a:ahLst/>
              <a:cxnLst>
                <a:cxn ang="0">
                  <a:pos x="wd2" y="hd2"/>
                </a:cxn>
                <a:cxn ang="5400000">
                  <a:pos x="wd2" y="hd2"/>
                </a:cxn>
                <a:cxn ang="10800000">
                  <a:pos x="wd2" y="hd2"/>
                </a:cxn>
                <a:cxn ang="16200000">
                  <a:pos x="wd2" y="hd2"/>
                </a:cxn>
              </a:cxnLst>
              <a:rect l="0" t="0" r="r" b="b"/>
              <a:pathLst>
                <a:path w="21600" h="21542" fill="norm" stroke="1" extrusionOk="0">
                  <a:moveTo>
                    <a:pt x="0" y="0"/>
                  </a:moveTo>
                  <a:lnTo>
                    <a:pt x="0" y="2145"/>
                  </a:lnTo>
                  <a:lnTo>
                    <a:pt x="12130" y="21368"/>
                  </a:lnTo>
                  <a:cubicBezTo>
                    <a:pt x="12278" y="21600"/>
                    <a:pt x="12446" y="21600"/>
                    <a:pt x="12594" y="21368"/>
                  </a:cubicBezTo>
                  <a:lnTo>
                    <a:pt x="21589" y="7228"/>
                  </a:lnTo>
                  <a:lnTo>
                    <a:pt x="21600" y="7204"/>
                  </a:lnTo>
                  <a:lnTo>
                    <a:pt x="21600" y="4961"/>
                  </a:ln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34" name="Freeform: Shape 79"/>
            <p:cNvSpPr/>
            <p:nvPr/>
          </p:nvSpPr>
          <p:spPr>
            <a:xfrm>
              <a:off x="441171" y="2602609"/>
              <a:ext cx="7575576" cy="2745491"/>
            </a:xfrm>
            <a:custGeom>
              <a:avLst/>
              <a:gdLst/>
              <a:ahLst/>
              <a:cxnLst>
                <a:cxn ang="0">
                  <a:pos x="wd2" y="hd2"/>
                </a:cxn>
                <a:cxn ang="5400000">
                  <a:pos x="wd2" y="hd2"/>
                </a:cxn>
                <a:cxn ang="10800000">
                  <a:pos x="wd2" y="hd2"/>
                </a:cxn>
                <a:cxn ang="16200000">
                  <a:pos x="wd2" y="hd2"/>
                </a:cxn>
              </a:cxnLst>
              <a:rect l="0" t="0" r="r" b="b"/>
              <a:pathLst>
                <a:path w="21587" h="21560" fill="norm" stroke="1" extrusionOk="0">
                  <a:moveTo>
                    <a:pt x="19" y="9318"/>
                  </a:moveTo>
                  <a:lnTo>
                    <a:pt x="12123" y="21444"/>
                  </a:lnTo>
                  <a:cubicBezTo>
                    <a:pt x="12271" y="21598"/>
                    <a:pt x="12439" y="21598"/>
                    <a:pt x="12587" y="21444"/>
                  </a:cubicBezTo>
                  <a:lnTo>
                    <a:pt x="21566" y="12517"/>
                  </a:lnTo>
                  <a:cubicBezTo>
                    <a:pt x="21594" y="12486"/>
                    <a:pt x="21594" y="12378"/>
                    <a:pt x="21566" y="12355"/>
                  </a:cubicBezTo>
                  <a:lnTo>
                    <a:pt x="9168" y="6"/>
                  </a:lnTo>
                  <a:cubicBezTo>
                    <a:pt x="9163" y="-2"/>
                    <a:pt x="9154" y="-2"/>
                    <a:pt x="9149" y="6"/>
                  </a:cubicBezTo>
                  <a:lnTo>
                    <a:pt x="19" y="9156"/>
                  </a:lnTo>
                  <a:cubicBezTo>
                    <a:pt x="-6" y="9187"/>
                    <a:pt x="-6" y="9287"/>
                    <a:pt x="19" y="9318"/>
                  </a:cubicBezTo>
                  <a:close/>
                </a:path>
              </a:pathLst>
            </a:custGeom>
            <a:solidFill>
              <a:srgbClr val="FFFE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nvGrpSpPr>
            <p:cNvPr id="842" name="Group 513"/>
            <p:cNvGrpSpPr/>
            <p:nvPr/>
          </p:nvGrpSpPr>
          <p:grpSpPr>
            <a:xfrm>
              <a:off x="-1" y="0"/>
              <a:ext cx="3347720" cy="2671104"/>
              <a:chOff x="0" y="0"/>
              <a:chExt cx="3347718" cy="2671103"/>
            </a:xfrm>
          </p:grpSpPr>
          <p:sp>
            <p:nvSpPr>
              <p:cNvPr id="835" name="Freeform: Shape 80"/>
              <p:cNvSpPr/>
              <p:nvPr/>
            </p:nvSpPr>
            <p:spPr>
              <a:xfrm>
                <a:off x="-1" y="0"/>
                <a:ext cx="3347720" cy="267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21600"/>
                    </a:moveTo>
                    <a:lnTo>
                      <a:pt x="0" y="21211"/>
                    </a:lnTo>
                    <a:lnTo>
                      <a:pt x="0" y="9677"/>
                    </a:lnTo>
                    <a:lnTo>
                      <a:pt x="21220" y="0"/>
                    </a:lnTo>
                    <a:lnTo>
                      <a:pt x="21600" y="381"/>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36" name="Freeform: Shape 81"/>
              <p:cNvSpPr/>
              <p:nvPr/>
            </p:nvSpPr>
            <p:spPr>
              <a:xfrm>
                <a:off x="59901" y="47140"/>
                <a:ext cx="3287815" cy="2623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749"/>
                    </a:moveTo>
                    <a:lnTo>
                      <a:pt x="0" y="21600"/>
                    </a:lnTo>
                    <a:lnTo>
                      <a:pt x="0" y="9859"/>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37" name="Freeform: Shape 82"/>
              <p:cNvSpPr/>
              <p:nvPr/>
            </p:nvSpPr>
            <p:spPr>
              <a:xfrm>
                <a:off x="2146703" y="225867"/>
                <a:ext cx="1037018" cy="1545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85"/>
                    </a:moveTo>
                    <a:lnTo>
                      <a:pt x="0" y="21600"/>
                    </a:lnTo>
                    <a:lnTo>
                      <a:pt x="0" y="5294"/>
                    </a:lnTo>
                    <a:lnTo>
                      <a:pt x="21600" y="0"/>
                    </a:lnTo>
                    <a:close/>
                  </a:path>
                </a:pathLst>
              </a:custGeom>
              <a:solidFill>
                <a:srgbClr val="E3EAF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38" name="Freeform: Shape 83"/>
              <p:cNvSpPr/>
              <p:nvPr/>
            </p:nvSpPr>
            <p:spPr>
              <a:xfrm>
                <a:off x="2269456" y="644210"/>
                <a:ext cx="815448" cy="929977"/>
              </a:xfrm>
              <a:custGeom>
                <a:avLst/>
                <a:gdLst/>
                <a:ahLst/>
                <a:cxnLst>
                  <a:cxn ang="0">
                    <a:pos x="wd2" y="hd2"/>
                  </a:cxn>
                  <a:cxn ang="5400000">
                    <a:pos x="wd2" y="hd2"/>
                  </a:cxn>
                  <a:cxn ang="10800000">
                    <a:pos x="wd2" y="hd2"/>
                  </a:cxn>
                  <a:cxn ang="16200000">
                    <a:pos x="wd2" y="hd2"/>
                  </a:cxn>
                </a:cxnLst>
                <a:rect l="0" t="0" r="r" b="b"/>
                <a:pathLst>
                  <a:path w="21584" h="21600" fill="norm" stroke="1" extrusionOk="0">
                    <a:moveTo>
                      <a:pt x="130" y="21600"/>
                    </a:moveTo>
                    <a:cubicBezTo>
                      <a:pt x="104" y="21600"/>
                      <a:pt x="78" y="21600"/>
                      <a:pt x="52" y="21600"/>
                    </a:cubicBezTo>
                    <a:cubicBezTo>
                      <a:pt x="0" y="21577"/>
                      <a:pt x="0" y="21532"/>
                      <a:pt x="0" y="21486"/>
                    </a:cubicBezTo>
                    <a:lnTo>
                      <a:pt x="0" y="137"/>
                    </a:lnTo>
                    <a:cubicBezTo>
                      <a:pt x="0" y="68"/>
                      <a:pt x="52" y="0"/>
                      <a:pt x="130" y="0"/>
                    </a:cubicBezTo>
                    <a:cubicBezTo>
                      <a:pt x="208" y="0"/>
                      <a:pt x="286" y="68"/>
                      <a:pt x="286" y="137"/>
                    </a:cubicBezTo>
                    <a:lnTo>
                      <a:pt x="286" y="21327"/>
                    </a:lnTo>
                    <a:lnTo>
                      <a:pt x="21392" y="14947"/>
                    </a:lnTo>
                    <a:cubicBezTo>
                      <a:pt x="21470" y="14924"/>
                      <a:pt x="21548" y="14947"/>
                      <a:pt x="21574" y="15015"/>
                    </a:cubicBezTo>
                    <a:cubicBezTo>
                      <a:pt x="21600" y="15084"/>
                      <a:pt x="21574" y="15152"/>
                      <a:pt x="21496" y="15175"/>
                    </a:cubicBezTo>
                    <a:lnTo>
                      <a:pt x="182" y="21600"/>
                    </a:lnTo>
                    <a:cubicBezTo>
                      <a:pt x="156" y="21600"/>
                      <a:pt x="156" y="21600"/>
                      <a:pt x="130" y="21600"/>
                    </a:cubicBezTo>
                    <a:close/>
                  </a:path>
                </a:pathLst>
              </a:custGeom>
              <a:solidFill>
                <a:srgbClr val="00B9F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39" name="Freeform: Shape 84"/>
              <p:cNvSpPr/>
              <p:nvPr/>
            </p:nvSpPr>
            <p:spPr>
              <a:xfrm>
                <a:off x="2271417" y="535205"/>
                <a:ext cx="808207" cy="1037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93"/>
                    </a:moveTo>
                    <a:lnTo>
                      <a:pt x="21128" y="0"/>
                    </a:lnTo>
                    <a:lnTo>
                      <a:pt x="20342" y="327"/>
                    </a:lnTo>
                    <a:lnTo>
                      <a:pt x="20918" y="470"/>
                    </a:lnTo>
                    <a:lnTo>
                      <a:pt x="16331" y="16471"/>
                    </a:lnTo>
                    <a:lnTo>
                      <a:pt x="10905" y="6437"/>
                    </a:lnTo>
                    <a:cubicBezTo>
                      <a:pt x="10905" y="6396"/>
                      <a:pt x="10879" y="6396"/>
                      <a:pt x="10826" y="6396"/>
                    </a:cubicBezTo>
                    <a:cubicBezTo>
                      <a:pt x="10800" y="6396"/>
                      <a:pt x="10774" y="6417"/>
                      <a:pt x="10748" y="6437"/>
                    </a:cubicBezTo>
                    <a:lnTo>
                      <a:pt x="9856" y="9932"/>
                    </a:lnTo>
                    <a:lnTo>
                      <a:pt x="8362" y="6090"/>
                    </a:lnTo>
                    <a:cubicBezTo>
                      <a:pt x="8336" y="6049"/>
                      <a:pt x="8310" y="6049"/>
                      <a:pt x="8283" y="6049"/>
                    </a:cubicBezTo>
                    <a:cubicBezTo>
                      <a:pt x="8257" y="6049"/>
                      <a:pt x="8205" y="6049"/>
                      <a:pt x="8205" y="6090"/>
                    </a:cubicBezTo>
                    <a:lnTo>
                      <a:pt x="5190" y="16471"/>
                    </a:lnTo>
                    <a:lnTo>
                      <a:pt x="3329" y="13099"/>
                    </a:lnTo>
                    <a:cubicBezTo>
                      <a:pt x="3329" y="13058"/>
                      <a:pt x="3303" y="13058"/>
                      <a:pt x="3250" y="13058"/>
                    </a:cubicBezTo>
                    <a:cubicBezTo>
                      <a:pt x="3224" y="13058"/>
                      <a:pt x="3198" y="13058"/>
                      <a:pt x="3198" y="13099"/>
                    </a:cubicBezTo>
                    <a:lnTo>
                      <a:pt x="0" y="21518"/>
                    </a:lnTo>
                    <a:cubicBezTo>
                      <a:pt x="0" y="21559"/>
                      <a:pt x="26" y="21600"/>
                      <a:pt x="52" y="21600"/>
                    </a:cubicBezTo>
                    <a:lnTo>
                      <a:pt x="79" y="21600"/>
                    </a:lnTo>
                    <a:cubicBezTo>
                      <a:pt x="105" y="21600"/>
                      <a:pt x="157" y="21600"/>
                      <a:pt x="157" y="21559"/>
                    </a:cubicBezTo>
                    <a:lnTo>
                      <a:pt x="3303" y="13283"/>
                    </a:lnTo>
                    <a:lnTo>
                      <a:pt x="5138" y="16696"/>
                    </a:lnTo>
                    <a:cubicBezTo>
                      <a:pt x="5138" y="16716"/>
                      <a:pt x="5190" y="16736"/>
                      <a:pt x="5217" y="16736"/>
                    </a:cubicBezTo>
                    <a:cubicBezTo>
                      <a:pt x="5243" y="16716"/>
                      <a:pt x="5269" y="16696"/>
                      <a:pt x="5269" y="16675"/>
                    </a:cubicBezTo>
                    <a:lnTo>
                      <a:pt x="8283" y="6355"/>
                    </a:lnTo>
                    <a:lnTo>
                      <a:pt x="9804" y="10218"/>
                    </a:lnTo>
                    <a:cubicBezTo>
                      <a:pt x="9804" y="10238"/>
                      <a:pt x="9856" y="10258"/>
                      <a:pt x="9883" y="10238"/>
                    </a:cubicBezTo>
                    <a:cubicBezTo>
                      <a:pt x="9909" y="10238"/>
                      <a:pt x="9935" y="10238"/>
                      <a:pt x="9935" y="10197"/>
                    </a:cubicBezTo>
                    <a:lnTo>
                      <a:pt x="10879" y="6662"/>
                    </a:lnTo>
                    <a:lnTo>
                      <a:pt x="16279" y="16696"/>
                    </a:lnTo>
                    <a:cubicBezTo>
                      <a:pt x="16305" y="16716"/>
                      <a:pt x="16331" y="16736"/>
                      <a:pt x="16383" y="16736"/>
                    </a:cubicBezTo>
                    <a:cubicBezTo>
                      <a:pt x="16410" y="16716"/>
                      <a:pt x="16436" y="16696"/>
                      <a:pt x="16436" y="16675"/>
                    </a:cubicBezTo>
                    <a:lnTo>
                      <a:pt x="21076" y="490"/>
                    </a:ln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0" name="Freeform: Shape 85"/>
              <p:cNvSpPr/>
              <p:nvPr/>
            </p:nvSpPr>
            <p:spPr>
              <a:xfrm>
                <a:off x="238014" y="994569"/>
                <a:ext cx="1529852" cy="637193"/>
              </a:xfrm>
              <a:custGeom>
                <a:avLst/>
                <a:gdLst/>
                <a:ahLst/>
                <a:cxnLst>
                  <a:cxn ang="0">
                    <a:pos x="wd2" y="hd2"/>
                  </a:cxn>
                  <a:cxn ang="5400000">
                    <a:pos x="wd2" y="hd2"/>
                  </a:cxn>
                  <a:cxn ang="10800000">
                    <a:pos x="wd2" y="hd2"/>
                  </a:cxn>
                  <a:cxn ang="16200000">
                    <a:pos x="wd2" y="hd2"/>
                  </a:cxn>
                </a:cxnLst>
                <a:rect l="0" t="0" r="r" b="b"/>
                <a:pathLst>
                  <a:path w="21460" h="21268" fill="norm" stroke="1" extrusionOk="0">
                    <a:moveTo>
                      <a:pt x="21430" y="2102"/>
                    </a:moveTo>
                    <a:lnTo>
                      <a:pt x="21237" y="826"/>
                    </a:lnTo>
                    <a:cubicBezTo>
                      <a:pt x="21127" y="171"/>
                      <a:pt x="20838" y="-156"/>
                      <a:pt x="20549" y="73"/>
                    </a:cubicBezTo>
                    <a:lnTo>
                      <a:pt x="353" y="17549"/>
                    </a:lnTo>
                    <a:cubicBezTo>
                      <a:pt x="77" y="17779"/>
                      <a:pt x="-74" y="18531"/>
                      <a:pt x="36" y="19186"/>
                    </a:cubicBezTo>
                    <a:lnTo>
                      <a:pt x="229" y="20429"/>
                    </a:lnTo>
                    <a:cubicBezTo>
                      <a:pt x="325" y="21084"/>
                      <a:pt x="628" y="21444"/>
                      <a:pt x="917" y="21182"/>
                    </a:cubicBezTo>
                    <a:lnTo>
                      <a:pt x="21113" y="3706"/>
                    </a:lnTo>
                    <a:cubicBezTo>
                      <a:pt x="21388" y="3477"/>
                      <a:pt x="21526" y="2757"/>
                      <a:pt x="21430" y="2102"/>
                    </a:cubicBezTo>
                    <a:close/>
                  </a:path>
                </a:pathLst>
              </a:custGeom>
              <a:solidFill>
                <a:srgbClr val="B4E2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1" name="Freeform: Shape 505"/>
              <p:cNvSpPr/>
              <p:nvPr/>
            </p:nvSpPr>
            <p:spPr>
              <a:xfrm>
                <a:off x="238014" y="1217976"/>
                <a:ext cx="1529852" cy="1052091"/>
              </a:xfrm>
              <a:custGeom>
                <a:avLst/>
                <a:gdLst/>
                <a:ahLst/>
                <a:cxnLst>
                  <a:cxn ang="0">
                    <a:pos x="wd2" y="hd2"/>
                  </a:cxn>
                  <a:cxn ang="5400000">
                    <a:pos x="wd2" y="hd2"/>
                  </a:cxn>
                  <a:cxn ang="10800000">
                    <a:pos x="wd2" y="hd2"/>
                  </a:cxn>
                  <a:cxn ang="16200000">
                    <a:pos x="wd2" y="hd2"/>
                  </a:cxn>
                </a:cxnLst>
                <a:rect l="0" t="0" r="r" b="b"/>
                <a:pathLst>
                  <a:path w="21460" h="21447" fill="norm" stroke="1" extrusionOk="0">
                    <a:moveTo>
                      <a:pt x="17449" y="11306"/>
                    </a:moveTo>
                    <a:cubicBezTo>
                      <a:pt x="17628" y="11206"/>
                      <a:pt x="17834" y="11345"/>
                      <a:pt x="17903" y="11625"/>
                    </a:cubicBezTo>
                    <a:lnTo>
                      <a:pt x="18027" y="12125"/>
                    </a:lnTo>
                    <a:cubicBezTo>
                      <a:pt x="18096" y="12404"/>
                      <a:pt x="18000" y="12684"/>
                      <a:pt x="17821" y="12784"/>
                    </a:cubicBezTo>
                    <a:lnTo>
                      <a:pt x="1482" y="21415"/>
                    </a:lnTo>
                    <a:cubicBezTo>
                      <a:pt x="1303" y="21515"/>
                      <a:pt x="1097" y="21375"/>
                      <a:pt x="1028" y="21115"/>
                    </a:cubicBezTo>
                    <a:lnTo>
                      <a:pt x="904" y="20596"/>
                    </a:lnTo>
                    <a:cubicBezTo>
                      <a:pt x="835" y="20336"/>
                      <a:pt x="932" y="20037"/>
                      <a:pt x="1110" y="19937"/>
                    </a:cubicBezTo>
                    <a:close/>
                    <a:moveTo>
                      <a:pt x="20763" y="4355"/>
                    </a:moveTo>
                    <a:cubicBezTo>
                      <a:pt x="20971" y="4370"/>
                      <a:pt x="21154" y="4554"/>
                      <a:pt x="21237" y="4839"/>
                    </a:cubicBezTo>
                    <a:lnTo>
                      <a:pt x="21430" y="5638"/>
                    </a:lnTo>
                    <a:cubicBezTo>
                      <a:pt x="21526" y="6018"/>
                      <a:pt x="21388" y="6458"/>
                      <a:pt x="21113" y="6618"/>
                    </a:cubicBezTo>
                    <a:lnTo>
                      <a:pt x="917" y="17291"/>
                    </a:lnTo>
                    <a:cubicBezTo>
                      <a:pt x="628" y="17451"/>
                      <a:pt x="325" y="17231"/>
                      <a:pt x="229" y="16832"/>
                    </a:cubicBezTo>
                    <a:lnTo>
                      <a:pt x="36" y="16052"/>
                    </a:lnTo>
                    <a:cubicBezTo>
                      <a:pt x="-74" y="15652"/>
                      <a:pt x="77" y="15213"/>
                      <a:pt x="353" y="15073"/>
                    </a:cubicBezTo>
                    <a:lnTo>
                      <a:pt x="20549" y="4399"/>
                    </a:lnTo>
                    <a:cubicBezTo>
                      <a:pt x="20621" y="4364"/>
                      <a:pt x="20693" y="4350"/>
                      <a:pt x="20763" y="4355"/>
                    </a:cubicBezTo>
                    <a:close/>
                    <a:moveTo>
                      <a:pt x="20549" y="35"/>
                    </a:moveTo>
                    <a:cubicBezTo>
                      <a:pt x="20838" y="-85"/>
                      <a:pt x="21127" y="115"/>
                      <a:pt x="21237" y="515"/>
                    </a:cubicBezTo>
                    <a:lnTo>
                      <a:pt x="21430" y="1294"/>
                    </a:lnTo>
                    <a:cubicBezTo>
                      <a:pt x="21526" y="1674"/>
                      <a:pt x="21388" y="2114"/>
                      <a:pt x="21113" y="2274"/>
                    </a:cubicBezTo>
                    <a:lnTo>
                      <a:pt x="917" y="12947"/>
                    </a:lnTo>
                    <a:cubicBezTo>
                      <a:pt x="628" y="13087"/>
                      <a:pt x="325" y="12887"/>
                      <a:pt x="229" y="12487"/>
                    </a:cubicBezTo>
                    <a:lnTo>
                      <a:pt x="36" y="11708"/>
                    </a:lnTo>
                    <a:cubicBezTo>
                      <a:pt x="-74" y="11308"/>
                      <a:pt x="77" y="10868"/>
                      <a:pt x="353" y="10729"/>
                    </a:cubicBezTo>
                    <a:close/>
                  </a:path>
                </a:pathLst>
              </a:custGeom>
              <a:solidFill>
                <a:srgbClr val="E3EAF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870" name="Group 516"/>
            <p:cNvGrpSpPr/>
            <p:nvPr/>
          </p:nvGrpSpPr>
          <p:grpSpPr>
            <a:xfrm>
              <a:off x="3879975" y="1368280"/>
              <a:ext cx="1394474" cy="2067823"/>
              <a:chOff x="0" y="0"/>
              <a:chExt cx="1394473" cy="2067822"/>
            </a:xfrm>
          </p:grpSpPr>
          <p:sp>
            <p:nvSpPr>
              <p:cNvPr id="843" name="Freeform: Shape 116"/>
              <p:cNvSpPr/>
              <p:nvPr/>
            </p:nvSpPr>
            <p:spPr>
              <a:xfrm>
                <a:off x="278894" y="667309"/>
                <a:ext cx="1115580" cy="1151080"/>
              </a:xfrm>
              <a:custGeom>
                <a:avLst/>
                <a:gdLst/>
                <a:ahLst/>
                <a:cxnLst>
                  <a:cxn ang="0">
                    <a:pos x="wd2" y="hd2"/>
                  </a:cxn>
                  <a:cxn ang="5400000">
                    <a:pos x="wd2" y="hd2"/>
                  </a:cxn>
                  <a:cxn ang="10800000">
                    <a:pos x="wd2" y="hd2"/>
                  </a:cxn>
                  <a:cxn ang="16200000">
                    <a:pos x="wd2" y="hd2"/>
                  </a:cxn>
                </a:cxnLst>
                <a:rect l="0" t="0" r="r" b="b"/>
                <a:pathLst>
                  <a:path w="21600" h="21475" fill="norm" stroke="1" extrusionOk="0">
                    <a:moveTo>
                      <a:pt x="0" y="13732"/>
                    </a:moveTo>
                    <a:lnTo>
                      <a:pt x="0" y="3536"/>
                    </a:lnTo>
                    <a:cubicBezTo>
                      <a:pt x="0" y="2511"/>
                      <a:pt x="456" y="1614"/>
                      <a:pt x="1140" y="973"/>
                    </a:cubicBezTo>
                    <a:cubicBezTo>
                      <a:pt x="893" y="1010"/>
                      <a:pt x="684" y="1065"/>
                      <a:pt x="513" y="1120"/>
                    </a:cubicBezTo>
                    <a:lnTo>
                      <a:pt x="1938" y="442"/>
                    </a:lnTo>
                    <a:cubicBezTo>
                      <a:pt x="1995" y="406"/>
                      <a:pt x="2033" y="369"/>
                      <a:pt x="2090" y="351"/>
                    </a:cubicBezTo>
                    <a:lnTo>
                      <a:pt x="2109" y="351"/>
                    </a:lnTo>
                    <a:cubicBezTo>
                      <a:pt x="2964" y="-52"/>
                      <a:pt x="3951" y="-125"/>
                      <a:pt x="4939" y="223"/>
                    </a:cubicBezTo>
                    <a:lnTo>
                      <a:pt x="19187" y="5238"/>
                    </a:lnTo>
                    <a:cubicBezTo>
                      <a:pt x="20631" y="5733"/>
                      <a:pt x="21600" y="7069"/>
                      <a:pt x="21600" y="8552"/>
                    </a:cubicBezTo>
                    <a:lnTo>
                      <a:pt x="21600" y="21475"/>
                    </a:ln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4" name="Freeform: Shape 117"/>
              <p:cNvSpPr/>
              <p:nvPr/>
            </p:nvSpPr>
            <p:spPr>
              <a:xfrm>
                <a:off x="212116" y="701920"/>
                <a:ext cx="1115580" cy="1084062"/>
              </a:xfrm>
              <a:custGeom>
                <a:avLst/>
                <a:gdLst/>
                <a:ahLst/>
                <a:cxnLst>
                  <a:cxn ang="0">
                    <a:pos x="wd2" y="hd2"/>
                  </a:cxn>
                  <a:cxn ang="5400000">
                    <a:pos x="wd2" y="hd2"/>
                  </a:cxn>
                  <a:cxn ang="10800000">
                    <a:pos x="wd2" y="hd2"/>
                  </a:cxn>
                  <a:cxn ang="16200000">
                    <a:pos x="wd2" y="hd2"/>
                  </a:cxn>
                </a:cxnLst>
                <a:rect l="0" t="0" r="r" b="b"/>
                <a:pathLst>
                  <a:path w="21600" h="20953" fill="norm" stroke="1" extrusionOk="0">
                    <a:moveTo>
                      <a:pt x="21600" y="20953"/>
                    </a:moveTo>
                    <a:lnTo>
                      <a:pt x="21600" y="8854"/>
                    </a:lnTo>
                    <a:cubicBezTo>
                      <a:pt x="21600" y="7318"/>
                      <a:pt x="20631" y="5952"/>
                      <a:pt x="19187" y="5421"/>
                    </a:cubicBezTo>
                    <a:lnTo>
                      <a:pt x="4939" y="225"/>
                    </a:lnTo>
                    <a:cubicBezTo>
                      <a:pt x="2546" y="-647"/>
                      <a:pt x="0" y="1117"/>
                      <a:pt x="0" y="3658"/>
                    </a:cubicBezTo>
                    <a:lnTo>
                      <a:pt x="0" y="13348"/>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5" name="Freeform: Shape 118"/>
              <p:cNvSpPr/>
              <p:nvPr/>
            </p:nvSpPr>
            <p:spPr>
              <a:xfrm>
                <a:off x="568548" y="75257"/>
                <a:ext cx="438023" cy="792533"/>
              </a:xfrm>
              <a:custGeom>
                <a:avLst/>
                <a:gdLst/>
                <a:ahLst/>
                <a:cxnLst>
                  <a:cxn ang="0">
                    <a:pos x="wd2" y="hd2"/>
                  </a:cxn>
                  <a:cxn ang="5400000">
                    <a:pos x="wd2" y="hd2"/>
                  </a:cxn>
                  <a:cxn ang="10800000">
                    <a:pos x="wd2" y="hd2"/>
                  </a:cxn>
                  <a:cxn ang="16200000">
                    <a:pos x="wd2" y="hd2"/>
                  </a:cxn>
                </a:cxnLst>
                <a:rect l="0" t="0" r="r" b="b"/>
                <a:pathLst>
                  <a:path w="21506" h="21548" fill="norm" stroke="1" extrusionOk="0">
                    <a:moveTo>
                      <a:pt x="21362" y="4268"/>
                    </a:moveTo>
                    <a:cubicBezTo>
                      <a:pt x="21314" y="1868"/>
                      <a:pt x="17754" y="-52"/>
                      <a:pt x="13472" y="1"/>
                    </a:cubicBezTo>
                    <a:lnTo>
                      <a:pt x="7699" y="28"/>
                    </a:lnTo>
                    <a:cubicBezTo>
                      <a:pt x="3370" y="55"/>
                      <a:pt x="-94" y="2028"/>
                      <a:pt x="2" y="4428"/>
                    </a:cubicBezTo>
                    <a:lnTo>
                      <a:pt x="98" y="10908"/>
                    </a:lnTo>
                    <a:cubicBezTo>
                      <a:pt x="147" y="13308"/>
                      <a:pt x="3706" y="15228"/>
                      <a:pt x="8036" y="15201"/>
                    </a:cubicBezTo>
                    <a:lnTo>
                      <a:pt x="8902" y="15175"/>
                    </a:lnTo>
                    <a:lnTo>
                      <a:pt x="8902" y="17335"/>
                    </a:lnTo>
                    <a:lnTo>
                      <a:pt x="4813" y="17575"/>
                    </a:lnTo>
                    <a:cubicBezTo>
                      <a:pt x="4813" y="17575"/>
                      <a:pt x="3658" y="19815"/>
                      <a:pt x="8902" y="20668"/>
                    </a:cubicBezTo>
                    <a:lnTo>
                      <a:pt x="8998" y="20695"/>
                    </a:lnTo>
                    <a:lnTo>
                      <a:pt x="9046" y="21548"/>
                    </a:lnTo>
                    <a:lnTo>
                      <a:pt x="18235" y="21495"/>
                    </a:lnTo>
                    <a:lnTo>
                      <a:pt x="18187" y="18428"/>
                    </a:lnTo>
                    <a:lnTo>
                      <a:pt x="18090" y="14428"/>
                    </a:lnTo>
                    <a:cubicBezTo>
                      <a:pt x="20063" y="13681"/>
                      <a:pt x="21506" y="11068"/>
                      <a:pt x="21506" y="11068"/>
                    </a:cubicBez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6" name="Freeform: Shape 119"/>
              <p:cNvSpPr/>
              <p:nvPr/>
            </p:nvSpPr>
            <p:spPr>
              <a:xfrm>
                <a:off x="748301" y="623266"/>
                <a:ext cx="83905" cy="11785"/>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497" y="21600"/>
                    </a:moveTo>
                    <a:cubicBezTo>
                      <a:pt x="248" y="21600"/>
                      <a:pt x="0" y="21600"/>
                      <a:pt x="0" y="18277"/>
                    </a:cubicBezTo>
                    <a:cubicBezTo>
                      <a:pt x="0" y="18277"/>
                      <a:pt x="248" y="16615"/>
                      <a:pt x="497" y="16615"/>
                    </a:cubicBezTo>
                    <a:cubicBezTo>
                      <a:pt x="497" y="16615"/>
                      <a:pt x="14897" y="16615"/>
                      <a:pt x="20855" y="0"/>
                    </a:cubicBezTo>
                    <a:cubicBezTo>
                      <a:pt x="21352" y="0"/>
                      <a:pt x="21352" y="0"/>
                      <a:pt x="21352" y="1662"/>
                    </a:cubicBezTo>
                    <a:cubicBezTo>
                      <a:pt x="21600" y="3323"/>
                      <a:pt x="21352" y="3323"/>
                      <a:pt x="21352" y="3323"/>
                    </a:cubicBezTo>
                    <a:cubicBezTo>
                      <a:pt x="15145" y="21600"/>
                      <a:pt x="993" y="21600"/>
                      <a:pt x="497"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7" name="Freeform: Shape 120"/>
              <p:cNvSpPr/>
              <p:nvPr/>
            </p:nvSpPr>
            <p:spPr>
              <a:xfrm>
                <a:off x="126680" y="646834"/>
                <a:ext cx="1101297" cy="1318858"/>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1937" y="0"/>
                    </a:moveTo>
                    <a:lnTo>
                      <a:pt x="8610" y="1093"/>
                    </a:lnTo>
                    <a:lnTo>
                      <a:pt x="8610" y="2089"/>
                    </a:lnTo>
                    <a:lnTo>
                      <a:pt x="6504" y="2716"/>
                    </a:lnTo>
                    <a:cubicBezTo>
                      <a:pt x="6504" y="2716"/>
                      <a:pt x="1316" y="14095"/>
                      <a:pt x="0" y="15413"/>
                    </a:cubicBezTo>
                    <a:lnTo>
                      <a:pt x="2444" y="16473"/>
                    </a:lnTo>
                    <a:lnTo>
                      <a:pt x="5640" y="13420"/>
                    </a:lnTo>
                    <a:lnTo>
                      <a:pt x="6824" y="11861"/>
                    </a:lnTo>
                    <a:cubicBezTo>
                      <a:pt x="6824" y="11861"/>
                      <a:pt x="7068" y="12150"/>
                      <a:pt x="7350" y="12311"/>
                    </a:cubicBezTo>
                    <a:lnTo>
                      <a:pt x="7444" y="13982"/>
                    </a:lnTo>
                    <a:lnTo>
                      <a:pt x="11618" y="15268"/>
                    </a:lnTo>
                    <a:lnTo>
                      <a:pt x="6617" y="17695"/>
                    </a:lnTo>
                    <a:cubicBezTo>
                      <a:pt x="6617" y="17695"/>
                      <a:pt x="9719" y="19270"/>
                      <a:pt x="7745" y="21600"/>
                    </a:cubicBezTo>
                    <a:cubicBezTo>
                      <a:pt x="7745" y="21600"/>
                      <a:pt x="13930" y="18932"/>
                      <a:pt x="15227" y="17855"/>
                    </a:cubicBezTo>
                    <a:lnTo>
                      <a:pt x="16317" y="16714"/>
                    </a:lnTo>
                    <a:lnTo>
                      <a:pt x="18987" y="17534"/>
                    </a:lnTo>
                    <a:cubicBezTo>
                      <a:pt x="18987" y="17534"/>
                      <a:pt x="20284" y="12198"/>
                      <a:pt x="20660" y="10029"/>
                    </a:cubicBezTo>
                    <a:cubicBezTo>
                      <a:pt x="20660" y="10029"/>
                      <a:pt x="21600" y="7104"/>
                      <a:pt x="20735" y="4500"/>
                    </a:cubicBezTo>
                    <a:cubicBezTo>
                      <a:pt x="20735" y="4500"/>
                      <a:pt x="19100" y="2475"/>
                      <a:pt x="17069" y="1671"/>
                    </a:cubicBezTo>
                    <a:cubicBezTo>
                      <a:pt x="17069" y="1671"/>
                      <a:pt x="16675" y="354"/>
                      <a:pt x="16562" y="321"/>
                    </a:cubicBezTo>
                    <a:cubicBezTo>
                      <a:pt x="16449" y="289"/>
                      <a:pt x="15020" y="948"/>
                      <a:pt x="15020" y="948"/>
                    </a:cubicBezTo>
                    <a:cubicBezTo>
                      <a:pt x="15020" y="948"/>
                      <a:pt x="14908" y="2893"/>
                      <a:pt x="11637" y="2780"/>
                    </a:cubicBezTo>
                    <a:cubicBezTo>
                      <a:pt x="11637" y="2780"/>
                      <a:pt x="10302" y="2363"/>
                      <a:pt x="10903" y="1254"/>
                    </a:cubicBezTo>
                    <a:lnTo>
                      <a:pt x="11937" y="1109"/>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8" name="Freeform: Shape 121"/>
              <p:cNvSpPr/>
              <p:nvPr/>
            </p:nvSpPr>
            <p:spPr>
              <a:xfrm>
                <a:off x="37316" y="1261581"/>
                <a:ext cx="417361" cy="806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17422"/>
                    </a:lnTo>
                    <a:lnTo>
                      <a:pt x="0" y="0"/>
                    </a:lnTo>
                    <a:lnTo>
                      <a:pt x="21600" y="3915"/>
                    </a:lnTo>
                    <a:close/>
                  </a:path>
                </a:pathLst>
              </a:custGeom>
              <a:solidFill>
                <a:srgbClr val="B4E2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49" name="Freeform: Shape 122"/>
              <p:cNvSpPr/>
              <p:nvPr/>
            </p:nvSpPr>
            <p:spPr>
              <a:xfrm>
                <a:off x="431293" y="1718017"/>
                <a:ext cx="149438" cy="250825"/>
              </a:xfrm>
              <a:custGeom>
                <a:avLst/>
                <a:gdLst/>
                <a:ahLst/>
                <a:cxnLst>
                  <a:cxn ang="0">
                    <a:pos x="wd2" y="hd2"/>
                  </a:cxn>
                  <a:cxn ang="5400000">
                    <a:pos x="wd2" y="hd2"/>
                  </a:cxn>
                  <a:cxn ang="10800000">
                    <a:pos x="wd2" y="hd2"/>
                  </a:cxn>
                  <a:cxn ang="16200000">
                    <a:pos x="wd2" y="hd2"/>
                  </a:cxn>
                </a:cxnLst>
                <a:rect l="0" t="0" r="r" b="b"/>
                <a:pathLst>
                  <a:path w="20052" h="20980" fill="norm" stroke="1" extrusionOk="0">
                    <a:moveTo>
                      <a:pt x="19873" y="9835"/>
                    </a:moveTo>
                    <a:cubicBezTo>
                      <a:pt x="20920" y="15645"/>
                      <a:pt x="17255" y="20554"/>
                      <a:pt x="11625" y="20963"/>
                    </a:cubicBezTo>
                    <a:cubicBezTo>
                      <a:pt x="6258" y="21290"/>
                      <a:pt x="1022" y="16872"/>
                      <a:pt x="105" y="11145"/>
                    </a:cubicBezTo>
                    <a:cubicBezTo>
                      <a:pt x="-680" y="5335"/>
                      <a:pt x="2985" y="426"/>
                      <a:pt x="8353" y="17"/>
                    </a:cubicBezTo>
                    <a:cubicBezTo>
                      <a:pt x="13851" y="-310"/>
                      <a:pt x="19087" y="4108"/>
                      <a:pt x="19873" y="9835"/>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0" name="Freeform: Shape 123"/>
              <p:cNvSpPr/>
              <p:nvPr/>
            </p:nvSpPr>
            <p:spPr>
              <a:xfrm>
                <a:off x="357890" y="1690725"/>
                <a:ext cx="223052" cy="246489"/>
              </a:xfrm>
              <a:custGeom>
                <a:avLst/>
                <a:gdLst/>
                <a:ahLst/>
                <a:cxnLst>
                  <a:cxn ang="0">
                    <a:pos x="wd2" y="hd2"/>
                  </a:cxn>
                  <a:cxn ang="5400000">
                    <a:pos x="wd2" y="hd2"/>
                  </a:cxn>
                  <a:cxn ang="10800000">
                    <a:pos x="wd2" y="hd2"/>
                  </a:cxn>
                  <a:cxn ang="16200000">
                    <a:pos x="wd2" y="hd2"/>
                  </a:cxn>
                </a:cxnLst>
                <a:rect l="0" t="0" r="r" b="b"/>
                <a:pathLst>
                  <a:path w="19950" h="21600" fill="norm" stroke="1" extrusionOk="0">
                    <a:moveTo>
                      <a:pt x="19025" y="8914"/>
                    </a:moveTo>
                    <a:lnTo>
                      <a:pt x="12554" y="10629"/>
                    </a:lnTo>
                    <a:lnTo>
                      <a:pt x="10980" y="0"/>
                    </a:lnTo>
                    <a:cubicBezTo>
                      <a:pt x="10980" y="0"/>
                      <a:pt x="1797" y="2057"/>
                      <a:pt x="661" y="4457"/>
                    </a:cubicBezTo>
                    <a:cubicBezTo>
                      <a:pt x="661" y="4457"/>
                      <a:pt x="-826" y="14657"/>
                      <a:pt x="661" y="15429"/>
                    </a:cubicBezTo>
                    <a:cubicBezTo>
                      <a:pt x="2235" y="16200"/>
                      <a:pt x="8706" y="16629"/>
                      <a:pt x="8706" y="16629"/>
                    </a:cubicBezTo>
                    <a:lnTo>
                      <a:pt x="8706" y="21600"/>
                    </a:lnTo>
                    <a:lnTo>
                      <a:pt x="19462" y="18514"/>
                    </a:lnTo>
                    <a:cubicBezTo>
                      <a:pt x="20774" y="13714"/>
                      <a:pt x="19025" y="8914"/>
                      <a:pt x="19025" y="8914"/>
                    </a:cubicBez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1" name="Freeform: Shape 124"/>
              <p:cNvSpPr/>
              <p:nvPr/>
            </p:nvSpPr>
            <p:spPr>
              <a:xfrm>
                <a:off x="1961" y="1633768"/>
                <a:ext cx="124061" cy="215385"/>
              </a:xfrm>
              <a:custGeom>
                <a:avLst/>
                <a:gdLst/>
                <a:ahLst/>
                <a:cxnLst>
                  <a:cxn ang="0">
                    <a:pos x="wd2" y="hd2"/>
                  </a:cxn>
                  <a:cxn ang="5400000">
                    <a:pos x="wd2" y="hd2"/>
                  </a:cxn>
                  <a:cxn ang="10800000">
                    <a:pos x="wd2" y="hd2"/>
                  </a:cxn>
                  <a:cxn ang="16200000">
                    <a:pos x="wd2" y="hd2"/>
                  </a:cxn>
                </a:cxnLst>
                <a:rect l="0" t="0" r="r" b="b"/>
                <a:pathLst>
                  <a:path w="20525" h="19996" fill="norm" stroke="1" extrusionOk="0">
                    <a:moveTo>
                      <a:pt x="7415" y="0"/>
                    </a:moveTo>
                    <a:lnTo>
                      <a:pt x="0" y="2450"/>
                    </a:lnTo>
                    <a:cubicBezTo>
                      <a:pt x="0" y="2450"/>
                      <a:pt x="645" y="14703"/>
                      <a:pt x="0" y="16881"/>
                    </a:cubicBezTo>
                    <a:cubicBezTo>
                      <a:pt x="0" y="16881"/>
                      <a:pt x="4836" y="21600"/>
                      <a:pt x="19666" y="19422"/>
                    </a:cubicBezTo>
                    <a:cubicBezTo>
                      <a:pt x="19666" y="19422"/>
                      <a:pt x="21600" y="15338"/>
                      <a:pt x="19666" y="9983"/>
                    </a:cubicBezTo>
                    <a:lnTo>
                      <a:pt x="6609" y="2904"/>
                    </a:ln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2" name="Freeform: Shape 125"/>
              <p:cNvSpPr/>
              <p:nvPr/>
            </p:nvSpPr>
            <p:spPr>
              <a:xfrm>
                <a:off x="1225" y="1694653"/>
                <a:ext cx="125456" cy="81509"/>
              </a:xfrm>
              <a:custGeom>
                <a:avLst/>
                <a:gdLst/>
                <a:ahLst/>
                <a:cxnLst>
                  <a:cxn ang="0">
                    <a:pos x="wd2" y="hd2"/>
                  </a:cxn>
                  <a:cxn ang="5400000">
                    <a:pos x="wd2" y="hd2"/>
                  </a:cxn>
                  <a:cxn ang="10800000">
                    <a:pos x="wd2" y="hd2"/>
                  </a:cxn>
                  <a:cxn ang="16200000">
                    <a:pos x="wd2" y="hd2"/>
                  </a:cxn>
                </a:cxnLst>
                <a:rect l="0" t="0" r="r" b="b"/>
                <a:pathLst>
                  <a:path w="21558" h="21600" fill="norm" stroke="1" extrusionOk="0">
                    <a:moveTo>
                      <a:pt x="20386" y="21600"/>
                    </a:moveTo>
                    <a:cubicBezTo>
                      <a:pt x="10005" y="21600"/>
                      <a:pt x="125" y="514"/>
                      <a:pt x="125" y="514"/>
                    </a:cubicBezTo>
                    <a:cubicBezTo>
                      <a:pt x="-42" y="257"/>
                      <a:pt x="-42" y="257"/>
                      <a:pt x="125" y="0"/>
                    </a:cubicBezTo>
                    <a:lnTo>
                      <a:pt x="460" y="0"/>
                    </a:lnTo>
                    <a:cubicBezTo>
                      <a:pt x="460" y="257"/>
                      <a:pt x="10172" y="20829"/>
                      <a:pt x="20386" y="20829"/>
                    </a:cubicBezTo>
                    <a:cubicBezTo>
                      <a:pt x="20721" y="20829"/>
                      <a:pt x="20888" y="20829"/>
                      <a:pt x="21223" y="20829"/>
                    </a:cubicBezTo>
                    <a:cubicBezTo>
                      <a:pt x="21391" y="20829"/>
                      <a:pt x="21558" y="20829"/>
                      <a:pt x="21558" y="21086"/>
                    </a:cubicBezTo>
                    <a:cubicBezTo>
                      <a:pt x="21558" y="21343"/>
                      <a:pt x="21391" y="21600"/>
                      <a:pt x="21223" y="21600"/>
                    </a:cubicBezTo>
                    <a:cubicBezTo>
                      <a:pt x="20888" y="21600"/>
                      <a:pt x="20721" y="21600"/>
                      <a:pt x="20386"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3" name="Freeform: Shape 126"/>
              <p:cNvSpPr/>
              <p:nvPr/>
            </p:nvSpPr>
            <p:spPr>
              <a:xfrm>
                <a:off x="1961" y="1747682"/>
                <a:ext cx="125700" cy="59905"/>
              </a:xfrm>
              <a:custGeom>
                <a:avLst/>
                <a:gdLst/>
                <a:ahLst/>
                <a:cxnLst>
                  <a:cxn ang="0">
                    <a:pos x="wd2" y="hd2"/>
                  </a:cxn>
                  <a:cxn ang="5400000">
                    <a:pos x="wd2" y="hd2"/>
                  </a:cxn>
                  <a:cxn ang="10800000">
                    <a:pos x="wd2" y="hd2"/>
                  </a:cxn>
                  <a:cxn ang="16200000">
                    <a:pos x="wd2" y="hd2"/>
                  </a:cxn>
                </a:cxnLst>
                <a:rect l="0" t="0" r="r" b="b"/>
                <a:pathLst>
                  <a:path w="21600" h="19988" fill="norm" stroke="1" extrusionOk="0">
                    <a:moveTo>
                      <a:pt x="18753" y="19988"/>
                    </a:moveTo>
                    <a:cubicBezTo>
                      <a:pt x="5860" y="19988"/>
                      <a:pt x="167" y="967"/>
                      <a:pt x="0" y="645"/>
                    </a:cubicBezTo>
                    <a:cubicBezTo>
                      <a:pt x="0" y="322"/>
                      <a:pt x="0" y="0"/>
                      <a:pt x="167" y="0"/>
                    </a:cubicBezTo>
                    <a:cubicBezTo>
                      <a:pt x="335" y="0"/>
                      <a:pt x="335" y="0"/>
                      <a:pt x="502" y="0"/>
                    </a:cubicBezTo>
                    <a:cubicBezTo>
                      <a:pt x="502" y="322"/>
                      <a:pt x="6865" y="21600"/>
                      <a:pt x="21265" y="19021"/>
                    </a:cubicBezTo>
                    <a:cubicBezTo>
                      <a:pt x="21433" y="19021"/>
                      <a:pt x="21433" y="19021"/>
                      <a:pt x="21600" y="19343"/>
                    </a:cubicBezTo>
                    <a:cubicBezTo>
                      <a:pt x="21600" y="19343"/>
                      <a:pt x="21433" y="19666"/>
                      <a:pt x="21433" y="19988"/>
                    </a:cubicBezTo>
                    <a:cubicBezTo>
                      <a:pt x="20428" y="19988"/>
                      <a:pt x="19591" y="19988"/>
                      <a:pt x="18753" y="19988"/>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4" name="Freeform: Shape 127"/>
              <p:cNvSpPr/>
              <p:nvPr/>
            </p:nvSpPr>
            <p:spPr>
              <a:xfrm>
                <a:off x="0" y="1796784"/>
                <a:ext cx="121771" cy="49101"/>
              </a:xfrm>
              <a:custGeom>
                <a:avLst/>
                <a:gdLst/>
                <a:ahLst/>
                <a:cxnLst>
                  <a:cxn ang="0">
                    <a:pos x="wd2" y="hd2"/>
                  </a:cxn>
                  <a:cxn ang="5400000">
                    <a:pos x="wd2" y="hd2"/>
                  </a:cxn>
                  <a:cxn ang="10800000">
                    <a:pos x="wd2" y="hd2"/>
                  </a:cxn>
                  <a:cxn ang="16200000">
                    <a:pos x="wd2" y="hd2"/>
                  </a:cxn>
                </a:cxnLst>
                <a:rect l="0" t="0" r="r" b="b"/>
                <a:pathLst>
                  <a:path w="21600" h="19671" fill="norm" stroke="1" extrusionOk="0">
                    <a:moveTo>
                      <a:pt x="18317" y="19671"/>
                    </a:moveTo>
                    <a:cubicBezTo>
                      <a:pt x="6739" y="19671"/>
                      <a:pt x="173" y="771"/>
                      <a:pt x="0" y="771"/>
                    </a:cubicBezTo>
                    <a:cubicBezTo>
                      <a:pt x="0" y="771"/>
                      <a:pt x="0" y="386"/>
                      <a:pt x="173" y="0"/>
                    </a:cubicBezTo>
                    <a:cubicBezTo>
                      <a:pt x="346" y="0"/>
                      <a:pt x="346" y="0"/>
                      <a:pt x="518" y="386"/>
                    </a:cubicBezTo>
                    <a:cubicBezTo>
                      <a:pt x="518" y="386"/>
                      <a:pt x="8294" y="21600"/>
                      <a:pt x="21427" y="17743"/>
                    </a:cubicBezTo>
                    <a:cubicBezTo>
                      <a:pt x="21427" y="17743"/>
                      <a:pt x="21600" y="18129"/>
                      <a:pt x="21600" y="18514"/>
                    </a:cubicBezTo>
                    <a:lnTo>
                      <a:pt x="21427" y="19286"/>
                    </a:lnTo>
                    <a:cubicBezTo>
                      <a:pt x="20218" y="19286"/>
                      <a:pt x="19181" y="19671"/>
                      <a:pt x="18317" y="19671"/>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5" name="Freeform: Shape 128"/>
              <p:cNvSpPr/>
              <p:nvPr/>
            </p:nvSpPr>
            <p:spPr>
              <a:xfrm>
                <a:off x="34277" y="1649480"/>
                <a:ext cx="10008" cy="147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00" y="21600"/>
                    </a:moveTo>
                    <a:lnTo>
                      <a:pt x="0" y="10800"/>
                    </a:lnTo>
                    <a:lnTo>
                      <a:pt x="21600" y="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6" name="Freeform: Shape 129"/>
              <p:cNvSpPr/>
              <p:nvPr/>
            </p:nvSpPr>
            <p:spPr>
              <a:xfrm>
                <a:off x="360402" y="1730787"/>
                <a:ext cx="124718" cy="45375"/>
              </a:xfrm>
              <a:custGeom>
                <a:avLst/>
                <a:gdLst/>
                <a:ahLst/>
                <a:cxnLst>
                  <a:cxn ang="0">
                    <a:pos x="wd2" y="hd2"/>
                  </a:cxn>
                  <a:cxn ang="5400000">
                    <a:pos x="wd2" y="hd2"/>
                  </a:cxn>
                  <a:cxn ang="10800000">
                    <a:pos x="wd2" y="hd2"/>
                  </a:cxn>
                  <a:cxn ang="16200000">
                    <a:pos x="wd2" y="hd2"/>
                  </a:cxn>
                </a:cxnLst>
                <a:rect l="0" t="0" r="r" b="b"/>
                <a:pathLst>
                  <a:path w="21600" h="16716" fill="norm" stroke="1" extrusionOk="0">
                    <a:moveTo>
                      <a:pt x="169" y="16716"/>
                    </a:moveTo>
                    <a:cubicBezTo>
                      <a:pt x="0" y="16716"/>
                      <a:pt x="0" y="16716"/>
                      <a:pt x="0" y="16362"/>
                    </a:cubicBezTo>
                    <a:cubicBezTo>
                      <a:pt x="0" y="16008"/>
                      <a:pt x="0" y="16008"/>
                      <a:pt x="0" y="15654"/>
                    </a:cubicBezTo>
                    <a:cubicBezTo>
                      <a:pt x="675" y="14946"/>
                      <a:pt x="14850" y="-4884"/>
                      <a:pt x="21263" y="1136"/>
                    </a:cubicBezTo>
                    <a:cubicBezTo>
                      <a:pt x="21600" y="1136"/>
                      <a:pt x="21600" y="1490"/>
                      <a:pt x="21600" y="1844"/>
                    </a:cubicBezTo>
                    <a:cubicBezTo>
                      <a:pt x="21431" y="2198"/>
                      <a:pt x="21263" y="2198"/>
                      <a:pt x="21263" y="1844"/>
                    </a:cubicBezTo>
                    <a:cubicBezTo>
                      <a:pt x="15019" y="-3822"/>
                      <a:pt x="506" y="16362"/>
                      <a:pt x="337" y="16716"/>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7" name="Freeform: Shape 130"/>
              <p:cNvSpPr/>
              <p:nvPr/>
            </p:nvSpPr>
            <p:spPr>
              <a:xfrm>
                <a:off x="357456" y="1771716"/>
                <a:ext cx="136502" cy="43727"/>
              </a:xfrm>
              <a:custGeom>
                <a:avLst/>
                <a:gdLst/>
                <a:ahLst/>
                <a:cxnLst>
                  <a:cxn ang="0">
                    <a:pos x="wd2" y="hd2"/>
                  </a:cxn>
                  <a:cxn ang="5400000">
                    <a:pos x="wd2" y="hd2"/>
                  </a:cxn>
                  <a:cxn ang="10800000">
                    <a:pos x="wd2" y="hd2"/>
                  </a:cxn>
                  <a:cxn ang="16200000">
                    <a:pos x="wd2" y="hd2"/>
                  </a:cxn>
                </a:cxnLst>
                <a:rect l="0" t="0" r="r" b="b"/>
                <a:pathLst>
                  <a:path w="21600" h="15125" fill="norm" stroke="1" extrusionOk="0">
                    <a:moveTo>
                      <a:pt x="154" y="15125"/>
                    </a:moveTo>
                    <a:cubicBezTo>
                      <a:pt x="0" y="15125"/>
                      <a:pt x="0" y="15125"/>
                      <a:pt x="0" y="14793"/>
                    </a:cubicBezTo>
                    <a:lnTo>
                      <a:pt x="0" y="14460"/>
                    </a:lnTo>
                    <a:cubicBezTo>
                      <a:pt x="617" y="13463"/>
                      <a:pt x="13423" y="-6475"/>
                      <a:pt x="21446" y="2165"/>
                    </a:cubicBezTo>
                    <a:cubicBezTo>
                      <a:pt x="21600" y="2497"/>
                      <a:pt x="21600" y="2497"/>
                      <a:pt x="21600" y="2830"/>
                    </a:cubicBezTo>
                    <a:cubicBezTo>
                      <a:pt x="21600" y="2830"/>
                      <a:pt x="21446" y="3162"/>
                      <a:pt x="21291" y="2830"/>
                    </a:cubicBezTo>
                    <a:cubicBezTo>
                      <a:pt x="13577" y="-5478"/>
                      <a:pt x="463" y="14793"/>
                      <a:pt x="309" y="14793"/>
                    </a:cubicBezTo>
                    <a:cubicBezTo>
                      <a:pt x="309" y="15125"/>
                      <a:pt x="309" y="15125"/>
                      <a:pt x="154" y="15125"/>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8" name="Freeform: Shape 131"/>
              <p:cNvSpPr/>
              <p:nvPr/>
            </p:nvSpPr>
            <p:spPr>
              <a:xfrm>
                <a:off x="356474" y="1815439"/>
                <a:ext cx="145340" cy="29465"/>
              </a:xfrm>
              <a:custGeom>
                <a:avLst/>
                <a:gdLst/>
                <a:ahLst/>
                <a:cxnLst>
                  <a:cxn ang="0">
                    <a:pos x="wd2" y="hd2"/>
                  </a:cxn>
                  <a:cxn ang="5400000">
                    <a:pos x="wd2" y="hd2"/>
                  </a:cxn>
                  <a:cxn ang="10800000">
                    <a:pos x="wd2" y="hd2"/>
                  </a:cxn>
                  <a:cxn ang="16200000">
                    <a:pos x="wd2" y="hd2"/>
                  </a:cxn>
                </a:cxnLst>
                <a:rect l="0" t="0" r="r" b="b"/>
                <a:pathLst>
                  <a:path w="21600" h="11748" fill="norm" stroke="1" extrusionOk="0">
                    <a:moveTo>
                      <a:pt x="145" y="11748"/>
                    </a:moveTo>
                    <a:cubicBezTo>
                      <a:pt x="145" y="11748"/>
                      <a:pt x="145" y="11369"/>
                      <a:pt x="0" y="11369"/>
                    </a:cubicBezTo>
                    <a:cubicBezTo>
                      <a:pt x="0" y="10990"/>
                      <a:pt x="0" y="10611"/>
                      <a:pt x="145" y="10232"/>
                    </a:cubicBezTo>
                    <a:cubicBezTo>
                      <a:pt x="725" y="9853"/>
                      <a:pt x="15656" y="-9852"/>
                      <a:pt x="21600" y="6443"/>
                    </a:cubicBezTo>
                    <a:cubicBezTo>
                      <a:pt x="21600" y="6822"/>
                      <a:pt x="21600" y="7201"/>
                      <a:pt x="21600" y="7201"/>
                    </a:cubicBezTo>
                    <a:cubicBezTo>
                      <a:pt x="21600" y="7580"/>
                      <a:pt x="21455" y="7580"/>
                      <a:pt x="21310" y="7201"/>
                    </a:cubicBezTo>
                    <a:cubicBezTo>
                      <a:pt x="15656" y="-8715"/>
                      <a:pt x="435" y="11369"/>
                      <a:pt x="290" y="11369"/>
                    </a:cubicBezTo>
                    <a:cubicBezTo>
                      <a:pt x="290" y="11748"/>
                      <a:pt x="290" y="11748"/>
                      <a:pt x="145" y="11748"/>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59" name="Freeform: Shape 132"/>
              <p:cNvSpPr/>
              <p:nvPr/>
            </p:nvSpPr>
            <p:spPr>
              <a:xfrm>
                <a:off x="458604" y="1812496"/>
                <a:ext cx="48120" cy="111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 y="21600"/>
                    </a:moveTo>
                    <a:cubicBezTo>
                      <a:pt x="864" y="21600"/>
                      <a:pt x="432" y="21600"/>
                      <a:pt x="0" y="21412"/>
                    </a:cubicBezTo>
                    <a:cubicBezTo>
                      <a:pt x="0" y="21412"/>
                      <a:pt x="0" y="21224"/>
                      <a:pt x="432" y="21037"/>
                    </a:cubicBezTo>
                    <a:cubicBezTo>
                      <a:pt x="8208" y="18407"/>
                      <a:pt x="19440" y="10894"/>
                      <a:pt x="20304" y="9955"/>
                    </a:cubicBezTo>
                    <a:lnTo>
                      <a:pt x="17280" y="376"/>
                    </a:lnTo>
                    <a:cubicBezTo>
                      <a:pt x="17280" y="188"/>
                      <a:pt x="17712" y="188"/>
                      <a:pt x="17712" y="0"/>
                    </a:cubicBezTo>
                    <a:cubicBezTo>
                      <a:pt x="18144" y="0"/>
                      <a:pt x="18144" y="188"/>
                      <a:pt x="18144" y="188"/>
                    </a:cubicBezTo>
                    <a:lnTo>
                      <a:pt x="21600" y="10143"/>
                    </a:lnTo>
                    <a:cubicBezTo>
                      <a:pt x="21168" y="10518"/>
                      <a:pt x="9936" y="18783"/>
                      <a:pt x="1296" y="21600"/>
                    </a:cubicBezTo>
                    <a:cubicBezTo>
                      <a:pt x="864" y="21600"/>
                      <a:pt x="864" y="21600"/>
                      <a:pt x="864"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0" name="Freeform: Shape 133"/>
              <p:cNvSpPr/>
              <p:nvPr/>
            </p:nvSpPr>
            <p:spPr>
              <a:xfrm>
                <a:off x="379060" y="1867608"/>
                <a:ext cx="80245" cy="13630"/>
              </a:xfrm>
              <a:custGeom>
                <a:avLst/>
                <a:gdLst/>
                <a:ahLst/>
                <a:cxnLst>
                  <a:cxn ang="0">
                    <a:pos x="wd2" y="hd2"/>
                  </a:cxn>
                  <a:cxn ang="5400000">
                    <a:pos x="wd2" y="hd2"/>
                  </a:cxn>
                  <a:cxn ang="10800000">
                    <a:pos x="wd2" y="hd2"/>
                  </a:cxn>
                  <a:cxn ang="16200000">
                    <a:pos x="wd2" y="hd2"/>
                  </a:cxn>
                </a:cxnLst>
                <a:rect l="0" t="0" r="r" b="b"/>
                <a:pathLst>
                  <a:path w="16854" h="12354" fill="norm" stroke="1" extrusionOk="0">
                    <a:moveTo>
                      <a:pt x="0" y="4046"/>
                    </a:moveTo>
                    <a:cubicBezTo>
                      <a:pt x="0" y="4046"/>
                      <a:pt x="21600" y="-9246"/>
                      <a:pt x="15894" y="12354"/>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1" name="Freeform: Shape 134"/>
              <p:cNvSpPr/>
              <p:nvPr/>
            </p:nvSpPr>
            <p:spPr>
              <a:xfrm>
                <a:off x="26514" y="1820352"/>
                <a:ext cx="429145" cy="247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1" y="21600"/>
                    </a:moveTo>
                    <a:lnTo>
                      <a:pt x="21501" y="21600"/>
                    </a:lnTo>
                    <a:lnTo>
                      <a:pt x="493" y="8025"/>
                    </a:lnTo>
                    <a:lnTo>
                      <a:pt x="493" y="7940"/>
                    </a:lnTo>
                    <a:lnTo>
                      <a:pt x="0" y="85"/>
                    </a:lnTo>
                    <a:cubicBezTo>
                      <a:pt x="0" y="0"/>
                      <a:pt x="49" y="0"/>
                      <a:pt x="99" y="0"/>
                    </a:cubicBezTo>
                    <a:cubicBezTo>
                      <a:pt x="99" y="0"/>
                      <a:pt x="148" y="0"/>
                      <a:pt x="148" y="85"/>
                    </a:cubicBezTo>
                    <a:lnTo>
                      <a:pt x="592" y="7855"/>
                    </a:lnTo>
                    <a:lnTo>
                      <a:pt x="21452" y="21344"/>
                    </a:lnTo>
                    <a:lnTo>
                      <a:pt x="21452" y="10245"/>
                    </a:lnTo>
                    <a:cubicBezTo>
                      <a:pt x="21452" y="10160"/>
                      <a:pt x="21501" y="10074"/>
                      <a:pt x="21551" y="10074"/>
                    </a:cubicBezTo>
                    <a:cubicBezTo>
                      <a:pt x="21551" y="10074"/>
                      <a:pt x="21600" y="10160"/>
                      <a:pt x="21600" y="10245"/>
                    </a:cubicBezTo>
                    <a:lnTo>
                      <a:pt x="21600" y="21515"/>
                    </a:lnTo>
                    <a:cubicBezTo>
                      <a:pt x="21600" y="21515"/>
                      <a:pt x="21600" y="21600"/>
                      <a:pt x="21551"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2" name="Freeform: Shape 135"/>
              <p:cNvSpPr/>
              <p:nvPr/>
            </p:nvSpPr>
            <p:spPr>
              <a:xfrm>
                <a:off x="408563" y="957751"/>
                <a:ext cx="103810" cy="442296"/>
              </a:xfrm>
              <a:custGeom>
                <a:avLst/>
                <a:gdLst/>
                <a:ahLst/>
                <a:cxnLst>
                  <a:cxn ang="0">
                    <a:pos x="wd2" y="hd2"/>
                  </a:cxn>
                  <a:cxn ang="5400000">
                    <a:pos x="wd2" y="hd2"/>
                  </a:cxn>
                  <a:cxn ang="10800000">
                    <a:pos x="wd2" y="hd2"/>
                  </a:cxn>
                  <a:cxn ang="16200000">
                    <a:pos x="wd2" y="hd2"/>
                  </a:cxn>
                </a:cxnLst>
                <a:rect l="0" t="0" r="r" b="b"/>
                <a:pathLst>
                  <a:path w="11881" h="21571" fill="norm" stroke="1" extrusionOk="0">
                    <a:moveTo>
                      <a:pt x="11575" y="21571"/>
                    </a:moveTo>
                    <a:cubicBezTo>
                      <a:pt x="11464" y="21571"/>
                      <a:pt x="11464" y="21571"/>
                      <a:pt x="11464" y="21523"/>
                    </a:cubicBezTo>
                    <a:cubicBezTo>
                      <a:pt x="11241" y="21475"/>
                      <a:pt x="-9691" y="14642"/>
                      <a:pt x="5563" y="114"/>
                    </a:cubicBezTo>
                    <a:cubicBezTo>
                      <a:pt x="5563" y="19"/>
                      <a:pt x="5897" y="-29"/>
                      <a:pt x="6008" y="19"/>
                    </a:cubicBezTo>
                    <a:cubicBezTo>
                      <a:pt x="6119" y="19"/>
                      <a:pt x="6119" y="114"/>
                      <a:pt x="6119" y="162"/>
                    </a:cubicBezTo>
                    <a:cubicBezTo>
                      <a:pt x="-8912" y="14546"/>
                      <a:pt x="11575" y="21284"/>
                      <a:pt x="11798" y="21332"/>
                    </a:cubicBezTo>
                    <a:cubicBezTo>
                      <a:pt x="11909" y="21380"/>
                      <a:pt x="11909" y="21475"/>
                      <a:pt x="11798" y="21523"/>
                    </a:cubicBezTo>
                    <a:cubicBezTo>
                      <a:pt x="11798" y="21523"/>
                      <a:pt x="11686" y="21571"/>
                      <a:pt x="11575" y="21571"/>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3" name="Freeform: Shape 136"/>
              <p:cNvSpPr/>
              <p:nvPr/>
            </p:nvSpPr>
            <p:spPr>
              <a:xfrm>
                <a:off x="574390" y="746018"/>
                <a:ext cx="444951" cy="164981"/>
              </a:xfrm>
              <a:custGeom>
                <a:avLst/>
                <a:gdLst/>
                <a:ahLst/>
                <a:cxnLst>
                  <a:cxn ang="0">
                    <a:pos x="wd2" y="hd2"/>
                  </a:cxn>
                  <a:cxn ang="5400000">
                    <a:pos x="wd2" y="hd2"/>
                  </a:cxn>
                  <a:cxn ang="10800000">
                    <a:pos x="wd2" y="hd2"/>
                  </a:cxn>
                  <a:cxn ang="16200000">
                    <a:pos x="wd2" y="hd2"/>
                  </a:cxn>
                </a:cxnLst>
                <a:rect l="0" t="0" r="r" b="b"/>
                <a:pathLst>
                  <a:path w="21416" h="21223" fill="norm" stroke="1" extrusionOk="0">
                    <a:moveTo>
                      <a:pt x="12644" y="21223"/>
                    </a:moveTo>
                    <a:cubicBezTo>
                      <a:pt x="12125" y="21223"/>
                      <a:pt x="11654" y="21098"/>
                      <a:pt x="11182" y="20721"/>
                    </a:cubicBezTo>
                    <a:cubicBezTo>
                      <a:pt x="8918" y="18586"/>
                      <a:pt x="7881" y="11805"/>
                      <a:pt x="7645" y="9795"/>
                    </a:cubicBezTo>
                    <a:cubicBezTo>
                      <a:pt x="5145" y="16577"/>
                      <a:pt x="3212" y="19340"/>
                      <a:pt x="1891" y="17833"/>
                    </a:cubicBezTo>
                    <a:cubicBezTo>
                      <a:pt x="-184" y="15572"/>
                      <a:pt x="5" y="4019"/>
                      <a:pt x="5" y="3642"/>
                    </a:cubicBezTo>
                    <a:cubicBezTo>
                      <a:pt x="5" y="3391"/>
                      <a:pt x="52" y="3265"/>
                      <a:pt x="99" y="3265"/>
                    </a:cubicBezTo>
                    <a:lnTo>
                      <a:pt x="146" y="3265"/>
                    </a:lnTo>
                    <a:cubicBezTo>
                      <a:pt x="193" y="3265"/>
                      <a:pt x="240" y="3516"/>
                      <a:pt x="240" y="3642"/>
                    </a:cubicBezTo>
                    <a:cubicBezTo>
                      <a:pt x="240" y="3767"/>
                      <a:pt x="99" y="15070"/>
                      <a:pt x="1985" y="17205"/>
                    </a:cubicBezTo>
                    <a:cubicBezTo>
                      <a:pt x="3259" y="18586"/>
                      <a:pt x="5098" y="15823"/>
                      <a:pt x="7598" y="8916"/>
                    </a:cubicBezTo>
                    <a:cubicBezTo>
                      <a:pt x="7645" y="8791"/>
                      <a:pt x="7692" y="8665"/>
                      <a:pt x="7692" y="8791"/>
                    </a:cubicBezTo>
                    <a:cubicBezTo>
                      <a:pt x="7786" y="8791"/>
                      <a:pt x="7786" y="8916"/>
                      <a:pt x="7833" y="9042"/>
                    </a:cubicBezTo>
                    <a:cubicBezTo>
                      <a:pt x="7833" y="9042"/>
                      <a:pt x="8730" y="17707"/>
                      <a:pt x="11276" y="20093"/>
                    </a:cubicBezTo>
                    <a:cubicBezTo>
                      <a:pt x="13021" y="21600"/>
                      <a:pt x="15144" y="19967"/>
                      <a:pt x="17549" y="15195"/>
                    </a:cubicBezTo>
                    <a:cubicBezTo>
                      <a:pt x="17549" y="15070"/>
                      <a:pt x="21039" y="6405"/>
                      <a:pt x="21180" y="377"/>
                    </a:cubicBezTo>
                    <a:cubicBezTo>
                      <a:pt x="21180" y="126"/>
                      <a:pt x="21227" y="0"/>
                      <a:pt x="21322" y="0"/>
                    </a:cubicBezTo>
                    <a:cubicBezTo>
                      <a:pt x="21369" y="0"/>
                      <a:pt x="21416" y="126"/>
                      <a:pt x="21416" y="377"/>
                    </a:cubicBezTo>
                    <a:cubicBezTo>
                      <a:pt x="21322" y="6656"/>
                      <a:pt x="17832" y="15321"/>
                      <a:pt x="17690" y="15698"/>
                    </a:cubicBezTo>
                    <a:cubicBezTo>
                      <a:pt x="15804" y="19465"/>
                      <a:pt x="14106" y="21223"/>
                      <a:pt x="12644" y="21223"/>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4" name="Freeform: Shape 137"/>
              <p:cNvSpPr/>
              <p:nvPr/>
            </p:nvSpPr>
            <p:spPr>
              <a:xfrm>
                <a:off x="589209" y="813372"/>
                <a:ext cx="147064" cy="741834"/>
              </a:xfrm>
              <a:custGeom>
                <a:avLst/>
                <a:gdLst/>
                <a:ahLst/>
                <a:cxnLst>
                  <a:cxn ang="0">
                    <a:pos x="wd2" y="hd2"/>
                  </a:cxn>
                  <a:cxn ang="5400000">
                    <a:pos x="wd2" y="hd2"/>
                  </a:cxn>
                  <a:cxn ang="10800000">
                    <a:pos x="wd2" y="hd2"/>
                  </a:cxn>
                  <a:cxn ang="16200000">
                    <a:pos x="wd2" y="hd2"/>
                  </a:cxn>
                </a:cxnLst>
                <a:rect l="0" t="0" r="r" b="b"/>
                <a:pathLst>
                  <a:path w="12573" h="21583" fill="norm" stroke="1" extrusionOk="0">
                    <a:moveTo>
                      <a:pt x="6255" y="21583"/>
                    </a:moveTo>
                    <a:cubicBezTo>
                      <a:pt x="6171" y="21583"/>
                      <a:pt x="6088" y="21526"/>
                      <a:pt x="6005" y="21497"/>
                    </a:cubicBezTo>
                    <a:lnTo>
                      <a:pt x="4587" y="16276"/>
                    </a:lnTo>
                    <a:cubicBezTo>
                      <a:pt x="-9007" y="10997"/>
                      <a:pt x="11926" y="154"/>
                      <a:pt x="12093" y="40"/>
                    </a:cubicBezTo>
                    <a:cubicBezTo>
                      <a:pt x="12259" y="12"/>
                      <a:pt x="12343" y="-17"/>
                      <a:pt x="12510" y="12"/>
                    </a:cubicBezTo>
                    <a:cubicBezTo>
                      <a:pt x="12593" y="40"/>
                      <a:pt x="12593" y="97"/>
                      <a:pt x="12510" y="126"/>
                    </a:cubicBezTo>
                    <a:cubicBezTo>
                      <a:pt x="12343" y="240"/>
                      <a:pt x="-8507" y="11026"/>
                      <a:pt x="5004" y="16190"/>
                    </a:cubicBezTo>
                    <a:cubicBezTo>
                      <a:pt x="5004" y="16219"/>
                      <a:pt x="5004" y="16219"/>
                      <a:pt x="5004" y="16247"/>
                    </a:cubicBezTo>
                    <a:lnTo>
                      <a:pt x="6422" y="21497"/>
                    </a:lnTo>
                    <a:cubicBezTo>
                      <a:pt x="6505" y="21526"/>
                      <a:pt x="6422" y="21583"/>
                      <a:pt x="6255" y="21583"/>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5" name="Freeform: Shape 138"/>
              <p:cNvSpPr/>
              <p:nvPr/>
            </p:nvSpPr>
            <p:spPr>
              <a:xfrm>
                <a:off x="729237" y="936206"/>
                <a:ext cx="417767" cy="644533"/>
              </a:xfrm>
              <a:custGeom>
                <a:avLst/>
                <a:gdLst/>
                <a:ahLst/>
                <a:cxnLst>
                  <a:cxn ang="0">
                    <a:pos x="wd2" y="hd2"/>
                  </a:cxn>
                  <a:cxn ang="5400000">
                    <a:pos x="wd2" y="hd2"/>
                  </a:cxn>
                  <a:cxn ang="10800000">
                    <a:pos x="wd2" y="hd2"/>
                  </a:cxn>
                  <a:cxn ang="16200000">
                    <a:pos x="wd2" y="hd2"/>
                  </a:cxn>
                </a:cxnLst>
                <a:rect l="0" t="0" r="r" b="b"/>
                <a:pathLst>
                  <a:path w="21570" h="21383" fill="norm" stroke="1" extrusionOk="0">
                    <a:moveTo>
                      <a:pt x="172" y="21383"/>
                    </a:moveTo>
                    <a:cubicBezTo>
                      <a:pt x="71" y="21383"/>
                      <a:pt x="21" y="21350"/>
                      <a:pt x="21" y="21318"/>
                    </a:cubicBezTo>
                    <a:cubicBezTo>
                      <a:pt x="-30" y="21253"/>
                      <a:pt x="21" y="21220"/>
                      <a:pt x="71" y="21188"/>
                    </a:cubicBezTo>
                    <a:lnTo>
                      <a:pt x="3005" y="20375"/>
                    </a:lnTo>
                    <a:lnTo>
                      <a:pt x="13072" y="3394"/>
                    </a:lnTo>
                    <a:lnTo>
                      <a:pt x="13122" y="3394"/>
                    </a:lnTo>
                    <a:cubicBezTo>
                      <a:pt x="13325" y="3231"/>
                      <a:pt x="17827" y="-217"/>
                      <a:pt x="21418" y="11"/>
                    </a:cubicBezTo>
                    <a:cubicBezTo>
                      <a:pt x="21519" y="11"/>
                      <a:pt x="21570" y="76"/>
                      <a:pt x="21570" y="108"/>
                    </a:cubicBezTo>
                    <a:cubicBezTo>
                      <a:pt x="21570" y="141"/>
                      <a:pt x="21469" y="206"/>
                      <a:pt x="21418" y="206"/>
                    </a:cubicBezTo>
                    <a:cubicBezTo>
                      <a:pt x="21317" y="173"/>
                      <a:pt x="21216" y="173"/>
                      <a:pt x="21115" y="173"/>
                    </a:cubicBezTo>
                    <a:cubicBezTo>
                      <a:pt x="17776" y="173"/>
                      <a:pt x="13628" y="3296"/>
                      <a:pt x="13325" y="3491"/>
                    </a:cubicBezTo>
                    <a:lnTo>
                      <a:pt x="3258" y="20472"/>
                    </a:lnTo>
                    <a:cubicBezTo>
                      <a:pt x="3258" y="20472"/>
                      <a:pt x="3207" y="20505"/>
                      <a:pt x="3207" y="20537"/>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6" name="Freeform: Shape 139"/>
              <p:cNvSpPr/>
              <p:nvPr/>
            </p:nvSpPr>
            <p:spPr>
              <a:xfrm>
                <a:off x="976131" y="1231138"/>
                <a:ext cx="194824" cy="438966"/>
              </a:xfrm>
              <a:custGeom>
                <a:avLst/>
                <a:gdLst/>
                <a:ahLst/>
                <a:cxnLst>
                  <a:cxn ang="0">
                    <a:pos x="wd2" y="hd2"/>
                  </a:cxn>
                  <a:cxn ang="5400000">
                    <a:pos x="wd2" y="hd2"/>
                  </a:cxn>
                  <a:cxn ang="10800000">
                    <a:pos x="wd2" y="hd2"/>
                  </a:cxn>
                  <a:cxn ang="16200000">
                    <a:pos x="wd2" y="hd2"/>
                  </a:cxn>
                </a:cxnLst>
                <a:rect l="0" t="0" r="r" b="b"/>
                <a:pathLst>
                  <a:path w="21534" h="21600" fill="norm" stroke="1" extrusionOk="0">
                    <a:moveTo>
                      <a:pt x="324" y="21600"/>
                    </a:moveTo>
                    <a:cubicBezTo>
                      <a:pt x="216" y="21600"/>
                      <a:pt x="216" y="21600"/>
                      <a:pt x="216" y="21600"/>
                    </a:cubicBezTo>
                    <a:cubicBezTo>
                      <a:pt x="0" y="21552"/>
                      <a:pt x="0" y="21455"/>
                      <a:pt x="0" y="21407"/>
                    </a:cubicBezTo>
                    <a:lnTo>
                      <a:pt x="20952" y="96"/>
                    </a:lnTo>
                    <a:cubicBezTo>
                      <a:pt x="21060" y="0"/>
                      <a:pt x="21168" y="0"/>
                      <a:pt x="21276" y="0"/>
                    </a:cubicBezTo>
                    <a:cubicBezTo>
                      <a:pt x="21492" y="48"/>
                      <a:pt x="21600" y="145"/>
                      <a:pt x="21492" y="193"/>
                    </a:cubicBezTo>
                    <a:lnTo>
                      <a:pt x="540" y="21504"/>
                    </a:lnTo>
                    <a:cubicBezTo>
                      <a:pt x="540" y="21552"/>
                      <a:pt x="432" y="21600"/>
                      <a:pt x="324"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7" name="Freeform: Shape 140"/>
              <p:cNvSpPr/>
              <p:nvPr/>
            </p:nvSpPr>
            <p:spPr>
              <a:xfrm>
                <a:off x="407385" y="-1"/>
                <a:ext cx="635717" cy="617807"/>
              </a:xfrm>
              <a:custGeom>
                <a:avLst/>
                <a:gdLst/>
                <a:ahLst/>
                <a:cxnLst>
                  <a:cxn ang="0">
                    <a:pos x="wd2" y="hd2"/>
                  </a:cxn>
                  <a:cxn ang="5400000">
                    <a:pos x="wd2" y="hd2"/>
                  </a:cxn>
                  <a:cxn ang="10800000">
                    <a:pos x="wd2" y="hd2"/>
                  </a:cxn>
                  <a:cxn ang="16200000">
                    <a:pos x="wd2" y="hd2"/>
                  </a:cxn>
                </a:cxnLst>
                <a:rect l="0" t="0" r="r" b="b"/>
                <a:pathLst>
                  <a:path w="20296" h="18172" fill="norm" stroke="1" extrusionOk="0">
                    <a:moveTo>
                      <a:pt x="10179" y="1087"/>
                    </a:moveTo>
                    <a:cubicBezTo>
                      <a:pt x="4513" y="-2345"/>
                      <a:pt x="3042" y="3625"/>
                      <a:pt x="3042" y="3625"/>
                    </a:cubicBezTo>
                    <a:cubicBezTo>
                      <a:pt x="-527" y="3567"/>
                      <a:pt x="318" y="11007"/>
                      <a:pt x="5" y="15593"/>
                    </a:cubicBezTo>
                    <a:cubicBezTo>
                      <a:pt x="-214" y="18707"/>
                      <a:pt x="6955" y="18909"/>
                      <a:pt x="5703" y="15131"/>
                    </a:cubicBezTo>
                    <a:cubicBezTo>
                      <a:pt x="5327" y="13920"/>
                      <a:pt x="5170" y="10719"/>
                      <a:pt x="5170" y="10719"/>
                    </a:cubicBezTo>
                    <a:cubicBezTo>
                      <a:pt x="5170" y="10719"/>
                      <a:pt x="7330" y="11497"/>
                      <a:pt x="7143" y="8873"/>
                    </a:cubicBezTo>
                    <a:cubicBezTo>
                      <a:pt x="6986" y="6249"/>
                      <a:pt x="8019" y="4951"/>
                      <a:pt x="8019" y="4951"/>
                    </a:cubicBezTo>
                    <a:lnTo>
                      <a:pt x="11275" y="4951"/>
                    </a:lnTo>
                    <a:cubicBezTo>
                      <a:pt x="11275" y="4951"/>
                      <a:pt x="12120" y="7633"/>
                      <a:pt x="11932" y="9306"/>
                    </a:cubicBezTo>
                    <a:cubicBezTo>
                      <a:pt x="11744" y="10978"/>
                      <a:pt x="14155" y="11036"/>
                      <a:pt x="14781" y="9825"/>
                    </a:cubicBezTo>
                    <a:cubicBezTo>
                      <a:pt x="14781" y="9825"/>
                      <a:pt x="14343" y="14525"/>
                      <a:pt x="14123" y="16458"/>
                    </a:cubicBezTo>
                    <a:cubicBezTo>
                      <a:pt x="13842" y="19255"/>
                      <a:pt x="21073" y="18765"/>
                      <a:pt x="20228" y="13978"/>
                    </a:cubicBezTo>
                    <a:cubicBezTo>
                      <a:pt x="19351" y="9190"/>
                      <a:pt x="19946" y="3769"/>
                      <a:pt x="17035" y="3971"/>
                    </a:cubicBezTo>
                    <a:cubicBezTo>
                      <a:pt x="17035" y="3971"/>
                      <a:pt x="15876" y="-1884"/>
                      <a:pt x="10868" y="625"/>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8" name="Freeform: Shape 141"/>
              <p:cNvSpPr/>
              <p:nvPr/>
            </p:nvSpPr>
            <p:spPr>
              <a:xfrm>
                <a:off x="857637" y="13516"/>
                <a:ext cx="273320" cy="407366"/>
              </a:xfrm>
              <a:custGeom>
                <a:avLst/>
                <a:gdLst/>
                <a:ahLst/>
                <a:cxnLst>
                  <a:cxn ang="0">
                    <a:pos x="wd2" y="hd2"/>
                  </a:cxn>
                  <a:cxn ang="5400000">
                    <a:pos x="wd2" y="hd2"/>
                  </a:cxn>
                  <a:cxn ang="10800000">
                    <a:pos x="wd2" y="hd2"/>
                  </a:cxn>
                  <a:cxn ang="16200000">
                    <a:pos x="wd2" y="hd2"/>
                  </a:cxn>
                </a:cxnLst>
                <a:rect l="0" t="0" r="r" b="b"/>
                <a:pathLst>
                  <a:path w="18973" h="20049" fill="norm" stroke="1" extrusionOk="0">
                    <a:moveTo>
                      <a:pt x="18180" y="8337"/>
                    </a:moveTo>
                    <a:cubicBezTo>
                      <a:pt x="20286" y="13833"/>
                      <a:pt x="18044" y="18992"/>
                      <a:pt x="13222" y="19908"/>
                    </a:cubicBezTo>
                    <a:cubicBezTo>
                      <a:pt x="8467" y="20824"/>
                      <a:pt x="2897" y="17160"/>
                      <a:pt x="792" y="11711"/>
                    </a:cubicBezTo>
                    <a:cubicBezTo>
                      <a:pt x="-1314" y="6215"/>
                      <a:pt x="928" y="1056"/>
                      <a:pt x="5750" y="140"/>
                    </a:cubicBezTo>
                    <a:cubicBezTo>
                      <a:pt x="10505" y="-776"/>
                      <a:pt x="16143" y="2888"/>
                      <a:pt x="18180" y="8337"/>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69" name="Freeform: Shape 142"/>
              <p:cNvSpPr/>
              <p:nvPr/>
            </p:nvSpPr>
            <p:spPr>
              <a:xfrm>
                <a:off x="1045894" y="40934"/>
                <a:ext cx="185524" cy="277633"/>
              </a:xfrm>
              <a:custGeom>
                <a:avLst/>
                <a:gdLst/>
                <a:ahLst/>
                <a:cxnLst>
                  <a:cxn ang="0">
                    <a:pos x="wd2" y="hd2"/>
                  </a:cxn>
                  <a:cxn ang="5400000">
                    <a:pos x="wd2" y="hd2"/>
                  </a:cxn>
                  <a:cxn ang="10800000">
                    <a:pos x="wd2" y="hd2"/>
                  </a:cxn>
                  <a:cxn ang="16200000">
                    <a:pos x="wd2" y="hd2"/>
                  </a:cxn>
                </a:cxnLst>
                <a:rect l="0" t="0" r="r" b="b"/>
                <a:pathLst>
                  <a:path w="18992" h="20092" fill="norm" stroke="1" extrusionOk="0">
                    <a:moveTo>
                      <a:pt x="18196" y="8356"/>
                    </a:moveTo>
                    <a:cubicBezTo>
                      <a:pt x="20296" y="13809"/>
                      <a:pt x="18096" y="19050"/>
                      <a:pt x="13296" y="19970"/>
                    </a:cubicBezTo>
                    <a:cubicBezTo>
                      <a:pt x="8496" y="20820"/>
                      <a:pt x="2796" y="17137"/>
                      <a:pt x="796" y="11684"/>
                    </a:cubicBezTo>
                    <a:cubicBezTo>
                      <a:pt x="-1304" y="6231"/>
                      <a:pt x="896" y="1061"/>
                      <a:pt x="5696" y="141"/>
                    </a:cubicBezTo>
                    <a:cubicBezTo>
                      <a:pt x="10496" y="-780"/>
                      <a:pt x="16096" y="2903"/>
                      <a:pt x="18196" y="8356"/>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893" name="Group 517"/>
            <p:cNvGrpSpPr/>
            <p:nvPr/>
          </p:nvGrpSpPr>
          <p:grpSpPr>
            <a:xfrm>
              <a:off x="5208650" y="1999647"/>
              <a:ext cx="1866831" cy="2178866"/>
              <a:chOff x="0" y="0"/>
              <a:chExt cx="1866829" cy="2178865"/>
            </a:xfrm>
          </p:grpSpPr>
          <p:sp>
            <p:nvSpPr>
              <p:cNvPr id="871" name="Freeform: Shape 143"/>
              <p:cNvSpPr/>
              <p:nvPr/>
            </p:nvSpPr>
            <p:spPr>
              <a:xfrm>
                <a:off x="751250" y="685782"/>
                <a:ext cx="1115580" cy="1151339"/>
              </a:xfrm>
              <a:custGeom>
                <a:avLst/>
                <a:gdLst/>
                <a:ahLst/>
                <a:cxnLst>
                  <a:cxn ang="0">
                    <a:pos x="wd2" y="hd2"/>
                  </a:cxn>
                  <a:cxn ang="5400000">
                    <a:pos x="wd2" y="hd2"/>
                  </a:cxn>
                  <a:cxn ang="10800000">
                    <a:pos x="wd2" y="hd2"/>
                  </a:cxn>
                  <a:cxn ang="16200000">
                    <a:pos x="wd2" y="hd2"/>
                  </a:cxn>
                </a:cxnLst>
                <a:rect l="0" t="0" r="r" b="b"/>
                <a:pathLst>
                  <a:path w="21600" h="21479" fill="norm" stroke="1" extrusionOk="0">
                    <a:moveTo>
                      <a:pt x="0" y="13718"/>
                    </a:moveTo>
                    <a:lnTo>
                      <a:pt x="0" y="3540"/>
                    </a:lnTo>
                    <a:cubicBezTo>
                      <a:pt x="0" y="2497"/>
                      <a:pt x="456" y="1618"/>
                      <a:pt x="1140" y="977"/>
                    </a:cubicBezTo>
                    <a:cubicBezTo>
                      <a:pt x="893" y="1014"/>
                      <a:pt x="684" y="1051"/>
                      <a:pt x="513" y="1124"/>
                    </a:cubicBezTo>
                    <a:lnTo>
                      <a:pt x="1938" y="428"/>
                    </a:lnTo>
                    <a:cubicBezTo>
                      <a:pt x="1976" y="392"/>
                      <a:pt x="2052" y="373"/>
                      <a:pt x="2090" y="337"/>
                    </a:cubicBezTo>
                    <a:lnTo>
                      <a:pt x="2109" y="337"/>
                    </a:lnTo>
                    <a:cubicBezTo>
                      <a:pt x="2964" y="-48"/>
                      <a:pt x="3951" y="-121"/>
                      <a:pt x="4939" y="208"/>
                    </a:cubicBezTo>
                    <a:lnTo>
                      <a:pt x="19187" y="5242"/>
                    </a:lnTo>
                    <a:cubicBezTo>
                      <a:pt x="20631" y="5737"/>
                      <a:pt x="21600" y="7073"/>
                      <a:pt x="21600" y="8537"/>
                    </a:cubicBezTo>
                    <a:lnTo>
                      <a:pt x="21600" y="21479"/>
                    </a:ln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2" name="Freeform: Shape 144"/>
              <p:cNvSpPr/>
              <p:nvPr/>
            </p:nvSpPr>
            <p:spPr>
              <a:xfrm>
                <a:off x="684472" y="719751"/>
                <a:ext cx="1115580" cy="1084963"/>
              </a:xfrm>
              <a:custGeom>
                <a:avLst/>
                <a:gdLst/>
                <a:ahLst/>
                <a:cxnLst>
                  <a:cxn ang="0">
                    <a:pos x="wd2" y="hd2"/>
                  </a:cxn>
                  <a:cxn ang="5400000">
                    <a:pos x="wd2" y="hd2"/>
                  </a:cxn>
                  <a:cxn ang="10800000">
                    <a:pos x="wd2" y="hd2"/>
                  </a:cxn>
                  <a:cxn ang="16200000">
                    <a:pos x="wd2" y="hd2"/>
                  </a:cxn>
                </a:cxnLst>
                <a:rect l="0" t="0" r="r" b="b"/>
                <a:pathLst>
                  <a:path w="21600" h="20952" fill="norm" stroke="1" extrusionOk="0">
                    <a:moveTo>
                      <a:pt x="21600" y="20952"/>
                    </a:moveTo>
                    <a:lnTo>
                      <a:pt x="21600" y="8864"/>
                    </a:lnTo>
                    <a:cubicBezTo>
                      <a:pt x="21600" y="7310"/>
                      <a:pt x="20631" y="5946"/>
                      <a:pt x="19187" y="5415"/>
                    </a:cubicBezTo>
                    <a:lnTo>
                      <a:pt x="4939" y="224"/>
                    </a:lnTo>
                    <a:cubicBezTo>
                      <a:pt x="2546" y="-648"/>
                      <a:pt x="0" y="1133"/>
                      <a:pt x="0" y="3672"/>
                    </a:cubicBezTo>
                    <a:lnTo>
                      <a:pt x="0" y="13354"/>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3" name="Freeform: Shape 145"/>
              <p:cNvSpPr/>
              <p:nvPr/>
            </p:nvSpPr>
            <p:spPr>
              <a:xfrm>
                <a:off x="778747" y="1936304"/>
                <a:ext cx="539132" cy="238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3895"/>
                    </a:lnTo>
                    <a:lnTo>
                      <a:pt x="0" y="21600"/>
                    </a:lnTo>
                    <a:lnTo>
                      <a:pt x="0" y="16997"/>
                    </a:ln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4" name="Freeform: Shape 146"/>
              <p:cNvSpPr/>
              <p:nvPr/>
            </p:nvSpPr>
            <p:spPr>
              <a:xfrm>
                <a:off x="0" y="1655445"/>
                <a:ext cx="1317876" cy="476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54" y="21600"/>
                    </a:moveTo>
                    <a:lnTo>
                      <a:pt x="21600" y="12711"/>
                    </a:lnTo>
                    <a:lnTo>
                      <a:pt x="21520" y="12711"/>
                    </a:lnTo>
                    <a:lnTo>
                      <a:pt x="8878" y="0"/>
                    </a:lnTo>
                    <a:lnTo>
                      <a:pt x="8862" y="44"/>
                    </a:lnTo>
                    <a:lnTo>
                      <a:pt x="0" y="8978"/>
                    </a:lnTo>
                    <a:lnTo>
                      <a:pt x="32" y="8756"/>
                    </a:lnTo>
                    <a:lnTo>
                      <a:pt x="12802" y="21600"/>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5" name="Freeform: Shape 147"/>
              <p:cNvSpPr/>
              <p:nvPr/>
            </p:nvSpPr>
            <p:spPr>
              <a:xfrm>
                <a:off x="871969" y="1724965"/>
                <a:ext cx="149409" cy="249843"/>
              </a:xfrm>
              <a:custGeom>
                <a:avLst/>
                <a:gdLst/>
                <a:ahLst/>
                <a:cxnLst>
                  <a:cxn ang="0">
                    <a:pos x="wd2" y="hd2"/>
                  </a:cxn>
                  <a:cxn ang="5400000">
                    <a:pos x="wd2" y="hd2"/>
                  </a:cxn>
                  <a:cxn ang="10800000">
                    <a:pos x="wd2" y="hd2"/>
                  </a:cxn>
                  <a:cxn ang="16200000">
                    <a:pos x="wd2" y="hd2"/>
                  </a:cxn>
                </a:cxnLst>
                <a:rect l="0" t="0" r="r" b="b"/>
                <a:pathLst>
                  <a:path w="20048" h="20977" fill="norm" stroke="1" extrusionOk="0">
                    <a:moveTo>
                      <a:pt x="19908" y="9873"/>
                    </a:moveTo>
                    <a:cubicBezTo>
                      <a:pt x="20824" y="15704"/>
                      <a:pt x="17159" y="20632"/>
                      <a:pt x="11660" y="20960"/>
                    </a:cubicBezTo>
                    <a:cubicBezTo>
                      <a:pt x="6293" y="21289"/>
                      <a:pt x="1057" y="16854"/>
                      <a:pt x="140" y="11105"/>
                    </a:cubicBezTo>
                    <a:cubicBezTo>
                      <a:pt x="-776" y="5356"/>
                      <a:pt x="2889" y="346"/>
                      <a:pt x="8388" y="18"/>
                    </a:cubicBezTo>
                    <a:cubicBezTo>
                      <a:pt x="13886" y="-311"/>
                      <a:pt x="18991" y="4124"/>
                      <a:pt x="19908" y="9873"/>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6" name="Freeform: Shape 148"/>
              <p:cNvSpPr/>
              <p:nvPr/>
            </p:nvSpPr>
            <p:spPr>
              <a:xfrm>
                <a:off x="899535" y="1819040"/>
                <a:ext cx="48120" cy="111373"/>
              </a:xfrm>
              <a:custGeom>
                <a:avLst/>
                <a:gdLst/>
                <a:ahLst/>
                <a:cxnLst>
                  <a:cxn ang="0">
                    <a:pos x="wd2" y="hd2"/>
                  </a:cxn>
                  <a:cxn ang="5400000">
                    <a:pos x="wd2" y="hd2"/>
                  </a:cxn>
                  <a:cxn ang="10800000">
                    <a:pos x="wd2" y="hd2"/>
                  </a:cxn>
                  <a:cxn ang="16200000">
                    <a:pos x="wd2" y="hd2"/>
                  </a:cxn>
                </a:cxnLst>
                <a:rect l="0" t="0" r="r" b="b"/>
                <a:pathLst>
                  <a:path w="21600" h="21490" fill="norm" stroke="1" extrusionOk="0">
                    <a:moveTo>
                      <a:pt x="432" y="21490"/>
                    </a:moveTo>
                    <a:lnTo>
                      <a:pt x="0" y="21490"/>
                    </a:lnTo>
                    <a:cubicBezTo>
                      <a:pt x="0" y="21302"/>
                      <a:pt x="0" y="21302"/>
                      <a:pt x="0" y="21114"/>
                    </a:cubicBezTo>
                    <a:cubicBezTo>
                      <a:pt x="8208" y="18485"/>
                      <a:pt x="19008" y="10784"/>
                      <a:pt x="20304" y="10033"/>
                    </a:cubicBezTo>
                    <a:lnTo>
                      <a:pt x="16848" y="266"/>
                    </a:lnTo>
                    <a:cubicBezTo>
                      <a:pt x="16848" y="266"/>
                      <a:pt x="17280" y="78"/>
                      <a:pt x="17712" y="78"/>
                    </a:cubicBezTo>
                    <a:cubicBezTo>
                      <a:pt x="17712" y="-110"/>
                      <a:pt x="18144" y="78"/>
                      <a:pt x="18144" y="266"/>
                    </a:cubicBezTo>
                    <a:lnTo>
                      <a:pt x="21600" y="10033"/>
                    </a:lnTo>
                    <a:lnTo>
                      <a:pt x="21600" y="10220"/>
                    </a:lnTo>
                    <a:cubicBezTo>
                      <a:pt x="21168" y="10596"/>
                      <a:pt x="9504" y="18673"/>
                      <a:pt x="864" y="2149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7" name="Freeform: Shape 149"/>
              <p:cNvSpPr/>
              <p:nvPr/>
            </p:nvSpPr>
            <p:spPr>
              <a:xfrm>
                <a:off x="1415675" y="1237103"/>
                <a:ext cx="194846" cy="438966"/>
              </a:xfrm>
              <a:custGeom>
                <a:avLst/>
                <a:gdLst/>
                <a:ahLst/>
                <a:cxnLst>
                  <a:cxn ang="0">
                    <a:pos x="wd2" y="hd2"/>
                  </a:cxn>
                  <a:cxn ang="5400000">
                    <a:pos x="wd2" y="hd2"/>
                  </a:cxn>
                  <a:cxn ang="10800000">
                    <a:pos x="wd2" y="hd2"/>
                  </a:cxn>
                  <a:cxn ang="16200000">
                    <a:pos x="wd2" y="hd2"/>
                  </a:cxn>
                </a:cxnLst>
                <a:rect l="0" t="0" r="r" b="b"/>
                <a:pathLst>
                  <a:path w="21537" h="21600" fill="norm" stroke="1" extrusionOk="0">
                    <a:moveTo>
                      <a:pt x="369" y="21600"/>
                    </a:moveTo>
                    <a:cubicBezTo>
                      <a:pt x="261" y="21600"/>
                      <a:pt x="261" y="21600"/>
                      <a:pt x="153" y="21600"/>
                    </a:cubicBezTo>
                    <a:cubicBezTo>
                      <a:pt x="45" y="21552"/>
                      <a:pt x="-63" y="21455"/>
                      <a:pt x="45" y="21407"/>
                    </a:cubicBezTo>
                    <a:lnTo>
                      <a:pt x="20997" y="96"/>
                    </a:lnTo>
                    <a:cubicBezTo>
                      <a:pt x="20997" y="0"/>
                      <a:pt x="21213" y="0"/>
                      <a:pt x="21321" y="0"/>
                    </a:cubicBezTo>
                    <a:cubicBezTo>
                      <a:pt x="21537" y="48"/>
                      <a:pt x="21537" y="96"/>
                      <a:pt x="21537" y="145"/>
                    </a:cubicBezTo>
                    <a:lnTo>
                      <a:pt x="585" y="21504"/>
                    </a:lnTo>
                    <a:cubicBezTo>
                      <a:pt x="477" y="21552"/>
                      <a:pt x="477" y="21600"/>
                      <a:pt x="369"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8" name="Freeform: Shape 150"/>
              <p:cNvSpPr/>
              <p:nvPr/>
            </p:nvSpPr>
            <p:spPr>
              <a:xfrm>
                <a:off x="600018" y="1753648"/>
                <a:ext cx="420607" cy="219974"/>
              </a:xfrm>
              <a:custGeom>
                <a:avLst/>
                <a:gdLst/>
                <a:ahLst/>
                <a:cxnLst>
                  <a:cxn ang="0">
                    <a:pos x="wd2" y="hd2"/>
                  </a:cxn>
                  <a:cxn ang="5400000">
                    <a:pos x="wd2" y="hd2"/>
                  </a:cxn>
                  <a:cxn ang="10800000">
                    <a:pos x="wd2" y="hd2"/>
                  </a:cxn>
                  <a:cxn ang="16200000">
                    <a:pos x="wd2" y="hd2"/>
                  </a:cxn>
                </a:cxnLst>
                <a:rect l="0" t="0" r="r" b="b"/>
                <a:pathLst>
                  <a:path w="20885" h="21600" fill="norm" stroke="1" extrusionOk="0">
                    <a:moveTo>
                      <a:pt x="19265" y="0"/>
                    </a:moveTo>
                    <a:lnTo>
                      <a:pt x="12892" y="8448"/>
                    </a:lnTo>
                    <a:lnTo>
                      <a:pt x="7346" y="4128"/>
                    </a:lnTo>
                    <a:lnTo>
                      <a:pt x="0" y="17088"/>
                    </a:lnTo>
                    <a:lnTo>
                      <a:pt x="3114" y="21600"/>
                    </a:lnTo>
                    <a:lnTo>
                      <a:pt x="8708" y="17088"/>
                    </a:lnTo>
                    <a:lnTo>
                      <a:pt x="11043" y="20448"/>
                    </a:lnTo>
                    <a:lnTo>
                      <a:pt x="20724" y="14688"/>
                    </a:lnTo>
                    <a:cubicBezTo>
                      <a:pt x="20724" y="14688"/>
                      <a:pt x="21600" y="6432"/>
                      <a:pt x="19265" y="0"/>
                    </a:cubicBezTo>
                    <a:close/>
                  </a:path>
                </a:pathLst>
              </a:custGeom>
              <a:solidFill>
                <a:srgbClr val="F5CBB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79" name="Freeform: Shape 151"/>
              <p:cNvSpPr/>
              <p:nvPr/>
            </p:nvSpPr>
            <p:spPr>
              <a:xfrm>
                <a:off x="1008530" y="81252"/>
                <a:ext cx="492987" cy="793486"/>
              </a:xfrm>
              <a:custGeom>
                <a:avLst/>
                <a:gdLst/>
                <a:ahLst/>
                <a:cxnLst>
                  <a:cxn ang="0">
                    <a:pos x="wd2" y="hd2"/>
                  </a:cxn>
                  <a:cxn ang="5400000">
                    <a:pos x="wd2" y="hd2"/>
                  </a:cxn>
                  <a:cxn ang="10800000">
                    <a:pos x="wd2" y="hd2"/>
                  </a:cxn>
                  <a:cxn ang="16200000">
                    <a:pos x="wd2" y="hd2"/>
                  </a:cxn>
                </a:cxnLst>
                <a:rect l="0" t="0" r="r" b="b"/>
                <a:pathLst>
                  <a:path w="21558" h="21574" fill="norm" stroke="1" extrusionOk="0">
                    <a:moveTo>
                      <a:pt x="19115" y="6614"/>
                    </a:moveTo>
                    <a:lnTo>
                      <a:pt x="19072" y="4294"/>
                    </a:lnTo>
                    <a:cubicBezTo>
                      <a:pt x="19029" y="1894"/>
                      <a:pt x="15858" y="-26"/>
                      <a:pt x="12001" y="1"/>
                    </a:cubicBezTo>
                    <a:lnTo>
                      <a:pt x="6858" y="54"/>
                    </a:lnTo>
                    <a:cubicBezTo>
                      <a:pt x="3001" y="54"/>
                      <a:pt x="-42" y="2027"/>
                      <a:pt x="1" y="4427"/>
                    </a:cubicBezTo>
                    <a:lnTo>
                      <a:pt x="129" y="10934"/>
                    </a:lnTo>
                    <a:cubicBezTo>
                      <a:pt x="172" y="13334"/>
                      <a:pt x="3344" y="15254"/>
                      <a:pt x="7201" y="15201"/>
                    </a:cubicBezTo>
                    <a:lnTo>
                      <a:pt x="7929" y="15201"/>
                    </a:lnTo>
                    <a:lnTo>
                      <a:pt x="7972" y="17361"/>
                    </a:lnTo>
                    <a:lnTo>
                      <a:pt x="7929" y="17361"/>
                    </a:lnTo>
                    <a:lnTo>
                      <a:pt x="4201" y="17947"/>
                    </a:lnTo>
                    <a:cubicBezTo>
                      <a:pt x="4201" y="17947"/>
                      <a:pt x="3301" y="19814"/>
                      <a:pt x="7929" y="20667"/>
                    </a:cubicBezTo>
                    <a:cubicBezTo>
                      <a:pt x="7972" y="20694"/>
                      <a:pt x="8015" y="20694"/>
                      <a:pt x="8058" y="20694"/>
                    </a:cubicBezTo>
                    <a:lnTo>
                      <a:pt x="8101" y="21574"/>
                    </a:lnTo>
                    <a:lnTo>
                      <a:pt x="16287" y="21521"/>
                    </a:lnTo>
                    <a:lnTo>
                      <a:pt x="16201" y="18454"/>
                    </a:lnTo>
                    <a:lnTo>
                      <a:pt x="16115" y="14427"/>
                    </a:lnTo>
                    <a:cubicBezTo>
                      <a:pt x="17872" y="13707"/>
                      <a:pt x="19072" y="12481"/>
                      <a:pt x="19201" y="11094"/>
                    </a:cubicBezTo>
                    <a:cubicBezTo>
                      <a:pt x="20615" y="10721"/>
                      <a:pt x="21558" y="9841"/>
                      <a:pt x="21558" y="8827"/>
                    </a:cubicBezTo>
                    <a:cubicBezTo>
                      <a:pt x="21515" y="7841"/>
                      <a:pt x="20529" y="6987"/>
                      <a:pt x="19115" y="6614"/>
                    </a:cubicBezTo>
                    <a:close/>
                  </a:path>
                </a:pathLst>
              </a:custGeom>
              <a:solidFill>
                <a:srgbClr val="F5CBB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0" name="Freeform: Shape 152"/>
              <p:cNvSpPr/>
              <p:nvPr/>
            </p:nvSpPr>
            <p:spPr>
              <a:xfrm>
                <a:off x="567609" y="652800"/>
                <a:ext cx="1101297" cy="1319840"/>
              </a:xfrm>
              <a:custGeom>
                <a:avLst/>
                <a:gdLst/>
                <a:ahLst/>
                <a:cxnLst>
                  <a:cxn ang="0">
                    <a:pos x="wd2" y="hd2"/>
                  </a:cxn>
                  <a:cxn ang="5400000">
                    <a:pos x="wd2" y="hd2"/>
                  </a:cxn>
                  <a:cxn ang="10800000">
                    <a:pos x="wd2" y="hd2"/>
                  </a:cxn>
                  <a:cxn ang="16200000">
                    <a:pos x="wd2" y="hd2"/>
                  </a:cxn>
                </a:cxnLst>
                <a:rect l="0" t="0" r="r" b="b"/>
                <a:pathLst>
                  <a:path w="21101" h="21600" fill="norm" stroke="1" extrusionOk="0">
                    <a:moveTo>
                      <a:pt x="11204" y="241"/>
                    </a:moveTo>
                    <a:lnTo>
                      <a:pt x="11919" y="0"/>
                    </a:lnTo>
                    <a:lnTo>
                      <a:pt x="11937" y="1108"/>
                    </a:lnTo>
                    <a:cubicBezTo>
                      <a:pt x="11937" y="1108"/>
                      <a:pt x="10903" y="1783"/>
                      <a:pt x="11223" y="2586"/>
                    </a:cubicBezTo>
                    <a:lnTo>
                      <a:pt x="15002" y="948"/>
                    </a:lnTo>
                    <a:cubicBezTo>
                      <a:pt x="15002" y="948"/>
                      <a:pt x="15246" y="851"/>
                      <a:pt x="15509" y="723"/>
                    </a:cubicBezTo>
                    <a:lnTo>
                      <a:pt x="15547" y="0"/>
                    </a:lnTo>
                    <a:lnTo>
                      <a:pt x="16543" y="321"/>
                    </a:lnTo>
                    <a:cubicBezTo>
                      <a:pt x="16675" y="369"/>
                      <a:pt x="17051" y="1686"/>
                      <a:pt x="17051" y="1686"/>
                    </a:cubicBezTo>
                    <a:cubicBezTo>
                      <a:pt x="19081" y="2473"/>
                      <a:pt x="20735" y="4497"/>
                      <a:pt x="20735" y="4497"/>
                    </a:cubicBezTo>
                    <a:cubicBezTo>
                      <a:pt x="21600" y="7114"/>
                      <a:pt x="20660" y="10037"/>
                      <a:pt x="20660" y="10037"/>
                    </a:cubicBezTo>
                    <a:cubicBezTo>
                      <a:pt x="20284" y="12189"/>
                      <a:pt x="18968" y="17537"/>
                      <a:pt x="18968" y="17537"/>
                    </a:cubicBezTo>
                    <a:lnTo>
                      <a:pt x="16317" y="16718"/>
                    </a:lnTo>
                    <a:lnTo>
                      <a:pt x="15227" y="17858"/>
                    </a:lnTo>
                    <a:cubicBezTo>
                      <a:pt x="13911" y="18934"/>
                      <a:pt x="7745" y="21600"/>
                      <a:pt x="7745" y="21600"/>
                    </a:cubicBezTo>
                    <a:cubicBezTo>
                      <a:pt x="9700" y="19271"/>
                      <a:pt x="6598" y="17681"/>
                      <a:pt x="6598" y="17681"/>
                    </a:cubicBezTo>
                    <a:lnTo>
                      <a:pt x="11599" y="15257"/>
                    </a:lnTo>
                    <a:lnTo>
                      <a:pt x="7444" y="13972"/>
                    </a:lnTo>
                    <a:lnTo>
                      <a:pt x="6843" y="13859"/>
                    </a:lnTo>
                    <a:lnTo>
                      <a:pt x="6824" y="11852"/>
                    </a:lnTo>
                    <a:lnTo>
                      <a:pt x="5621" y="13410"/>
                    </a:lnTo>
                    <a:lnTo>
                      <a:pt x="2425" y="16461"/>
                    </a:lnTo>
                    <a:lnTo>
                      <a:pt x="0" y="15417"/>
                    </a:lnTo>
                    <a:cubicBezTo>
                      <a:pt x="1297" y="14100"/>
                      <a:pt x="7388" y="2730"/>
                      <a:pt x="7388" y="2730"/>
                    </a:cubicBezTo>
                    <a:cubicBezTo>
                      <a:pt x="7614" y="2650"/>
                      <a:pt x="9700" y="1686"/>
                      <a:pt x="9738" y="1863"/>
                    </a:cubicBezTo>
                    <a:lnTo>
                      <a:pt x="9700" y="1686"/>
                    </a:ln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1" name="Freeform: Shape 153"/>
              <p:cNvSpPr/>
              <p:nvPr/>
            </p:nvSpPr>
            <p:spPr>
              <a:xfrm>
                <a:off x="1170574" y="943150"/>
                <a:ext cx="418344" cy="643552"/>
              </a:xfrm>
              <a:custGeom>
                <a:avLst/>
                <a:gdLst/>
                <a:ahLst/>
                <a:cxnLst>
                  <a:cxn ang="0">
                    <a:pos x="wd2" y="hd2"/>
                  </a:cxn>
                  <a:cxn ang="5400000">
                    <a:pos x="wd2" y="hd2"/>
                  </a:cxn>
                  <a:cxn ang="10800000">
                    <a:pos x="wd2" y="hd2"/>
                  </a:cxn>
                  <a:cxn ang="16200000">
                    <a:pos x="wd2" y="hd2"/>
                  </a:cxn>
                </a:cxnLst>
                <a:rect l="0" t="0" r="r" b="b"/>
                <a:pathLst>
                  <a:path w="21600" h="21383" fill="norm" stroke="1" extrusionOk="0">
                    <a:moveTo>
                      <a:pt x="152" y="21383"/>
                    </a:moveTo>
                    <a:cubicBezTo>
                      <a:pt x="101" y="21383"/>
                      <a:pt x="51" y="21350"/>
                      <a:pt x="0" y="21350"/>
                    </a:cubicBezTo>
                    <a:cubicBezTo>
                      <a:pt x="0" y="21285"/>
                      <a:pt x="0" y="21253"/>
                      <a:pt x="101" y="21220"/>
                    </a:cubicBezTo>
                    <a:lnTo>
                      <a:pt x="3035" y="20373"/>
                    </a:lnTo>
                    <a:lnTo>
                      <a:pt x="13102" y="3399"/>
                    </a:lnTo>
                    <a:cubicBezTo>
                      <a:pt x="13102" y="3399"/>
                      <a:pt x="13152" y="3399"/>
                      <a:pt x="13152" y="3367"/>
                    </a:cubicBezTo>
                    <a:cubicBezTo>
                      <a:pt x="13304" y="3236"/>
                      <a:pt x="17857" y="-217"/>
                      <a:pt x="21448" y="11"/>
                    </a:cubicBezTo>
                    <a:cubicBezTo>
                      <a:pt x="21499" y="11"/>
                      <a:pt x="21600" y="44"/>
                      <a:pt x="21600" y="109"/>
                    </a:cubicBezTo>
                    <a:cubicBezTo>
                      <a:pt x="21600" y="141"/>
                      <a:pt x="21499" y="174"/>
                      <a:pt x="21398" y="174"/>
                    </a:cubicBezTo>
                    <a:cubicBezTo>
                      <a:pt x="21347" y="174"/>
                      <a:pt x="21195" y="174"/>
                      <a:pt x="21094" y="174"/>
                    </a:cubicBezTo>
                    <a:cubicBezTo>
                      <a:pt x="17756" y="174"/>
                      <a:pt x="13607" y="3269"/>
                      <a:pt x="13355" y="3464"/>
                    </a:cubicBezTo>
                    <a:lnTo>
                      <a:pt x="3288" y="20471"/>
                    </a:lnTo>
                    <a:cubicBezTo>
                      <a:pt x="3288" y="20503"/>
                      <a:pt x="3237" y="20503"/>
                      <a:pt x="3187" y="20536"/>
                    </a:cubicBezTo>
                    <a:lnTo>
                      <a:pt x="202" y="21383"/>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2" name="Freeform: Shape 154"/>
              <p:cNvSpPr/>
              <p:nvPr/>
            </p:nvSpPr>
            <p:spPr>
              <a:xfrm>
                <a:off x="12768" y="1259690"/>
                <a:ext cx="769908" cy="919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4" y="21600"/>
                    </a:moveTo>
                    <a:lnTo>
                      <a:pt x="0" y="15307"/>
                    </a:lnTo>
                    <a:lnTo>
                      <a:pt x="110" y="484"/>
                    </a:lnTo>
                    <a:lnTo>
                      <a:pt x="1128" y="0"/>
                    </a:lnTo>
                    <a:lnTo>
                      <a:pt x="21600" y="6247"/>
                    </a:lnTo>
                    <a:lnTo>
                      <a:pt x="21490" y="21508"/>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3" name="Freeform: Shape 155"/>
              <p:cNvSpPr/>
              <p:nvPr/>
            </p:nvSpPr>
            <p:spPr>
              <a:xfrm>
                <a:off x="16696" y="1259690"/>
                <a:ext cx="765980" cy="9181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5"/>
                    </a:moveTo>
                    <a:lnTo>
                      <a:pt x="1023" y="0"/>
                    </a:lnTo>
                    <a:lnTo>
                      <a:pt x="21600" y="6254"/>
                    </a:lnTo>
                    <a:lnTo>
                      <a:pt x="21600" y="21485"/>
                    </a:lnTo>
                    <a:lnTo>
                      <a:pt x="20549" y="21600"/>
                    </a:lnTo>
                    <a:lnTo>
                      <a:pt x="20411" y="6808"/>
                    </a:ln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4" name="Freeform: Shape 156"/>
              <p:cNvSpPr/>
              <p:nvPr/>
            </p:nvSpPr>
            <p:spPr>
              <a:xfrm>
                <a:off x="267561" y="1602030"/>
                <a:ext cx="131669" cy="201964"/>
              </a:xfrm>
              <a:custGeom>
                <a:avLst/>
                <a:gdLst/>
                <a:ahLst/>
                <a:cxnLst>
                  <a:cxn ang="0">
                    <a:pos x="wd2" y="hd2"/>
                  </a:cxn>
                  <a:cxn ang="5400000">
                    <a:pos x="wd2" y="hd2"/>
                  </a:cxn>
                  <a:cxn ang="10800000">
                    <a:pos x="wd2" y="hd2"/>
                  </a:cxn>
                  <a:cxn ang="16200000">
                    <a:pos x="wd2" y="hd2"/>
                  </a:cxn>
                </a:cxnLst>
                <a:rect l="0" t="0" r="r" b="b"/>
                <a:pathLst>
                  <a:path w="19714" h="20762" fill="norm" stroke="1" extrusionOk="0">
                    <a:moveTo>
                      <a:pt x="225" y="11291"/>
                    </a:moveTo>
                    <a:cubicBezTo>
                      <a:pt x="1246" y="16917"/>
                      <a:pt x="6500" y="21137"/>
                      <a:pt x="11754" y="20735"/>
                    </a:cubicBezTo>
                    <a:cubicBezTo>
                      <a:pt x="17154" y="20233"/>
                      <a:pt x="20657" y="15210"/>
                      <a:pt x="19489" y="9483"/>
                    </a:cubicBezTo>
                    <a:cubicBezTo>
                      <a:pt x="18468" y="3857"/>
                      <a:pt x="13360" y="-463"/>
                      <a:pt x="7960" y="39"/>
                    </a:cubicBezTo>
                    <a:cubicBezTo>
                      <a:pt x="2560" y="441"/>
                      <a:pt x="-943" y="5565"/>
                      <a:pt x="225" y="11291"/>
                    </a:cubicBezTo>
                    <a:close/>
                  </a:path>
                </a:pathLst>
              </a:custGeom>
              <a:solidFill>
                <a:srgbClr val="E3EAF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5" name="Freeform: Shape 157"/>
              <p:cNvSpPr/>
              <p:nvPr/>
            </p:nvSpPr>
            <p:spPr>
              <a:xfrm>
                <a:off x="915884" y="871639"/>
                <a:ext cx="65158" cy="506876"/>
              </a:xfrm>
              <a:custGeom>
                <a:avLst/>
                <a:gdLst/>
                <a:ahLst/>
                <a:cxnLst>
                  <a:cxn ang="0">
                    <a:pos x="wd2" y="hd2"/>
                  </a:cxn>
                  <a:cxn ang="5400000">
                    <a:pos x="wd2" y="hd2"/>
                  </a:cxn>
                  <a:cxn ang="10800000">
                    <a:pos x="wd2" y="hd2"/>
                  </a:cxn>
                  <a:cxn ang="16200000">
                    <a:pos x="wd2" y="hd2"/>
                  </a:cxn>
                </a:cxnLst>
                <a:rect l="0" t="0" r="r" b="b"/>
                <a:pathLst>
                  <a:path w="15987" h="21565" fill="norm" stroke="1" extrusionOk="0">
                    <a:moveTo>
                      <a:pt x="1745" y="21565"/>
                    </a:moveTo>
                    <a:cubicBezTo>
                      <a:pt x="1508" y="21565"/>
                      <a:pt x="1033" y="21523"/>
                      <a:pt x="1033" y="21482"/>
                    </a:cubicBezTo>
                    <a:cubicBezTo>
                      <a:pt x="1033" y="21315"/>
                      <a:pt x="-5613" y="6053"/>
                      <a:pt x="14800" y="48"/>
                    </a:cubicBezTo>
                    <a:cubicBezTo>
                      <a:pt x="15038" y="7"/>
                      <a:pt x="15512" y="-35"/>
                      <a:pt x="15750" y="48"/>
                    </a:cubicBezTo>
                    <a:cubicBezTo>
                      <a:pt x="15987" y="48"/>
                      <a:pt x="15987" y="132"/>
                      <a:pt x="15987" y="173"/>
                    </a:cubicBezTo>
                    <a:cubicBezTo>
                      <a:pt x="-4426" y="6095"/>
                      <a:pt x="2220" y="21315"/>
                      <a:pt x="2457" y="21440"/>
                    </a:cubicBezTo>
                    <a:cubicBezTo>
                      <a:pt x="2457" y="21523"/>
                      <a:pt x="2220" y="21565"/>
                      <a:pt x="1983" y="21565"/>
                    </a:cubicBezTo>
                    <a:cubicBezTo>
                      <a:pt x="1745" y="21565"/>
                      <a:pt x="1745" y="21565"/>
                      <a:pt x="1745" y="21565"/>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6" name="Freeform: Shape 158"/>
              <p:cNvSpPr/>
              <p:nvPr/>
            </p:nvSpPr>
            <p:spPr>
              <a:xfrm>
                <a:off x="1071389" y="751580"/>
                <a:ext cx="389289" cy="159492"/>
              </a:xfrm>
              <a:custGeom>
                <a:avLst/>
                <a:gdLst/>
                <a:ahLst/>
                <a:cxnLst>
                  <a:cxn ang="0">
                    <a:pos x="wd2" y="hd2"/>
                  </a:cxn>
                  <a:cxn ang="5400000">
                    <a:pos x="wd2" y="hd2"/>
                  </a:cxn>
                  <a:cxn ang="10800000">
                    <a:pos x="wd2" y="hd2"/>
                  </a:cxn>
                  <a:cxn ang="16200000">
                    <a:pos x="wd2" y="hd2"/>
                  </a:cxn>
                </a:cxnLst>
                <a:rect l="0" t="0" r="r" b="b"/>
                <a:pathLst>
                  <a:path w="21568" h="21523" fill="norm" stroke="1" extrusionOk="0">
                    <a:moveTo>
                      <a:pt x="5644" y="21523"/>
                    </a:moveTo>
                    <a:lnTo>
                      <a:pt x="5590" y="21391"/>
                    </a:lnTo>
                    <a:cubicBezTo>
                      <a:pt x="5536" y="21391"/>
                      <a:pt x="5481" y="21260"/>
                      <a:pt x="5481" y="21260"/>
                    </a:cubicBezTo>
                    <a:lnTo>
                      <a:pt x="4505" y="8879"/>
                    </a:lnTo>
                    <a:lnTo>
                      <a:pt x="1845" y="18625"/>
                    </a:lnTo>
                    <a:cubicBezTo>
                      <a:pt x="1845" y="18757"/>
                      <a:pt x="1737" y="18889"/>
                      <a:pt x="1682" y="18757"/>
                    </a:cubicBezTo>
                    <a:cubicBezTo>
                      <a:pt x="1628" y="18757"/>
                      <a:pt x="1574" y="18625"/>
                      <a:pt x="1574" y="18494"/>
                    </a:cubicBezTo>
                    <a:lnTo>
                      <a:pt x="0" y="450"/>
                    </a:lnTo>
                    <a:cubicBezTo>
                      <a:pt x="0" y="186"/>
                      <a:pt x="54" y="55"/>
                      <a:pt x="109" y="55"/>
                    </a:cubicBezTo>
                    <a:cubicBezTo>
                      <a:pt x="217" y="55"/>
                      <a:pt x="271" y="55"/>
                      <a:pt x="271" y="318"/>
                    </a:cubicBezTo>
                    <a:lnTo>
                      <a:pt x="1791" y="17440"/>
                    </a:lnTo>
                    <a:lnTo>
                      <a:pt x="4450" y="7694"/>
                    </a:lnTo>
                    <a:cubicBezTo>
                      <a:pt x="4505" y="7562"/>
                      <a:pt x="4505" y="7562"/>
                      <a:pt x="4613" y="7562"/>
                    </a:cubicBezTo>
                    <a:cubicBezTo>
                      <a:pt x="4667" y="7562"/>
                      <a:pt x="4722" y="7694"/>
                      <a:pt x="4722" y="7825"/>
                    </a:cubicBezTo>
                    <a:lnTo>
                      <a:pt x="5753" y="20601"/>
                    </a:lnTo>
                    <a:cubicBezTo>
                      <a:pt x="7272" y="19679"/>
                      <a:pt x="18995" y="11250"/>
                      <a:pt x="21274" y="186"/>
                    </a:cubicBezTo>
                    <a:cubicBezTo>
                      <a:pt x="21274" y="55"/>
                      <a:pt x="21383" y="-77"/>
                      <a:pt x="21491" y="55"/>
                    </a:cubicBezTo>
                    <a:cubicBezTo>
                      <a:pt x="21546" y="186"/>
                      <a:pt x="21600" y="318"/>
                      <a:pt x="21546" y="582"/>
                    </a:cubicBezTo>
                    <a:cubicBezTo>
                      <a:pt x="19049" y="12567"/>
                      <a:pt x="6241" y="21128"/>
                      <a:pt x="5698" y="21391"/>
                    </a:cubicBezTo>
                    <a:cubicBezTo>
                      <a:pt x="5644" y="21523"/>
                      <a:pt x="5644" y="21523"/>
                      <a:pt x="5644" y="21523"/>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7" name="Freeform: Shape 159"/>
              <p:cNvSpPr/>
              <p:nvPr/>
            </p:nvSpPr>
            <p:spPr>
              <a:xfrm>
                <a:off x="1377781" y="675386"/>
                <a:ext cx="18659" cy="20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9818"/>
                    </a:lnTo>
                    <a:lnTo>
                      <a:pt x="2160" y="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8" name="Freeform: Shape 160"/>
              <p:cNvSpPr/>
              <p:nvPr/>
            </p:nvSpPr>
            <p:spPr>
              <a:xfrm>
                <a:off x="1415676" y="1374182"/>
                <a:ext cx="159493" cy="301887"/>
              </a:xfrm>
              <a:custGeom>
                <a:avLst/>
                <a:gdLst/>
                <a:ahLst/>
                <a:cxnLst>
                  <a:cxn ang="0">
                    <a:pos x="wd2" y="hd2"/>
                  </a:cxn>
                  <a:cxn ang="5400000">
                    <a:pos x="wd2" y="hd2"/>
                  </a:cxn>
                  <a:cxn ang="10800000">
                    <a:pos x="wd2" y="hd2"/>
                  </a:cxn>
                  <a:cxn ang="16200000">
                    <a:pos x="wd2" y="hd2"/>
                  </a:cxn>
                </a:cxnLst>
                <a:rect l="0" t="0" r="r" b="b"/>
                <a:pathLst>
                  <a:path w="21523" h="21559" fill="norm" stroke="1" extrusionOk="0">
                    <a:moveTo>
                      <a:pt x="450" y="21559"/>
                    </a:moveTo>
                    <a:cubicBezTo>
                      <a:pt x="318" y="21559"/>
                      <a:pt x="186" y="21559"/>
                      <a:pt x="186" y="21559"/>
                    </a:cubicBezTo>
                    <a:cubicBezTo>
                      <a:pt x="55" y="21489"/>
                      <a:pt x="-77" y="21349"/>
                      <a:pt x="55" y="21279"/>
                    </a:cubicBezTo>
                    <a:lnTo>
                      <a:pt x="20864" y="99"/>
                    </a:lnTo>
                    <a:cubicBezTo>
                      <a:pt x="20996" y="29"/>
                      <a:pt x="21128" y="-41"/>
                      <a:pt x="21260" y="29"/>
                    </a:cubicBezTo>
                    <a:cubicBezTo>
                      <a:pt x="21523" y="99"/>
                      <a:pt x="21523" y="169"/>
                      <a:pt x="21523" y="309"/>
                    </a:cubicBezTo>
                    <a:lnTo>
                      <a:pt x="713" y="21419"/>
                    </a:lnTo>
                    <a:cubicBezTo>
                      <a:pt x="582" y="21489"/>
                      <a:pt x="582" y="21559"/>
                      <a:pt x="450" y="21559"/>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89" name="Freeform: Shape 161"/>
              <p:cNvSpPr/>
              <p:nvPr/>
            </p:nvSpPr>
            <p:spPr>
              <a:xfrm>
                <a:off x="1044613" y="807959"/>
                <a:ext cx="110659" cy="744375"/>
              </a:xfrm>
              <a:custGeom>
                <a:avLst/>
                <a:gdLst/>
                <a:ahLst/>
                <a:cxnLst>
                  <a:cxn ang="0">
                    <a:pos x="wd2" y="hd2"/>
                  </a:cxn>
                  <a:cxn ang="5400000">
                    <a:pos x="wd2" y="hd2"/>
                  </a:cxn>
                  <a:cxn ang="10800000">
                    <a:pos x="wd2" y="hd2"/>
                  </a:cxn>
                  <a:cxn ang="16200000">
                    <a:pos x="wd2" y="hd2"/>
                  </a:cxn>
                </a:cxnLst>
                <a:rect l="0" t="0" r="r" b="b"/>
                <a:pathLst>
                  <a:path w="13795" h="21600" fill="norm" stroke="1" extrusionOk="0">
                    <a:moveTo>
                      <a:pt x="3551" y="21600"/>
                    </a:moveTo>
                    <a:cubicBezTo>
                      <a:pt x="3430" y="21600"/>
                      <a:pt x="3187" y="21600"/>
                      <a:pt x="3187" y="21543"/>
                    </a:cubicBezTo>
                    <a:cubicBezTo>
                      <a:pt x="-7734" y="12351"/>
                      <a:pt x="12895" y="171"/>
                      <a:pt x="13138" y="57"/>
                    </a:cubicBezTo>
                    <a:cubicBezTo>
                      <a:pt x="13138" y="0"/>
                      <a:pt x="13381" y="0"/>
                      <a:pt x="13623" y="0"/>
                    </a:cubicBezTo>
                    <a:cubicBezTo>
                      <a:pt x="13745" y="28"/>
                      <a:pt x="13866" y="57"/>
                      <a:pt x="13745" y="114"/>
                    </a:cubicBezTo>
                    <a:cubicBezTo>
                      <a:pt x="13623" y="228"/>
                      <a:pt x="-7006" y="12351"/>
                      <a:pt x="3794" y="21515"/>
                    </a:cubicBezTo>
                    <a:cubicBezTo>
                      <a:pt x="3915" y="21543"/>
                      <a:pt x="3794" y="21600"/>
                      <a:pt x="3551"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0" name="Freeform: Shape 162"/>
              <p:cNvSpPr/>
              <p:nvPr/>
            </p:nvSpPr>
            <p:spPr>
              <a:xfrm>
                <a:off x="1030142" y="480824"/>
                <a:ext cx="83473" cy="40385"/>
              </a:xfrm>
              <a:custGeom>
                <a:avLst/>
                <a:gdLst/>
                <a:ahLst/>
                <a:cxnLst>
                  <a:cxn ang="0">
                    <a:pos x="wd2" y="hd2"/>
                  </a:cxn>
                  <a:cxn ang="5400000">
                    <a:pos x="wd2" y="hd2"/>
                  </a:cxn>
                  <a:cxn ang="10800000">
                    <a:pos x="wd2" y="hd2"/>
                  </a:cxn>
                  <a:cxn ang="16200000">
                    <a:pos x="wd2" y="hd2"/>
                  </a:cxn>
                </a:cxnLst>
                <a:rect l="0" t="0" r="r" b="b"/>
                <a:pathLst>
                  <a:path w="21600" h="13581" fill="norm" stroke="1" extrusionOk="0">
                    <a:moveTo>
                      <a:pt x="21600" y="2620"/>
                    </a:moveTo>
                    <a:cubicBezTo>
                      <a:pt x="21600" y="2620"/>
                      <a:pt x="9042" y="-8019"/>
                      <a:pt x="0" y="13581"/>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1" name="Freeform: Shape 163"/>
              <p:cNvSpPr/>
              <p:nvPr/>
            </p:nvSpPr>
            <p:spPr>
              <a:xfrm>
                <a:off x="1114598" y="480528"/>
                <a:ext cx="118826" cy="50502"/>
              </a:xfrm>
              <a:custGeom>
                <a:avLst/>
                <a:gdLst/>
                <a:ahLst/>
                <a:cxnLst>
                  <a:cxn ang="0">
                    <a:pos x="wd2" y="hd2"/>
                  </a:cxn>
                  <a:cxn ang="5400000">
                    <a:pos x="wd2" y="hd2"/>
                  </a:cxn>
                  <a:cxn ang="10800000">
                    <a:pos x="wd2" y="hd2"/>
                  </a:cxn>
                  <a:cxn ang="16200000">
                    <a:pos x="wd2" y="hd2"/>
                  </a:cxn>
                </a:cxnLst>
                <a:rect l="0" t="0" r="r" b="b"/>
                <a:pathLst>
                  <a:path w="21600" h="13982" fill="norm" stroke="1" extrusionOk="0">
                    <a:moveTo>
                      <a:pt x="0" y="2249"/>
                    </a:moveTo>
                    <a:cubicBezTo>
                      <a:pt x="0" y="2249"/>
                      <a:pt x="12570" y="-7618"/>
                      <a:pt x="21600" y="13982"/>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2" name="Freeform: Shape 164"/>
              <p:cNvSpPr/>
              <p:nvPr/>
            </p:nvSpPr>
            <p:spPr>
              <a:xfrm>
                <a:off x="953455" y="0"/>
                <a:ext cx="616819" cy="609592"/>
              </a:xfrm>
              <a:custGeom>
                <a:avLst/>
                <a:gdLst/>
                <a:ahLst/>
                <a:cxnLst>
                  <a:cxn ang="0">
                    <a:pos x="wd2" y="hd2"/>
                  </a:cxn>
                  <a:cxn ang="5400000">
                    <a:pos x="wd2" y="hd2"/>
                  </a:cxn>
                  <a:cxn ang="10800000">
                    <a:pos x="wd2" y="hd2"/>
                  </a:cxn>
                  <a:cxn ang="16200000">
                    <a:pos x="wd2" y="hd2"/>
                  </a:cxn>
                </a:cxnLst>
                <a:rect l="0" t="0" r="r" b="b"/>
                <a:pathLst>
                  <a:path w="21332" h="21557" fill="norm" stroke="1" extrusionOk="0">
                    <a:moveTo>
                      <a:pt x="21094" y="10116"/>
                    </a:moveTo>
                    <a:cubicBezTo>
                      <a:pt x="20857" y="8139"/>
                      <a:pt x="20416" y="6163"/>
                      <a:pt x="20009" y="4187"/>
                    </a:cubicBezTo>
                    <a:cubicBezTo>
                      <a:pt x="19873" y="3701"/>
                      <a:pt x="19772" y="3147"/>
                      <a:pt x="19432" y="2765"/>
                    </a:cubicBezTo>
                    <a:cubicBezTo>
                      <a:pt x="19127" y="2453"/>
                      <a:pt x="18720" y="2280"/>
                      <a:pt x="18313" y="2141"/>
                    </a:cubicBezTo>
                    <a:cubicBezTo>
                      <a:pt x="15635" y="1066"/>
                      <a:pt x="12820" y="373"/>
                      <a:pt x="9938" y="61"/>
                    </a:cubicBezTo>
                    <a:cubicBezTo>
                      <a:pt x="9395" y="-8"/>
                      <a:pt x="8853" y="-43"/>
                      <a:pt x="8344" y="96"/>
                    </a:cubicBezTo>
                    <a:cubicBezTo>
                      <a:pt x="7768" y="269"/>
                      <a:pt x="7293" y="581"/>
                      <a:pt x="6852" y="928"/>
                    </a:cubicBezTo>
                    <a:lnTo>
                      <a:pt x="1088" y="5054"/>
                    </a:lnTo>
                    <a:cubicBezTo>
                      <a:pt x="-31" y="5851"/>
                      <a:pt x="-133" y="6718"/>
                      <a:pt x="104" y="8035"/>
                    </a:cubicBezTo>
                    <a:cubicBezTo>
                      <a:pt x="206" y="8625"/>
                      <a:pt x="443" y="9249"/>
                      <a:pt x="783" y="9769"/>
                    </a:cubicBezTo>
                    <a:cubicBezTo>
                      <a:pt x="918" y="10046"/>
                      <a:pt x="1935" y="10913"/>
                      <a:pt x="1935" y="11086"/>
                    </a:cubicBezTo>
                    <a:cubicBezTo>
                      <a:pt x="1935" y="10324"/>
                      <a:pt x="2003" y="9492"/>
                      <a:pt x="2308" y="8763"/>
                    </a:cubicBezTo>
                    <a:cubicBezTo>
                      <a:pt x="2308" y="8763"/>
                      <a:pt x="4886" y="10670"/>
                      <a:pt x="6547" y="7966"/>
                    </a:cubicBezTo>
                    <a:cubicBezTo>
                      <a:pt x="6547" y="7966"/>
                      <a:pt x="8344" y="11329"/>
                      <a:pt x="13024" y="10809"/>
                    </a:cubicBezTo>
                    <a:lnTo>
                      <a:pt x="12515" y="12265"/>
                    </a:lnTo>
                    <a:lnTo>
                      <a:pt x="12888" y="12439"/>
                    </a:lnTo>
                    <a:lnTo>
                      <a:pt x="12040" y="16044"/>
                    </a:lnTo>
                    <a:lnTo>
                      <a:pt x="13804" y="13548"/>
                    </a:lnTo>
                    <a:lnTo>
                      <a:pt x="13837" y="13825"/>
                    </a:lnTo>
                    <a:lnTo>
                      <a:pt x="13973" y="13305"/>
                    </a:lnTo>
                    <a:lnTo>
                      <a:pt x="14651" y="12335"/>
                    </a:lnTo>
                    <a:cubicBezTo>
                      <a:pt x="14855" y="12265"/>
                      <a:pt x="15024" y="12265"/>
                      <a:pt x="15228" y="12265"/>
                    </a:cubicBezTo>
                    <a:cubicBezTo>
                      <a:pt x="16448" y="12265"/>
                      <a:pt x="17432" y="13271"/>
                      <a:pt x="17432" y="14484"/>
                    </a:cubicBezTo>
                    <a:cubicBezTo>
                      <a:pt x="17432" y="15732"/>
                      <a:pt x="16448" y="16738"/>
                      <a:pt x="15228" y="16738"/>
                    </a:cubicBezTo>
                    <a:cubicBezTo>
                      <a:pt x="14923" y="16738"/>
                      <a:pt x="14617" y="16634"/>
                      <a:pt x="14346" y="16530"/>
                    </a:cubicBezTo>
                    <a:cubicBezTo>
                      <a:pt x="13431" y="16703"/>
                      <a:pt x="12752" y="17674"/>
                      <a:pt x="12718" y="18610"/>
                    </a:cubicBezTo>
                    <a:cubicBezTo>
                      <a:pt x="12718" y="19650"/>
                      <a:pt x="13295" y="20586"/>
                      <a:pt x="14041" y="21280"/>
                    </a:cubicBezTo>
                    <a:cubicBezTo>
                      <a:pt x="14177" y="21418"/>
                      <a:pt x="14380" y="21522"/>
                      <a:pt x="14550" y="21557"/>
                    </a:cubicBezTo>
                    <a:cubicBezTo>
                      <a:pt x="14753" y="21557"/>
                      <a:pt x="14923" y="21488"/>
                      <a:pt x="15092" y="21453"/>
                    </a:cubicBezTo>
                    <a:cubicBezTo>
                      <a:pt x="17873" y="20274"/>
                      <a:pt x="20348" y="18055"/>
                      <a:pt x="21060" y="15074"/>
                    </a:cubicBezTo>
                    <a:cubicBezTo>
                      <a:pt x="21467" y="13479"/>
                      <a:pt x="21365" y="11780"/>
                      <a:pt x="21094" y="10116"/>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922" name="Group 518"/>
            <p:cNvGrpSpPr/>
            <p:nvPr/>
          </p:nvGrpSpPr>
          <p:grpSpPr>
            <a:xfrm>
              <a:off x="5253228" y="3421359"/>
              <a:ext cx="2301480" cy="3893737"/>
              <a:chOff x="0" y="0"/>
              <a:chExt cx="2301478" cy="3893735"/>
            </a:xfrm>
          </p:grpSpPr>
          <p:sp>
            <p:nvSpPr>
              <p:cNvPr id="894" name="Freeform: Shape 165"/>
              <p:cNvSpPr/>
              <p:nvPr/>
            </p:nvSpPr>
            <p:spPr>
              <a:xfrm>
                <a:off x="285764" y="2728074"/>
                <a:ext cx="704713" cy="471372"/>
              </a:xfrm>
              <a:custGeom>
                <a:avLst/>
                <a:gdLst/>
                <a:ahLst/>
                <a:cxnLst>
                  <a:cxn ang="0">
                    <a:pos x="wd2" y="hd2"/>
                  </a:cxn>
                  <a:cxn ang="5400000">
                    <a:pos x="wd2" y="hd2"/>
                  </a:cxn>
                  <a:cxn ang="10800000">
                    <a:pos x="wd2" y="hd2"/>
                  </a:cxn>
                  <a:cxn ang="16200000">
                    <a:pos x="wd2" y="hd2"/>
                  </a:cxn>
                </a:cxnLst>
                <a:rect l="0" t="0" r="r" b="b"/>
                <a:pathLst>
                  <a:path w="21004" h="21600" fill="norm" stroke="1" extrusionOk="0">
                    <a:moveTo>
                      <a:pt x="21004" y="11541"/>
                    </a:moveTo>
                    <a:lnTo>
                      <a:pt x="21004" y="17558"/>
                    </a:lnTo>
                    <a:lnTo>
                      <a:pt x="15743" y="21600"/>
                    </a:lnTo>
                    <a:cubicBezTo>
                      <a:pt x="15743" y="21600"/>
                      <a:pt x="2385" y="10553"/>
                      <a:pt x="18" y="7589"/>
                    </a:cubicBezTo>
                    <a:cubicBezTo>
                      <a:pt x="18" y="7589"/>
                      <a:pt x="-596" y="1706"/>
                      <a:pt x="5367" y="0"/>
                    </a:cubicBezTo>
                    <a:lnTo>
                      <a:pt x="7939" y="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5" name="Freeform: Shape 166"/>
              <p:cNvSpPr/>
              <p:nvPr/>
            </p:nvSpPr>
            <p:spPr>
              <a:xfrm>
                <a:off x="0" y="2864572"/>
                <a:ext cx="704708" cy="471372"/>
              </a:xfrm>
              <a:custGeom>
                <a:avLst/>
                <a:gdLst/>
                <a:ahLst/>
                <a:cxnLst>
                  <a:cxn ang="0">
                    <a:pos x="wd2" y="hd2"/>
                  </a:cxn>
                  <a:cxn ang="5400000">
                    <a:pos x="wd2" y="hd2"/>
                  </a:cxn>
                  <a:cxn ang="10800000">
                    <a:pos x="wd2" y="hd2"/>
                  </a:cxn>
                  <a:cxn ang="16200000">
                    <a:pos x="wd2" y="hd2"/>
                  </a:cxn>
                </a:cxnLst>
                <a:rect l="0" t="0" r="r" b="b"/>
                <a:pathLst>
                  <a:path w="21004" h="21600" fill="norm" stroke="1" extrusionOk="0">
                    <a:moveTo>
                      <a:pt x="21004" y="11541"/>
                    </a:moveTo>
                    <a:lnTo>
                      <a:pt x="21004" y="17558"/>
                    </a:lnTo>
                    <a:lnTo>
                      <a:pt x="15743" y="21600"/>
                    </a:lnTo>
                    <a:cubicBezTo>
                      <a:pt x="15743" y="21600"/>
                      <a:pt x="2385" y="10553"/>
                      <a:pt x="18" y="7544"/>
                    </a:cubicBezTo>
                    <a:cubicBezTo>
                      <a:pt x="18" y="7544"/>
                      <a:pt x="-596" y="1706"/>
                      <a:pt x="5396" y="0"/>
                    </a:cubicBezTo>
                    <a:lnTo>
                      <a:pt x="7939" y="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6" name="Freeform: Shape 167"/>
              <p:cNvSpPr/>
              <p:nvPr/>
            </p:nvSpPr>
            <p:spPr>
              <a:xfrm>
                <a:off x="181289" y="1632136"/>
                <a:ext cx="1621322" cy="1507048"/>
              </a:xfrm>
              <a:custGeom>
                <a:avLst/>
                <a:gdLst/>
                <a:ahLst/>
                <a:cxnLst>
                  <a:cxn ang="0">
                    <a:pos x="wd2" y="hd2"/>
                  </a:cxn>
                  <a:cxn ang="5400000">
                    <a:pos x="wd2" y="hd2"/>
                  </a:cxn>
                  <a:cxn ang="10800000">
                    <a:pos x="wd2" y="hd2"/>
                  </a:cxn>
                  <a:cxn ang="16200000">
                    <a:pos x="wd2" y="hd2"/>
                  </a:cxn>
                </a:cxnLst>
                <a:rect l="0" t="0" r="r" b="b"/>
                <a:pathLst>
                  <a:path w="21600" h="20551" fill="norm" stroke="1" extrusionOk="0">
                    <a:moveTo>
                      <a:pt x="13206" y="2141"/>
                    </a:moveTo>
                    <a:lnTo>
                      <a:pt x="11859" y="1151"/>
                    </a:lnTo>
                    <a:cubicBezTo>
                      <a:pt x="10669" y="468"/>
                      <a:pt x="9662" y="120"/>
                      <a:pt x="8813" y="0"/>
                    </a:cubicBezTo>
                    <a:lnTo>
                      <a:pt x="235" y="3172"/>
                    </a:lnTo>
                    <a:cubicBezTo>
                      <a:pt x="52" y="3627"/>
                      <a:pt x="0" y="3988"/>
                      <a:pt x="0" y="3988"/>
                    </a:cubicBezTo>
                    <a:lnTo>
                      <a:pt x="1752" y="19258"/>
                    </a:lnTo>
                    <a:cubicBezTo>
                      <a:pt x="1752" y="19258"/>
                      <a:pt x="3726" y="21600"/>
                      <a:pt x="7427" y="19981"/>
                    </a:cubicBezTo>
                    <a:lnTo>
                      <a:pt x="7597" y="18816"/>
                    </a:lnTo>
                    <a:cubicBezTo>
                      <a:pt x="7597" y="18816"/>
                      <a:pt x="9139" y="19780"/>
                      <a:pt x="11323" y="18161"/>
                    </a:cubicBezTo>
                    <a:lnTo>
                      <a:pt x="10787" y="11764"/>
                    </a:lnTo>
                    <a:lnTo>
                      <a:pt x="2798" y="7722"/>
                    </a:lnTo>
                    <a:cubicBezTo>
                      <a:pt x="2798" y="7722"/>
                      <a:pt x="2157" y="6236"/>
                      <a:pt x="2890" y="5955"/>
                    </a:cubicBezTo>
                    <a:cubicBezTo>
                      <a:pt x="6655" y="8485"/>
                      <a:pt x="12984" y="12513"/>
                      <a:pt x="14866" y="12513"/>
                    </a:cubicBezTo>
                    <a:cubicBezTo>
                      <a:pt x="17586" y="12513"/>
                      <a:pt x="20750" y="10318"/>
                      <a:pt x="20750" y="10318"/>
                    </a:cubicBezTo>
                    <a:lnTo>
                      <a:pt x="21600" y="6384"/>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7" name="Freeform: Shape 168"/>
              <p:cNvSpPr/>
              <p:nvPr/>
            </p:nvSpPr>
            <p:spPr>
              <a:xfrm>
                <a:off x="1142654" y="-1"/>
                <a:ext cx="480403" cy="793486"/>
              </a:xfrm>
              <a:custGeom>
                <a:avLst/>
                <a:gdLst/>
                <a:ahLst/>
                <a:cxnLst>
                  <a:cxn ang="0">
                    <a:pos x="wd2" y="hd2"/>
                  </a:cxn>
                  <a:cxn ang="5400000">
                    <a:pos x="wd2" y="hd2"/>
                  </a:cxn>
                  <a:cxn ang="10800000">
                    <a:pos x="wd2" y="hd2"/>
                  </a:cxn>
                  <a:cxn ang="16200000">
                    <a:pos x="wd2" y="hd2"/>
                  </a:cxn>
                </a:cxnLst>
                <a:rect l="0" t="0" r="r" b="b"/>
                <a:pathLst>
                  <a:path w="21477" h="21574" fill="norm" stroke="1" extrusionOk="0">
                    <a:moveTo>
                      <a:pt x="21339" y="4294"/>
                    </a:moveTo>
                    <a:cubicBezTo>
                      <a:pt x="21251" y="1894"/>
                      <a:pt x="17746" y="-26"/>
                      <a:pt x="13409" y="1"/>
                    </a:cubicBezTo>
                    <a:lnTo>
                      <a:pt x="7713" y="54"/>
                    </a:lnTo>
                    <a:cubicBezTo>
                      <a:pt x="3419" y="81"/>
                      <a:pt x="-86" y="2054"/>
                      <a:pt x="2" y="4427"/>
                    </a:cubicBezTo>
                    <a:lnTo>
                      <a:pt x="133" y="10934"/>
                    </a:lnTo>
                    <a:cubicBezTo>
                      <a:pt x="221" y="13334"/>
                      <a:pt x="3726" y="15254"/>
                      <a:pt x="8063" y="15227"/>
                    </a:cubicBezTo>
                    <a:lnTo>
                      <a:pt x="8896" y="15227"/>
                    </a:lnTo>
                    <a:lnTo>
                      <a:pt x="8983" y="20694"/>
                    </a:lnTo>
                    <a:lnTo>
                      <a:pt x="9027" y="21574"/>
                    </a:lnTo>
                    <a:lnTo>
                      <a:pt x="18184" y="21521"/>
                    </a:lnTo>
                    <a:lnTo>
                      <a:pt x="18140" y="18454"/>
                    </a:lnTo>
                    <a:lnTo>
                      <a:pt x="18009" y="14454"/>
                    </a:lnTo>
                    <a:cubicBezTo>
                      <a:pt x="19981" y="13707"/>
                      <a:pt x="21383" y="12827"/>
                      <a:pt x="21470" y="11094"/>
                    </a:cubicBezTo>
                    <a:cubicBezTo>
                      <a:pt x="21514" y="9387"/>
                      <a:pt x="21339" y="4294"/>
                      <a:pt x="21339" y="4294"/>
                    </a:cubicBez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8" name="Freeform: Shape 169"/>
              <p:cNvSpPr/>
              <p:nvPr/>
            </p:nvSpPr>
            <p:spPr>
              <a:xfrm>
                <a:off x="1288825" y="597876"/>
                <a:ext cx="358825" cy="181918"/>
              </a:xfrm>
              <a:custGeom>
                <a:avLst/>
                <a:gdLst/>
                <a:ahLst/>
                <a:cxnLst>
                  <a:cxn ang="0">
                    <a:pos x="wd2" y="hd2"/>
                  </a:cxn>
                  <a:cxn ang="5400000">
                    <a:pos x="wd2" y="hd2"/>
                  </a:cxn>
                  <a:cxn ang="10800000">
                    <a:pos x="wd2" y="hd2"/>
                  </a:cxn>
                  <a:cxn ang="16200000">
                    <a:pos x="wd2" y="hd2"/>
                  </a:cxn>
                </a:cxnLst>
                <a:rect l="0" t="0" r="r" b="b"/>
                <a:pathLst>
                  <a:path w="21389" h="21286" fill="norm" stroke="1" extrusionOk="0">
                    <a:moveTo>
                      <a:pt x="19684" y="17964"/>
                    </a:moveTo>
                    <a:lnTo>
                      <a:pt x="2638" y="21279"/>
                    </a:lnTo>
                    <a:cubicBezTo>
                      <a:pt x="1587" y="21393"/>
                      <a:pt x="653" y="20022"/>
                      <a:pt x="536" y="17964"/>
                    </a:cubicBezTo>
                    <a:lnTo>
                      <a:pt x="11" y="7450"/>
                    </a:lnTo>
                    <a:cubicBezTo>
                      <a:pt x="-106" y="5393"/>
                      <a:pt x="711" y="3564"/>
                      <a:pt x="1762" y="3450"/>
                    </a:cubicBezTo>
                    <a:lnTo>
                      <a:pt x="18809" y="22"/>
                    </a:lnTo>
                    <a:cubicBezTo>
                      <a:pt x="19859" y="-207"/>
                      <a:pt x="20735" y="1393"/>
                      <a:pt x="20852" y="3450"/>
                    </a:cubicBezTo>
                    <a:lnTo>
                      <a:pt x="21377" y="13850"/>
                    </a:lnTo>
                    <a:cubicBezTo>
                      <a:pt x="21494" y="15907"/>
                      <a:pt x="20735" y="17736"/>
                      <a:pt x="19684" y="17964"/>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899" name="Freeform: Shape 170"/>
              <p:cNvSpPr/>
              <p:nvPr/>
            </p:nvSpPr>
            <p:spPr>
              <a:xfrm>
                <a:off x="975650" y="1920850"/>
                <a:ext cx="10008" cy="11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7280" y="18277"/>
                      <a:pt x="17280" y="14954"/>
                      <a:pt x="8640" y="11631"/>
                    </a:cubicBezTo>
                    <a:cubicBezTo>
                      <a:pt x="8640" y="6646"/>
                      <a:pt x="4320" y="3323"/>
                      <a:pt x="0" y="0"/>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0" name="Freeform: Shape 171"/>
              <p:cNvSpPr/>
              <p:nvPr/>
            </p:nvSpPr>
            <p:spPr>
              <a:xfrm>
                <a:off x="379549" y="658950"/>
                <a:ext cx="1556276" cy="1631142"/>
              </a:xfrm>
              <a:custGeom>
                <a:avLst/>
                <a:gdLst/>
                <a:ahLst/>
                <a:cxnLst>
                  <a:cxn ang="0">
                    <a:pos x="wd2" y="hd2"/>
                  </a:cxn>
                  <a:cxn ang="5400000">
                    <a:pos x="wd2" y="hd2"/>
                  </a:cxn>
                  <a:cxn ang="10800000">
                    <a:pos x="wd2" y="hd2"/>
                  </a:cxn>
                  <a:cxn ang="16200000">
                    <a:pos x="wd2" y="hd2"/>
                  </a:cxn>
                </a:cxnLst>
                <a:rect l="0" t="0" r="r" b="b"/>
                <a:pathLst>
                  <a:path w="20988" h="21600" fill="norm" stroke="1" extrusionOk="0">
                    <a:moveTo>
                      <a:pt x="8101" y="16622"/>
                    </a:moveTo>
                    <a:cubicBezTo>
                      <a:pt x="8101" y="16622"/>
                      <a:pt x="8220" y="14439"/>
                      <a:pt x="9332" y="13997"/>
                    </a:cubicBezTo>
                    <a:lnTo>
                      <a:pt x="8220" y="8695"/>
                    </a:lnTo>
                    <a:lnTo>
                      <a:pt x="3654" y="11060"/>
                    </a:lnTo>
                    <a:cubicBezTo>
                      <a:pt x="3654" y="11060"/>
                      <a:pt x="1364" y="11775"/>
                      <a:pt x="411" y="10462"/>
                    </a:cubicBezTo>
                    <a:cubicBezTo>
                      <a:pt x="411" y="10462"/>
                      <a:pt x="-515" y="9630"/>
                      <a:pt x="411" y="8578"/>
                    </a:cubicBezTo>
                    <a:cubicBezTo>
                      <a:pt x="1325" y="7525"/>
                      <a:pt x="5467" y="4926"/>
                      <a:pt x="6156" y="3977"/>
                    </a:cubicBezTo>
                    <a:cubicBezTo>
                      <a:pt x="6844" y="3041"/>
                      <a:pt x="9994" y="988"/>
                      <a:pt x="12350" y="689"/>
                    </a:cubicBezTo>
                    <a:lnTo>
                      <a:pt x="17035" y="0"/>
                    </a:lnTo>
                    <a:cubicBezTo>
                      <a:pt x="17670" y="130"/>
                      <a:pt x="18306" y="273"/>
                      <a:pt x="18928" y="403"/>
                    </a:cubicBezTo>
                    <a:cubicBezTo>
                      <a:pt x="19391" y="494"/>
                      <a:pt x="20079" y="494"/>
                      <a:pt x="20423" y="845"/>
                    </a:cubicBezTo>
                    <a:cubicBezTo>
                      <a:pt x="20569" y="975"/>
                      <a:pt x="20622" y="1170"/>
                      <a:pt x="20688" y="1352"/>
                    </a:cubicBezTo>
                    <a:cubicBezTo>
                      <a:pt x="20939" y="2157"/>
                      <a:pt x="21085" y="3080"/>
                      <a:pt x="20913" y="3925"/>
                    </a:cubicBezTo>
                    <a:cubicBezTo>
                      <a:pt x="20847" y="4224"/>
                      <a:pt x="20503" y="4692"/>
                      <a:pt x="20503" y="4965"/>
                    </a:cubicBezTo>
                    <a:cubicBezTo>
                      <a:pt x="20622" y="10241"/>
                      <a:pt x="20582" y="18637"/>
                      <a:pt x="19192" y="19599"/>
                    </a:cubicBezTo>
                    <a:lnTo>
                      <a:pt x="14044" y="21600"/>
                    </a:lnTo>
                    <a:cubicBezTo>
                      <a:pt x="14044" y="21600"/>
                      <a:pt x="9663" y="20573"/>
                      <a:pt x="8141" y="16869"/>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1" name="Freeform: Shape 172"/>
              <p:cNvSpPr/>
              <p:nvPr/>
            </p:nvSpPr>
            <p:spPr>
              <a:xfrm>
                <a:off x="986879" y="1270352"/>
                <a:ext cx="89032" cy="46555"/>
              </a:xfrm>
              <a:custGeom>
                <a:avLst/>
                <a:gdLst/>
                <a:ahLst/>
                <a:cxnLst>
                  <a:cxn ang="0">
                    <a:pos x="wd2" y="hd2"/>
                  </a:cxn>
                  <a:cxn ang="5400000">
                    <a:pos x="wd2" y="hd2"/>
                  </a:cxn>
                  <a:cxn ang="10800000">
                    <a:pos x="wd2" y="hd2"/>
                  </a:cxn>
                  <a:cxn ang="16200000">
                    <a:pos x="wd2" y="hd2"/>
                  </a:cxn>
                </a:cxnLst>
                <a:rect l="0" t="0" r="r" b="b"/>
                <a:pathLst>
                  <a:path w="21519" h="21342" fill="norm" stroke="1" extrusionOk="0">
                    <a:moveTo>
                      <a:pt x="623" y="21342"/>
                    </a:moveTo>
                    <a:cubicBezTo>
                      <a:pt x="389" y="21342"/>
                      <a:pt x="154" y="21342"/>
                      <a:pt x="154" y="20901"/>
                    </a:cubicBezTo>
                    <a:cubicBezTo>
                      <a:pt x="-81" y="20460"/>
                      <a:pt x="-81" y="19138"/>
                      <a:pt x="389" y="19138"/>
                    </a:cubicBezTo>
                    <a:lnTo>
                      <a:pt x="20580" y="183"/>
                    </a:lnTo>
                    <a:cubicBezTo>
                      <a:pt x="20815" y="-258"/>
                      <a:pt x="21284" y="183"/>
                      <a:pt x="21519" y="624"/>
                    </a:cubicBezTo>
                    <a:cubicBezTo>
                      <a:pt x="21519" y="1064"/>
                      <a:pt x="21519" y="1946"/>
                      <a:pt x="21049" y="1946"/>
                    </a:cubicBezTo>
                    <a:lnTo>
                      <a:pt x="1093" y="21342"/>
                    </a:lnTo>
                    <a:cubicBezTo>
                      <a:pt x="858" y="21342"/>
                      <a:pt x="623" y="21342"/>
                      <a:pt x="623" y="21342"/>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2" name="Freeform: Shape 173"/>
              <p:cNvSpPr/>
              <p:nvPr/>
            </p:nvSpPr>
            <p:spPr>
              <a:xfrm>
                <a:off x="1291552" y="656554"/>
                <a:ext cx="353446" cy="94707"/>
              </a:xfrm>
              <a:custGeom>
                <a:avLst/>
                <a:gdLst/>
                <a:ahLst/>
                <a:cxnLst>
                  <a:cxn ang="0">
                    <a:pos x="wd2" y="hd2"/>
                  </a:cxn>
                  <a:cxn ang="5400000">
                    <a:pos x="wd2" y="hd2"/>
                  </a:cxn>
                  <a:cxn ang="10800000">
                    <a:pos x="wd2" y="hd2"/>
                  </a:cxn>
                  <a:cxn ang="16200000">
                    <a:pos x="wd2" y="hd2"/>
                  </a:cxn>
                </a:cxnLst>
                <a:rect l="0" t="0" r="r" b="b"/>
                <a:pathLst>
                  <a:path w="21535" h="12529" fill="norm" stroke="1" extrusionOk="0">
                    <a:moveTo>
                      <a:pt x="9154" y="12529"/>
                    </a:moveTo>
                    <a:cubicBezTo>
                      <a:pt x="4022" y="12529"/>
                      <a:pt x="144" y="7515"/>
                      <a:pt x="84" y="7515"/>
                    </a:cubicBezTo>
                    <a:cubicBezTo>
                      <a:pt x="25" y="7386"/>
                      <a:pt x="-35" y="7129"/>
                      <a:pt x="25" y="7000"/>
                    </a:cubicBezTo>
                    <a:cubicBezTo>
                      <a:pt x="84" y="6872"/>
                      <a:pt x="204" y="6743"/>
                      <a:pt x="263" y="6872"/>
                    </a:cubicBezTo>
                    <a:cubicBezTo>
                      <a:pt x="383" y="7000"/>
                      <a:pt x="11720" y="21529"/>
                      <a:pt x="21207" y="58"/>
                    </a:cubicBezTo>
                    <a:cubicBezTo>
                      <a:pt x="21267" y="58"/>
                      <a:pt x="21386" y="-71"/>
                      <a:pt x="21446" y="58"/>
                    </a:cubicBezTo>
                    <a:cubicBezTo>
                      <a:pt x="21565" y="186"/>
                      <a:pt x="21565" y="443"/>
                      <a:pt x="21446" y="700"/>
                    </a:cubicBezTo>
                    <a:cubicBezTo>
                      <a:pt x="17388" y="9829"/>
                      <a:pt x="12913" y="12529"/>
                      <a:pt x="9154" y="12529"/>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3" name="Freeform: Shape 174"/>
              <p:cNvSpPr/>
              <p:nvPr/>
            </p:nvSpPr>
            <p:spPr>
              <a:xfrm>
                <a:off x="1890008" y="838660"/>
                <a:ext cx="12767" cy="197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71" y="21600"/>
                    </a:moveTo>
                    <a:cubicBezTo>
                      <a:pt x="13886" y="21600"/>
                      <a:pt x="12343" y="21386"/>
                      <a:pt x="12343" y="21279"/>
                    </a:cubicBezTo>
                    <a:lnTo>
                      <a:pt x="0" y="428"/>
                    </a:lnTo>
                    <a:cubicBezTo>
                      <a:pt x="0" y="214"/>
                      <a:pt x="1543" y="107"/>
                      <a:pt x="3086" y="0"/>
                    </a:cubicBezTo>
                    <a:cubicBezTo>
                      <a:pt x="6171" y="0"/>
                      <a:pt x="7714" y="214"/>
                      <a:pt x="7714" y="428"/>
                    </a:cubicBezTo>
                    <a:lnTo>
                      <a:pt x="21600" y="21279"/>
                    </a:lnTo>
                    <a:cubicBezTo>
                      <a:pt x="21600" y="21386"/>
                      <a:pt x="20057" y="21600"/>
                      <a:pt x="16971" y="21600"/>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4" name="Freeform: Shape 175"/>
              <p:cNvSpPr/>
              <p:nvPr/>
            </p:nvSpPr>
            <p:spPr>
              <a:xfrm>
                <a:off x="1621917" y="839258"/>
                <a:ext cx="66702" cy="579779"/>
              </a:xfrm>
              <a:custGeom>
                <a:avLst/>
                <a:gdLst/>
                <a:ahLst/>
                <a:cxnLst>
                  <a:cxn ang="0">
                    <a:pos x="wd2" y="hd2"/>
                  </a:cxn>
                  <a:cxn ang="5400000">
                    <a:pos x="wd2" y="hd2"/>
                  </a:cxn>
                  <a:cxn ang="10800000">
                    <a:pos x="wd2" y="hd2"/>
                  </a:cxn>
                  <a:cxn ang="16200000">
                    <a:pos x="wd2" y="hd2"/>
                  </a:cxn>
                </a:cxnLst>
                <a:rect l="0" t="0" r="r" b="b"/>
                <a:pathLst>
                  <a:path w="15347" h="21578" fill="norm" stroke="1" extrusionOk="0">
                    <a:moveTo>
                      <a:pt x="12693" y="21578"/>
                    </a:moveTo>
                    <a:cubicBezTo>
                      <a:pt x="12247" y="21578"/>
                      <a:pt x="12025" y="21542"/>
                      <a:pt x="12025" y="21505"/>
                    </a:cubicBezTo>
                    <a:cubicBezTo>
                      <a:pt x="20264" y="11471"/>
                      <a:pt x="445" y="233"/>
                      <a:pt x="0" y="124"/>
                    </a:cubicBezTo>
                    <a:cubicBezTo>
                      <a:pt x="0" y="87"/>
                      <a:pt x="223" y="14"/>
                      <a:pt x="445" y="14"/>
                    </a:cubicBezTo>
                    <a:cubicBezTo>
                      <a:pt x="668" y="-22"/>
                      <a:pt x="1113" y="14"/>
                      <a:pt x="1336" y="87"/>
                    </a:cubicBezTo>
                    <a:cubicBezTo>
                      <a:pt x="1559" y="197"/>
                      <a:pt x="21600" y="11471"/>
                      <a:pt x="13361" y="21505"/>
                    </a:cubicBezTo>
                    <a:cubicBezTo>
                      <a:pt x="13361" y="21542"/>
                      <a:pt x="13138" y="21578"/>
                      <a:pt x="12693" y="21578"/>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5" name="Freeform: Shape 176"/>
              <p:cNvSpPr/>
              <p:nvPr/>
            </p:nvSpPr>
            <p:spPr>
              <a:xfrm>
                <a:off x="1068669" y="1713643"/>
                <a:ext cx="22956" cy="104096"/>
              </a:xfrm>
              <a:custGeom>
                <a:avLst/>
                <a:gdLst/>
                <a:ahLst/>
                <a:cxnLst>
                  <a:cxn ang="0">
                    <a:pos x="wd2" y="hd2"/>
                  </a:cxn>
                  <a:cxn ang="5400000">
                    <a:pos x="wd2" y="hd2"/>
                  </a:cxn>
                  <a:cxn ang="10800000">
                    <a:pos x="wd2" y="hd2"/>
                  </a:cxn>
                  <a:cxn ang="16200000">
                    <a:pos x="wd2" y="hd2"/>
                  </a:cxn>
                </a:cxnLst>
                <a:rect l="0" t="0" r="r" b="b"/>
                <a:pathLst>
                  <a:path w="21075" h="21600" fill="norm" stroke="1" extrusionOk="0">
                    <a:moveTo>
                      <a:pt x="18483" y="21600"/>
                    </a:moveTo>
                    <a:cubicBezTo>
                      <a:pt x="17619" y="21600"/>
                      <a:pt x="16755" y="21398"/>
                      <a:pt x="15891" y="20994"/>
                    </a:cubicBezTo>
                    <a:lnTo>
                      <a:pt x="339" y="606"/>
                    </a:lnTo>
                    <a:cubicBezTo>
                      <a:pt x="-525" y="404"/>
                      <a:pt x="339" y="0"/>
                      <a:pt x="2067" y="0"/>
                    </a:cubicBezTo>
                    <a:cubicBezTo>
                      <a:pt x="2931" y="0"/>
                      <a:pt x="4659" y="0"/>
                      <a:pt x="4659" y="404"/>
                    </a:cubicBezTo>
                    <a:lnTo>
                      <a:pt x="21075" y="20793"/>
                    </a:lnTo>
                    <a:cubicBezTo>
                      <a:pt x="21075" y="21196"/>
                      <a:pt x="20211" y="21398"/>
                      <a:pt x="19347" y="21600"/>
                    </a:cubicBezTo>
                    <a:cubicBezTo>
                      <a:pt x="18483" y="21600"/>
                      <a:pt x="18483" y="21600"/>
                      <a:pt x="18483" y="21600"/>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6" name="Freeform: Shape 177"/>
              <p:cNvSpPr/>
              <p:nvPr/>
            </p:nvSpPr>
            <p:spPr>
              <a:xfrm>
                <a:off x="728276" y="2377491"/>
                <a:ext cx="25534" cy="637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21600"/>
                    </a:moveTo>
                    <a:cubicBezTo>
                      <a:pt x="18400" y="21600"/>
                      <a:pt x="17600" y="21567"/>
                      <a:pt x="17600" y="21500"/>
                    </a:cubicBezTo>
                    <a:lnTo>
                      <a:pt x="0" y="100"/>
                    </a:lnTo>
                    <a:cubicBezTo>
                      <a:pt x="0" y="33"/>
                      <a:pt x="800" y="0"/>
                      <a:pt x="2400" y="0"/>
                    </a:cubicBezTo>
                    <a:cubicBezTo>
                      <a:pt x="3200" y="0"/>
                      <a:pt x="4000" y="33"/>
                      <a:pt x="4000" y="100"/>
                    </a:cubicBezTo>
                    <a:lnTo>
                      <a:pt x="21600" y="21500"/>
                    </a:lnTo>
                    <a:cubicBezTo>
                      <a:pt x="21600" y="21534"/>
                      <a:pt x="20800" y="21567"/>
                      <a:pt x="20000" y="216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7" name="Freeform: Shape 178"/>
              <p:cNvSpPr/>
              <p:nvPr/>
            </p:nvSpPr>
            <p:spPr>
              <a:xfrm>
                <a:off x="352161" y="2049495"/>
                <a:ext cx="48120" cy="21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4" y="21600"/>
                    </a:moveTo>
                    <a:cubicBezTo>
                      <a:pt x="19872" y="21600"/>
                      <a:pt x="19872" y="21600"/>
                      <a:pt x="19872" y="21600"/>
                    </a:cubicBezTo>
                    <a:lnTo>
                      <a:pt x="864" y="4696"/>
                    </a:lnTo>
                    <a:cubicBezTo>
                      <a:pt x="0" y="4696"/>
                      <a:pt x="0" y="2817"/>
                      <a:pt x="0" y="1878"/>
                    </a:cubicBezTo>
                    <a:cubicBezTo>
                      <a:pt x="432" y="939"/>
                      <a:pt x="1296" y="0"/>
                      <a:pt x="1728" y="0"/>
                    </a:cubicBezTo>
                    <a:lnTo>
                      <a:pt x="20736" y="16904"/>
                    </a:lnTo>
                    <a:cubicBezTo>
                      <a:pt x="21600" y="16904"/>
                      <a:pt x="21600" y="18783"/>
                      <a:pt x="21600" y="19722"/>
                    </a:cubicBezTo>
                    <a:cubicBezTo>
                      <a:pt x="21168" y="20661"/>
                      <a:pt x="20736" y="21600"/>
                      <a:pt x="20304" y="216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8" name="Freeform: Shape 179"/>
              <p:cNvSpPr/>
              <p:nvPr/>
            </p:nvSpPr>
            <p:spPr>
              <a:xfrm>
                <a:off x="584901" y="1739173"/>
                <a:ext cx="408522" cy="1070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5" y="21600"/>
                    </a:moveTo>
                    <a:lnTo>
                      <a:pt x="21393" y="21600"/>
                    </a:lnTo>
                    <a:cubicBezTo>
                      <a:pt x="12276" y="5498"/>
                      <a:pt x="207" y="1178"/>
                      <a:pt x="104" y="1178"/>
                    </a:cubicBezTo>
                    <a:cubicBezTo>
                      <a:pt x="52" y="982"/>
                      <a:pt x="0" y="785"/>
                      <a:pt x="0" y="589"/>
                    </a:cubicBezTo>
                    <a:cubicBezTo>
                      <a:pt x="0" y="196"/>
                      <a:pt x="104" y="0"/>
                      <a:pt x="155" y="0"/>
                    </a:cubicBezTo>
                    <a:cubicBezTo>
                      <a:pt x="259" y="0"/>
                      <a:pt x="12328" y="4516"/>
                      <a:pt x="21548" y="20618"/>
                    </a:cubicBezTo>
                    <a:cubicBezTo>
                      <a:pt x="21600" y="20618"/>
                      <a:pt x="21600" y="21011"/>
                      <a:pt x="21600" y="21404"/>
                    </a:cubicBezTo>
                    <a:cubicBezTo>
                      <a:pt x="21548" y="21404"/>
                      <a:pt x="21548" y="21600"/>
                      <a:pt x="21445" y="216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09" name="Freeform: Shape 180"/>
              <p:cNvSpPr/>
              <p:nvPr/>
            </p:nvSpPr>
            <p:spPr>
              <a:xfrm>
                <a:off x="2213096" y="2170284"/>
                <a:ext cx="88383"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961"/>
                    </a:lnTo>
                    <a:lnTo>
                      <a:pt x="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0" name="Freeform: Shape 181"/>
              <p:cNvSpPr/>
              <p:nvPr/>
            </p:nvSpPr>
            <p:spPr>
              <a:xfrm>
                <a:off x="2123732" y="2170284"/>
                <a:ext cx="88383"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949" y="20774"/>
                    </a:lnTo>
                    <a:lnTo>
                      <a:pt x="2160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1" name="Freeform: Shape 182"/>
              <p:cNvSpPr/>
              <p:nvPr/>
            </p:nvSpPr>
            <p:spPr>
              <a:xfrm>
                <a:off x="424828" y="2157518"/>
                <a:ext cx="89365" cy="136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26" y="20961"/>
                    </a:lnTo>
                    <a:lnTo>
                      <a:pt x="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2" name="Freeform: Shape 183"/>
              <p:cNvSpPr/>
              <p:nvPr/>
            </p:nvSpPr>
            <p:spPr>
              <a:xfrm>
                <a:off x="335467" y="2157518"/>
                <a:ext cx="88383" cy="136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790"/>
                    </a:lnTo>
                    <a:lnTo>
                      <a:pt x="2160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3" name="Freeform: Shape 184"/>
              <p:cNvSpPr/>
              <p:nvPr/>
            </p:nvSpPr>
            <p:spPr>
              <a:xfrm>
                <a:off x="1186881" y="2532651"/>
                <a:ext cx="88384" cy="1361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962"/>
                    </a:lnTo>
                    <a:lnTo>
                      <a:pt x="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4" name="Freeform: Shape 185"/>
              <p:cNvSpPr/>
              <p:nvPr/>
            </p:nvSpPr>
            <p:spPr>
              <a:xfrm>
                <a:off x="1097517" y="2532651"/>
                <a:ext cx="88383" cy="1361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790"/>
                    </a:lnTo>
                    <a:lnTo>
                      <a:pt x="2160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5" name="Freeform: Shape 186"/>
              <p:cNvSpPr/>
              <p:nvPr/>
            </p:nvSpPr>
            <p:spPr>
              <a:xfrm>
                <a:off x="1483450" y="1742119"/>
                <a:ext cx="88383"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977"/>
                    </a:lnTo>
                    <a:lnTo>
                      <a:pt x="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6" name="Freeform: Shape 187"/>
              <p:cNvSpPr/>
              <p:nvPr/>
            </p:nvSpPr>
            <p:spPr>
              <a:xfrm>
                <a:off x="1393106" y="1742119"/>
                <a:ext cx="89365"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74" y="20790"/>
                    </a:lnTo>
                    <a:lnTo>
                      <a:pt x="2160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7" name="Freeform: Shape 188"/>
              <p:cNvSpPr/>
              <p:nvPr/>
            </p:nvSpPr>
            <p:spPr>
              <a:xfrm>
                <a:off x="1119122" y="1033264"/>
                <a:ext cx="1115579" cy="1580896"/>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20479" y="718"/>
                    </a:moveTo>
                    <a:cubicBezTo>
                      <a:pt x="20707" y="745"/>
                      <a:pt x="20935" y="772"/>
                      <a:pt x="21106" y="825"/>
                    </a:cubicBezTo>
                    <a:lnTo>
                      <a:pt x="19681" y="318"/>
                    </a:lnTo>
                    <a:cubicBezTo>
                      <a:pt x="19624" y="291"/>
                      <a:pt x="19567" y="278"/>
                      <a:pt x="19510" y="251"/>
                    </a:cubicBezTo>
                    <a:cubicBezTo>
                      <a:pt x="18655" y="-29"/>
                      <a:pt x="17649" y="-96"/>
                      <a:pt x="16661" y="158"/>
                    </a:cubicBezTo>
                    <a:lnTo>
                      <a:pt x="2432" y="3815"/>
                    </a:lnTo>
                    <a:cubicBezTo>
                      <a:pt x="969" y="4189"/>
                      <a:pt x="0" y="5150"/>
                      <a:pt x="0" y="6245"/>
                    </a:cubicBezTo>
                    <a:lnTo>
                      <a:pt x="0" y="21504"/>
                    </a:lnTo>
                    <a:lnTo>
                      <a:pt x="21600" y="16151"/>
                    </a:lnTo>
                    <a:lnTo>
                      <a:pt x="21600" y="2587"/>
                    </a:lnTo>
                    <a:cubicBezTo>
                      <a:pt x="21600" y="1826"/>
                      <a:pt x="21144" y="1186"/>
                      <a:pt x="20479" y="718"/>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8" name="Freeform: Shape 189"/>
              <p:cNvSpPr/>
              <p:nvPr/>
            </p:nvSpPr>
            <p:spPr>
              <a:xfrm>
                <a:off x="1186881" y="1065606"/>
                <a:ext cx="1114598" cy="1580960"/>
              </a:xfrm>
              <a:custGeom>
                <a:avLst/>
                <a:gdLst/>
                <a:ahLst/>
                <a:cxnLst>
                  <a:cxn ang="0">
                    <a:pos x="wd2" y="hd2"/>
                  </a:cxn>
                  <a:cxn ang="5400000">
                    <a:pos x="wd2" y="hd2"/>
                  </a:cxn>
                  <a:cxn ang="10800000">
                    <a:pos x="wd2" y="hd2"/>
                  </a:cxn>
                  <a:cxn ang="16200000">
                    <a:pos x="wd2" y="hd2"/>
                  </a:cxn>
                </a:cxnLst>
                <a:rect l="0" t="0" r="r" b="b"/>
                <a:pathLst>
                  <a:path w="21600" h="21152" fill="norm" stroke="1" extrusionOk="0">
                    <a:moveTo>
                      <a:pt x="21600" y="15887"/>
                    </a:moveTo>
                    <a:lnTo>
                      <a:pt x="0" y="21152"/>
                    </a:lnTo>
                    <a:lnTo>
                      <a:pt x="0" y="6144"/>
                    </a:lnTo>
                    <a:cubicBezTo>
                      <a:pt x="0" y="5080"/>
                      <a:pt x="970" y="4121"/>
                      <a:pt x="2415" y="3754"/>
                    </a:cubicBezTo>
                    <a:lnTo>
                      <a:pt x="16675" y="156"/>
                    </a:lnTo>
                    <a:cubicBezTo>
                      <a:pt x="19071" y="-448"/>
                      <a:pt x="21600" y="773"/>
                      <a:pt x="21600" y="2546"/>
                    </a:cubicBez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19" name="Freeform: Shape 190"/>
              <p:cNvSpPr/>
              <p:nvPr/>
            </p:nvSpPr>
            <p:spPr>
              <a:xfrm>
                <a:off x="317526" y="2069136"/>
                <a:ext cx="897068" cy="577431"/>
              </a:xfrm>
              <a:custGeom>
                <a:avLst/>
                <a:gdLst/>
                <a:ahLst/>
                <a:cxnLst>
                  <a:cxn ang="0">
                    <a:pos x="wd2" y="hd2"/>
                  </a:cxn>
                  <a:cxn ang="5400000">
                    <a:pos x="wd2" y="hd2"/>
                  </a:cxn>
                  <a:cxn ang="10800000">
                    <a:pos x="wd2" y="hd2"/>
                  </a:cxn>
                  <a:cxn ang="16200000">
                    <a:pos x="wd2" y="hd2"/>
                  </a:cxn>
                </a:cxnLst>
                <a:rect l="0" t="0" r="r" b="b"/>
                <a:pathLst>
                  <a:path w="19290" h="21600" fill="norm" stroke="1" extrusionOk="0">
                    <a:moveTo>
                      <a:pt x="18653" y="21600"/>
                    </a:moveTo>
                    <a:lnTo>
                      <a:pt x="807" y="6821"/>
                    </a:lnTo>
                    <a:cubicBezTo>
                      <a:pt x="807" y="6821"/>
                      <a:pt x="-1513" y="1430"/>
                      <a:pt x="1714" y="0"/>
                    </a:cubicBezTo>
                    <a:lnTo>
                      <a:pt x="18653" y="16393"/>
                    </a:lnTo>
                    <a:cubicBezTo>
                      <a:pt x="18653" y="16393"/>
                      <a:pt x="20087" y="19620"/>
                      <a:pt x="18653" y="21600"/>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0" name="Freeform: Shape 191"/>
              <p:cNvSpPr/>
              <p:nvPr/>
            </p:nvSpPr>
            <p:spPr>
              <a:xfrm>
                <a:off x="335467" y="2069136"/>
                <a:ext cx="850433" cy="437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3"/>
                    </a:moveTo>
                    <a:lnTo>
                      <a:pt x="21600" y="21600"/>
                    </a:lnTo>
                    <a:lnTo>
                      <a:pt x="1594" y="0"/>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1" name="Freeform: Shape 192"/>
              <p:cNvSpPr/>
              <p:nvPr/>
            </p:nvSpPr>
            <p:spPr>
              <a:xfrm>
                <a:off x="1142654" y="10"/>
                <a:ext cx="480711" cy="535203"/>
              </a:xfrm>
              <a:custGeom>
                <a:avLst/>
                <a:gdLst/>
                <a:ahLst/>
                <a:cxnLst>
                  <a:cxn ang="0">
                    <a:pos x="wd2" y="hd2"/>
                  </a:cxn>
                  <a:cxn ang="5400000">
                    <a:pos x="wd2" y="hd2"/>
                  </a:cxn>
                  <a:cxn ang="10800000">
                    <a:pos x="wd2" y="hd2"/>
                  </a:cxn>
                  <a:cxn ang="16200000">
                    <a:pos x="wd2" y="hd2"/>
                  </a:cxn>
                </a:cxnLst>
                <a:rect l="0" t="0" r="r" b="b"/>
                <a:pathLst>
                  <a:path w="21447" h="21600" fill="norm" stroke="1" extrusionOk="0">
                    <a:moveTo>
                      <a:pt x="13381" y="0"/>
                    </a:moveTo>
                    <a:lnTo>
                      <a:pt x="7697" y="79"/>
                    </a:lnTo>
                    <a:cubicBezTo>
                      <a:pt x="3412" y="119"/>
                      <a:pt x="-86" y="3046"/>
                      <a:pt x="1" y="6567"/>
                    </a:cubicBezTo>
                    <a:lnTo>
                      <a:pt x="1" y="7952"/>
                    </a:lnTo>
                    <a:lnTo>
                      <a:pt x="4024" y="8347"/>
                    </a:lnTo>
                    <a:lnTo>
                      <a:pt x="4330" y="10760"/>
                    </a:lnTo>
                    <a:lnTo>
                      <a:pt x="7610" y="13332"/>
                    </a:lnTo>
                    <a:lnTo>
                      <a:pt x="7741" y="14716"/>
                    </a:lnTo>
                    <a:lnTo>
                      <a:pt x="9140" y="14835"/>
                    </a:lnTo>
                    <a:cubicBezTo>
                      <a:pt x="9752" y="14875"/>
                      <a:pt x="10277" y="14440"/>
                      <a:pt x="10233" y="13925"/>
                    </a:cubicBezTo>
                    <a:cubicBezTo>
                      <a:pt x="10146" y="12738"/>
                      <a:pt x="10233" y="10879"/>
                      <a:pt x="12026" y="10879"/>
                    </a:cubicBezTo>
                    <a:cubicBezTo>
                      <a:pt x="14693" y="10840"/>
                      <a:pt x="17797" y="14321"/>
                      <a:pt x="12900" y="16536"/>
                    </a:cubicBezTo>
                    <a:lnTo>
                      <a:pt x="12857" y="21600"/>
                    </a:lnTo>
                    <a:lnTo>
                      <a:pt x="17972" y="21442"/>
                    </a:lnTo>
                    <a:cubicBezTo>
                      <a:pt x="19940" y="20334"/>
                      <a:pt x="21339" y="19424"/>
                      <a:pt x="21427" y="16457"/>
                    </a:cubicBezTo>
                    <a:cubicBezTo>
                      <a:pt x="21514" y="11275"/>
                      <a:pt x="21295" y="6369"/>
                      <a:pt x="21295" y="6369"/>
                    </a:cubicBezTo>
                    <a:cubicBezTo>
                      <a:pt x="21208" y="2848"/>
                      <a:pt x="17754" y="0"/>
                      <a:pt x="13512" y="0"/>
                    </a:cubicBezTo>
                    <a:cubicBezTo>
                      <a:pt x="13469" y="0"/>
                      <a:pt x="13425" y="0"/>
                      <a:pt x="13381" y="0"/>
                    </a:cubicBezTo>
                    <a:close/>
                  </a:path>
                </a:pathLst>
              </a:custGeom>
              <a:gradFill flip="none" rotWithShape="1">
                <a:gsLst>
                  <a:gs pos="20000">
                    <a:srgbClr val="000000"/>
                  </a:gs>
                  <a:gs pos="100000">
                    <a:srgbClr val="965D33"/>
                  </a:gs>
                </a:gsLst>
                <a:lin ang="7259999" scaled="0"/>
              </a:gra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951" name="Group 515"/>
            <p:cNvGrpSpPr/>
            <p:nvPr/>
          </p:nvGrpSpPr>
          <p:grpSpPr>
            <a:xfrm>
              <a:off x="1517226" y="1331730"/>
              <a:ext cx="1864863" cy="2202576"/>
              <a:chOff x="0" y="0"/>
              <a:chExt cx="1864862" cy="2202574"/>
            </a:xfrm>
          </p:grpSpPr>
          <p:sp>
            <p:nvSpPr>
              <p:cNvPr id="923" name="Freeform: Shape 89"/>
              <p:cNvSpPr/>
              <p:nvPr/>
            </p:nvSpPr>
            <p:spPr>
              <a:xfrm>
                <a:off x="106055" y="833796"/>
                <a:ext cx="1115580" cy="1151752"/>
              </a:xfrm>
              <a:custGeom>
                <a:avLst/>
                <a:gdLst/>
                <a:ahLst/>
                <a:cxnLst>
                  <a:cxn ang="0">
                    <a:pos x="wd2" y="hd2"/>
                  </a:cxn>
                  <a:cxn ang="5400000">
                    <a:pos x="wd2" y="hd2"/>
                  </a:cxn>
                  <a:cxn ang="10800000">
                    <a:pos x="wd2" y="hd2"/>
                  </a:cxn>
                  <a:cxn ang="16200000">
                    <a:pos x="wd2" y="hd2"/>
                  </a:cxn>
                </a:cxnLst>
                <a:rect l="0" t="0" r="r" b="b"/>
                <a:pathLst>
                  <a:path w="21600" h="21469" fill="norm" stroke="1" extrusionOk="0">
                    <a:moveTo>
                      <a:pt x="21600" y="13714"/>
                    </a:moveTo>
                    <a:lnTo>
                      <a:pt x="21600" y="3545"/>
                    </a:lnTo>
                    <a:cubicBezTo>
                      <a:pt x="21600" y="2521"/>
                      <a:pt x="21144" y="1625"/>
                      <a:pt x="20460" y="985"/>
                    </a:cubicBezTo>
                    <a:cubicBezTo>
                      <a:pt x="20707" y="1021"/>
                      <a:pt x="20935" y="1058"/>
                      <a:pt x="21087" y="1131"/>
                    </a:cubicBezTo>
                    <a:lnTo>
                      <a:pt x="19681" y="436"/>
                    </a:lnTo>
                    <a:cubicBezTo>
                      <a:pt x="19624" y="399"/>
                      <a:pt x="19548" y="381"/>
                      <a:pt x="19510" y="363"/>
                    </a:cubicBezTo>
                    <a:lnTo>
                      <a:pt x="19491" y="345"/>
                    </a:lnTo>
                    <a:cubicBezTo>
                      <a:pt x="18655" y="-40"/>
                      <a:pt x="17649" y="-131"/>
                      <a:pt x="16661" y="217"/>
                    </a:cubicBezTo>
                    <a:lnTo>
                      <a:pt x="2413" y="5228"/>
                    </a:lnTo>
                    <a:cubicBezTo>
                      <a:pt x="969" y="5740"/>
                      <a:pt x="0" y="7075"/>
                      <a:pt x="0" y="8557"/>
                    </a:cubicBezTo>
                    <a:lnTo>
                      <a:pt x="0" y="21469"/>
                    </a:ln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4" name="Freeform: Shape 90"/>
              <p:cNvSpPr/>
              <p:nvPr/>
            </p:nvSpPr>
            <p:spPr>
              <a:xfrm>
                <a:off x="173817" y="868097"/>
                <a:ext cx="1114598" cy="1084062"/>
              </a:xfrm>
              <a:custGeom>
                <a:avLst/>
                <a:gdLst/>
                <a:ahLst/>
                <a:cxnLst>
                  <a:cxn ang="0">
                    <a:pos x="wd2" y="hd2"/>
                  </a:cxn>
                  <a:cxn ang="5400000">
                    <a:pos x="wd2" y="hd2"/>
                  </a:cxn>
                  <a:cxn ang="10800000">
                    <a:pos x="wd2" y="hd2"/>
                  </a:cxn>
                  <a:cxn ang="16200000">
                    <a:pos x="wd2" y="hd2"/>
                  </a:cxn>
                </a:cxnLst>
                <a:rect l="0" t="0" r="r" b="b"/>
                <a:pathLst>
                  <a:path w="21600" h="20953" fill="norm" stroke="1" extrusionOk="0">
                    <a:moveTo>
                      <a:pt x="0" y="20953"/>
                    </a:moveTo>
                    <a:lnTo>
                      <a:pt x="0" y="8854"/>
                    </a:lnTo>
                    <a:cubicBezTo>
                      <a:pt x="0" y="7318"/>
                      <a:pt x="970" y="5934"/>
                      <a:pt x="2396" y="5421"/>
                    </a:cubicBezTo>
                    <a:lnTo>
                      <a:pt x="16656" y="225"/>
                    </a:lnTo>
                    <a:cubicBezTo>
                      <a:pt x="19052" y="-647"/>
                      <a:pt x="21600" y="1117"/>
                      <a:pt x="21600" y="3658"/>
                    </a:cubicBezTo>
                    <a:lnTo>
                      <a:pt x="21600" y="13329"/>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5" name="Freeform: Shape 91"/>
              <p:cNvSpPr/>
              <p:nvPr/>
            </p:nvSpPr>
            <p:spPr>
              <a:xfrm>
                <a:off x="546986" y="1959032"/>
                <a:ext cx="540114" cy="239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3879"/>
                    </a:lnTo>
                    <a:lnTo>
                      <a:pt x="21600" y="21600"/>
                    </a:lnTo>
                    <a:lnTo>
                      <a:pt x="21600" y="17016"/>
                    </a:ln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6" name="Freeform: Shape 92"/>
              <p:cNvSpPr/>
              <p:nvPr/>
            </p:nvSpPr>
            <p:spPr>
              <a:xfrm>
                <a:off x="546986" y="1679156"/>
                <a:ext cx="1317877" cy="476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62" y="21600"/>
                    </a:moveTo>
                    <a:lnTo>
                      <a:pt x="0" y="12667"/>
                    </a:lnTo>
                    <a:lnTo>
                      <a:pt x="97" y="12667"/>
                    </a:lnTo>
                    <a:lnTo>
                      <a:pt x="12738" y="0"/>
                    </a:lnTo>
                    <a:lnTo>
                      <a:pt x="12738" y="44"/>
                    </a:lnTo>
                    <a:lnTo>
                      <a:pt x="21600" y="8933"/>
                    </a:lnTo>
                    <a:lnTo>
                      <a:pt x="21568" y="8756"/>
                    </a:lnTo>
                    <a:lnTo>
                      <a:pt x="8798" y="21600"/>
                    </a:ln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7" name="Freeform: Shape 93"/>
              <p:cNvSpPr/>
              <p:nvPr/>
            </p:nvSpPr>
            <p:spPr>
              <a:xfrm>
                <a:off x="889710" y="1875931"/>
                <a:ext cx="417361" cy="187197"/>
              </a:xfrm>
              <a:custGeom>
                <a:avLst/>
                <a:gdLst/>
                <a:ahLst/>
                <a:cxnLst>
                  <a:cxn ang="0">
                    <a:pos x="wd2" y="hd2"/>
                  </a:cxn>
                  <a:cxn ang="5400000">
                    <a:pos x="wd2" y="hd2"/>
                  </a:cxn>
                  <a:cxn ang="10800000">
                    <a:pos x="wd2" y="hd2"/>
                  </a:cxn>
                  <a:cxn ang="16200000">
                    <a:pos x="wd2" y="hd2"/>
                  </a:cxn>
                </a:cxnLst>
                <a:rect l="0" t="0" r="r" b="b"/>
                <a:pathLst>
                  <a:path w="21600" h="14272" fill="norm" stroke="1" extrusionOk="0">
                    <a:moveTo>
                      <a:pt x="8163" y="4068"/>
                    </a:moveTo>
                    <a:lnTo>
                      <a:pt x="13994" y="642"/>
                    </a:lnTo>
                    <a:lnTo>
                      <a:pt x="21600" y="10771"/>
                    </a:lnTo>
                    <a:lnTo>
                      <a:pt x="18355" y="14272"/>
                    </a:lnTo>
                    <a:lnTo>
                      <a:pt x="12524" y="10771"/>
                    </a:lnTo>
                    <a:lnTo>
                      <a:pt x="10141" y="13453"/>
                    </a:lnTo>
                    <a:lnTo>
                      <a:pt x="0" y="8835"/>
                    </a:lnTo>
                    <a:cubicBezTo>
                      <a:pt x="0" y="8835"/>
                      <a:pt x="101" y="-7328"/>
                      <a:pt x="8163" y="4068"/>
                    </a:cubicBezTo>
                    <a:close/>
                  </a:path>
                </a:pathLst>
              </a:custGeom>
              <a:solidFill>
                <a:srgbClr val="F5CBB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8" name="Freeform: Shape 94"/>
              <p:cNvSpPr/>
              <p:nvPr/>
            </p:nvSpPr>
            <p:spPr>
              <a:xfrm>
                <a:off x="1430804" y="790424"/>
                <a:ext cx="397915" cy="340117"/>
              </a:xfrm>
              <a:custGeom>
                <a:avLst/>
                <a:gdLst/>
                <a:ahLst/>
                <a:cxnLst>
                  <a:cxn ang="0">
                    <a:pos x="wd2" y="hd2"/>
                  </a:cxn>
                  <a:cxn ang="5400000">
                    <a:pos x="wd2" y="hd2"/>
                  </a:cxn>
                  <a:cxn ang="10800000">
                    <a:pos x="wd2" y="hd2"/>
                  </a:cxn>
                  <a:cxn ang="16200000">
                    <a:pos x="wd2" y="hd2"/>
                  </a:cxn>
                </a:cxnLst>
                <a:rect l="0" t="0" r="r" b="b"/>
                <a:pathLst>
                  <a:path w="20404" h="21016" fill="norm" stroke="1" extrusionOk="0">
                    <a:moveTo>
                      <a:pt x="0" y="16276"/>
                    </a:moveTo>
                    <a:lnTo>
                      <a:pt x="4370" y="6292"/>
                    </a:lnTo>
                    <a:cubicBezTo>
                      <a:pt x="4370" y="6292"/>
                      <a:pt x="6530" y="5566"/>
                      <a:pt x="12056" y="6292"/>
                    </a:cubicBezTo>
                    <a:cubicBezTo>
                      <a:pt x="12056" y="6292"/>
                      <a:pt x="12910" y="2420"/>
                      <a:pt x="14115" y="1936"/>
                    </a:cubicBezTo>
                    <a:cubicBezTo>
                      <a:pt x="15271" y="1392"/>
                      <a:pt x="20143" y="0"/>
                      <a:pt x="20143" y="0"/>
                    </a:cubicBezTo>
                    <a:cubicBezTo>
                      <a:pt x="20143" y="0"/>
                      <a:pt x="21600" y="5808"/>
                      <a:pt x="17632" y="11254"/>
                    </a:cubicBezTo>
                    <a:lnTo>
                      <a:pt x="8992" y="14158"/>
                    </a:lnTo>
                    <a:lnTo>
                      <a:pt x="5526" y="20995"/>
                    </a:lnTo>
                    <a:cubicBezTo>
                      <a:pt x="5526" y="20995"/>
                      <a:pt x="2361" y="21600"/>
                      <a:pt x="0" y="16276"/>
                    </a:cubicBezTo>
                    <a:close/>
                  </a:path>
                </a:pathLst>
              </a:custGeom>
              <a:solidFill>
                <a:srgbClr val="F5CBB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29" name="Freeform: Shape 95"/>
              <p:cNvSpPr/>
              <p:nvPr/>
            </p:nvSpPr>
            <p:spPr>
              <a:xfrm>
                <a:off x="1568291" y="1009416"/>
                <a:ext cx="37318" cy="29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665"/>
                    </a:moveTo>
                    <a:lnTo>
                      <a:pt x="0" y="0"/>
                    </a:lnTo>
                    <a:lnTo>
                      <a:pt x="14954" y="2160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0" name="Freeform: Shape 96"/>
              <p:cNvSpPr/>
              <p:nvPr/>
            </p:nvSpPr>
            <p:spPr>
              <a:xfrm>
                <a:off x="438964" y="80421"/>
                <a:ext cx="491013" cy="791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72" y="0"/>
                    </a:moveTo>
                    <a:lnTo>
                      <a:pt x="9399" y="0"/>
                    </a:lnTo>
                    <a:cubicBezTo>
                      <a:pt x="5519" y="0"/>
                      <a:pt x="2414" y="1954"/>
                      <a:pt x="2414" y="4336"/>
                    </a:cubicBezTo>
                    <a:lnTo>
                      <a:pt x="2414" y="6691"/>
                    </a:lnTo>
                    <a:cubicBezTo>
                      <a:pt x="992" y="7066"/>
                      <a:pt x="0" y="7923"/>
                      <a:pt x="0" y="8913"/>
                    </a:cubicBezTo>
                    <a:cubicBezTo>
                      <a:pt x="0" y="9957"/>
                      <a:pt x="992" y="10813"/>
                      <a:pt x="2414" y="11161"/>
                    </a:cubicBezTo>
                    <a:cubicBezTo>
                      <a:pt x="2587" y="12553"/>
                      <a:pt x="3794" y="13784"/>
                      <a:pt x="5562" y="14480"/>
                    </a:cubicBezTo>
                    <a:lnTo>
                      <a:pt x="5562" y="21600"/>
                    </a:lnTo>
                    <a:lnTo>
                      <a:pt x="13840" y="21600"/>
                    </a:lnTo>
                    <a:lnTo>
                      <a:pt x="13840" y="15203"/>
                    </a:lnTo>
                    <a:lnTo>
                      <a:pt x="14572" y="15203"/>
                    </a:lnTo>
                    <a:cubicBezTo>
                      <a:pt x="18453" y="15203"/>
                      <a:pt x="21600" y="13276"/>
                      <a:pt x="21600" y="10867"/>
                    </a:cubicBezTo>
                    <a:lnTo>
                      <a:pt x="21600" y="4336"/>
                    </a:lnTo>
                    <a:cubicBezTo>
                      <a:pt x="21600" y="1954"/>
                      <a:pt x="18453" y="0"/>
                      <a:pt x="14572" y="0"/>
                    </a:cubicBezTo>
                    <a:close/>
                  </a:path>
                </a:pathLst>
              </a:custGeom>
              <a:solidFill>
                <a:srgbClr val="F5CBB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1" name="Freeform: Shape 97"/>
              <p:cNvSpPr/>
              <p:nvPr/>
            </p:nvSpPr>
            <p:spPr>
              <a:xfrm>
                <a:off x="368583" y="-1"/>
                <a:ext cx="616881" cy="609734"/>
              </a:xfrm>
              <a:custGeom>
                <a:avLst/>
                <a:gdLst/>
                <a:ahLst/>
                <a:cxnLst>
                  <a:cxn ang="0">
                    <a:pos x="wd2" y="hd2"/>
                  </a:cxn>
                  <a:cxn ang="5400000">
                    <a:pos x="wd2" y="hd2"/>
                  </a:cxn>
                  <a:cxn ang="10800000">
                    <a:pos x="wd2" y="hd2"/>
                  </a:cxn>
                  <a:cxn ang="16200000">
                    <a:pos x="wd2" y="hd2"/>
                  </a:cxn>
                </a:cxnLst>
                <a:rect l="0" t="0" r="r" b="b"/>
                <a:pathLst>
                  <a:path w="21335" h="21562" fill="norm" stroke="1" extrusionOk="0">
                    <a:moveTo>
                      <a:pt x="20266" y="5024"/>
                    </a:moveTo>
                    <a:cubicBezTo>
                      <a:pt x="18333" y="3672"/>
                      <a:pt x="16401" y="2285"/>
                      <a:pt x="14502" y="933"/>
                    </a:cubicBezTo>
                    <a:cubicBezTo>
                      <a:pt x="14027" y="586"/>
                      <a:pt x="13552" y="239"/>
                      <a:pt x="13010" y="101"/>
                    </a:cubicBezTo>
                    <a:cubicBezTo>
                      <a:pt x="12501" y="-38"/>
                      <a:pt x="11925" y="-3"/>
                      <a:pt x="11416" y="31"/>
                    </a:cubicBezTo>
                    <a:cubicBezTo>
                      <a:pt x="8534" y="343"/>
                      <a:pt x="5685" y="1037"/>
                      <a:pt x="3007" y="2146"/>
                    </a:cubicBezTo>
                    <a:cubicBezTo>
                      <a:pt x="2600" y="2285"/>
                      <a:pt x="2193" y="2458"/>
                      <a:pt x="1921" y="2770"/>
                    </a:cubicBezTo>
                    <a:cubicBezTo>
                      <a:pt x="1548" y="3152"/>
                      <a:pt x="1447" y="3706"/>
                      <a:pt x="1345" y="4192"/>
                    </a:cubicBezTo>
                    <a:cubicBezTo>
                      <a:pt x="904" y="6168"/>
                      <a:pt x="497" y="8144"/>
                      <a:pt x="226" y="10121"/>
                    </a:cubicBezTo>
                    <a:cubicBezTo>
                      <a:pt x="-11" y="11750"/>
                      <a:pt x="-147" y="13484"/>
                      <a:pt x="260" y="15079"/>
                    </a:cubicBezTo>
                    <a:cubicBezTo>
                      <a:pt x="1006" y="18026"/>
                      <a:pt x="3481" y="20279"/>
                      <a:pt x="6262" y="21423"/>
                    </a:cubicBezTo>
                    <a:cubicBezTo>
                      <a:pt x="6397" y="21493"/>
                      <a:pt x="6601" y="21562"/>
                      <a:pt x="6770" y="21562"/>
                    </a:cubicBezTo>
                    <a:cubicBezTo>
                      <a:pt x="6974" y="21527"/>
                      <a:pt x="7143" y="21389"/>
                      <a:pt x="7313" y="21250"/>
                    </a:cubicBezTo>
                    <a:cubicBezTo>
                      <a:pt x="8059" y="20557"/>
                      <a:pt x="8602" y="19655"/>
                      <a:pt x="8602" y="18615"/>
                    </a:cubicBezTo>
                    <a:cubicBezTo>
                      <a:pt x="8602" y="17644"/>
                      <a:pt x="7923" y="16708"/>
                      <a:pt x="7008" y="16500"/>
                    </a:cubicBezTo>
                    <a:cubicBezTo>
                      <a:pt x="6737" y="16639"/>
                      <a:pt x="6397" y="16708"/>
                      <a:pt x="6092" y="16708"/>
                    </a:cubicBezTo>
                    <a:cubicBezTo>
                      <a:pt x="4872" y="16708"/>
                      <a:pt x="3888" y="15737"/>
                      <a:pt x="3888" y="14489"/>
                    </a:cubicBezTo>
                    <a:cubicBezTo>
                      <a:pt x="3888" y="13241"/>
                      <a:pt x="4872" y="12236"/>
                      <a:pt x="6092" y="12236"/>
                    </a:cubicBezTo>
                    <a:cubicBezTo>
                      <a:pt x="6499" y="12236"/>
                      <a:pt x="6872" y="12374"/>
                      <a:pt x="7177" y="12548"/>
                    </a:cubicBezTo>
                    <a:lnTo>
                      <a:pt x="7483" y="13796"/>
                    </a:lnTo>
                    <a:lnTo>
                      <a:pt x="8025" y="11611"/>
                    </a:lnTo>
                    <a:cubicBezTo>
                      <a:pt x="8534" y="10641"/>
                      <a:pt x="8466" y="9323"/>
                      <a:pt x="8296" y="8144"/>
                    </a:cubicBezTo>
                    <a:cubicBezTo>
                      <a:pt x="9721" y="8456"/>
                      <a:pt x="11145" y="8734"/>
                      <a:pt x="12603" y="8595"/>
                    </a:cubicBezTo>
                    <a:cubicBezTo>
                      <a:pt x="14027" y="8491"/>
                      <a:pt x="15485" y="7832"/>
                      <a:pt x="16299" y="6619"/>
                    </a:cubicBezTo>
                    <a:cubicBezTo>
                      <a:pt x="17282" y="6619"/>
                      <a:pt x="18198" y="7278"/>
                      <a:pt x="18740" y="8144"/>
                    </a:cubicBezTo>
                    <a:cubicBezTo>
                      <a:pt x="19249" y="9011"/>
                      <a:pt x="19418" y="10051"/>
                      <a:pt x="19418" y="11091"/>
                    </a:cubicBezTo>
                    <a:cubicBezTo>
                      <a:pt x="19418" y="10918"/>
                      <a:pt x="20402" y="10017"/>
                      <a:pt x="20571" y="9774"/>
                    </a:cubicBezTo>
                    <a:cubicBezTo>
                      <a:pt x="20910" y="9219"/>
                      <a:pt x="21114" y="8630"/>
                      <a:pt x="21250" y="8006"/>
                    </a:cubicBezTo>
                    <a:cubicBezTo>
                      <a:pt x="21453" y="6723"/>
                      <a:pt x="21351" y="5821"/>
                      <a:pt x="20266" y="5024"/>
                    </a:cubicBezTo>
                    <a:close/>
                  </a:path>
                </a:pathLst>
              </a:custGeom>
              <a:solidFill>
                <a:srgbClr val="310D6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2" name="Freeform: Shape 98"/>
              <p:cNvSpPr/>
              <p:nvPr/>
            </p:nvSpPr>
            <p:spPr>
              <a:xfrm>
                <a:off x="615728" y="333784"/>
                <a:ext cx="163998" cy="163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414"/>
                    </a:moveTo>
                    <a:cubicBezTo>
                      <a:pt x="5657" y="1414"/>
                      <a:pt x="1414" y="5657"/>
                      <a:pt x="1414" y="10800"/>
                    </a:cubicBezTo>
                    <a:cubicBezTo>
                      <a:pt x="1414" y="16071"/>
                      <a:pt x="5657" y="20186"/>
                      <a:pt x="10800" y="20186"/>
                    </a:cubicBezTo>
                    <a:cubicBezTo>
                      <a:pt x="15943" y="20186"/>
                      <a:pt x="20186" y="16071"/>
                      <a:pt x="20186" y="10800"/>
                    </a:cubicBezTo>
                    <a:cubicBezTo>
                      <a:pt x="20186" y="5657"/>
                      <a:pt x="15943" y="1414"/>
                      <a:pt x="10800" y="1414"/>
                    </a:cubicBezTo>
                    <a:close/>
                    <a:moveTo>
                      <a:pt x="10800" y="21600"/>
                    </a:moveTo>
                    <a:cubicBezTo>
                      <a:pt x="4886" y="21600"/>
                      <a:pt x="0" y="16843"/>
                      <a:pt x="0" y="10800"/>
                    </a:cubicBezTo>
                    <a:cubicBezTo>
                      <a:pt x="0" y="4886"/>
                      <a:pt x="4886" y="0"/>
                      <a:pt x="10800" y="0"/>
                    </a:cubicBezTo>
                    <a:cubicBezTo>
                      <a:pt x="16714" y="0"/>
                      <a:pt x="21600" y="4886"/>
                      <a:pt x="21600" y="10800"/>
                    </a:cubicBezTo>
                    <a:cubicBezTo>
                      <a:pt x="21600" y="16843"/>
                      <a:pt x="16714" y="21600"/>
                      <a:pt x="10800" y="21600"/>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3" name="Freeform: Shape 99"/>
              <p:cNvSpPr/>
              <p:nvPr/>
            </p:nvSpPr>
            <p:spPr>
              <a:xfrm>
                <a:off x="838648" y="317089"/>
                <a:ext cx="163016" cy="163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35" y="1414"/>
                    </a:moveTo>
                    <a:cubicBezTo>
                      <a:pt x="5562" y="1414"/>
                      <a:pt x="1423" y="5657"/>
                      <a:pt x="1423" y="10800"/>
                    </a:cubicBezTo>
                    <a:cubicBezTo>
                      <a:pt x="1423" y="15943"/>
                      <a:pt x="5562" y="20186"/>
                      <a:pt x="10735" y="20186"/>
                    </a:cubicBezTo>
                    <a:cubicBezTo>
                      <a:pt x="16038" y="20186"/>
                      <a:pt x="20177" y="15943"/>
                      <a:pt x="20177" y="10800"/>
                    </a:cubicBezTo>
                    <a:cubicBezTo>
                      <a:pt x="20177" y="5657"/>
                      <a:pt x="16038" y="1414"/>
                      <a:pt x="10735" y="1414"/>
                    </a:cubicBezTo>
                    <a:close/>
                    <a:moveTo>
                      <a:pt x="10735" y="21600"/>
                    </a:moveTo>
                    <a:cubicBezTo>
                      <a:pt x="4915" y="21600"/>
                      <a:pt x="0" y="16714"/>
                      <a:pt x="0" y="10800"/>
                    </a:cubicBezTo>
                    <a:cubicBezTo>
                      <a:pt x="0" y="4886"/>
                      <a:pt x="4915" y="0"/>
                      <a:pt x="10735" y="0"/>
                    </a:cubicBezTo>
                    <a:cubicBezTo>
                      <a:pt x="16814" y="0"/>
                      <a:pt x="21600" y="4886"/>
                      <a:pt x="21600" y="10800"/>
                    </a:cubicBezTo>
                    <a:cubicBezTo>
                      <a:pt x="21600" y="16714"/>
                      <a:pt x="16814" y="21600"/>
                      <a:pt x="10735" y="21600"/>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4" name="Freeform: Shape 100"/>
              <p:cNvSpPr/>
              <p:nvPr/>
            </p:nvSpPr>
            <p:spPr>
              <a:xfrm>
                <a:off x="773831" y="394669"/>
                <a:ext cx="69725" cy="19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0" y="21600"/>
                    </a:moveTo>
                    <a:lnTo>
                      <a:pt x="0" y="11314"/>
                    </a:lnTo>
                    <a:lnTo>
                      <a:pt x="21300" y="0"/>
                    </a:lnTo>
                    <a:lnTo>
                      <a:pt x="21600" y="11314"/>
                    </a:ln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5" name="Freeform: Shape 101"/>
              <p:cNvSpPr/>
              <p:nvPr/>
            </p:nvSpPr>
            <p:spPr>
              <a:xfrm>
                <a:off x="279749" y="661779"/>
                <a:ext cx="1302289" cy="1355193"/>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4672" y="203"/>
                    </a:moveTo>
                    <a:lnTo>
                      <a:pt x="3613" y="579"/>
                    </a:lnTo>
                    <a:cubicBezTo>
                      <a:pt x="3613" y="579"/>
                      <a:pt x="3436" y="1361"/>
                      <a:pt x="3613" y="2065"/>
                    </a:cubicBezTo>
                    <a:cubicBezTo>
                      <a:pt x="3613" y="2065"/>
                      <a:pt x="1093" y="4114"/>
                      <a:pt x="387" y="4614"/>
                    </a:cubicBezTo>
                    <a:cubicBezTo>
                      <a:pt x="-303" y="5130"/>
                      <a:pt x="-30" y="13170"/>
                      <a:pt x="885" y="18003"/>
                    </a:cubicBezTo>
                    <a:lnTo>
                      <a:pt x="2987" y="19395"/>
                    </a:lnTo>
                    <a:lnTo>
                      <a:pt x="5731" y="18425"/>
                    </a:lnTo>
                    <a:lnTo>
                      <a:pt x="9839" y="21600"/>
                    </a:lnTo>
                    <a:cubicBezTo>
                      <a:pt x="9839" y="21600"/>
                      <a:pt x="11717" y="21021"/>
                      <a:pt x="12310" y="19254"/>
                    </a:cubicBezTo>
                    <a:lnTo>
                      <a:pt x="9823" y="16986"/>
                    </a:lnTo>
                    <a:lnTo>
                      <a:pt x="10577" y="16704"/>
                    </a:lnTo>
                    <a:cubicBezTo>
                      <a:pt x="10577" y="16704"/>
                      <a:pt x="11989" y="13623"/>
                      <a:pt x="12070" y="11621"/>
                    </a:cubicBezTo>
                    <a:cubicBezTo>
                      <a:pt x="12070" y="11621"/>
                      <a:pt x="15279" y="15046"/>
                      <a:pt x="16001" y="15015"/>
                    </a:cubicBezTo>
                    <a:cubicBezTo>
                      <a:pt x="16739" y="14968"/>
                      <a:pt x="21297" y="7601"/>
                      <a:pt x="21297" y="7601"/>
                    </a:cubicBezTo>
                    <a:cubicBezTo>
                      <a:pt x="21297" y="7601"/>
                      <a:pt x="19805" y="7633"/>
                      <a:pt x="18585" y="5975"/>
                    </a:cubicBezTo>
                    <a:lnTo>
                      <a:pt x="16082" y="9697"/>
                    </a:lnTo>
                    <a:lnTo>
                      <a:pt x="12342" y="2346"/>
                    </a:lnTo>
                    <a:lnTo>
                      <a:pt x="9245" y="1017"/>
                    </a:lnTo>
                    <a:lnTo>
                      <a:pt x="8443" y="0"/>
                    </a:lnTo>
                    <a:lnTo>
                      <a:pt x="7753" y="0"/>
                    </a:lnTo>
                    <a:lnTo>
                      <a:pt x="7753" y="2753"/>
                    </a:lnTo>
                    <a:lnTo>
                      <a:pt x="4672" y="1079"/>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6" name="Freeform: Shape 102"/>
              <p:cNvSpPr/>
              <p:nvPr/>
            </p:nvSpPr>
            <p:spPr>
              <a:xfrm>
                <a:off x="1015412" y="937728"/>
                <a:ext cx="40227" cy="454678"/>
              </a:xfrm>
              <a:custGeom>
                <a:avLst/>
                <a:gdLst/>
                <a:ahLst/>
                <a:cxnLst>
                  <a:cxn ang="0">
                    <a:pos x="wd2" y="hd2"/>
                  </a:cxn>
                  <a:cxn ang="5400000">
                    <a:pos x="wd2" y="hd2"/>
                  </a:cxn>
                  <a:cxn ang="10800000">
                    <a:pos x="wd2" y="hd2"/>
                  </a:cxn>
                  <a:cxn ang="16200000">
                    <a:pos x="wd2" y="hd2"/>
                  </a:cxn>
                </a:cxnLst>
                <a:rect l="0" t="0" r="r" b="b"/>
                <a:pathLst>
                  <a:path w="13733" h="21600" fill="norm" stroke="1" extrusionOk="0">
                    <a:moveTo>
                      <a:pt x="982" y="21600"/>
                    </a:moveTo>
                    <a:lnTo>
                      <a:pt x="655" y="21600"/>
                    </a:lnTo>
                    <a:cubicBezTo>
                      <a:pt x="327" y="21600"/>
                      <a:pt x="0" y="21507"/>
                      <a:pt x="0" y="21460"/>
                    </a:cubicBezTo>
                    <a:cubicBezTo>
                      <a:pt x="327" y="21367"/>
                      <a:pt x="19964" y="9217"/>
                      <a:pt x="8836" y="186"/>
                    </a:cubicBezTo>
                    <a:cubicBezTo>
                      <a:pt x="8509" y="93"/>
                      <a:pt x="8836" y="47"/>
                      <a:pt x="9164" y="0"/>
                    </a:cubicBezTo>
                    <a:cubicBezTo>
                      <a:pt x="9818" y="0"/>
                      <a:pt x="10145" y="47"/>
                      <a:pt x="10145" y="140"/>
                    </a:cubicBezTo>
                    <a:cubicBezTo>
                      <a:pt x="21600" y="9217"/>
                      <a:pt x="1964" y="21414"/>
                      <a:pt x="1964" y="21507"/>
                    </a:cubicBezTo>
                    <a:cubicBezTo>
                      <a:pt x="1636" y="21600"/>
                      <a:pt x="1309" y="21600"/>
                      <a:pt x="982" y="21600"/>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7" name="Freeform: Shape 103"/>
              <p:cNvSpPr/>
              <p:nvPr/>
            </p:nvSpPr>
            <p:spPr>
              <a:xfrm>
                <a:off x="1211816" y="1268021"/>
                <a:ext cx="53430" cy="73320"/>
              </a:xfrm>
              <a:custGeom>
                <a:avLst/>
                <a:gdLst/>
                <a:ahLst/>
                <a:cxnLst>
                  <a:cxn ang="0">
                    <a:pos x="wd2" y="hd2"/>
                  </a:cxn>
                  <a:cxn ang="5400000">
                    <a:pos x="wd2" y="hd2"/>
                  </a:cxn>
                  <a:cxn ang="10800000">
                    <a:pos x="wd2" y="hd2"/>
                  </a:cxn>
                  <a:cxn ang="16200000">
                    <a:pos x="wd2" y="hd2"/>
                  </a:cxn>
                </a:cxnLst>
                <a:rect l="0" t="0" r="r" b="b"/>
                <a:pathLst>
                  <a:path w="21374" h="21502" fill="norm" stroke="1" extrusionOk="0">
                    <a:moveTo>
                      <a:pt x="1157" y="21502"/>
                    </a:moveTo>
                    <a:cubicBezTo>
                      <a:pt x="771" y="21502"/>
                      <a:pt x="386" y="21502"/>
                      <a:pt x="386" y="21502"/>
                    </a:cubicBezTo>
                    <a:cubicBezTo>
                      <a:pt x="0" y="21218"/>
                      <a:pt x="0" y="20649"/>
                      <a:pt x="0" y="20365"/>
                    </a:cubicBezTo>
                    <a:lnTo>
                      <a:pt x="19286" y="470"/>
                    </a:lnTo>
                    <a:cubicBezTo>
                      <a:pt x="20057" y="-98"/>
                      <a:pt x="20443" y="-98"/>
                      <a:pt x="20829" y="186"/>
                    </a:cubicBezTo>
                    <a:cubicBezTo>
                      <a:pt x="21214" y="470"/>
                      <a:pt x="21600" y="755"/>
                      <a:pt x="21214" y="1323"/>
                    </a:cubicBezTo>
                    <a:lnTo>
                      <a:pt x="1929" y="21218"/>
                    </a:lnTo>
                    <a:cubicBezTo>
                      <a:pt x="1929" y="21502"/>
                      <a:pt x="1157" y="21502"/>
                      <a:pt x="1157" y="21502"/>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8" name="Freeform: Shape 104"/>
              <p:cNvSpPr/>
              <p:nvPr/>
            </p:nvSpPr>
            <p:spPr>
              <a:xfrm>
                <a:off x="385547" y="954037"/>
                <a:ext cx="496307" cy="774221"/>
              </a:xfrm>
              <a:custGeom>
                <a:avLst/>
                <a:gdLst/>
                <a:ahLst/>
                <a:cxnLst>
                  <a:cxn ang="0">
                    <a:pos x="wd2" y="hd2"/>
                  </a:cxn>
                  <a:cxn ang="5400000">
                    <a:pos x="wd2" y="hd2"/>
                  </a:cxn>
                  <a:cxn ang="10800000">
                    <a:pos x="wd2" y="hd2"/>
                  </a:cxn>
                  <a:cxn ang="16200000">
                    <a:pos x="wd2" y="hd2"/>
                  </a:cxn>
                </a:cxnLst>
                <a:rect l="0" t="0" r="r" b="b"/>
                <a:pathLst>
                  <a:path w="21574" h="21583" fill="norm" stroke="1" extrusionOk="0">
                    <a:moveTo>
                      <a:pt x="21446" y="21583"/>
                    </a:moveTo>
                    <a:cubicBezTo>
                      <a:pt x="21404" y="21583"/>
                      <a:pt x="21404" y="21583"/>
                      <a:pt x="21361" y="21583"/>
                    </a:cubicBezTo>
                    <a:lnTo>
                      <a:pt x="15865" y="19232"/>
                    </a:lnTo>
                    <a:cubicBezTo>
                      <a:pt x="15865" y="19204"/>
                      <a:pt x="15823" y="19204"/>
                      <a:pt x="15823" y="19204"/>
                    </a:cubicBezTo>
                    <a:lnTo>
                      <a:pt x="4362" y="1870"/>
                    </a:lnTo>
                    <a:cubicBezTo>
                      <a:pt x="4192" y="1760"/>
                      <a:pt x="2360" y="639"/>
                      <a:pt x="102" y="147"/>
                    </a:cubicBezTo>
                    <a:cubicBezTo>
                      <a:pt x="17" y="147"/>
                      <a:pt x="-26" y="92"/>
                      <a:pt x="17" y="65"/>
                    </a:cubicBezTo>
                    <a:cubicBezTo>
                      <a:pt x="59" y="10"/>
                      <a:pt x="102" y="-17"/>
                      <a:pt x="144" y="10"/>
                    </a:cubicBezTo>
                    <a:cubicBezTo>
                      <a:pt x="2615" y="557"/>
                      <a:pt x="4533" y="1760"/>
                      <a:pt x="4533" y="1788"/>
                    </a:cubicBezTo>
                    <a:lnTo>
                      <a:pt x="4575" y="1788"/>
                    </a:lnTo>
                    <a:lnTo>
                      <a:pt x="16036" y="19122"/>
                    </a:lnTo>
                    <a:lnTo>
                      <a:pt x="21489" y="21446"/>
                    </a:lnTo>
                    <a:cubicBezTo>
                      <a:pt x="21574" y="21474"/>
                      <a:pt x="21574" y="21528"/>
                      <a:pt x="21574" y="21556"/>
                    </a:cubicBezTo>
                    <a:cubicBezTo>
                      <a:pt x="21531" y="21583"/>
                      <a:pt x="21489" y="21583"/>
                      <a:pt x="21446" y="21583"/>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39" name="Freeform: Shape 105"/>
              <p:cNvSpPr/>
              <p:nvPr/>
            </p:nvSpPr>
            <p:spPr>
              <a:xfrm>
                <a:off x="365648" y="1407471"/>
                <a:ext cx="266228" cy="413097"/>
              </a:xfrm>
              <a:custGeom>
                <a:avLst/>
                <a:gdLst/>
                <a:ahLst/>
                <a:cxnLst>
                  <a:cxn ang="0">
                    <a:pos x="wd2" y="hd2"/>
                  </a:cxn>
                  <a:cxn ang="5400000">
                    <a:pos x="wd2" y="hd2"/>
                  </a:cxn>
                  <a:cxn ang="10800000">
                    <a:pos x="wd2" y="hd2"/>
                  </a:cxn>
                  <a:cxn ang="16200000">
                    <a:pos x="wd2" y="hd2"/>
                  </a:cxn>
                </a:cxnLst>
                <a:rect l="0" t="0" r="r" b="b"/>
                <a:pathLst>
                  <a:path w="21529" h="21582" fill="norm" stroke="1" extrusionOk="0">
                    <a:moveTo>
                      <a:pt x="21336" y="21582"/>
                    </a:moveTo>
                    <a:cubicBezTo>
                      <a:pt x="21336" y="21582"/>
                      <a:pt x="21257" y="21582"/>
                      <a:pt x="21177" y="21582"/>
                    </a:cubicBezTo>
                    <a:lnTo>
                      <a:pt x="15085" y="18460"/>
                    </a:lnTo>
                    <a:lnTo>
                      <a:pt x="15085" y="18409"/>
                    </a:lnTo>
                    <a:lnTo>
                      <a:pt x="52" y="187"/>
                    </a:lnTo>
                    <a:cubicBezTo>
                      <a:pt x="-27" y="136"/>
                      <a:pt x="-27" y="33"/>
                      <a:pt x="131" y="33"/>
                    </a:cubicBezTo>
                    <a:cubicBezTo>
                      <a:pt x="210" y="-18"/>
                      <a:pt x="369" y="-18"/>
                      <a:pt x="448" y="84"/>
                    </a:cubicBezTo>
                    <a:lnTo>
                      <a:pt x="15402" y="18255"/>
                    </a:lnTo>
                    <a:lnTo>
                      <a:pt x="21494" y="21326"/>
                    </a:lnTo>
                    <a:cubicBezTo>
                      <a:pt x="21494" y="21377"/>
                      <a:pt x="21573" y="21480"/>
                      <a:pt x="21494" y="21531"/>
                    </a:cubicBezTo>
                    <a:cubicBezTo>
                      <a:pt x="21415" y="21582"/>
                      <a:pt x="21415" y="21582"/>
                      <a:pt x="21336" y="21582"/>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0" name="Freeform: Shape 106"/>
              <p:cNvSpPr/>
              <p:nvPr/>
            </p:nvSpPr>
            <p:spPr>
              <a:xfrm>
                <a:off x="496903" y="722260"/>
                <a:ext cx="361881" cy="219397"/>
              </a:xfrm>
              <a:custGeom>
                <a:avLst/>
                <a:gdLst/>
                <a:ahLst/>
                <a:cxnLst>
                  <a:cxn ang="0">
                    <a:pos x="wd2" y="hd2"/>
                  </a:cxn>
                  <a:cxn ang="5400000">
                    <a:pos x="wd2" y="hd2"/>
                  </a:cxn>
                  <a:cxn ang="10800000">
                    <a:pos x="wd2" y="hd2"/>
                  </a:cxn>
                  <a:cxn ang="16200000">
                    <a:pos x="wd2" y="hd2"/>
                  </a:cxn>
                </a:cxnLst>
                <a:rect l="0" t="0" r="r" b="b"/>
                <a:pathLst>
                  <a:path w="20731" h="21544" fill="norm" stroke="1" extrusionOk="0">
                    <a:moveTo>
                      <a:pt x="11501" y="21544"/>
                    </a:moveTo>
                    <a:lnTo>
                      <a:pt x="11445" y="21544"/>
                    </a:lnTo>
                    <a:cubicBezTo>
                      <a:pt x="11052" y="21160"/>
                      <a:pt x="1459" y="13096"/>
                      <a:pt x="0" y="6856"/>
                    </a:cubicBezTo>
                    <a:cubicBezTo>
                      <a:pt x="0" y="6664"/>
                      <a:pt x="56" y="6568"/>
                      <a:pt x="112" y="6472"/>
                    </a:cubicBezTo>
                    <a:cubicBezTo>
                      <a:pt x="224" y="6376"/>
                      <a:pt x="281" y="6472"/>
                      <a:pt x="337" y="6664"/>
                    </a:cubicBezTo>
                    <a:cubicBezTo>
                      <a:pt x="1627" y="12232"/>
                      <a:pt x="10267" y="19912"/>
                      <a:pt x="11445" y="20968"/>
                    </a:cubicBezTo>
                    <a:lnTo>
                      <a:pt x="14531" y="10792"/>
                    </a:lnTo>
                    <a:cubicBezTo>
                      <a:pt x="14587" y="10696"/>
                      <a:pt x="14587" y="10600"/>
                      <a:pt x="14643" y="10600"/>
                    </a:cubicBezTo>
                    <a:cubicBezTo>
                      <a:pt x="14699" y="10600"/>
                      <a:pt x="14755" y="10600"/>
                      <a:pt x="14755" y="10600"/>
                    </a:cubicBezTo>
                    <a:lnTo>
                      <a:pt x="19749" y="16648"/>
                    </a:lnTo>
                    <a:cubicBezTo>
                      <a:pt x="20029" y="15112"/>
                      <a:pt x="21095" y="8296"/>
                      <a:pt x="19749" y="328"/>
                    </a:cubicBezTo>
                    <a:cubicBezTo>
                      <a:pt x="19749" y="136"/>
                      <a:pt x="19805" y="40"/>
                      <a:pt x="19917" y="40"/>
                    </a:cubicBezTo>
                    <a:cubicBezTo>
                      <a:pt x="19973" y="-56"/>
                      <a:pt x="20029" y="40"/>
                      <a:pt x="20085" y="136"/>
                    </a:cubicBezTo>
                    <a:cubicBezTo>
                      <a:pt x="21600" y="9352"/>
                      <a:pt x="19973" y="17128"/>
                      <a:pt x="19973" y="17224"/>
                    </a:cubicBezTo>
                    <a:cubicBezTo>
                      <a:pt x="19973" y="17320"/>
                      <a:pt x="19917" y="17416"/>
                      <a:pt x="19861" y="17416"/>
                    </a:cubicBezTo>
                    <a:cubicBezTo>
                      <a:pt x="19805" y="17416"/>
                      <a:pt x="19805" y="17416"/>
                      <a:pt x="19692" y="17320"/>
                    </a:cubicBezTo>
                    <a:lnTo>
                      <a:pt x="14755" y="11272"/>
                    </a:lnTo>
                    <a:lnTo>
                      <a:pt x="11670" y="21448"/>
                    </a:lnTo>
                    <a:cubicBezTo>
                      <a:pt x="11614" y="21448"/>
                      <a:pt x="11557" y="21544"/>
                      <a:pt x="11501" y="21544"/>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1" name="Freeform: Shape 107"/>
              <p:cNvSpPr/>
              <p:nvPr/>
            </p:nvSpPr>
            <p:spPr>
              <a:xfrm>
                <a:off x="749861" y="831670"/>
                <a:ext cx="142076" cy="873020"/>
              </a:xfrm>
              <a:custGeom>
                <a:avLst/>
                <a:gdLst/>
                <a:ahLst/>
                <a:cxnLst>
                  <a:cxn ang="0">
                    <a:pos x="wd2" y="hd2"/>
                  </a:cxn>
                  <a:cxn ang="5400000">
                    <a:pos x="wd2" y="hd2"/>
                  </a:cxn>
                  <a:cxn ang="10800000">
                    <a:pos x="wd2" y="hd2"/>
                  </a:cxn>
                  <a:cxn ang="16200000">
                    <a:pos x="wd2" y="hd2"/>
                  </a:cxn>
                </a:cxnLst>
                <a:rect l="0" t="0" r="r" b="b"/>
                <a:pathLst>
                  <a:path w="12486" h="21600" fill="norm" stroke="1" extrusionOk="0">
                    <a:moveTo>
                      <a:pt x="8093" y="21600"/>
                    </a:moveTo>
                    <a:cubicBezTo>
                      <a:pt x="7921" y="21576"/>
                      <a:pt x="7836" y="21551"/>
                      <a:pt x="7921" y="21527"/>
                    </a:cubicBezTo>
                    <a:cubicBezTo>
                      <a:pt x="8007" y="21406"/>
                      <a:pt x="21036" y="9902"/>
                      <a:pt x="36" y="97"/>
                    </a:cubicBezTo>
                    <a:cubicBezTo>
                      <a:pt x="-50" y="73"/>
                      <a:pt x="36" y="49"/>
                      <a:pt x="121" y="0"/>
                    </a:cubicBezTo>
                    <a:cubicBezTo>
                      <a:pt x="293" y="0"/>
                      <a:pt x="379" y="0"/>
                      <a:pt x="464" y="49"/>
                    </a:cubicBezTo>
                    <a:cubicBezTo>
                      <a:pt x="21550" y="9878"/>
                      <a:pt x="8521" y="21430"/>
                      <a:pt x="8350" y="21551"/>
                    </a:cubicBezTo>
                    <a:cubicBezTo>
                      <a:pt x="8350" y="21576"/>
                      <a:pt x="8264" y="21600"/>
                      <a:pt x="8093" y="21600"/>
                    </a:cubicBezTo>
                    <a:close/>
                  </a:path>
                </a:pathLst>
              </a:custGeom>
              <a:solidFill>
                <a:srgbClr val="035ED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2" name="Freeform: Shape 108"/>
              <p:cNvSpPr/>
              <p:nvPr/>
            </p:nvSpPr>
            <p:spPr>
              <a:xfrm>
                <a:off x="1582037" y="882735"/>
                <a:ext cx="87400" cy="60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40" y="21600"/>
                    </a:moveTo>
                    <a:cubicBezTo>
                      <a:pt x="3120" y="21600"/>
                      <a:pt x="480" y="20914"/>
                      <a:pt x="240" y="20914"/>
                    </a:cubicBezTo>
                    <a:cubicBezTo>
                      <a:pt x="240" y="20914"/>
                      <a:pt x="0" y="20571"/>
                      <a:pt x="0" y="20229"/>
                    </a:cubicBezTo>
                    <a:cubicBezTo>
                      <a:pt x="0" y="19886"/>
                      <a:pt x="240" y="19886"/>
                      <a:pt x="480" y="19886"/>
                    </a:cubicBezTo>
                    <a:cubicBezTo>
                      <a:pt x="480" y="19886"/>
                      <a:pt x="6720" y="21257"/>
                      <a:pt x="11280" y="19886"/>
                    </a:cubicBezTo>
                    <a:cubicBezTo>
                      <a:pt x="15600" y="18514"/>
                      <a:pt x="20880" y="343"/>
                      <a:pt x="20880" y="0"/>
                    </a:cubicBezTo>
                    <a:cubicBezTo>
                      <a:pt x="21120" y="0"/>
                      <a:pt x="21360" y="0"/>
                      <a:pt x="21360" y="0"/>
                    </a:cubicBezTo>
                    <a:cubicBezTo>
                      <a:pt x="21600" y="0"/>
                      <a:pt x="21600" y="343"/>
                      <a:pt x="21600" y="686"/>
                    </a:cubicBezTo>
                    <a:cubicBezTo>
                      <a:pt x="21360" y="1371"/>
                      <a:pt x="16080" y="19200"/>
                      <a:pt x="11520" y="20914"/>
                    </a:cubicBezTo>
                    <a:cubicBezTo>
                      <a:pt x="9840" y="21257"/>
                      <a:pt x="8160" y="21600"/>
                      <a:pt x="6240"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3" name="Freeform: Shape 109"/>
              <p:cNvSpPr/>
              <p:nvPr/>
            </p:nvSpPr>
            <p:spPr>
              <a:xfrm>
                <a:off x="1761749" y="795334"/>
                <a:ext cx="42878" cy="181675"/>
              </a:xfrm>
              <a:custGeom>
                <a:avLst/>
                <a:gdLst/>
                <a:ahLst/>
                <a:cxnLst>
                  <a:cxn ang="0">
                    <a:pos x="wd2" y="hd2"/>
                  </a:cxn>
                  <a:cxn ang="5400000">
                    <a:pos x="wd2" y="hd2"/>
                  </a:cxn>
                  <a:cxn ang="10800000">
                    <a:pos x="wd2" y="hd2"/>
                  </a:cxn>
                  <a:cxn ang="16200000">
                    <a:pos x="wd2" y="hd2"/>
                  </a:cxn>
                </a:cxnLst>
                <a:rect l="0" t="0" r="r" b="b"/>
                <a:pathLst>
                  <a:path w="14614" h="21600" fill="norm" stroke="1" extrusionOk="0">
                    <a:moveTo>
                      <a:pt x="327" y="21600"/>
                    </a:moveTo>
                    <a:lnTo>
                      <a:pt x="0" y="21600"/>
                    </a:lnTo>
                    <a:cubicBezTo>
                      <a:pt x="0" y="21484"/>
                      <a:pt x="0" y="21484"/>
                      <a:pt x="0" y="21368"/>
                    </a:cubicBezTo>
                    <a:cubicBezTo>
                      <a:pt x="20618" y="11845"/>
                      <a:pt x="11782" y="232"/>
                      <a:pt x="11782" y="232"/>
                    </a:cubicBezTo>
                    <a:cubicBezTo>
                      <a:pt x="11782" y="116"/>
                      <a:pt x="11782" y="0"/>
                      <a:pt x="12436" y="0"/>
                    </a:cubicBezTo>
                    <a:cubicBezTo>
                      <a:pt x="12436" y="0"/>
                      <a:pt x="12764" y="0"/>
                      <a:pt x="12764" y="116"/>
                    </a:cubicBezTo>
                    <a:cubicBezTo>
                      <a:pt x="12764" y="232"/>
                      <a:pt x="21600" y="11845"/>
                      <a:pt x="655" y="21484"/>
                    </a:cubicBezTo>
                    <a:cubicBezTo>
                      <a:pt x="655" y="21600"/>
                      <a:pt x="655" y="21600"/>
                      <a:pt x="327"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4" name="Freeform: Shape 110"/>
              <p:cNvSpPr/>
              <p:nvPr/>
            </p:nvSpPr>
            <p:spPr>
              <a:xfrm>
                <a:off x="1721483" y="803191"/>
                <a:ext cx="45636" cy="184621"/>
              </a:xfrm>
              <a:custGeom>
                <a:avLst/>
                <a:gdLst/>
                <a:ahLst/>
                <a:cxnLst>
                  <a:cxn ang="0">
                    <a:pos x="wd2" y="hd2"/>
                  </a:cxn>
                  <a:cxn ang="5400000">
                    <a:pos x="wd2" y="hd2"/>
                  </a:cxn>
                  <a:cxn ang="10800000">
                    <a:pos x="wd2" y="hd2"/>
                  </a:cxn>
                  <a:cxn ang="16200000">
                    <a:pos x="wd2" y="hd2"/>
                  </a:cxn>
                </a:cxnLst>
                <a:rect l="0" t="0" r="r" b="b"/>
                <a:pathLst>
                  <a:path w="16279" h="21600" fill="norm" stroke="1" extrusionOk="0">
                    <a:moveTo>
                      <a:pt x="343" y="21600"/>
                    </a:moveTo>
                    <a:lnTo>
                      <a:pt x="0" y="21600"/>
                    </a:lnTo>
                    <a:cubicBezTo>
                      <a:pt x="0" y="21600"/>
                      <a:pt x="0" y="21486"/>
                      <a:pt x="0" y="21371"/>
                    </a:cubicBezTo>
                    <a:cubicBezTo>
                      <a:pt x="20914" y="13257"/>
                      <a:pt x="14400" y="457"/>
                      <a:pt x="14400" y="343"/>
                    </a:cubicBezTo>
                    <a:cubicBezTo>
                      <a:pt x="14400" y="229"/>
                      <a:pt x="14743" y="114"/>
                      <a:pt x="14743" y="0"/>
                    </a:cubicBezTo>
                    <a:cubicBezTo>
                      <a:pt x="15086" y="0"/>
                      <a:pt x="15086" y="114"/>
                      <a:pt x="15429" y="229"/>
                    </a:cubicBezTo>
                    <a:cubicBezTo>
                      <a:pt x="15429" y="343"/>
                      <a:pt x="21600" y="13486"/>
                      <a:pt x="686"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5" name="Freeform: Shape 111"/>
              <p:cNvSpPr/>
              <p:nvPr/>
            </p:nvSpPr>
            <p:spPr>
              <a:xfrm>
                <a:off x="1663788" y="814975"/>
                <a:ext cx="59686" cy="189531"/>
              </a:xfrm>
              <a:custGeom>
                <a:avLst/>
                <a:gdLst/>
                <a:ahLst/>
                <a:cxnLst>
                  <a:cxn ang="0">
                    <a:pos x="wd2" y="hd2"/>
                  </a:cxn>
                  <a:cxn ang="5400000">
                    <a:pos x="wd2" y="hd2"/>
                  </a:cxn>
                  <a:cxn ang="10800000">
                    <a:pos x="wd2" y="hd2"/>
                  </a:cxn>
                  <a:cxn ang="16200000">
                    <a:pos x="wd2" y="hd2"/>
                  </a:cxn>
                </a:cxnLst>
                <a:rect l="0" t="0" r="r" b="b"/>
                <a:pathLst>
                  <a:path w="20528" h="21600" fill="norm" stroke="1" extrusionOk="0">
                    <a:moveTo>
                      <a:pt x="249" y="21600"/>
                    </a:moveTo>
                    <a:lnTo>
                      <a:pt x="249" y="21489"/>
                    </a:lnTo>
                    <a:cubicBezTo>
                      <a:pt x="-83" y="21489"/>
                      <a:pt x="-83" y="21377"/>
                      <a:pt x="249" y="21377"/>
                    </a:cubicBezTo>
                    <a:cubicBezTo>
                      <a:pt x="20520" y="16256"/>
                      <a:pt x="19523" y="334"/>
                      <a:pt x="19523" y="223"/>
                    </a:cubicBezTo>
                    <a:cubicBezTo>
                      <a:pt x="19523" y="111"/>
                      <a:pt x="19523" y="0"/>
                      <a:pt x="19855" y="0"/>
                    </a:cubicBezTo>
                    <a:cubicBezTo>
                      <a:pt x="20188" y="0"/>
                      <a:pt x="20520" y="111"/>
                      <a:pt x="20520" y="223"/>
                    </a:cubicBezTo>
                    <a:cubicBezTo>
                      <a:pt x="20520" y="334"/>
                      <a:pt x="21517" y="16478"/>
                      <a:pt x="914" y="21600"/>
                    </a:cubicBezTo>
                    <a:cubicBezTo>
                      <a:pt x="582" y="21600"/>
                      <a:pt x="582" y="21600"/>
                      <a:pt x="249"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6" name="Freeform: Shape 112"/>
              <p:cNvSpPr/>
              <p:nvPr/>
            </p:nvSpPr>
            <p:spPr>
              <a:xfrm>
                <a:off x="644204" y="625445"/>
                <a:ext cx="109988" cy="13749"/>
              </a:xfrm>
              <a:custGeom>
                <a:avLst/>
                <a:gdLst/>
                <a:ahLst/>
                <a:cxnLst>
                  <a:cxn ang="0">
                    <a:pos x="wd2" y="hd2"/>
                  </a:cxn>
                  <a:cxn ang="5400000">
                    <a:pos x="wd2" y="hd2"/>
                  </a:cxn>
                  <a:cxn ang="10800000">
                    <a:pos x="wd2" y="hd2"/>
                  </a:cxn>
                  <a:cxn ang="16200000">
                    <a:pos x="wd2" y="hd2"/>
                  </a:cxn>
                </a:cxnLst>
                <a:rect l="0" t="0" r="r" b="b"/>
                <a:pathLst>
                  <a:path w="21600" h="20250" fill="norm" stroke="1" extrusionOk="0">
                    <a:moveTo>
                      <a:pt x="17204" y="20250"/>
                    </a:moveTo>
                    <a:cubicBezTo>
                      <a:pt x="12425" y="20250"/>
                      <a:pt x="4779" y="17550"/>
                      <a:pt x="191" y="4050"/>
                    </a:cubicBezTo>
                    <a:cubicBezTo>
                      <a:pt x="0" y="2700"/>
                      <a:pt x="0" y="2700"/>
                      <a:pt x="0" y="1350"/>
                    </a:cubicBezTo>
                    <a:cubicBezTo>
                      <a:pt x="191" y="1350"/>
                      <a:pt x="191" y="0"/>
                      <a:pt x="382" y="0"/>
                    </a:cubicBezTo>
                    <a:cubicBezTo>
                      <a:pt x="7264" y="21600"/>
                      <a:pt x="21218" y="16200"/>
                      <a:pt x="21409" y="16200"/>
                    </a:cubicBezTo>
                    <a:cubicBezTo>
                      <a:pt x="21409" y="16200"/>
                      <a:pt x="21600" y="16200"/>
                      <a:pt x="21600" y="17550"/>
                    </a:cubicBezTo>
                    <a:cubicBezTo>
                      <a:pt x="21600" y="18900"/>
                      <a:pt x="21600" y="20250"/>
                      <a:pt x="21409" y="20250"/>
                    </a:cubicBezTo>
                    <a:cubicBezTo>
                      <a:pt x="21218" y="20250"/>
                      <a:pt x="19497" y="20250"/>
                      <a:pt x="17204" y="2025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7" name="Freeform: Shape 113"/>
              <p:cNvSpPr/>
              <p:nvPr/>
            </p:nvSpPr>
            <p:spPr>
              <a:xfrm>
                <a:off x="1082189" y="1283400"/>
                <a:ext cx="771871" cy="919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3" y="21600"/>
                    </a:moveTo>
                    <a:lnTo>
                      <a:pt x="21600" y="15330"/>
                    </a:lnTo>
                    <a:lnTo>
                      <a:pt x="21463" y="507"/>
                    </a:lnTo>
                    <a:lnTo>
                      <a:pt x="20420" y="0"/>
                    </a:lnTo>
                    <a:lnTo>
                      <a:pt x="0" y="6247"/>
                    </a:lnTo>
                    <a:lnTo>
                      <a:pt x="110" y="21531"/>
                    </a:ln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8" name="Freeform: Shape 114"/>
              <p:cNvSpPr/>
              <p:nvPr/>
            </p:nvSpPr>
            <p:spPr>
              <a:xfrm>
                <a:off x="1082189" y="1283400"/>
                <a:ext cx="766961" cy="919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7"/>
                    </a:moveTo>
                    <a:lnTo>
                      <a:pt x="20550" y="0"/>
                    </a:lnTo>
                    <a:lnTo>
                      <a:pt x="0" y="6247"/>
                    </a:lnTo>
                    <a:lnTo>
                      <a:pt x="0" y="21485"/>
                    </a:lnTo>
                    <a:lnTo>
                      <a:pt x="1050" y="21600"/>
                    </a:lnTo>
                    <a:lnTo>
                      <a:pt x="1215" y="6823"/>
                    </a:ln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49" name="Freeform: Shape 115"/>
              <p:cNvSpPr/>
              <p:nvPr/>
            </p:nvSpPr>
            <p:spPr>
              <a:xfrm>
                <a:off x="1465951" y="1625731"/>
                <a:ext cx="132011" cy="201128"/>
              </a:xfrm>
              <a:custGeom>
                <a:avLst/>
                <a:gdLst/>
                <a:ahLst/>
                <a:cxnLst>
                  <a:cxn ang="0">
                    <a:pos x="wd2" y="hd2"/>
                  </a:cxn>
                  <a:cxn ang="5400000">
                    <a:pos x="wd2" y="hd2"/>
                  </a:cxn>
                  <a:cxn ang="10800000">
                    <a:pos x="wd2" y="hd2"/>
                  </a:cxn>
                  <a:cxn ang="16200000">
                    <a:pos x="wd2" y="hd2"/>
                  </a:cxn>
                </a:cxnLst>
                <a:rect l="0" t="0" r="r" b="b"/>
                <a:pathLst>
                  <a:path w="19900" h="20677" fill="norm" stroke="1" extrusionOk="0">
                    <a:moveTo>
                      <a:pt x="19721" y="11192"/>
                    </a:moveTo>
                    <a:cubicBezTo>
                      <a:pt x="18693" y="16918"/>
                      <a:pt x="13403" y="21138"/>
                      <a:pt x="7966" y="20636"/>
                    </a:cubicBezTo>
                    <a:cubicBezTo>
                      <a:pt x="2677" y="20133"/>
                      <a:pt x="-850" y="15211"/>
                      <a:pt x="179" y="9484"/>
                    </a:cubicBezTo>
                    <a:cubicBezTo>
                      <a:pt x="1207" y="3758"/>
                      <a:pt x="6497" y="-462"/>
                      <a:pt x="11934" y="40"/>
                    </a:cubicBezTo>
                    <a:cubicBezTo>
                      <a:pt x="17223" y="442"/>
                      <a:pt x="20750" y="5566"/>
                      <a:pt x="19721" y="11192"/>
                    </a:cubicBezTo>
                    <a:close/>
                  </a:path>
                </a:pathLst>
              </a:custGeom>
              <a:solidFill>
                <a:srgbClr val="F09F1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0" name="Freeform: Shape 220"/>
              <p:cNvSpPr/>
              <p:nvPr/>
            </p:nvSpPr>
            <p:spPr>
              <a:xfrm>
                <a:off x="0" y="1500208"/>
                <a:ext cx="373169" cy="356915"/>
              </a:xfrm>
              <a:custGeom>
                <a:avLst/>
                <a:gdLst/>
                <a:ahLst/>
                <a:cxnLst>
                  <a:cxn ang="0">
                    <a:pos x="wd2" y="hd2"/>
                  </a:cxn>
                  <a:cxn ang="5400000">
                    <a:pos x="wd2" y="hd2"/>
                  </a:cxn>
                  <a:cxn ang="10800000">
                    <a:pos x="wd2" y="hd2"/>
                  </a:cxn>
                  <a:cxn ang="16200000">
                    <a:pos x="wd2" y="hd2"/>
                  </a:cxn>
                </a:cxnLst>
                <a:rect l="0" t="0" r="r" b="b"/>
                <a:pathLst>
                  <a:path w="21600" h="21048" fill="norm" stroke="1" extrusionOk="0">
                    <a:moveTo>
                      <a:pt x="21600" y="10524"/>
                    </a:moveTo>
                    <a:cubicBezTo>
                      <a:pt x="21600" y="11621"/>
                      <a:pt x="20239" y="12545"/>
                      <a:pt x="19956" y="13585"/>
                    </a:cubicBezTo>
                    <a:cubicBezTo>
                      <a:pt x="19559" y="14567"/>
                      <a:pt x="20183" y="16126"/>
                      <a:pt x="19559" y="16992"/>
                    </a:cubicBezTo>
                    <a:cubicBezTo>
                      <a:pt x="18935" y="17859"/>
                      <a:pt x="17291" y="17801"/>
                      <a:pt x="16441" y="18436"/>
                    </a:cubicBezTo>
                    <a:cubicBezTo>
                      <a:pt x="15591" y="19072"/>
                      <a:pt x="15194" y="20631"/>
                      <a:pt x="14173" y="20977"/>
                    </a:cubicBezTo>
                    <a:cubicBezTo>
                      <a:pt x="13153" y="21324"/>
                      <a:pt x="11906" y="20284"/>
                      <a:pt x="10828" y="20284"/>
                    </a:cubicBezTo>
                    <a:cubicBezTo>
                      <a:pt x="9694" y="20284"/>
                      <a:pt x="8447" y="21324"/>
                      <a:pt x="7483" y="20977"/>
                    </a:cubicBezTo>
                    <a:cubicBezTo>
                      <a:pt x="6463" y="20631"/>
                      <a:pt x="6009" y="19072"/>
                      <a:pt x="5159" y="18436"/>
                    </a:cubicBezTo>
                    <a:cubicBezTo>
                      <a:pt x="4309" y="17801"/>
                      <a:pt x="2721" y="17859"/>
                      <a:pt x="2098" y="16992"/>
                    </a:cubicBezTo>
                    <a:cubicBezTo>
                      <a:pt x="1474" y="16126"/>
                      <a:pt x="2041" y="14567"/>
                      <a:pt x="1701" y="13585"/>
                    </a:cubicBezTo>
                    <a:cubicBezTo>
                      <a:pt x="1361" y="12545"/>
                      <a:pt x="0" y="11621"/>
                      <a:pt x="0" y="10524"/>
                    </a:cubicBezTo>
                    <a:cubicBezTo>
                      <a:pt x="0" y="9427"/>
                      <a:pt x="1361" y="8503"/>
                      <a:pt x="1701" y="7521"/>
                    </a:cubicBezTo>
                    <a:cubicBezTo>
                      <a:pt x="2041" y="6423"/>
                      <a:pt x="1474" y="4922"/>
                      <a:pt x="2098" y="4056"/>
                    </a:cubicBezTo>
                    <a:cubicBezTo>
                      <a:pt x="2721" y="3189"/>
                      <a:pt x="4309" y="3305"/>
                      <a:pt x="5159" y="2612"/>
                    </a:cubicBezTo>
                    <a:cubicBezTo>
                      <a:pt x="6009" y="1976"/>
                      <a:pt x="6463" y="417"/>
                      <a:pt x="7483" y="71"/>
                    </a:cubicBezTo>
                    <a:cubicBezTo>
                      <a:pt x="8447" y="-276"/>
                      <a:pt x="9694" y="764"/>
                      <a:pt x="10828" y="764"/>
                    </a:cubicBezTo>
                    <a:cubicBezTo>
                      <a:pt x="11906" y="764"/>
                      <a:pt x="13153" y="-276"/>
                      <a:pt x="14173" y="71"/>
                    </a:cubicBezTo>
                    <a:cubicBezTo>
                      <a:pt x="15194" y="417"/>
                      <a:pt x="15591" y="1976"/>
                      <a:pt x="16441" y="2612"/>
                    </a:cubicBezTo>
                    <a:cubicBezTo>
                      <a:pt x="17291" y="3305"/>
                      <a:pt x="18935" y="3189"/>
                      <a:pt x="19559" y="4056"/>
                    </a:cubicBezTo>
                    <a:cubicBezTo>
                      <a:pt x="20183" y="4922"/>
                      <a:pt x="19559" y="6423"/>
                      <a:pt x="19956" y="7521"/>
                    </a:cubicBezTo>
                    <a:cubicBezTo>
                      <a:pt x="20239" y="8503"/>
                      <a:pt x="21600" y="9427"/>
                      <a:pt x="21600" y="10524"/>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996" name="Group 530"/>
            <p:cNvGrpSpPr/>
            <p:nvPr/>
          </p:nvGrpSpPr>
          <p:grpSpPr>
            <a:xfrm>
              <a:off x="805259" y="2831938"/>
              <a:ext cx="2998853" cy="4021606"/>
              <a:chOff x="0" y="0"/>
              <a:chExt cx="2998852" cy="4021605"/>
            </a:xfrm>
          </p:grpSpPr>
          <p:sp>
            <p:nvSpPr>
              <p:cNvPr id="952" name="Freeform: Shape 193"/>
              <p:cNvSpPr/>
              <p:nvPr/>
            </p:nvSpPr>
            <p:spPr>
              <a:xfrm>
                <a:off x="1930901" y="527811"/>
                <a:ext cx="1067952" cy="387163"/>
              </a:xfrm>
              <a:custGeom>
                <a:avLst/>
                <a:gdLst/>
                <a:ahLst/>
                <a:cxnLst>
                  <a:cxn ang="0">
                    <a:pos x="wd2" y="hd2"/>
                  </a:cxn>
                  <a:cxn ang="5400000">
                    <a:pos x="wd2" y="hd2"/>
                  </a:cxn>
                  <a:cxn ang="10800000">
                    <a:pos x="wd2" y="hd2"/>
                  </a:cxn>
                  <a:cxn ang="16200000">
                    <a:pos x="wd2" y="hd2"/>
                  </a:cxn>
                </a:cxnLst>
                <a:rect l="0" t="0" r="r" b="b"/>
                <a:pathLst>
                  <a:path w="21590" h="21559" fill="norm" stroke="1" extrusionOk="0">
                    <a:moveTo>
                      <a:pt x="21575" y="9313"/>
                    </a:moveTo>
                    <a:lnTo>
                      <a:pt x="9456" y="21477"/>
                    </a:lnTo>
                    <a:cubicBezTo>
                      <a:pt x="9317" y="21586"/>
                      <a:pt x="9139" y="21586"/>
                      <a:pt x="9000" y="21477"/>
                    </a:cubicBezTo>
                    <a:lnTo>
                      <a:pt x="15" y="12531"/>
                    </a:lnTo>
                    <a:cubicBezTo>
                      <a:pt x="-5" y="12477"/>
                      <a:pt x="-5" y="12368"/>
                      <a:pt x="15" y="12368"/>
                    </a:cubicBezTo>
                    <a:lnTo>
                      <a:pt x="12412" y="41"/>
                    </a:lnTo>
                    <a:cubicBezTo>
                      <a:pt x="12412" y="-14"/>
                      <a:pt x="12431" y="-14"/>
                      <a:pt x="12451" y="41"/>
                    </a:cubicBezTo>
                    <a:lnTo>
                      <a:pt x="21575" y="9204"/>
                    </a:lnTo>
                    <a:cubicBezTo>
                      <a:pt x="21595" y="9204"/>
                      <a:pt x="21595" y="9313"/>
                      <a:pt x="21575" y="9313"/>
                    </a:cubicBezTo>
                    <a:close/>
                  </a:path>
                </a:pathLst>
              </a:custGeom>
              <a:solidFill>
                <a:srgbClr val="B4E2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3" name="Freeform: Shape 194"/>
              <p:cNvSpPr/>
              <p:nvPr/>
            </p:nvSpPr>
            <p:spPr>
              <a:xfrm>
                <a:off x="2292975" y="774825"/>
                <a:ext cx="362217" cy="312495"/>
              </a:xfrm>
              <a:custGeom>
                <a:avLst/>
                <a:gdLst/>
                <a:ahLst/>
                <a:cxnLst>
                  <a:cxn ang="0">
                    <a:pos x="wd2" y="hd2"/>
                  </a:cxn>
                  <a:cxn ang="5400000">
                    <a:pos x="wd2" y="hd2"/>
                  </a:cxn>
                  <a:cxn ang="10800000">
                    <a:pos x="wd2" y="hd2"/>
                  </a:cxn>
                  <a:cxn ang="16200000">
                    <a:pos x="wd2" y="hd2"/>
                  </a:cxn>
                </a:cxnLst>
                <a:rect l="0" t="0" r="r" b="b"/>
                <a:pathLst>
                  <a:path w="19250" h="20706" fill="norm" stroke="1" extrusionOk="0">
                    <a:moveTo>
                      <a:pt x="784" y="15517"/>
                    </a:moveTo>
                    <a:lnTo>
                      <a:pt x="3542" y="12468"/>
                    </a:lnTo>
                    <a:lnTo>
                      <a:pt x="5624" y="6501"/>
                    </a:lnTo>
                    <a:cubicBezTo>
                      <a:pt x="5624" y="6501"/>
                      <a:pt x="11974" y="1052"/>
                      <a:pt x="16762" y="144"/>
                    </a:cubicBezTo>
                    <a:cubicBezTo>
                      <a:pt x="16762" y="144"/>
                      <a:pt x="19625" y="-894"/>
                      <a:pt x="19209" y="2609"/>
                    </a:cubicBezTo>
                    <a:cubicBezTo>
                      <a:pt x="18688" y="6111"/>
                      <a:pt x="12494" y="11430"/>
                      <a:pt x="12494" y="11430"/>
                    </a:cubicBezTo>
                    <a:lnTo>
                      <a:pt x="9996" y="17787"/>
                    </a:lnTo>
                    <a:lnTo>
                      <a:pt x="3438" y="20706"/>
                    </a:lnTo>
                    <a:cubicBezTo>
                      <a:pt x="3438" y="20706"/>
                      <a:pt x="-1975" y="18630"/>
                      <a:pt x="784" y="15517"/>
                    </a:cubicBezTo>
                    <a:close/>
                  </a:path>
                </a:pathLst>
              </a:custGeom>
              <a:solidFill>
                <a:srgbClr val="FFD7A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4" name="Freeform: Shape 195"/>
              <p:cNvSpPr/>
              <p:nvPr/>
            </p:nvSpPr>
            <p:spPr>
              <a:xfrm>
                <a:off x="2427562" y="777000"/>
                <a:ext cx="175205" cy="109005"/>
              </a:xfrm>
              <a:custGeom>
                <a:avLst/>
                <a:gdLst/>
                <a:ahLst/>
                <a:cxnLst>
                  <a:cxn ang="0">
                    <a:pos x="wd2" y="hd2"/>
                  </a:cxn>
                  <a:cxn ang="5400000">
                    <a:pos x="wd2" y="hd2"/>
                  </a:cxn>
                  <a:cxn ang="10800000">
                    <a:pos x="wd2" y="hd2"/>
                  </a:cxn>
                  <a:cxn ang="16200000">
                    <a:pos x="wd2" y="hd2"/>
                  </a:cxn>
                </a:cxnLst>
                <a:rect l="0" t="0" r="r" b="b"/>
                <a:pathLst>
                  <a:path w="21530" h="21600" fill="norm" stroke="1" extrusionOk="0">
                    <a:moveTo>
                      <a:pt x="120" y="21600"/>
                    </a:moveTo>
                    <a:lnTo>
                      <a:pt x="0" y="21600"/>
                    </a:lnTo>
                    <a:cubicBezTo>
                      <a:pt x="0" y="21407"/>
                      <a:pt x="0" y="21407"/>
                      <a:pt x="0" y="21214"/>
                    </a:cubicBezTo>
                    <a:cubicBezTo>
                      <a:pt x="240" y="21021"/>
                      <a:pt x="14520" y="2507"/>
                      <a:pt x="21240" y="0"/>
                    </a:cubicBezTo>
                    <a:cubicBezTo>
                      <a:pt x="21360" y="0"/>
                      <a:pt x="21480" y="193"/>
                      <a:pt x="21480" y="193"/>
                    </a:cubicBezTo>
                    <a:cubicBezTo>
                      <a:pt x="21600" y="386"/>
                      <a:pt x="21480" y="386"/>
                      <a:pt x="21360" y="579"/>
                    </a:cubicBezTo>
                    <a:cubicBezTo>
                      <a:pt x="14760" y="2893"/>
                      <a:pt x="360" y="21407"/>
                      <a:pt x="240"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5" name="Freeform: Shape 196"/>
              <p:cNvSpPr/>
              <p:nvPr/>
            </p:nvSpPr>
            <p:spPr>
              <a:xfrm>
                <a:off x="2464138" y="777000"/>
                <a:ext cx="179467" cy="122754"/>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206" y="21600"/>
                    </a:moveTo>
                    <a:cubicBezTo>
                      <a:pt x="88" y="21600"/>
                      <a:pt x="88" y="21600"/>
                      <a:pt x="88" y="21429"/>
                    </a:cubicBezTo>
                    <a:cubicBezTo>
                      <a:pt x="-29" y="21429"/>
                      <a:pt x="-29" y="21257"/>
                      <a:pt x="88" y="21086"/>
                    </a:cubicBezTo>
                    <a:cubicBezTo>
                      <a:pt x="206" y="20914"/>
                      <a:pt x="12767" y="2914"/>
                      <a:pt x="21336" y="0"/>
                    </a:cubicBezTo>
                    <a:cubicBezTo>
                      <a:pt x="21454" y="0"/>
                      <a:pt x="21571" y="171"/>
                      <a:pt x="21571" y="171"/>
                    </a:cubicBezTo>
                    <a:cubicBezTo>
                      <a:pt x="21571" y="343"/>
                      <a:pt x="21571" y="343"/>
                      <a:pt x="21454" y="514"/>
                    </a:cubicBezTo>
                    <a:cubicBezTo>
                      <a:pt x="12884" y="3257"/>
                      <a:pt x="441" y="21429"/>
                      <a:pt x="323" y="21429"/>
                    </a:cubicBezTo>
                    <a:cubicBezTo>
                      <a:pt x="206" y="21600"/>
                      <a:pt x="206" y="21600"/>
                      <a:pt x="206"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6" name="Freeform: Shape 197"/>
              <p:cNvSpPr/>
              <p:nvPr/>
            </p:nvSpPr>
            <p:spPr>
              <a:xfrm>
                <a:off x="2501214" y="812353"/>
                <a:ext cx="154179" cy="106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 y="21600"/>
                    </a:moveTo>
                    <a:lnTo>
                      <a:pt x="0" y="21600"/>
                    </a:lnTo>
                    <a:cubicBezTo>
                      <a:pt x="0" y="21600"/>
                      <a:pt x="0" y="21402"/>
                      <a:pt x="0" y="21204"/>
                    </a:cubicBezTo>
                    <a:cubicBezTo>
                      <a:pt x="547" y="20411"/>
                      <a:pt x="12577" y="0"/>
                      <a:pt x="21053" y="0"/>
                    </a:cubicBezTo>
                    <a:cubicBezTo>
                      <a:pt x="21190" y="0"/>
                      <a:pt x="21327" y="0"/>
                      <a:pt x="21463" y="0"/>
                    </a:cubicBezTo>
                    <a:cubicBezTo>
                      <a:pt x="21463" y="0"/>
                      <a:pt x="21600" y="198"/>
                      <a:pt x="21600" y="396"/>
                    </a:cubicBezTo>
                    <a:lnTo>
                      <a:pt x="21463" y="594"/>
                    </a:lnTo>
                    <a:cubicBezTo>
                      <a:pt x="21327" y="594"/>
                      <a:pt x="21190" y="594"/>
                      <a:pt x="21053" y="594"/>
                    </a:cubicBezTo>
                    <a:cubicBezTo>
                      <a:pt x="12851" y="594"/>
                      <a:pt x="547" y="21402"/>
                      <a:pt x="273"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7" name="Freeform: Shape 198"/>
              <p:cNvSpPr/>
              <p:nvPr/>
            </p:nvSpPr>
            <p:spPr>
              <a:xfrm>
                <a:off x="1825427" y="652950"/>
                <a:ext cx="404941" cy="249749"/>
              </a:xfrm>
              <a:custGeom>
                <a:avLst/>
                <a:gdLst/>
                <a:ahLst/>
                <a:cxnLst>
                  <a:cxn ang="0">
                    <a:pos x="wd2" y="hd2"/>
                  </a:cxn>
                  <a:cxn ang="5400000">
                    <a:pos x="wd2" y="hd2"/>
                  </a:cxn>
                  <a:cxn ang="10800000">
                    <a:pos x="wd2" y="hd2"/>
                  </a:cxn>
                  <a:cxn ang="16200000">
                    <a:pos x="wd2" y="hd2"/>
                  </a:cxn>
                </a:cxnLst>
                <a:rect l="0" t="0" r="r" b="b"/>
                <a:pathLst>
                  <a:path w="18997" h="21211" fill="norm" stroke="1" extrusionOk="0">
                    <a:moveTo>
                      <a:pt x="972" y="13900"/>
                    </a:moveTo>
                    <a:lnTo>
                      <a:pt x="3776" y="10993"/>
                    </a:lnTo>
                    <a:lnTo>
                      <a:pt x="6441" y="4180"/>
                    </a:lnTo>
                    <a:cubicBezTo>
                      <a:pt x="6441" y="4180"/>
                      <a:pt x="12783" y="-389"/>
                      <a:pt x="17057" y="26"/>
                    </a:cubicBezTo>
                    <a:cubicBezTo>
                      <a:pt x="17057" y="26"/>
                      <a:pt x="19723" y="-306"/>
                      <a:pt x="18804" y="3931"/>
                    </a:cubicBezTo>
                    <a:cubicBezTo>
                      <a:pt x="17839" y="8085"/>
                      <a:pt x="11680" y="12654"/>
                      <a:pt x="11680" y="12654"/>
                    </a:cubicBezTo>
                    <a:lnTo>
                      <a:pt x="8555" y="19799"/>
                    </a:lnTo>
                    <a:lnTo>
                      <a:pt x="2443" y="21211"/>
                    </a:lnTo>
                    <a:cubicBezTo>
                      <a:pt x="2443" y="21211"/>
                      <a:pt x="-1877" y="16808"/>
                      <a:pt x="972" y="13900"/>
                    </a:cubicBezTo>
                    <a:close/>
                  </a:path>
                </a:pathLst>
              </a:custGeom>
              <a:solidFill>
                <a:srgbClr val="FFD7A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8" name="Freeform: Shape 199"/>
              <p:cNvSpPr/>
              <p:nvPr/>
            </p:nvSpPr>
            <p:spPr>
              <a:xfrm>
                <a:off x="1988597" y="651301"/>
                <a:ext cx="194442" cy="70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 y="21600"/>
                    </a:moveTo>
                    <a:cubicBezTo>
                      <a:pt x="217" y="21600"/>
                      <a:pt x="109" y="21304"/>
                      <a:pt x="0" y="21304"/>
                    </a:cubicBezTo>
                    <a:cubicBezTo>
                      <a:pt x="0" y="21008"/>
                      <a:pt x="0" y="21008"/>
                      <a:pt x="109" y="20712"/>
                    </a:cubicBezTo>
                    <a:cubicBezTo>
                      <a:pt x="326" y="20416"/>
                      <a:pt x="15196" y="296"/>
                      <a:pt x="21491" y="0"/>
                    </a:cubicBezTo>
                    <a:lnTo>
                      <a:pt x="21600" y="296"/>
                    </a:lnTo>
                    <a:cubicBezTo>
                      <a:pt x="21600" y="888"/>
                      <a:pt x="21491" y="888"/>
                      <a:pt x="21491" y="888"/>
                    </a:cubicBezTo>
                    <a:cubicBezTo>
                      <a:pt x="15305" y="1184"/>
                      <a:pt x="434" y="21304"/>
                      <a:pt x="217" y="21304"/>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59" name="Freeform: Shape 200"/>
              <p:cNvSpPr/>
              <p:nvPr/>
            </p:nvSpPr>
            <p:spPr>
              <a:xfrm>
                <a:off x="2021986" y="660139"/>
                <a:ext cx="201316" cy="82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 y="21600"/>
                    </a:moveTo>
                    <a:cubicBezTo>
                      <a:pt x="105" y="21600"/>
                      <a:pt x="0" y="21600"/>
                      <a:pt x="0" y="21346"/>
                    </a:cubicBezTo>
                    <a:cubicBezTo>
                      <a:pt x="0" y="21092"/>
                      <a:pt x="0" y="21092"/>
                      <a:pt x="105" y="20838"/>
                    </a:cubicBezTo>
                    <a:cubicBezTo>
                      <a:pt x="210" y="20838"/>
                      <a:pt x="13526" y="254"/>
                      <a:pt x="21495" y="0"/>
                    </a:cubicBezTo>
                    <a:lnTo>
                      <a:pt x="21600" y="254"/>
                    </a:lnTo>
                    <a:cubicBezTo>
                      <a:pt x="21600" y="508"/>
                      <a:pt x="21495" y="762"/>
                      <a:pt x="21495" y="762"/>
                    </a:cubicBezTo>
                    <a:cubicBezTo>
                      <a:pt x="13631" y="1016"/>
                      <a:pt x="419" y="21346"/>
                      <a:pt x="210"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0" name="Freeform: Shape 201"/>
              <p:cNvSpPr/>
              <p:nvPr/>
            </p:nvSpPr>
            <p:spPr>
              <a:xfrm>
                <a:off x="2054393" y="696654"/>
                <a:ext cx="172837" cy="73470"/>
              </a:xfrm>
              <a:custGeom>
                <a:avLst/>
                <a:gdLst/>
                <a:ahLst/>
                <a:cxnLst>
                  <a:cxn ang="0">
                    <a:pos x="wd2" y="hd2"/>
                  </a:cxn>
                  <a:cxn ang="5400000">
                    <a:pos x="wd2" y="hd2"/>
                  </a:cxn>
                  <a:cxn ang="10800000">
                    <a:pos x="wd2" y="hd2"/>
                  </a:cxn>
                  <a:cxn ang="16200000">
                    <a:pos x="wd2" y="hd2"/>
                  </a:cxn>
                </a:cxnLst>
                <a:rect l="0" t="0" r="r" b="b"/>
                <a:pathLst>
                  <a:path w="21600" h="18399" fill="norm" stroke="1" extrusionOk="0">
                    <a:moveTo>
                      <a:pt x="122" y="18399"/>
                    </a:moveTo>
                    <a:cubicBezTo>
                      <a:pt x="0" y="18399"/>
                      <a:pt x="0" y="18399"/>
                      <a:pt x="0" y="18399"/>
                    </a:cubicBezTo>
                    <a:cubicBezTo>
                      <a:pt x="0" y="18156"/>
                      <a:pt x="0" y="17914"/>
                      <a:pt x="0" y="17914"/>
                    </a:cubicBezTo>
                    <a:cubicBezTo>
                      <a:pt x="610" y="16943"/>
                      <a:pt x="14034" y="-3201"/>
                      <a:pt x="21478" y="439"/>
                    </a:cubicBezTo>
                    <a:cubicBezTo>
                      <a:pt x="21478" y="439"/>
                      <a:pt x="21600" y="682"/>
                      <a:pt x="21600" y="925"/>
                    </a:cubicBezTo>
                    <a:cubicBezTo>
                      <a:pt x="21600" y="1168"/>
                      <a:pt x="21478" y="1168"/>
                      <a:pt x="21356" y="1168"/>
                    </a:cubicBezTo>
                    <a:cubicBezTo>
                      <a:pt x="14034" y="-2473"/>
                      <a:pt x="366" y="18156"/>
                      <a:pt x="244" y="18399"/>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1" name="Freeform: Shape 202"/>
              <p:cNvSpPr/>
              <p:nvPr/>
            </p:nvSpPr>
            <p:spPr>
              <a:xfrm>
                <a:off x="1329660" y="2873620"/>
                <a:ext cx="705622" cy="471372"/>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0" y="11496"/>
                    </a:moveTo>
                    <a:lnTo>
                      <a:pt x="0" y="17558"/>
                    </a:lnTo>
                    <a:lnTo>
                      <a:pt x="5261" y="21600"/>
                    </a:lnTo>
                    <a:cubicBezTo>
                      <a:pt x="5261" y="21600"/>
                      <a:pt x="18648" y="10508"/>
                      <a:pt x="21015" y="7499"/>
                    </a:cubicBezTo>
                    <a:cubicBezTo>
                      <a:pt x="21015" y="7499"/>
                      <a:pt x="21600" y="1662"/>
                      <a:pt x="15637" y="0"/>
                    </a:cubicBezTo>
                    <a:lnTo>
                      <a:pt x="13094" y="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2" name="Freeform: Shape 203"/>
              <p:cNvSpPr/>
              <p:nvPr/>
            </p:nvSpPr>
            <p:spPr>
              <a:xfrm>
                <a:off x="1615429" y="3010121"/>
                <a:ext cx="705622" cy="470391"/>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0" y="11520"/>
                    </a:moveTo>
                    <a:lnTo>
                      <a:pt x="0" y="17550"/>
                    </a:lnTo>
                    <a:lnTo>
                      <a:pt x="5261" y="21600"/>
                    </a:lnTo>
                    <a:cubicBezTo>
                      <a:pt x="5261" y="21600"/>
                      <a:pt x="18648" y="10530"/>
                      <a:pt x="21015" y="7560"/>
                    </a:cubicBezTo>
                    <a:cubicBezTo>
                      <a:pt x="21015" y="7560"/>
                      <a:pt x="21600" y="1710"/>
                      <a:pt x="15637" y="0"/>
                    </a:cubicBezTo>
                    <a:lnTo>
                      <a:pt x="13094" y="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3" name="Freeform: Shape 204"/>
              <p:cNvSpPr/>
              <p:nvPr/>
            </p:nvSpPr>
            <p:spPr>
              <a:xfrm>
                <a:off x="518508" y="1776700"/>
                <a:ext cx="1621322" cy="1507869"/>
              </a:xfrm>
              <a:custGeom>
                <a:avLst/>
                <a:gdLst/>
                <a:ahLst/>
                <a:cxnLst>
                  <a:cxn ang="0">
                    <a:pos x="wd2" y="hd2"/>
                  </a:cxn>
                  <a:cxn ang="5400000">
                    <a:pos x="wd2" y="hd2"/>
                  </a:cxn>
                  <a:cxn ang="10800000">
                    <a:pos x="wd2" y="hd2"/>
                  </a:cxn>
                  <a:cxn ang="16200000">
                    <a:pos x="wd2" y="hd2"/>
                  </a:cxn>
                </a:cxnLst>
                <a:rect l="0" t="0" r="r" b="b"/>
                <a:pathLst>
                  <a:path w="21600" h="20550" fill="norm" stroke="1" extrusionOk="0">
                    <a:moveTo>
                      <a:pt x="8394" y="2153"/>
                    </a:moveTo>
                    <a:lnTo>
                      <a:pt x="9728" y="1150"/>
                    </a:lnTo>
                    <a:cubicBezTo>
                      <a:pt x="10918" y="468"/>
                      <a:pt x="11938" y="120"/>
                      <a:pt x="12774" y="0"/>
                    </a:cubicBezTo>
                    <a:lnTo>
                      <a:pt x="21352" y="3170"/>
                    </a:lnTo>
                    <a:cubicBezTo>
                      <a:pt x="21548" y="3638"/>
                      <a:pt x="21600" y="3986"/>
                      <a:pt x="21600" y="3986"/>
                    </a:cubicBezTo>
                    <a:lnTo>
                      <a:pt x="19848" y="19246"/>
                    </a:lnTo>
                    <a:cubicBezTo>
                      <a:pt x="19848" y="19246"/>
                      <a:pt x="17874" y="21600"/>
                      <a:pt x="14147" y="19982"/>
                    </a:cubicBezTo>
                    <a:lnTo>
                      <a:pt x="13990" y="18805"/>
                    </a:lnTo>
                    <a:cubicBezTo>
                      <a:pt x="13990" y="18805"/>
                      <a:pt x="12461" y="19768"/>
                      <a:pt x="10264" y="18149"/>
                    </a:cubicBezTo>
                    <a:lnTo>
                      <a:pt x="10800" y="11770"/>
                    </a:lnTo>
                    <a:lnTo>
                      <a:pt x="18789" y="7717"/>
                    </a:lnTo>
                    <a:cubicBezTo>
                      <a:pt x="18789" y="7717"/>
                      <a:pt x="19443" y="6233"/>
                      <a:pt x="18710" y="5952"/>
                    </a:cubicBezTo>
                    <a:cubicBezTo>
                      <a:pt x="14932" y="8480"/>
                      <a:pt x="8603" y="12519"/>
                      <a:pt x="6734" y="12519"/>
                    </a:cubicBezTo>
                    <a:cubicBezTo>
                      <a:pt x="4001" y="12519"/>
                      <a:pt x="850" y="10312"/>
                      <a:pt x="850" y="10312"/>
                    </a:cubicBezTo>
                    <a:lnTo>
                      <a:pt x="0" y="638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4" name="Freeform: Shape 205"/>
              <p:cNvSpPr/>
              <p:nvPr/>
            </p:nvSpPr>
            <p:spPr>
              <a:xfrm>
                <a:off x="705093" y="179950"/>
                <a:ext cx="586375" cy="783632"/>
              </a:xfrm>
              <a:custGeom>
                <a:avLst/>
                <a:gdLst/>
                <a:ahLst/>
                <a:cxnLst>
                  <a:cxn ang="0">
                    <a:pos x="wd2" y="hd2"/>
                  </a:cxn>
                  <a:cxn ang="5400000">
                    <a:pos x="wd2" y="hd2"/>
                  </a:cxn>
                  <a:cxn ang="10800000">
                    <a:pos x="wd2" y="hd2"/>
                  </a:cxn>
                  <a:cxn ang="16200000">
                    <a:pos x="wd2" y="hd2"/>
                  </a:cxn>
                </a:cxnLst>
                <a:rect l="0" t="0" r="r" b="b"/>
                <a:pathLst>
                  <a:path w="20837" h="21021" fill="norm" stroke="1" extrusionOk="0">
                    <a:moveTo>
                      <a:pt x="4877" y="4814"/>
                    </a:moveTo>
                    <a:lnTo>
                      <a:pt x="6027" y="2683"/>
                    </a:lnTo>
                    <a:cubicBezTo>
                      <a:pt x="7212" y="500"/>
                      <a:pt x="10521" y="-579"/>
                      <a:pt x="13448" y="316"/>
                    </a:cubicBezTo>
                    <a:lnTo>
                      <a:pt x="17280" y="1499"/>
                    </a:lnTo>
                    <a:cubicBezTo>
                      <a:pt x="20206" y="2368"/>
                      <a:pt x="21600" y="4867"/>
                      <a:pt x="20415" y="7051"/>
                    </a:cubicBezTo>
                    <a:lnTo>
                      <a:pt x="17245" y="12997"/>
                    </a:lnTo>
                    <a:cubicBezTo>
                      <a:pt x="16061" y="15180"/>
                      <a:pt x="12786" y="16233"/>
                      <a:pt x="9859" y="15364"/>
                    </a:cubicBezTo>
                    <a:lnTo>
                      <a:pt x="9302" y="15207"/>
                    </a:lnTo>
                    <a:lnTo>
                      <a:pt x="8257" y="17180"/>
                    </a:lnTo>
                    <a:lnTo>
                      <a:pt x="8292" y="17180"/>
                    </a:lnTo>
                    <a:lnTo>
                      <a:pt x="10835" y="18574"/>
                    </a:lnTo>
                    <a:cubicBezTo>
                      <a:pt x="10835" y="18574"/>
                      <a:pt x="10626" y="20469"/>
                      <a:pt x="6724" y="20232"/>
                    </a:cubicBezTo>
                    <a:cubicBezTo>
                      <a:pt x="6689" y="20232"/>
                      <a:pt x="6654" y="20232"/>
                      <a:pt x="6619" y="20232"/>
                    </a:cubicBezTo>
                    <a:lnTo>
                      <a:pt x="6201" y="21021"/>
                    </a:lnTo>
                    <a:lnTo>
                      <a:pt x="0" y="19127"/>
                    </a:lnTo>
                    <a:lnTo>
                      <a:pt x="1498" y="16338"/>
                    </a:lnTo>
                    <a:lnTo>
                      <a:pt x="3484" y="12655"/>
                    </a:lnTo>
                    <a:cubicBezTo>
                      <a:pt x="2508" y="11602"/>
                      <a:pt x="2195" y="10208"/>
                      <a:pt x="2752" y="8919"/>
                    </a:cubicBezTo>
                    <a:cubicBezTo>
                      <a:pt x="1846" y="8261"/>
                      <a:pt x="1498" y="7235"/>
                      <a:pt x="2021" y="6314"/>
                    </a:cubicBezTo>
                    <a:cubicBezTo>
                      <a:pt x="2508" y="5393"/>
                      <a:pt x="3658" y="4841"/>
                      <a:pt x="4877" y="4814"/>
                    </a:cubicBezTo>
                    <a:close/>
                  </a:path>
                </a:pathLst>
              </a:custGeom>
              <a:solidFill>
                <a:srgbClr val="FFD7A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5" name="Freeform: Shape 206"/>
              <p:cNvSpPr/>
              <p:nvPr/>
            </p:nvSpPr>
            <p:spPr>
              <a:xfrm>
                <a:off x="387347" y="745282"/>
                <a:ext cx="2051018" cy="1689374"/>
              </a:xfrm>
              <a:custGeom>
                <a:avLst/>
                <a:gdLst/>
                <a:ahLst/>
                <a:cxnLst>
                  <a:cxn ang="0">
                    <a:pos x="wd2" y="hd2"/>
                  </a:cxn>
                  <a:cxn ang="5400000">
                    <a:pos x="wd2" y="hd2"/>
                  </a:cxn>
                  <a:cxn ang="10800000">
                    <a:pos x="wd2" y="hd2"/>
                  </a:cxn>
                  <a:cxn ang="16200000">
                    <a:pos x="wd2" y="hd2"/>
                  </a:cxn>
                </a:cxnLst>
                <a:rect l="0" t="0" r="r" b="b"/>
                <a:pathLst>
                  <a:path w="21503" h="21566" fill="norm" stroke="1" extrusionOk="0">
                    <a:moveTo>
                      <a:pt x="15287" y="204"/>
                    </a:moveTo>
                    <a:cubicBezTo>
                      <a:pt x="15679" y="354"/>
                      <a:pt x="16255" y="793"/>
                      <a:pt x="16553" y="2033"/>
                    </a:cubicBezTo>
                    <a:lnTo>
                      <a:pt x="16152" y="2384"/>
                    </a:lnTo>
                    <a:cubicBezTo>
                      <a:pt x="16100" y="2447"/>
                      <a:pt x="16049" y="2509"/>
                      <a:pt x="15998" y="2560"/>
                    </a:cubicBezTo>
                    <a:lnTo>
                      <a:pt x="12396" y="5592"/>
                    </a:lnTo>
                    <a:cubicBezTo>
                      <a:pt x="13003" y="6180"/>
                      <a:pt x="13795" y="6882"/>
                      <a:pt x="14495" y="7521"/>
                    </a:cubicBezTo>
                    <a:cubicBezTo>
                      <a:pt x="15154" y="7120"/>
                      <a:pt x="17109" y="5128"/>
                      <a:pt x="18519" y="4138"/>
                    </a:cubicBezTo>
                    <a:lnTo>
                      <a:pt x="19723" y="3173"/>
                    </a:lnTo>
                    <a:cubicBezTo>
                      <a:pt x="19723" y="3173"/>
                      <a:pt x="20783" y="2873"/>
                      <a:pt x="21503" y="4752"/>
                    </a:cubicBezTo>
                    <a:lnTo>
                      <a:pt x="21009" y="5441"/>
                    </a:lnTo>
                    <a:cubicBezTo>
                      <a:pt x="20968" y="5516"/>
                      <a:pt x="20916" y="5592"/>
                      <a:pt x="20855" y="5654"/>
                    </a:cubicBezTo>
                    <a:lnTo>
                      <a:pt x="15967" y="10891"/>
                    </a:lnTo>
                    <a:cubicBezTo>
                      <a:pt x="15925" y="10929"/>
                      <a:pt x="15895" y="10966"/>
                      <a:pt x="15853" y="10992"/>
                    </a:cubicBezTo>
                    <a:cubicBezTo>
                      <a:pt x="15051" y="12031"/>
                      <a:pt x="13425" y="11405"/>
                      <a:pt x="13425" y="11405"/>
                    </a:cubicBezTo>
                    <a:lnTo>
                      <a:pt x="9895" y="9125"/>
                    </a:lnTo>
                    <a:cubicBezTo>
                      <a:pt x="9895" y="9125"/>
                      <a:pt x="10297" y="10089"/>
                      <a:pt x="9638" y="10966"/>
                    </a:cubicBezTo>
                    <a:lnTo>
                      <a:pt x="9031" y="14237"/>
                    </a:lnTo>
                    <a:cubicBezTo>
                      <a:pt x="9895" y="14675"/>
                      <a:pt x="9988" y="16780"/>
                      <a:pt x="9988" y="16780"/>
                    </a:cubicBezTo>
                    <a:lnTo>
                      <a:pt x="9957" y="17005"/>
                    </a:lnTo>
                    <a:cubicBezTo>
                      <a:pt x="8774" y="20589"/>
                      <a:pt x="5367" y="21566"/>
                      <a:pt x="5367" y="21566"/>
                    </a:cubicBezTo>
                    <a:lnTo>
                      <a:pt x="1375" y="19649"/>
                    </a:lnTo>
                    <a:cubicBezTo>
                      <a:pt x="1827" y="17419"/>
                      <a:pt x="253" y="11793"/>
                      <a:pt x="345" y="6719"/>
                    </a:cubicBezTo>
                    <a:cubicBezTo>
                      <a:pt x="345" y="6456"/>
                      <a:pt x="78" y="4827"/>
                      <a:pt x="26" y="4527"/>
                    </a:cubicBezTo>
                    <a:cubicBezTo>
                      <a:pt x="-97" y="3725"/>
                      <a:pt x="243" y="2810"/>
                      <a:pt x="438" y="2033"/>
                    </a:cubicBezTo>
                    <a:cubicBezTo>
                      <a:pt x="479" y="1858"/>
                      <a:pt x="767" y="1520"/>
                      <a:pt x="881" y="1394"/>
                    </a:cubicBezTo>
                    <a:cubicBezTo>
                      <a:pt x="1148" y="1056"/>
                      <a:pt x="1704" y="1106"/>
                      <a:pt x="2064" y="1006"/>
                    </a:cubicBezTo>
                    <a:cubicBezTo>
                      <a:pt x="2558" y="881"/>
                      <a:pt x="2558" y="868"/>
                      <a:pt x="3042" y="743"/>
                    </a:cubicBezTo>
                    <a:lnTo>
                      <a:pt x="3062" y="555"/>
                    </a:lnTo>
                    <a:cubicBezTo>
                      <a:pt x="3093" y="217"/>
                      <a:pt x="3340" y="-34"/>
                      <a:pt x="3618" y="4"/>
                    </a:cubicBezTo>
                    <a:lnTo>
                      <a:pt x="6273" y="317"/>
                    </a:lnTo>
                    <a:cubicBezTo>
                      <a:pt x="6551" y="354"/>
                      <a:pt x="6757" y="655"/>
                      <a:pt x="6726" y="993"/>
                    </a:cubicBezTo>
                    <a:lnTo>
                      <a:pt x="6695" y="1419"/>
                    </a:lnTo>
                    <a:cubicBezTo>
                      <a:pt x="7806" y="1582"/>
                      <a:pt x="9123" y="2372"/>
                      <a:pt x="10122" y="3173"/>
                    </a:cubicBezTo>
                    <a:cubicBezTo>
                      <a:pt x="11048" y="2560"/>
                      <a:pt x="12488" y="1495"/>
                      <a:pt x="13600" y="881"/>
                    </a:cubicBezTo>
                    <a:lnTo>
                      <a:pt x="13569" y="868"/>
                    </a:lnTo>
                    <a:lnTo>
                      <a:pt x="14886" y="129"/>
                    </a:lnTo>
                    <a:cubicBezTo>
                      <a:pt x="14886" y="129"/>
                      <a:pt x="15051" y="116"/>
                      <a:pt x="15287" y="204"/>
                    </a:cubicBezTo>
                    <a:close/>
                  </a:path>
                </a:pathLst>
              </a:custGeom>
              <a:solidFill>
                <a:srgbClr val="FF91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6" name="Freeform: Shape 207"/>
              <p:cNvSpPr/>
              <p:nvPr/>
            </p:nvSpPr>
            <p:spPr>
              <a:xfrm>
                <a:off x="1334967" y="2065414"/>
                <a:ext cx="10009" cy="11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600" y="18277"/>
                      <a:pt x="7200" y="16615"/>
                      <a:pt x="10800" y="11631"/>
                    </a:cubicBezTo>
                    <a:cubicBezTo>
                      <a:pt x="14400" y="8308"/>
                      <a:pt x="18000" y="4985"/>
                      <a:pt x="21600" y="0"/>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7" name="Freeform: Shape 208"/>
              <p:cNvSpPr/>
              <p:nvPr/>
            </p:nvSpPr>
            <p:spPr>
              <a:xfrm>
                <a:off x="1919457" y="2194057"/>
                <a:ext cx="47934" cy="21606"/>
              </a:xfrm>
              <a:custGeom>
                <a:avLst/>
                <a:gdLst/>
                <a:ahLst/>
                <a:cxnLst>
                  <a:cxn ang="0">
                    <a:pos x="wd2" y="hd2"/>
                  </a:cxn>
                  <a:cxn ang="5400000">
                    <a:pos x="wd2" y="hd2"/>
                  </a:cxn>
                  <a:cxn ang="10800000">
                    <a:pos x="wd2" y="hd2"/>
                  </a:cxn>
                  <a:cxn ang="16200000">
                    <a:pos x="wd2" y="hd2"/>
                  </a:cxn>
                </a:cxnLst>
                <a:rect l="0" t="0" r="r" b="b"/>
                <a:pathLst>
                  <a:path w="21095" h="21600" fill="norm" stroke="1" extrusionOk="0">
                    <a:moveTo>
                      <a:pt x="1446" y="21600"/>
                    </a:moveTo>
                    <a:cubicBezTo>
                      <a:pt x="599" y="21600"/>
                      <a:pt x="176" y="21600"/>
                      <a:pt x="176" y="20661"/>
                    </a:cubicBezTo>
                    <a:cubicBezTo>
                      <a:pt x="-248" y="18783"/>
                      <a:pt x="176" y="17843"/>
                      <a:pt x="599" y="16904"/>
                    </a:cubicBezTo>
                    <a:lnTo>
                      <a:pt x="19234" y="0"/>
                    </a:lnTo>
                    <a:cubicBezTo>
                      <a:pt x="20081" y="0"/>
                      <a:pt x="20505" y="939"/>
                      <a:pt x="20928" y="1878"/>
                    </a:cubicBezTo>
                    <a:cubicBezTo>
                      <a:pt x="21352" y="2817"/>
                      <a:pt x="20928" y="4696"/>
                      <a:pt x="20081" y="5635"/>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8" name="Freeform: Shape 209"/>
              <p:cNvSpPr/>
              <p:nvPr/>
            </p:nvSpPr>
            <p:spPr>
              <a:xfrm>
                <a:off x="1566327" y="2522056"/>
                <a:ext cx="25534" cy="637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00" y="21600"/>
                    </a:moveTo>
                    <a:cubicBezTo>
                      <a:pt x="1600" y="21600"/>
                      <a:pt x="0" y="21534"/>
                      <a:pt x="0" y="21500"/>
                    </a:cubicBezTo>
                    <a:lnTo>
                      <a:pt x="17600" y="100"/>
                    </a:lnTo>
                    <a:cubicBezTo>
                      <a:pt x="17600" y="33"/>
                      <a:pt x="19200" y="0"/>
                      <a:pt x="20000" y="0"/>
                    </a:cubicBezTo>
                    <a:cubicBezTo>
                      <a:pt x="20800" y="0"/>
                      <a:pt x="21600" y="33"/>
                      <a:pt x="21600" y="100"/>
                    </a:cubicBezTo>
                    <a:lnTo>
                      <a:pt x="4800" y="21500"/>
                    </a:lnTo>
                    <a:cubicBezTo>
                      <a:pt x="4800" y="21567"/>
                      <a:pt x="3200" y="21600"/>
                      <a:pt x="2400" y="21600"/>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69" name="Freeform: Shape 210"/>
              <p:cNvSpPr/>
              <p:nvPr/>
            </p:nvSpPr>
            <p:spPr>
              <a:xfrm>
                <a:off x="1326308" y="1884340"/>
                <a:ext cx="408332" cy="106442"/>
              </a:xfrm>
              <a:custGeom>
                <a:avLst/>
                <a:gdLst/>
                <a:ahLst/>
                <a:cxnLst>
                  <a:cxn ang="0">
                    <a:pos x="wd2" y="hd2"/>
                  </a:cxn>
                  <a:cxn ang="5400000">
                    <a:pos x="wd2" y="hd2"/>
                  </a:cxn>
                  <a:cxn ang="10800000">
                    <a:pos x="wd2" y="hd2"/>
                  </a:cxn>
                  <a:cxn ang="16200000">
                    <a:pos x="wd2" y="hd2"/>
                  </a:cxn>
                </a:cxnLst>
                <a:rect l="0" t="0" r="r" b="b"/>
                <a:pathLst>
                  <a:path w="21538" h="21481" fill="norm" stroke="1" extrusionOk="0">
                    <a:moveTo>
                      <a:pt x="125" y="21481"/>
                    </a:moveTo>
                    <a:cubicBezTo>
                      <a:pt x="73" y="21481"/>
                      <a:pt x="22" y="21481"/>
                      <a:pt x="22" y="21285"/>
                    </a:cubicBezTo>
                    <a:cubicBezTo>
                      <a:pt x="-30" y="20892"/>
                      <a:pt x="22" y="20696"/>
                      <a:pt x="73" y="20499"/>
                    </a:cubicBezTo>
                    <a:cubicBezTo>
                      <a:pt x="9220" y="4397"/>
                      <a:pt x="21260" y="77"/>
                      <a:pt x="21415" y="77"/>
                    </a:cubicBezTo>
                    <a:cubicBezTo>
                      <a:pt x="21467" y="-119"/>
                      <a:pt x="21518" y="77"/>
                      <a:pt x="21518" y="470"/>
                    </a:cubicBezTo>
                    <a:cubicBezTo>
                      <a:pt x="21570" y="666"/>
                      <a:pt x="21518" y="1059"/>
                      <a:pt x="21415" y="1059"/>
                    </a:cubicBezTo>
                    <a:cubicBezTo>
                      <a:pt x="21312" y="1059"/>
                      <a:pt x="9323" y="5576"/>
                      <a:pt x="228" y="21481"/>
                    </a:cubicBezTo>
                    <a:cubicBezTo>
                      <a:pt x="177" y="21481"/>
                      <a:pt x="125" y="21481"/>
                      <a:pt x="125" y="21481"/>
                    </a:cubicBez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0" name="Freeform: Shape 211"/>
              <p:cNvSpPr/>
              <p:nvPr/>
            </p:nvSpPr>
            <p:spPr>
              <a:xfrm>
                <a:off x="1228254" y="1858208"/>
                <a:ext cx="22844" cy="104095"/>
              </a:xfrm>
              <a:custGeom>
                <a:avLst/>
                <a:gdLst/>
                <a:ahLst/>
                <a:cxnLst>
                  <a:cxn ang="0">
                    <a:pos x="wd2" y="hd2"/>
                  </a:cxn>
                  <a:cxn ang="5400000">
                    <a:pos x="wd2" y="hd2"/>
                  </a:cxn>
                  <a:cxn ang="10800000">
                    <a:pos x="wd2" y="hd2"/>
                  </a:cxn>
                  <a:cxn ang="16200000">
                    <a:pos x="wd2" y="hd2"/>
                  </a:cxn>
                </a:cxnLst>
                <a:rect l="0" t="0" r="r" b="b"/>
                <a:pathLst>
                  <a:path w="20971" h="21600" fill="norm" stroke="1" extrusionOk="0">
                    <a:moveTo>
                      <a:pt x="1963" y="21600"/>
                    </a:moveTo>
                    <a:cubicBezTo>
                      <a:pt x="1099" y="21600"/>
                      <a:pt x="-629" y="21398"/>
                      <a:pt x="235" y="20994"/>
                    </a:cubicBezTo>
                    <a:lnTo>
                      <a:pt x="15787" y="606"/>
                    </a:lnTo>
                    <a:cubicBezTo>
                      <a:pt x="16651" y="202"/>
                      <a:pt x="17515" y="0"/>
                      <a:pt x="19243" y="0"/>
                    </a:cubicBezTo>
                    <a:cubicBezTo>
                      <a:pt x="20107" y="202"/>
                      <a:pt x="20971" y="404"/>
                      <a:pt x="20971" y="606"/>
                    </a:cubicBezTo>
                    <a:lnTo>
                      <a:pt x="4555" y="21196"/>
                    </a:lnTo>
                    <a:cubicBezTo>
                      <a:pt x="4555" y="21398"/>
                      <a:pt x="2827" y="21600"/>
                      <a:pt x="1963" y="21600"/>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1" name="Freeform: Shape 212"/>
              <p:cNvSpPr/>
              <p:nvPr/>
            </p:nvSpPr>
            <p:spPr>
              <a:xfrm>
                <a:off x="1243821" y="1415315"/>
                <a:ext cx="88786" cy="47138"/>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0758" y="21600"/>
                    </a:moveTo>
                    <a:cubicBezTo>
                      <a:pt x="20758" y="21600"/>
                      <a:pt x="20758" y="21159"/>
                      <a:pt x="20523" y="21159"/>
                    </a:cubicBezTo>
                    <a:lnTo>
                      <a:pt x="332" y="2204"/>
                    </a:lnTo>
                    <a:cubicBezTo>
                      <a:pt x="97" y="1763"/>
                      <a:pt x="-138" y="882"/>
                      <a:pt x="97" y="441"/>
                    </a:cubicBezTo>
                    <a:cubicBezTo>
                      <a:pt x="332" y="0"/>
                      <a:pt x="566" y="0"/>
                      <a:pt x="1036" y="0"/>
                    </a:cubicBezTo>
                    <a:lnTo>
                      <a:pt x="20992" y="18955"/>
                    </a:lnTo>
                    <a:cubicBezTo>
                      <a:pt x="21462" y="19396"/>
                      <a:pt x="21462" y="20278"/>
                      <a:pt x="21462" y="20718"/>
                    </a:cubicBezTo>
                    <a:cubicBezTo>
                      <a:pt x="21227" y="21159"/>
                      <a:pt x="20992" y="21600"/>
                      <a:pt x="20758" y="21600"/>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2" name="Freeform: Shape 213"/>
              <p:cNvSpPr/>
              <p:nvPr/>
            </p:nvSpPr>
            <p:spPr>
              <a:xfrm>
                <a:off x="674892" y="801793"/>
                <a:ext cx="353040" cy="94033"/>
              </a:xfrm>
              <a:custGeom>
                <a:avLst/>
                <a:gdLst/>
                <a:ahLst/>
                <a:cxnLst>
                  <a:cxn ang="0">
                    <a:pos x="wd2" y="hd2"/>
                  </a:cxn>
                  <a:cxn ang="5400000">
                    <a:pos x="wd2" y="hd2"/>
                  </a:cxn>
                  <a:cxn ang="10800000">
                    <a:pos x="wd2" y="hd2"/>
                  </a:cxn>
                  <a:cxn ang="16200000">
                    <a:pos x="wd2" y="hd2"/>
                  </a:cxn>
                </a:cxnLst>
                <a:rect l="0" t="0" r="r" b="b"/>
                <a:pathLst>
                  <a:path w="21570" h="12514" fill="norm" stroke="1" extrusionOk="0">
                    <a:moveTo>
                      <a:pt x="12371" y="12514"/>
                    </a:moveTo>
                    <a:cubicBezTo>
                      <a:pt x="8601" y="12514"/>
                      <a:pt x="4173" y="9798"/>
                      <a:pt x="45" y="485"/>
                    </a:cubicBezTo>
                    <a:cubicBezTo>
                      <a:pt x="-15" y="485"/>
                      <a:pt x="-15" y="227"/>
                      <a:pt x="45" y="97"/>
                    </a:cubicBezTo>
                    <a:cubicBezTo>
                      <a:pt x="165" y="-32"/>
                      <a:pt x="224" y="-32"/>
                      <a:pt x="284" y="97"/>
                    </a:cubicBezTo>
                    <a:cubicBezTo>
                      <a:pt x="9798" y="21568"/>
                      <a:pt x="21226" y="6952"/>
                      <a:pt x="21346" y="6823"/>
                    </a:cubicBezTo>
                    <a:cubicBezTo>
                      <a:pt x="21406" y="6823"/>
                      <a:pt x="21525" y="6823"/>
                      <a:pt x="21525" y="6952"/>
                    </a:cubicBezTo>
                    <a:cubicBezTo>
                      <a:pt x="21585" y="7211"/>
                      <a:pt x="21585" y="7340"/>
                      <a:pt x="21525" y="7470"/>
                    </a:cubicBezTo>
                    <a:cubicBezTo>
                      <a:pt x="21465" y="7599"/>
                      <a:pt x="17516" y="12514"/>
                      <a:pt x="12371" y="12514"/>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3" name="Freeform: Shape 214"/>
              <p:cNvSpPr/>
              <p:nvPr/>
            </p:nvSpPr>
            <p:spPr>
              <a:xfrm>
                <a:off x="417360" y="984207"/>
                <a:ext cx="13749" cy="196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21600"/>
                    </a:moveTo>
                    <a:cubicBezTo>
                      <a:pt x="2880" y="21600"/>
                      <a:pt x="0" y="21493"/>
                      <a:pt x="0" y="21278"/>
                    </a:cubicBezTo>
                    <a:lnTo>
                      <a:pt x="12960" y="322"/>
                    </a:lnTo>
                    <a:cubicBezTo>
                      <a:pt x="12960" y="107"/>
                      <a:pt x="14400" y="0"/>
                      <a:pt x="17280" y="0"/>
                    </a:cubicBezTo>
                    <a:cubicBezTo>
                      <a:pt x="20160" y="0"/>
                      <a:pt x="21600" y="215"/>
                      <a:pt x="21600" y="322"/>
                    </a:cubicBezTo>
                    <a:lnTo>
                      <a:pt x="8640" y="21385"/>
                    </a:lnTo>
                    <a:cubicBezTo>
                      <a:pt x="8640" y="21493"/>
                      <a:pt x="7200" y="21600"/>
                      <a:pt x="4320" y="21600"/>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4" name="Freeform: Shape 215"/>
              <p:cNvSpPr/>
              <p:nvPr/>
            </p:nvSpPr>
            <p:spPr>
              <a:xfrm>
                <a:off x="632500" y="984783"/>
                <a:ext cx="65719" cy="579800"/>
              </a:xfrm>
              <a:custGeom>
                <a:avLst/>
                <a:gdLst/>
                <a:ahLst/>
                <a:cxnLst>
                  <a:cxn ang="0">
                    <a:pos x="wd2" y="hd2"/>
                  </a:cxn>
                  <a:cxn ang="5400000">
                    <a:pos x="wd2" y="hd2"/>
                  </a:cxn>
                  <a:cxn ang="10800000">
                    <a:pos x="wd2" y="hd2"/>
                  </a:cxn>
                  <a:cxn ang="16200000">
                    <a:pos x="wd2" y="hd2"/>
                  </a:cxn>
                </a:cxnLst>
                <a:rect l="0" t="0" r="r" b="b"/>
                <a:pathLst>
                  <a:path w="15282" h="21579" fill="norm" stroke="1" extrusionOk="0">
                    <a:moveTo>
                      <a:pt x="2457" y="21579"/>
                    </a:moveTo>
                    <a:cubicBezTo>
                      <a:pt x="2232" y="21579"/>
                      <a:pt x="2007" y="21543"/>
                      <a:pt x="2007" y="21470"/>
                    </a:cubicBezTo>
                    <a:cubicBezTo>
                      <a:pt x="-6318" y="11436"/>
                      <a:pt x="13932" y="161"/>
                      <a:pt x="14157" y="52"/>
                    </a:cubicBezTo>
                    <a:cubicBezTo>
                      <a:pt x="14157" y="15"/>
                      <a:pt x="14382" y="-21"/>
                      <a:pt x="14832" y="15"/>
                    </a:cubicBezTo>
                    <a:cubicBezTo>
                      <a:pt x="15282" y="15"/>
                      <a:pt x="15282" y="52"/>
                      <a:pt x="15282" y="125"/>
                    </a:cubicBezTo>
                    <a:cubicBezTo>
                      <a:pt x="15057" y="234"/>
                      <a:pt x="-5193" y="11472"/>
                      <a:pt x="3132" y="21470"/>
                    </a:cubicBezTo>
                    <a:cubicBezTo>
                      <a:pt x="3132" y="21506"/>
                      <a:pt x="2907" y="21579"/>
                      <a:pt x="2682" y="21579"/>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5" name="Freeform: Shape 216"/>
              <p:cNvSpPr/>
              <p:nvPr/>
            </p:nvSpPr>
            <p:spPr>
              <a:xfrm>
                <a:off x="1350527" y="992395"/>
                <a:ext cx="222431" cy="194106"/>
              </a:xfrm>
              <a:custGeom>
                <a:avLst/>
                <a:gdLst/>
                <a:ahLst/>
                <a:cxnLst>
                  <a:cxn ang="0">
                    <a:pos x="wd2" y="hd2"/>
                  </a:cxn>
                  <a:cxn ang="5400000">
                    <a:pos x="wd2" y="hd2"/>
                  </a:cxn>
                  <a:cxn ang="10800000">
                    <a:pos x="wd2" y="hd2"/>
                  </a:cxn>
                  <a:cxn ang="16200000">
                    <a:pos x="wd2" y="hd2"/>
                  </a:cxn>
                </a:cxnLst>
                <a:rect l="0" t="0" r="r" b="b"/>
                <a:pathLst>
                  <a:path w="21553" h="21563" fill="norm" stroke="1" extrusionOk="0">
                    <a:moveTo>
                      <a:pt x="21197" y="21563"/>
                    </a:moveTo>
                    <a:lnTo>
                      <a:pt x="21102" y="21454"/>
                    </a:lnTo>
                    <a:lnTo>
                      <a:pt x="71" y="506"/>
                    </a:lnTo>
                    <a:cubicBezTo>
                      <a:pt x="-24" y="397"/>
                      <a:pt x="-24" y="289"/>
                      <a:pt x="71" y="180"/>
                    </a:cubicBezTo>
                    <a:cubicBezTo>
                      <a:pt x="165" y="-37"/>
                      <a:pt x="355" y="-37"/>
                      <a:pt x="450" y="72"/>
                    </a:cubicBezTo>
                    <a:lnTo>
                      <a:pt x="21481" y="21020"/>
                    </a:lnTo>
                    <a:cubicBezTo>
                      <a:pt x="21576" y="21129"/>
                      <a:pt x="21576" y="21346"/>
                      <a:pt x="21481" y="21454"/>
                    </a:cubicBezTo>
                    <a:cubicBezTo>
                      <a:pt x="21481" y="21454"/>
                      <a:pt x="21387" y="21563"/>
                      <a:pt x="21197" y="21563"/>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76" name="Freeform: Shape 217"/>
              <p:cNvSpPr/>
              <p:nvPr/>
            </p:nvSpPr>
            <p:spPr>
              <a:xfrm>
                <a:off x="1768224" y="1331695"/>
                <a:ext cx="61937" cy="35502"/>
              </a:xfrm>
              <a:custGeom>
                <a:avLst/>
                <a:gdLst/>
                <a:ahLst/>
                <a:cxnLst>
                  <a:cxn ang="0">
                    <a:pos x="wd2" y="hd2"/>
                  </a:cxn>
                  <a:cxn ang="5400000">
                    <a:pos x="wd2" y="hd2"/>
                  </a:cxn>
                  <a:cxn ang="10800000">
                    <a:pos x="wd2" y="hd2"/>
                  </a:cxn>
                  <a:cxn ang="16200000">
                    <a:pos x="wd2" y="hd2"/>
                  </a:cxn>
                </a:cxnLst>
                <a:rect l="0" t="0" r="r" b="b"/>
                <a:pathLst>
                  <a:path w="21291" h="21120" fill="norm" stroke="1" extrusionOk="0">
                    <a:moveTo>
                      <a:pt x="20076" y="21120"/>
                    </a:moveTo>
                    <a:lnTo>
                      <a:pt x="19743" y="20552"/>
                    </a:lnTo>
                    <a:lnTo>
                      <a:pt x="470" y="3499"/>
                    </a:lnTo>
                    <a:cubicBezTo>
                      <a:pt x="137" y="2362"/>
                      <a:pt x="-195" y="1794"/>
                      <a:pt x="137" y="657"/>
                    </a:cubicBezTo>
                    <a:cubicBezTo>
                      <a:pt x="470" y="88"/>
                      <a:pt x="802" y="-480"/>
                      <a:pt x="1467" y="657"/>
                    </a:cubicBezTo>
                    <a:lnTo>
                      <a:pt x="20740" y="17709"/>
                    </a:lnTo>
                    <a:cubicBezTo>
                      <a:pt x="21405" y="18846"/>
                      <a:pt x="21405" y="19415"/>
                      <a:pt x="21073" y="19983"/>
                    </a:cubicBezTo>
                    <a:cubicBezTo>
                      <a:pt x="20740" y="20552"/>
                      <a:pt x="20740" y="21120"/>
                      <a:pt x="20076" y="21120"/>
                    </a:cubicBezTo>
                    <a:close/>
                  </a:path>
                </a:pathLst>
              </a:custGeom>
              <a:solidFill>
                <a:srgbClr val="FFDE3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nvGrpSpPr>
              <p:cNvPr id="979" name="Freeform: Shape 218"/>
              <p:cNvGrpSpPr/>
              <p:nvPr/>
            </p:nvGrpSpPr>
            <p:grpSpPr>
              <a:xfrm>
                <a:off x="1955209" y="732809"/>
                <a:ext cx="18659" cy="29462"/>
                <a:chOff x="0" y="0"/>
                <a:chExt cx="18658" cy="29460"/>
              </a:xfrm>
            </p:grpSpPr>
            <p:sp>
              <p:nvSpPr>
                <p:cNvPr id="977" name="Line"/>
                <p:cNvSpPr/>
                <p:nvPr/>
              </p:nvSpPr>
              <p:spPr>
                <a:xfrm flipV="1">
                  <a:off x="-1" y="-1"/>
                  <a:ext cx="18660" cy="29462"/>
                </a:xfrm>
                <a:prstGeom prst="line">
                  <a:avLst/>
                </a:prstGeom>
                <a:noFill/>
                <a:ln w="12700" cap="flat">
                  <a:noFill/>
                  <a:miter lim="400000"/>
                </a:ln>
                <a:effectLst/>
              </p:spPr>
              <p:txBody>
                <a:bodyPr wrap="square" lIns="45719" tIns="45719" rIns="45719" bIns="45719" numCol="1" anchor="t">
                  <a:noAutofit/>
                </a:bodyPr>
                <a:lstStyle/>
                <a:p>
                  <a:pPr>
                    <a:defRPr>
                      <a:solidFill>
                        <a:srgbClr val="747A94"/>
                      </a:solidFill>
                    </a:defRPr>
                  </a:pPr>
                </a:p>
              </p:txBody>
            </p:sp>
            <p:sp>
              <p:nvSpPr>
                <p:cNvPr id="978" name="Line"/>
                <p:cNvSpPr/>
                <p:nvPr/>
              </p:nvSpPr>
              <p:spPr>
                <a:xfrm flipH="1">
                  <a:off x="-1" y="-1"/>
                  <a:ext cx="18660" cy="29462"/>
                </a:xfrm>
                <a:prstGeom prst="line">
                  <a:avLst/>
                </a:prstGeom>
                <a:noFill/>
                <a:ln w="12700" cap="flat">
                  <a:noFill/>
                  <a:miter lim="400000"/>
                </a:ln>
                <a:effectLst/>
              </p:spPr>
              <p:txBody>
                <a:bodyPr wrap="square" lIns="45719" tIns="45719" rIns="45719" bIns="45719" numCol="1" anchor="t">
                  <a:noAutofit/>
                </a:bodyPr>
                <a:lstStyle/>
                <a:p>
                  <a:pPr>
                    <a:defRPr>
                      <a:solidFill>
                        <a:srgbClr val="747A94"/>
                      </a:solidFill>
                    </a:defRPr>
                  </a:pPr>
                </a:p>
              </p:txBody>
            </p:sp>
          </p:grpSp>
          <p:sp>
            <p:nvSpPr>
              <p:cNvPr id="980" name="Freeform: Shape 219"/>
              <p:cNvSpPr/>
              <p:nvPr/>
            </p:nvSpPr>
            <p:spPr>
              <a:xfrm>
                <a:off x="695561" y="103910"/>
                <a:ext cx="654491" cy="644900"/>
              </a:xfrm>
              <a:custGeom>
                <a:avLst/>
                <a:gdLst/>
                <a:ahLst/>
                <a:cxnLst>
                  <a:cxn ang="0">
                    <a:pos x="wd2" y="hd2"/>
                  </a:cxn>
                  <a:cxn ang="5400000">
                    <a:pos x="wd2" y="hd2"/>
                  </a:cxn>
                  <a:cxn ang="10800000">
                    <a:pos x="wd2" y="hd2"/>
                  </a:cxn>
                  <a:cxn ang="16200000">
                    <a:pos x="wd2" y="hd2"/>
                  </a:cxn>
                </a:cxnLst>
                <a:rect l="0" t="0" r="r" b="b"/>
                <a:pathLst>
                  <a:path w="21202" h="21047" fill="norm" stroke="1" extrusionOk="0">
                    <a:moveTo>
                      <a:pt x="21146" y="8525"/>
                    </a:moveTo>
                    <a:cubicBezTo>
                      <a:pt x="21146" y="6925"/>
                      <a:pt x="20733" y="5581"/>
                      <a:pt x="20098" y="4429"/>
                    </a:cubicBezTo>
                    <a:cubicBezTo>
                      <a:pt x="17652" y="1709"/>
                      <a:pt x="11998" y="365"/>
                      <a:pt x="11267" y="173"/>
                    </a:cubicBezTo>
                    <a:cubicBezTo>
                      <a:pt x="9552" y="13"/>
                      <a:pt x="7805" y="-51"/>
                      <a:pt x="6121" y="45"/>
                    </a:cubicBezTo>
                    <a:cubicBezTo>
                      <a:pt x="5709" y="77"/>
                      <a:pt x="5296" y="109"/>
                      <a:pt x="4946" y="333"/>
                    </a:cubicBezTo>
                    <a:cubicBezTo>
                      <a:pt x="4692" y="461"/>
                      <a:pt x="4470" y="685"/>
                      <a:pt x="4311" y="973"/>
                    </a:cubicBezTo>
                    <a:cubicBezTo>
                      <a:pt x="3453" y="2189"/>
                      <a:pt x="2754" y="3533"/>
                      <a:pt x="2087" y="4877"/>
                    </a:cubicBezTo>
                    <a:cubicBezTo>
                      <a:pt x="1166" y="6669"/>
                      <a:pt x="150" y="8589"/>
                      <a:pt x="23" y="10669"/>
                    </a:cubicBezTo>
                    <a:cubicBezTo>
                      <a:pt x="-295" y="17517"/>
                      <a:pt x="2881" y="19341"/>
                      <a:pt x="2881" y="19341"/>
                    </a:cubicBezTo>
                    <a:lnTo>
                      <a:pt x="3358" y="18989"/>
                    </a:lnTo>
                    <a:cubicBezTo>
                      <a:pt x="3453" y="18925"/>
                      <a:pt x="3580" y="18861"/>
                      <a:pt x="3707" y="18829"/>
                    </a:cubicBezTo>
                    <a:cubicBezTo>
                      <a:pt x="3707" y="18861"/>
                      <a:pt x="3803" y="20013"/>
                      <a:pt x="5391" y="19469"/>
                    </a:cubicBezTo>
                    <a:lnTo>
                      <a:pt x="6217" y="20877"/>
                    </a:lnTo>
                    <a:cubicBezTo>
                      <a:pt x="8250" y="21549"/>
                      <a:pt x="11458" y="20109"/>
                      <a:pt x="12474" y="18541"/>
                    </a:cubicBezTo>
                    <a:cubicBezTo>
                      <a:pt x="11299" y="18061"/>
                      <a:pt x="10759" y="16621"/>
                      <a:pt x="11363" y="15469"/>
                    </a:cubicBezTo>
                    <a:cubicBezTo>
                      <a:pt x="11839" y="14605"/>
                      <a:pt x="12824" y="14125"/>
                      <a:pt x="13777" y="14349"/>
                    </a:cubicBezTo>
                    <a:cubicBezTo>
                      <a:pt x="13999" y="14381"/>
                      <a:pt x="14221" y="14477"/>
                      <a:pt x="14412" y="14573"/>
                    </a:cubicBezTo>
                    <a:cubicBezTo>
                      <a:pt x="15619" y="15629"/>
                      <a:pt x="14190" y="17869"/>
                      <a:pt x="14190" y="17869"/>
                    </a:cubicBezTo>
                    <a:cubicBezTo>
                      <a:pt x="14952" y="17677"/>
                      <a:pt x="15778" y="15213"/>
                      <a:pt x="15778" y="15213"/>
                    </a:cubicBezTo>
                    <a:cubicBezTo>
                      <a:pt x="17747" y="14029"/>
                      <a:pt x="18160" y="10605"/>
                      <a:pt x="18160" y="10605"/>
                    </a:cubicBezTo>
                    <a:cubicBezTo>
                      <a:pt x="18414" y="10573"/>
                      <a:pt x="18541" y="10541"/>
                      <a:pt x="18541" y="10541"/>
                    </a:cubicBezTo>
                    <a:cubicBezTo>
                      <a:pt x="18605" y="11245"/>
                      <a:pt x="18446" y="11981"/>
                      <a:pt x="18224" y="12653"/>
                    </a:cubicBezTo>
                    <a:cubicBezTo>
                      <a:pt x="18287" y="12525"/>
                      <a:pt x="19431" y="12013"/>
                      <a:pt x="19621" y="11853"/>
                    </a:cubicBezTo>
                    <a:cubicBezTo>
                      <a:pt x="20066" y="11469"/>
                      <a:pt x="20447" y="11021"/>
                      <a:pt x="20733" y="10477"/>
                    </a:cubicBezTo>
                    <a:cubicBezTo>
                      <a:pt x="21114" y="9773"/>
                      <a:pt x="21305" y="9133"/>
                      <a:pt x="21146" y="8525"/>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1" name="Freeform: Shape 221"/>
              <p:cNvSpPr/>
              <p:nvPr/>
            </p:nvSpPr>
            <p:spPr>
              <a:xfrm>
                <a:off x="998718" y="253581"/>
                <a:ext cx="23570" cy="85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909"/>
                      <a:pt x="5184" y="0"/>
                      <a:pt x="11232" y="0"/>
                    </a:cubicBezTo>
                    <a:cubicBezTo>
                      <a:pt x="16416" y="0"/>
                      <a:pt x="21600" y="4909"/>
                      <a:pt x="21600" y="10800"/>
                    </a:cubicBezTo>
                    <a:cubicBezTo>
                      <a:pt x="21600" y="16936"/>
                      <a:pt x="16416" y="21600"/>
                      <a:pt x="11232" y="21600"/>
                    </a:cubicBezTo>
                    <a:cubicBezTo>
                      <a:pt x="5184" y="21600"/>
                      <a:pt x="0" y="16936"/>
                      <a:pt x="0" y="108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2" name="Freeform: Shape 222"/>
              <p:cNvSpPr/>
              <p:nvPr/>
            </p:nvSpPr>
            <p:spPr>
              <a:xfrm>
                <a:off x="739950" y="177965"/>
                <a:ext cx="353043" cy="212119"/>
              </a:xfrm>
              <a:custGeom>
                <a:avLst/>
                <a:gdLst/>
                <a:ahLst/>
                <a:cxnLst>
                  <a:cxn ang="0">
                    <a:pos x="wd2" y="hd2"/>
                  </a:cxn>
                  <a:cxn ang="5400000">
                    <a:pos x="wd2" y="hd2"/>
                  </a:cxn>
                  <a:cxn ang="10800000">
                    <a:pos x="wd2" y="hd2"/>
                  </a:cxn>
                  <a:cxn ang="16200000">
                    <a:pos x="wd2" y="hd2"/>
                  </a:cxn>
                </a:cxnLst>
                <a:rect l="0" t="0" r="r" b="b"/>
                <a:pathLst>
                  <a:path w="21276" h="21600" fill="norm" stroke="1" extrusionOk="0">
                    <a:moveTo>
                      <a:pt x="21158" y="0"/>
                    </a:moveTo>
                    <a:cubicBezTo>
                      <a:pt x="21158" y="199"/>
                      <a:pt x="19919" y="597"/>
                      <a:pt x="19978" y="796"/>
                    </a:cubicBezTo>
                    <a:cubicBezTo>
                      <a:pt x="19978" y="896"/>
                      <a:pt x="21217" y="896"/>
                      <a:pt x="21217" y="1095"/>
                    </a:cubicBezTo>
                    <a:cubicBezTo>
                      <a:pt x="21217" y="1294"/>
                      <a:pt x="19978" y="1493"/>
                      <a:pt x="19978" y="1692"/>
                    </a:cubicBezTo>
                    <a:cubicBezTo>
                      <a:pt x="19978" y="1891"/>
                      <a:pt x="21276" y="1991"/>
                      <a:pt x="21276" y="2090"/>
                    </a:cubicBezTo>
                    <a:cubicBezTo>
                      <a:pt x="21276" y="2389"/>
                      <a:pt x="19978" y="2488"/>
                      <a:pt x="19978" y="2688"/>
                    </a:cubicBezTo>
                    <a:cubicBezTo>
                      <a:pt x="19978" y="4678"/>
                      <a:pt x="21040" y="6868"/>
                      <a:pt x="20686" y="8560"/>
                    </a:cubicBezTo>
                    <a:cubicBezTo>
                      <a:pt x="20332" y="10352"/>
                      <a:pt x="18738" y="11148"/>
                      <a:pt x="18089" y="12542"/>
                    </a:cubicBezTo>
                    <a:cubicBezTo>
                      <a:pt x="17499" y="14035"/>
                      <a:pt x="17558" y="16922"/>
                      <a:pt x="16614" y="18017"/>
                    </a:cubicBezTo>
                    <a:cubicBezTo>
                      <a:pt x="15728" y="19112"/>
                      <a:pt x="14194" y="18116"/>
                      <a:pt x="13073" y="18713"/>
                    </a:cubicBezTo>
                    <a:cubicBezTo>
                      <a:pt x="12069" y="19211"/>
                      <a:pt x="11184" y="21600"/>
                      <a:pt x="10004" y="21600"/>
                    </a:cubicBezTo>
                    <a:cubicBezTo>
                      <a:pt x="9060" y="21600"/>
                      <a:pt x="8233" y="19311"/>
                      <a:pt x="7348" y="18912"/>
                    </a:cubicBezTo>
                    <a:cubicBezTo>
                      <a:pt x="6404" y="18514"/>
                      <a:pt x="5046" y="19709"/>
                      <a:pt x="4220" y="19012"/>
                    </a:cubicBezTo>
                    <a:cubicBezTo>
                      <a:pt x="3453" y="18116"/>
                      <a:pt x="3453" y="15429"/>
                      <a:pt x="2804" y="14234"/>
                    </a:cubicBezTo>
                    <a:cubicBezTo>
                      <a:pt x="2155" y="13040"/>
                      <a:pt x="620" y="12940"/>
                      <a:pt x="148" y="11547"/>
                    </a:cubicBezTo>
                    <a:cubicBezTo>
                      <a:pt x="-324" y="10153"/>
                      <a:pt x="502" y="7864"/>
                      <a:pt x="325" y="6271"/>
                    </a:cubicBezTo>
                    <a:close/>
                  </a:path>
                </a:pathLst>
              </a:custGeom>
              <a:solidFill>
                <a:srgbClr val="310D6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3" name="Freeform: Shape 223"/>
              <p:cNvSpPr/>
              <p:nvPr/>
            </p:nvSpPr>
            <p:spPr>
              <a:xfrm>
                <a:off x="711967" y="-1"/>
                <a:ext cx="373170" cy="356916"/>
              </a:xfrm>
              <a:custGeom>
                <a:avLst/>
                <a:gdLst/>
                <a:ahLst/>
                <a:cxnLst>
                  <a:cxn ang="0">
                    <a:pos x="wd2" y="hd2"/>
                  </a:cxn>
                  <a:cxn ang="5400000">
                    <a:pos x="wd2" y="hd2"/>
                  </a:cxn>
                  <a:cxn ang="10800000">
                    <a:pos x="wd2" y="hd2"/>
                  </a:cxn>
                  <a:cxn ang="16200000">
                    <a:pos x="wd2" y="hd2"/>
                  </a:cxn>
                </a:cxnLst>
                <a:rect l="0" t="0" r="r" b="b"/>
                <a:pathLst>
                  <a:path w="21600" h="21048" fill="norm" stroke="1" extrusionOk="0">
                    <a:moveTo>
                      <a:pt x="21600" y="10524"/>
                    </a:moveTo>
                    <a:cubicBezTo>
                      <a:pt x="21600" y="11621"/>
                      <a:pt x="20239" y="12545"/>
                      <a:pt x="19956" y="13585"/>
                    </a:cubicBezTo>
                    <a:cubicBezTo>
                      <a:pt x="19559" y="14567"/>
                      <a:pt x="20183" y="16126"/>
                      <a:pt x="19559" y="16992"/>
                    </a:cubicBezTo>
                    <a:cubicBezTo>
                      <a:pt x="18935" y="17859"/>
                      <a:pt x="17291" y="17801"/>
                      <a:pt x="16441" y="18436"/>
                    </a:cubicBezTo>
                    <a:cubicBezTo>
                      <a:pt x="15591" y="19072"/>
                      <a:pt x="15194" y="20631"/>
                      <a:pt x="14173" y="20977"/>
                    </a:cubicBezTo>
                    <a:cubicBezTo>
                      <a:pt x="13153" y="21324"/>
                      <a:pt x="11906" y="20284"/>
                      <a:pt x="10828" y="20284"/>
                    </a:cubicBezTo>
                    <a:cubicBezTo>
                      <a:pt x="9694" y="20284"/>
                      <a:pt x="8447" y="21324"/>
                      <a:pt x="7483" y="20977"/>
                    </a:cubicBezTo>
                    <a:cubicBezTo>
                      <a:pt x="6463" y="20631"/>
                      <a:pt x="6009" y="19072"/>
                      <a:pt x="5159" y="18436"/>
                    </a:cubicBezTo>
                    <a:cubicBezTo>
                      <a:pt x="4309" y="17801"/>
                      <a:pt x="2721" y="17859"/>
                      <a:pt x="2098" y="16992"/>
                    </a:cubicBezTo>
                    <a:cubicBezTo>
                      <a:pt x="1474" y="16126"/>
                      <a:pt x="2041" y="14567"/>
                      <a:pt x="1701" y="13585"/>
                    </a:cubicBezTo>
                    <a:cubicBezTo>
                      <a:pt x="1361" y="12545"/>
                      <a:pt x="0" y="11621"/>
                      <a:pt x="0" y="10524"/>
                    </a:cubicBezTo>
                    <a:cubicBezTo>
                      <a:pt x="0" y="9427"/>
                      <a:pt x="1361" y="8503"/>
                      <a:pt x="1701" y="7521"/>
                    </a:cubicBezTo>
                    <a:cubicBezTo>
                      <a:pt x="2041" y="6423"/>
                      <a:pt x="1474" y="4922"/>
                      <a:pt x="2098" y="4056"/>
                    </a:cubicBezTo>
                    <a:cubicBezTo>
                      <a:pt x="2721" y="3189"/>
                      <a:pt x="4309" y="3305"/>
                      <a:pt x="5159" y="2612"/>
                    </a:cubicBezTo>
                    <a:cubicBezTo>
                      <a:pt x="6009" y="1976"/>
                      <a:pt x="6463" y="417"/>
                      <a:pt x="7483" y="71"/>
                    </a:cubicBezTo>
                    <a:cubicBezTo>
                      <a:pt x="8447" y="-276"/>
                      <a:pt x="9694" y="764"/>
                      <a:pt x="10828" y="764"/>
                    </a:cubicBezTo>
                    <a:cubicBezTo>
                      <a:pt x="11906" y="764"/>
                      <a:pt x="13153" y="-276"/>
                      <a:pt x="14173" y="71"/>
                    </a:cubicBezTo>
                    <a:cubicBezTo>
                      <a:pt x="15194" y="417"/>
                      <a:pt x="15591" y="1976"/>
                      <a:pt x="16441" y="2612"/>
                    </a:cubicBezTo>
                    <a:cubicBezTo>
                      <a:pt x="17291" y="3305"/>
                      <a:pt x="18935" y="3189"/>
                      <a:pt x="19559" y="4056"/>
                    </a:cubicBezTo>
                    <a:cubicBezTo>
                      <a:pt x="20183" y="4922"/>
                      <a:pt x="19559" y="6423"/>
                      <a:pt x="19956" y="7521"/>
                    </a:cubicBezTo>
                    <a:cubicBezTo>
                      <a:pt x="20239" y="8503"/>
                      <a:pt x="21600" y="9427"/>
                      <a:pt x="21600" y="10524"/>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4" name="Freeform: Shape 224"/>
              <p:cNvSpPr/>
              <p:nvPr/>
            </p:nvSpPr>
            <p:spPr>
              <a:xfrm>
                <a:off x="0" y="2298154"/>
                <a:ext cx="88383" cy="1361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962"/>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5" name="Freeform: Shape 225"/>
              <p:cNvSpPr/>
              <p:nvPr/>
            </p:nvSpPr>
            <p:spPr>
              <a:xfrm>
                <a:off x="89364" y="2298154"/>
                <a:ext cx="88383" cy="1361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75"/>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6" name="Freeform: Shape 226"/>
              <p:cNvSpPr/>
              <p:nvPr/>
            </p:nvSpPr>
            <p:spPr>
              <a:xfrm>
                <a:off x="1787280" y="2285388"/>
                <a:ext cx="89365" cy="1361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74" y="20962"/>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7" name="Freeform: Shape 227"/>
              <p:cNvSpPr/>
              <p:nvPr/>
            </p:nvSpPr>
            <p:spPr>
              <a:xfrm>
                <a:off x="1877629" y="2285388"/>
                <a:ext cx="88383" cy="1361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75"/>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8" name="Freeform: Shape 228"/>
              <p:cNvSpPr/>
              <p:nvPr/>
            </p:nvSpPr>
            <p:spPr>
              <a:xfrm>
                <a:off x="1026214" y="2661502"/>
                <a:ext cx="88384"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977"/>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89" name="Freeform: Shape 229"/>
              <p:cNvSpPr/>
              <p:nvPr/>
            </p:nvSpPr>
            <p:spPr>
              <a:xfrm>
                <a:off x="1115575" y="2661502"/>
                <a:ext cx="88384"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90"/>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0" name="Freeform: Shape 230"/>
              <p:cNvSpPr/>
              <p:nvPr/>
            </p:nvSpPr>
            <p:spPr>
              <a:xfrm>
                <a:off x="729643" y="1870974"/>
                <a:ext cx="88384"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961"/>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1" name="Freeform: Shape 231"/>
              <p:cNvSpPr/>
              <p:nvPr/>
            </p:nvSpPr>
            <p:spPr>
              <a:xfrm>
                <a:off x="819008" y="1870974"/>
                <a:ext cx="89365"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26" y="20790"/>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2" name="Freeform: Shape 232"/>
              <p:cNvSpPr/>
              <p:nvPr/>
            </p:nvSpPr>
            <p:spPr>
              <a:xfrm>
                <a:off x="66777" y="1160824"/>
                <a:ext cx="1114598" cy="1580224"/>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1141" y="723"/>
                    </a:moveTo>
                    <a:cubicBezTo>
                      <a:pt x="875" y="736"/>
                      <a:pt x="665" y="776"/>
                      <a:pt x="494" y="816"/>
                    </a:cubicBezTo>
                    <a:lnTo>
                      <a:pt x="1920" y="322"/>
                    </a:lnTo>
                    <a:cubicBezTo>
                      <a:pt x="1977" y="295"/>
                      <a:pt x="2035" y="269"/>
                      <a:pt x="2092" y="255"/>
                    </a:cubicBezTo>
                    <a:cubicBezTo>
                      <a:pt x="2947" y="-39"/>
                      <a:pt x="3955" y="-92"/>
                      <a:pt x="4944" y="162"/>
                    </a:cubicBezTo>
                    <a:lnTo>
                      <a:pt x="19185" y="3822"/>
                    </a:lnTo>
                    <a:cubicBezTo>
                      <a:pt x="20630" y="4183"/>
                      <a:pt x="21600" y="5158"/>
                      <a:pt x="21600" y="6240"/>
                    </a:cubicBezTo>
                    <a:lnTo>
                      <a:pt x="21600" y="21508"/>
                    </a:lnTo>
                    <a:lnTo>
                      <a:pt x="0" y="16151"/>
                    </a:lnTo>
                    <a:lnTo>
                      <a:pt x="0" y="2580"/>
                    </a:lnTo>
                    <a:cubicBezTo>
                      <a:pt x="0" y="1832"/>
                      <a:pt x="456" y="1177"/>
                      <a:pt x="1141" y="723"/>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3" name="Freeform: Shape 233"/>
              <p:cNvSpPr/>
              <p:nvPr/>
            </p:nvSpPr>
            <p:spPr>
              <a:xfrm>
                <a:off x="0" y="1194450"/>
                <a:ext cx="1114597" cy="1579984"/>
              </a:xfrm>
              <a:custGeom>
                <a:avLst/>
                <a:gdLst/>
                <a:ahLst/>
                <a:cxnLst>
                  <a:cxn ang="0">
                    <a:pos x="wd2" y="hd2"/>
                  </a:cxn>
                  <a:cxn ang="5400000">
                    <a:pos x="wd2" y="hd2"/>
                  </a:cxn>
                  <a:cxn ang="10800000">
                    <a:pos x="wd2" y="hd2"/>
                  </a:cxn>
                  <a:cxn ang="16200000">
                    <a:pos x="wd2" y="hd2"/>
                  </a:cxn>
                </a:cxnLst>
                <a:rect l="0" t="0" r="r" b="b"/>
                <a:pathLst>
                  <a:path w="21600" h="21152" fill="norm" stroke="1" extrusionOk="0">
                    <a:moveTo>
                      <a:pt x="0" y="15883"/>
                    </a:moveTo>
                    <a:lnTo>
                      <a:pt x="21600" y="21152"/>
                    </a:lnTo>
                    <a:lnTo>
                      <a:pt x="21600" y="6134"/>
                    </a:lnTo>
                    <a:cubicBezTo>
                      <a:pt x="21600" y="5083"/>
                      <a:pt x="20630" y="4124"/>
                      <a:pt x="19185" y="3756"/>
                    </a:cubicBezTo>
                    <a:lnTo>
                      <a:pt x="4925" y="156"/>
                    </a:lnTo>
                    <a:cubicBezTo>
                      <a:pt x="2529" y="-448"/>
                      <a:pt x="0" y="774"/>
                      <a:pt x="0" y="2534"/>
                    </a:cubicBez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4" name="Freeform: Shape 234"/>
              <p:cNvSpPr/>
              <p:nvPr/>
            </p:nvSpPr>
            <p:spPr>
              <a:xfrm>
                <a:off x="1085900" y="2197985"/>
                <a:ext cx="897068" cy="576449"/>
              </a:xfrm>
              <a:custGeom>
                <a:avLst/>
                <a:gdLst/>
                <a:ahLst/>
                <a:cxnLst>
                  <a:cxn ang="0">
                    <a:pos x="wd2" y="hd2"/>
                  </a:cxn>
                  <a:cxn ang="5400000">
                    <a:pos x="wd2" y="hd2"/>
                  </a:cxn>
                  <a:cxn ang="10800000">
                    <a:pos x="wd2" y="hd2"/>
                  </a:cxn>
                  <a:cxn ang="16200000">
                    <a:pos x="wd2" y="hd2"/>
                  </a:cxn>
                </a:cxnLst>
                <a:rect l="0" t="0" r="r" b="b"/>
                <a:pathLst>
                  <a:path w="19290" h="21600" fill="norm" stroke="1" extrusionOk="0">
                    <a:moveTo>
                      <a:pt x="637" y="21600"/>
                    </a:moveTo>
                    <a:lnTo>
                      <a:pt x="18483" y="6833"/>
                    </a:lnTo>
                    <a:cubicBezTo>
                      <a:pt x="18483" y="6833"/>
                      <a:pt x="20803" y="1396"/>
                      <a:pt x="17576" y="0"/>
                    </a:cubicBezTo>
                    <a:lnTo>
                      <a:pt x="637" y="16420"/>
                    </a:lnTo>
                    <a:cubicBezTo>
                      <a:pt x="637" y="16420"/>
                      <a:pt x="-797" y="19653"/>
                      <a:pt x="637" y="21600"/>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5" name="Freeform: Shape 235"/>
              <p:cNvSpPr/>
              <p:nvPr/>
            </p:nvSpPr>
            <p:spPr>
              <a:xfrm>
                <a:off x="1115575" y="2197985"/>
                <a:ext cx="850434" cy="437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05"/>
                    </a:moveTo>
                    <a:lnTo>
                      <a:pt x="0" y="21600"/>
                    </a:lnTo>
                    <a:lnTo>
                      <a:pt x="20006" y="0"/>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1036" name="Group 529"/>
            <p:cNvGrpSpPr/>
            <p:nvPr/>
          </p:nvGrpSpPr>
          <p:grpSpPr>
            <a:xfrm>
              <a:off x="2617093" y="3611884"/>
              <a:ext cx="2458987" cy="3929074"/>
              <a:chOff x="0" y="0"/>
              <a:chExt cx="2458986" cy="3929072"/>
            </a:xfrm>
          </p:grpSpPr>
          <p:sp>
            <p:nvSpPr>
              <p:cNvPr id="997" name="Freeform: Shape 236"/>
              <p:cNvSpPr/>
              <p:nvPr/>
            </p:nvSpPr>
            <p:spPr>
              <a:xfrm>
                <a:off x="2038680" y="64813"/>
                <a:ext cx="420307" cy="818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10" y="21056"/>
                    </a:moveTo>
                    <a:lnTo>
                      <a:pt x="15659" y="21600"/>
                    </a:lnTo>
                    <a:lnTo>
                      <a:pt x="16867" y="21263"/>
                    </a:lnTo>
                    <a:lnTo>
                      <a:pt x="21600" y="3859"/>
                    </a:lnTo>
                    <a:lnTo>
                      <a:pt x="1208" y="0"/>
                    </a:lnTo>
                    <a:lnTo>
                      <a:pt x="0" y="311"/>
                    </a:lnTo>
                    <a:lnTo>
                      <a:pt x="1057" y="518"/>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8" name="Freeform: Shape 237"/>
              <p:cNvSpPr/>
              <p:nvPr/>
            </p:nvSpPr>
            <p:spPr>
              <a:xfrm>
                <a:off x="1948334" y="76597"/>
                <a:ext cx="486103" cy="806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50" y="21600"/>
                    </a:moveTo>
                    <a:lnTo>
                      <a:pt x="0" y="17422"/>
                    </a:lnTo>
                    <a:lnTo>
                      <a:pt x="4006" y="0"/>
                    </a:lnTo>
                    <a:lnTo>
                      <a:pt x="21600" y="3915"/>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999" name="Freeform: Shape 238"/>
              <p:cNvSpPr/>
              <p:nvPr/>
            </p:nvSpPr>
            <p:spPr>
              <a:xfrm>
                <a:off x="1966992" y="109004"/>
                <a:ext cx="448786" cy="741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4" y="21600"/>
                    </a:moveTo>
                    <a:lnTo>
                      <a:pt x="0" y="17429"/>
                    </a:lnTo>
                    <a:lnTo>
                      <a:pt x="4009" y="0"/>
                    </a:lnTo>
                    <a:lnTo>
                      <a:pt x="21600" y="3914"/>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0" name="Freeform: Shape 239"/>
              <p:cNvSpPr/>
              <p:nvPr/>
            </p:nvSpPr>
            <p:spPr>
              <a:xfrm>
                <a:off x="2045551" y="109004"/>
                <a:ext cx="290680" cy="731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89"/>
                    </a:moveTo>
                    <a:lnTo>
                      <a:pt x="1891" y="203"/>
                    </a:lnTo>
                    <a:lnTo>
                      <a:pt x="364" y="0"/>
                    </a:lnTo>
                    <a:lnTo>
                      <a:pt x="0" y="1071"/>
                    </a:lnTo>
                    <a:lnTo>
                      <a:pt x="19491" y="2160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1" name="Freeform: Shape 240"/>
              <p:cNvSpPr/>
              <p:nvPr/>
            </p:nvSpPr>
            <p:spPr>
              <a:xfrm>
                <a:off x="2131972" y="138464"/>
                <a:ext cx="218993" cy="600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8" y="21600"/>
                    </a:moveTo>
                    <a:lnTo>
                      <a:pt x="21600" y="20365"/>
                    </a:lnTo>
                    <a:lnTo>
                      <a:pt x="0" y="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2" name="Freeform: Shape 241"/>
              <p:cNvSpPr/>
              <p:nvPr/>
            </p:nvSpPr>
            <p:spPr>
              <a:xfrm>
                <a:off x="2248833" y="534220"/>
                <a:ext cx="210154" cy="494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36" y="15997"/>
                    </a:moveTo>
                    <a:lnTo>
                      <a:pt x="3014" y="3892"/>
                    </a:lnTo>
                    <a:lnTo>
                      <a:pt x="5425" y="3892"/>
                    </a:lnTo>
                    <a:lnTo>
                      <a:pt x="9042" y="8341"/>
                    </a:lnTo>
                    <a:lnTo>
                      <a:pt x="15371" y="4876"/>
                    </a:lnTo>
                    <a:lnTo>
                      <a:pt x="16979" y="0"/>
                    </a:lnTo>
                    <a:lnTo>
                      <a:pt x="21600" y="8939"/>
                    </a:lnTo>
                    <a:lnTo>
                      <a:pt x="18285" y="15997"/>
                    </a:lnTo>
                    <a:lnTo>
                      <a:pt x="4521" y="21600"/>
                    </a:lnTo>
                    <a:lnTo>
                      <a:pt x="0" y="18135"/>
                    </a:ln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3" name="Freeform: Shape 242"/>
              <p:cNvSpPr/>
              <p:nvPr/>
            </p:nvSpPr>
            <p:spPr>
              <a:xfrm>
                <a:off x="1816743" y="410482"/>
                <a:ext cx="261219" cy="445062"/>
              </a:xfrm>
              <a:custGeom>
                <a:avLst/>
                <a:gdLst/>
                <a:ahLst/>
                <a:cxnLst>
                  <a:cxn ang="0">
                    <a:pos x="wd2" y="hd2"/>
                  </a:cxn>
                  <a:cxn ang="5400000">
                    <a:pos x="wd2" y="hd2"/>
                  </a:cxn>
                  <a:cxn ang="10800000">
                    <a:pos x="wd2" y="hd2"/>
                  </a:cxn>
                  <a:cxn ang="16200000">
                    <a:pos x="wd2" y="hd2"/>
                  </a:cxn>
                </a:cxnLst>
                <a:rect l="0" t="0" r="r" b="b"/>
                <a:pathLst>
                  <a:path w="21600" h="20919" fill="norm" stroke="1" extrusionOk="0">
                    <a:moveTo>
                      <a:pt x="1294" y="15613"/>
                    </a:moveTo>
                    <a:lnTo>
                      <a:pt x="4045" y="8060"/>
                    </a:lnTo>
                    <a:lnTo>
                      <a:pt x="14157" y="0"/>
                    </a:lnTo>
                    <a:lnTo>
                      <a:pt x="12863" y="5158"/>
                    </a:lnTo>
                    <a:lnTo>
                      <a:pt x="13834" y="9718"/>
                    </a:lnTo>
                    <a:lnTo>
                      <a:pt x="19820" y="5941"/>
                    </a:lnTo>
                    <a:lnTo>
                      <a:pt x="21600" y="6356"/>
                    </a:lnTo>
                    <a:lnTo>
                      <a:pt x="10760" y="16073"/>
                    </a:lnTo>
                    <a:lnTo>
                      <a:pt x="7281" y="20541"/>
                    </a:lnTo>
                    <a:cubicBezTo>
                      <a:pt x="7281" y="20541"/>
                      <a:pt x="1052" y="21600"/>
                      <a:pt x="0" y="20172"/>
                    </a:cubicBez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4" name="Freeform: Shape 243"/>
              <p:cNvSpPr/>
              <p:nvPr/>
            </p:nvSpPr>
            <p:spPr>
              <a:xfrm>
                <a:off x="1325731" y="2774216"/>
                <a:ext cx="705622" cy="471372"/>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0" y="11541"/>
                    </a:moveTo>
                    <a:lnTo>
                      <a:pt x="0" y="17558"/>
                    </a:lnTo>
                    <a:lnTo>
                      <a:pt x="5290" y="21600"/>
                    </a:lnTo>
                    <a:cubicBezTo>
                      <a:pt x="5290" y="21600"/>
                      <a:pt x="18648" y="10553"/>
                      <a:pt x="21015" y="7544"/>
                    </a:cubicBezTo>
                    <a:cubicBezTo>
                      <a:pt x="21015" y="7544"/>
                      <a:pt x="21600" y="1706"/>
                      <a:pt x="15637" y="0"/>
                    </a:cubicBezTo>
                    <a:lnTo>
                      <a:pt x="13094" y="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5" name="Freeform: Shape 244"/>
              <p:cNvSpPr/>
              <p:nvPr/>
            </p:nvSpPr>
            <p:spPr>
              <a:xfrm>
                <a:off x="1611500" y="2910714"/>
                <a:ext cx="705690" cy="470390"/>
              </a:xfrm>
              <a:custGeom>
                <a:avLst/>
                <a:gdLst/>
                <a:ahLst/>
                <a:cxnLst>
                  <a:cxn ang="0">
                    <a:pos x="wd2" y="hd2"/>
                  </a:cxn>
                  <a:cxn ang="5400000">
                    <a:pos x="wd2" y="hd2"/>
                  </a:cxn>
                  <a:cxn ang="10800000">
                    <a:pos x="wd2" y="hd2"/>
                  </a:cxn>
                  <a:cxn ang="16200000">
                    <a:pos x="wd2" y="hd2"/>
                  </a:cxn>
                </a:cxnLst>
                <a:rect l="0" t="0" r="r" b="b"/>
                <a:pathLst>
                  <a:path w="21005" h="21600" fill="norm" stroke="1" extrusionOk="0">
                    <a:moveTo>
                      <a:pt x="0" y="11565"/>
                    </a:moveTo>
                    <a:lnTo>
                      <a:pt x="0" y="17595"/>
                    </a:lnTo>
                    <a:lnTo>
                      <a:pt x="5283" y="21600"/>
                    </a:lnTo>
                    <a:cubicBezTo>
                      <a:pt x="5283" y="21600"/>
                      <a:pt x="18623" y="10575"/>
                      <a:pt x="20987" y="7560"/>
                    </a:cubicBezTo>
                    <a:cubicBezTo>
                      <a:pt x="20987" y="7560"/>
                      <a:pt x="21600" y="1710"/>
                      <a:pt x="15616" y="0"/>
                    </a:cubicBezTo>
                    <a:lnTo>
                      <a:pt x="13077" y="0"/>
                    </a:ln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6" name="Freeform: Shape 245"/>
              <p:cNvSpPr/>
              <p:nvPr/>
            </p:nvSpPr>
            <p:spPr>
              <a:xfrm>
                <a:off x="515559" y="1678277"/>
                <a:ext cx="1620340" cy="1506647"/>
              </a:xfrm>
              <a:custGeom>
                <a:avLst/>
                <a:gdLst/>
                <a:ahLst/>
                <a:cxnLst>
                  <a:cxn ang="0">
                    <a:pos x="wd2" y="hd2"/>
                  </a:cxn>
                  <a:cxn ang="5400000">
                    <a:pos x="wd2" y="hd2"/>
                  </a:cxn>
                  <a:cxn ang="10800000">
                    <a:pos x="wd2" y="hd2"/>
                  </a:cxn>
                  <a:cxn ang="16200000">
                    <a:pos x="wd2" y="hd2"/>
                  </a:cxn>
                </a:cxnLst>
                <a:rect l="0" t="0" r="r" b="b"/>
                <a:pathLst>
                  <a:path w="21600" h="20546" fill="norm" stroke="1" extrusionOk="0">
                    <a:moveTo>
                      <a:pt x="8386" y="2141"/>
                    </a:moveTo>
                    <a:lnTo>
                      <a:pt x="9721" y="1138"/>
                    </a:lnTo>
                    <a:cubicBezTo>
                      <a:pt x="10911" y="455"/>
                      <a:pt x="11932" y="120"/>
                      <a:pt x="12769" y="0"/>
                    </a:cubicBezTo>
                    <a:lnTo>
                      <a:pt x="21351" y="3158"/>
                    </a:lnTo>
                    <a:cubicBezTo>
                      <a:pt x="21535" y="3627"/>
                      <a:pt x="21600" y="3975"/>
                      <a:pt x="21600" y="3975"/>
                    </a:cubicBezTo>
                    <a:lnTo>
                      <a:pt x="19847" y="19258"/>
                    </a:lnTo>
                    <a:cubicBezTo>
                      <a:pt x="19847" y="19258"/>
                      <a:pt x="17871" y="21600"/>
                      <a:pt x="14156" y="19967"/>
                    </a:cubicBezTo>
                    <a:lnTo>
                      <a:pt x="13986" y="18803"/>
                    </a:lnTo>
                    <a:cubicBezTo>
                      <a:pt x="13986" y="18803"/>
                      <a:pt x="12455" y="19780"/>
                      <a:pt x="10270" y="18147"/>
                    </a:cubicBezTo>
                    <a:lnTo>
                      <a:pt x="10793" y="11764"/>
                    </a:lnTo>
                    <a:lnTo>
                      <a:pt x="18787" y="7709"/>
                    </a:lnTo>
                    <a:cubicBezTo>
                      <a:pt x="18787" y="7709"/>
                      <a:pt x="19441" y="6223"/>
                      <a:pt x="18696" y="5955"/>
                    </a:cubicBezTo>
                    <a:cubicBezTo>
                      <a:pt x="14928" y="8471"/>
                      <a:pt x="8609" y="12513"/>
                      <a:pt x="6725" y="12513"/>
                    </a:cubicBezTo>
                    <a:cubicBezTo>
                      <a:pt x="4003" y="12513"/>
                      <a:pt x="837" y="10318"/>
                      <a:pt x="837" y="10318"/>
                    </a:cubicBezTo>
                    <a:lnTo>
                      <a:pt x="0" y="6370"/>
                    </a:lnTo>
                    <a:close/>
                  </a:path>
                </a:pathLst>
              </a:custGeom>
              <a:solidFill>
                <a:srgbClr val="170961"/>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7" name="Freeform: Shape 246"/>
              <p:cNvSpPr/>
              <p:nvPr/>
            </p:nvSpPr>
            <p:spPr>
              <a:xfrm>
                <a:off x="702146" y="80924"/>
                <a:ext cx="585826" cy="783257"/>
              </a:xfrm>
              <a:custGeom>
                <a:avLst/>
                <a:gdLst/>
                <a:ahLst/>
                <a:cxnLst>
                  <a:cxn ang="0">
                    <a:pos x="wd2" y="hd2"/>
                  </a:cxn>
                  <a:cxn ang="5400000">
                    <a:pos x="wd2" y="hd2"/>
                  </a:cxn>
                  <a:cxn ang="10800000">
                    <a:pos x="wd2" y="hd2"/>
                  </a:cxn>
                  <a:cxn ang="16200000">
                    <a:pos x="wd2" y="hd2"/>
                  </a:cxn>
                </a:cxnLst>
                <a:rect l="0" t="0" r="r" b="b"/>
                <a:pathLst>
                  <a:path w="20851" h="21011" fill="norm" stroke="1" extrusionOk="0">
                    <a:moveTo>
                      <a:pt x="6037" y="2673"/>
                    </a:moveTo>
                    <a:cubicBezTo>
                      <a:pt x="7468" y="569"/>
                      <a:pt x="10503" y="-589"/>
                      <a:pt x="13400" y="306"/>
                    </a:cubicBezTo>
                    <a:lnTo>
                      <a:pt x="17273" y="1489"/>
                    </a:lnTo>
                    <a:cubicBezTo>
                      <a:pt x="20204" y="2358"/>
                      <a:pt x="21600" y="4857"/>
                      <a:pt x="20448" y="7067"/>
                    </a:cubicBezTo>
                    <a:lnTo>
                      <a:pt x="17273" y="12987"/>
                    </a:lnTo>
                    <a:cubicBezTo>
                      <a:pt x="16087" y="15197"/>
                      <a:pt x="12772" y="16249"/>
                      <a:pt x="9840" y="15354"/>
                    </a:cubicBezTo>
                    <a:lnTo>
                      <a:pt x="9282" y="15197"/>
                    </a:lnTo>
                    <a:lnTo>
                      <a:pt x="8235" y="17170"/>
                    </a:lnTo>
                    <a:lnTo>
                      <a:pt x="8270" y="17170"/>
                    </a:lnTo>
                    <a:lnTo>
                      <a:pt x="10852" y="18538"/>
                    </a:lnTo>
                    <a:cubicBezTo>
                      <a:pt x="10852" y="18538"/>
                      <a:pt x="10608" y="20485"/>
                      <a:pt x="6700" y="20222"/>
                    </a:cubicBezTo>
                    <a:cubicBezTo>
                      <a:pt x="6665" y="20222"/>
                      <a:pt x="6630" y="20222"/>
                      <a:pt x="6595" y="20222"/>
                    </a:cubicBezTo>
                    <a:lnTo>
                      <a:pt x="6176" y="21011"/>
                    </a:lnTo>
                    <a:lnTo>
                      <a:pt x="0" y="19143"/>
                    </a:lnTo>
                    <a:lnTo>
                      <a:pt x="1466" y="16328"/>
                    </a:lnTo>
                    <a:lnTo>
                      <a:pt x="3455" y="12671"/>
                    </a:lnTo>
                    <a:cubicBezTo>
                      <a:pt x="2478" y="11592"/>
                      <a:pt x="1640" y="9040"/>
                      <a:pt x="6037" y="2673"/>
                    </a:cubicBezTo>
                    <a:close/>
                  </a:path>
                </a:pathLst>
              </a:custGeom>
              <a:solidFill>
                <a:srgbClr val="965D33"/>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8" name="Freeform: Shape 247"/>
              <p:cNvSpPr/>
              <p:nvPr/>
            </p:nvSpPr>
            <p:spPr>
              <a:xfrm>
                <a:off x="1562396" y="2423633"/>
                <a:ext cx="26515" cy="636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14" y="21600"/>
                    </a:moveTo>
                    <a:cubicBezTo>
                      <a:pt x="771" y="21600"/>
                      <a:pt x="0" y="21567"/>
                      <a:pt x="0" y="21500"/>
                    </a:cubicBezTo>
                    <a:lnTo>
                      <a:pt x="16971" y="67"/>
                    </a:lnTo>
                    <a:cubicBezTo>
                      <a:pt x="16971" y="33"/>
                      <a:pt x="17743" y="0"/>
                      <a:pt x="19286" y="0"/>
                    </a:cubicBezTo>
                    <a:cubicBezTo>
                      <a:pt x="20057" y="0"/>
                      <a:pt x="21600" y="33"/>
                      <a:pt x="21600" y="67"/>
                    </a:cubicBezTo>
                    <a:lnTo>
                      <a:pt x="3857" y="21533"/>
                    </a:lnTo>
                    <a:cubicBezTo>
                      <a:pt x="3857" y="21567"/>
                      <a:pt x="3086" y="21600"/>
                      <a:pt x="2314" y="216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09" name="Freeform: Shape 248"/>
              <p:cNvSpPr/>
              <p:nvPr/>
            </p:nvSpPr>
            <p:spPr>
              <a:xfrm>
                <a:off x="381021" y="645878"/>
                <a:ext cx="2053413" cy="1689374"/>
              </a:xfrm>
              <a:custGeom>
                <a:avLst/>
                <a:gdLst/>
                <a:ahLst/>
                <a:cxnLst>
                  <a:cxn ang="0">
                    <a:pos x="wd2" y="hd2"/>
                  </a:cxn>
                  <a:cxn ang="5400000">
                    <a:pos x="wd2" y="hd2"/>
                  </a:cxn>
                  <a:cxn ang="10800000">
                    <a:pos x="wd2" y="hd2"/>
                  </a:cxn>
                  <a:cxn ang="16200000">
                    <a:pos x="wd2" y="hd2"/>
                  </a:cxn>
                </a:cxnLst>
                <a:rect l="0" t="0" r="r" b="b"/>
                <a:pathLst>
                  <a:path w="21528" h="21566" fill="norm" stroke="1" extrusionOk="0">
                    <a:moveTo>
                      <a:pt x="15323" y="217"/>
                    </a:moveTo>
                    <a:cubicBezTo>
                      <a:pt x="15096" y="116"/>
                      <a:pt x="14921" y="129"/>
                      <a:pt x="14921" y="129"/>
                    </a:cubicBezTo>
                    <a:lnTo>
                      <a:pt x="13615" y="868"/>
                    </a:lnTo>
                    <a:lnTo>
                      <a:pt x="13625" y="881"/>
                    </a:lnTo>
                    <a:cubicBezTo>
                      <a:pt x="12503" y="1495"/>
                      <a:pt x="11073" y="2560"/>
                      <a:pt x="10147" y="3173"/>
                    </a:cubicBezTo>
                    <a:cubicBezTo>
                      <a:pt x="9148" y="2384"/>
                      <a:pt x="7821" y="1595"/>
                      <a:pt x="6720" y="1419"/>
                    </a:cubicBezTo>
                    <a:lnTo>
                      <a:pt x="6751" y="1006"/>
                    </a:lnTo>
                    <a:cubicBezTo>
                      <a:pt x="6782" y="655"/>
                      <a:pt x="6576" y="354"/>
                      <a:pt x="6298" y="317"/>
                    </a:cubicBezTo>
                    <a:lnTo>
                      <a:pt x="3643" y="4"/>
                    </a:lnTo>
                    <a:cubicBezTo>
                      <a:pt x="3365" y="-34"/>
                      <a:pt x="3108" y="217"/>
                      <a:pt x="3087" y="555"/>
                    </a:cubicBezTo>
                    <a:lnTo>
                      <a:pt x="3077" y="755"/>
                    </a:lnTo>
                    <a:cubicBezTo>
                      <a:pt x="2573" y="868"/>
                      <a:pt x="2089" y="1006"/>
                      <a:pt x="1595" y="1144"/>
                    </a:cubicBezTo>
                    <a:cubicBezTo>
                      <a:pt x="1245" y="1219"/>
                      <a:pt x="700" y="1219"/>
                      <a:pt x="432" y="1557"/>
                    </a:cubicBezTo>
                    <a:cubicBezTo>
                      <a:pt x="329" y="1695"/>
                      <a:pt x="278" y="1870"/>
                      <a:pt x="237" y="2046"/>
                    </a:cubicBezTo>
                    <a:cubicBezTo>
                      <a:pt x="41" y="2823"/>
                      <a:pt x="-72" y="3725"/>
                      <a:pt x="51" y="4539"/>
                    </a:cubicBezTo>
                    <a:cubicBezTo>
                      <a:pt x="103" y="4827"/>
                      <a:pt x="370" y="5278"/>
                      <a:pt x="370" y="5541"/>
                    </a:cubicBezTo>
                    <a:cubicBezTo>
                      <a:pt x="278" y="10616"/>
                      <a:pt x="309" y="18709"/>
                      <a:pt x="1410" y="19649"/>
                    </a:cubicBezTo>
                    <a:lnTo>
                      <a:pt x="5392" y="21566"/>
                    </a:lnTo>
                    <a:cubicBezTo>
                      <a:pt x="5392" y="21566"/>
                      <a:pt x="8799" y="20589"/>
                      <a:pt x="9992" y="17018"/>
                    </a:cubicBezTo>
                    <a:lnTo>
                      <a:pt x="10013" y="16780"/>
                    </a:lnTo>
                    <a:cubicBezTo>
                      <a:pt x="10013" y="16780"/>
                      <a:pt x="9930" y="14675"/>
                      <a:pt x="9056" y="14237"/>
                    </a:cubicBezTo>
                    <a:lnTo>
                      <a:pt x="9930" y="9125"/>
                    </a:lnTo>
                    <a:lnTo>
                      <a:pt x="13470" y="11418"/>
                    </a:lnTo>
                    <a:cubicBezTo>
                      <a:pt x="13470" y="11418"/>
                      <a:pt x="15086" y="12031"/>
                      <a:pt x="15889" y="11004"/>
                    </a:cubicBezTo>
                    <a:cubicBezTo>
                      <a:pt x="15930" y="10966"/>
                      <a:pt x="15971" y="10929"/>
                      <a:pt x="16002" y="10891"/>
                    </a:cubicBezTo>
                    <a:lnTo>
                      <a:pt x="20890" y="5654"/>
                    </a:lnTo>
                    <a:cubicBezTo>
                      <a:pt x="20952" y="5592"/>
                      <a:pt x="21003" y="5516"/>
                      <a:pt x="21044" y="5441"/>
                    </a:cubicBezTo>
                    <a:lnTo>
                      <a:pt x="21528" y="4752"/>
                    </a:lnTo>
                    <a:cubicBezTo>
                      <a:pt x="20818" y="2873"/>
                      <a:pt x="19758" y="3173"/>
                      <a:pt x="19758" y="3173"/>
                    </a:cubicBezTo>
                    <a:lnTo>
                      <a:pt x="18554" y="4151"/>
                    </a:lnTo>
                    <a:cubicBezTo>
                      <a:pt x="17144" y="5140"/>
                      <a:pt x="15189" y="7120"/>
                      <a:pt x="14541" y="7521"/>
                    </a:cubicBezTo>
                    <a:cubicBezTo>
                      <a:pt x="13831" y="6869"/>
                      <a:pt x="13038" y="6180"/>
                      <a:pt x="12431" y="5592"/>
                    </a:cubicBezTo>
                    <a:lnTo>
                      <a:pt x="16033" y="2560"/>
                    </a:lnTo>
                    <a:cubicBezTo>
                      <a:pt x="16095" y="2509"/>
                      <a:pt x="16136" y="2459"/>
                      <a:pt x="16187" y="2397"/>
                    </a:cubicBezTo>
                    <a:lnTo>
                      <a:pt x="16589" y="2033"/>
                    </a:lnTo>
                    <a:cubicBezTo>
                      <a:pt x="16290" y="793"/>
                      <a:pt x="15714" y="367"/>
                      <a:pt x="15323" y="217"/>
                    </a:cubicBezTo>
                    <a:close/>
                  </a:path>
                </a:pathLst>
              </a:custGeom>
              <a:solidFill>
                <a:srgbClr val="B4E2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0" name="Freeform: Shape 249"/>
              <p:cNvSpPr/>
              <p:nvPr/>
            </p:nvSpPr>
            <p:spPr>
              <a:xfrm>
                <a:off x="1331529" y="1966992"/>
                <a:ext cx="10009" cy="11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6615"/>
                      <a:pt x="4320" y="13292"/>
                      <a:pt x="8640" y="11631"/>
                    </a:cubicBezTo>
                    <a:cubicBezTo>
                      <a:pt x="12960" y="6646"/>
                      <a:pt x="17280" y="3323"/>
                      <a:pt x="21600" y="0"/>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1" name="Freeform: Shape 250"/>
              <p:cNvSpPr/>
              <p:nvPr/>
            </p:nvSpPr>
            <p:spPr>
              <a:xfrm>
                <a:off x="1239892" y="1315512"/>
                <a:ext cx="89199" cy="47537"/>
              </a:xfrm>
              <a:custGeom>
                <a:avLst/>
                <a:gdLst/>
                <a:ahLst/>
                <a:cxnLst>
                  <a:cxn ang="0">
                    <a:pos x="wd2" y="hd2"/>
                  </a:cxn>
                  <a:cxn ang="5400000">
                    <a:pos x="wd2" y="hd2"/>
                  </a:cxn>
                  <a:cxn ang="10800000">
                    <a:pos x="wd2" y="hd2"/>
                  </a:cxn>
                  <a:cxn ang="16200000">
                    <a:pos x="wd2" y="hd2"/>
                  </a:cxn>
                </a:cxnLst>
                <a:rect l="0" t="0" r="r" b="b"/>
                <a:pathLst>
                  <a:path w="21328" h="21347" fill="norm" stroke="1" extrusionOk="0">
                    <a:moveTo>
                      <a:pt x="20767" y="21347"/>
                    </a:moveTo>
                    <a:cubicBezTo>
                      <a:pt x="20535" y="21347"/>
                      <a:pt x="20303" y="21347"/>
                      <a:pt x="20303" y="20915"/>
                    </a:cubicBezTo>
                    <a:lnTo>
                      <a:pt x="329" y="2339"/>
                    </a:lnTo>
                    <a:cubicBezTo>
                      <a:pt x="96" y="1907"/>
                      <a:pt x="-136" y="1475"/>
                      <a:pt x="96" y="611"/>
                    </a:cubicBezTo>
                    <a:cubicBezTo>
                      <a:pt x="329" y="179"/>
                      <a:pt x="561" y="-253"/>
                      <a:pt x="1025" y="179"/>
                    </a:cubicBezTo>
                    <a:lnTo>
                      <a:pt x="20999" y="18755"/>
                    </a:lnTo>
                    <a:cubicBezTo>
                      <a:pt x="21232" y="19187"/>
                      <a:pt x="21464" y="20051"/>
                      <a:pt x="21232" y="20915"/>
                    </a:cubicBezTo>
                    <a:cubicBezTo>
                      <a:pt x="20999" y="20915"/>
                      <a:pt x="20767" y="21347"/>
                      <a:pt x="20767" y="21347"/>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2" name="Freeform: Shape 251"/>
              <p:cNvSpPr/>
              <p:nvPr/>
            </p:nvSpPr>
            <p:spPr>
              <a:xfrm>
                <a:off x="670966" y="703369"/>
                <a:ext cx="353285" cy="94032"/>
              </a:xfrm>
              <a:custGeom>
                <a:avLst/>
                <a:gdLst/>
                <a:ahLst/>
                <a:cxnLst>
                  <a:cxn ang="0">
                    <a:pos x="wd2" y="hd2"/>
                  </a:cxn>
                  <a:cxn ang="5400000">
                    <a:pos x="wd2" y="hd2"/>
                  </a:cxn>
                  <a:cxn ang="10800000">
                    <a:pos x="wd2" y="hd2"/>
                  </a:cxn>
                  <a:cxn ang="16200000">
                    <a:pos x="wd2" y="hd2"/>
                  </a:cxn>
                </a:cxnLst>
                <a:rect l="0" t="0" r="r" b="b"/>
                <a:pathLst>
                  <a:path w="21585" h="12439" fill="norm" stroke="1" extrusionOk="0">
                    <a:moveTo>
                      <a:pt x="12371" y="12439"/>
                    </a:moveTo>
                    <a:cubicBezTo>
                      <a:pt x="8601" y="12439"/>
                      <a:pt x="4173" y="9739"/>
                      <a:pt x="45" y="611"/>
                    </a:cubicBezTo>
                    <a:cubicBezTo>
                      <a:pt x="-15" y="354"/>
                      <a:pt x="-15" y="225"/>
                      <a:pt x="45" y="97"/>
                    </a:cubicBezTo>
                    <a:cubicBezTo>
                      <a:pt x="105" y="-32"/>
                      <a:pt x="224" y="-32"/>
                      <a:pt x="284" y="97"/>
                    </a:cubicBezTo>
                    <a:cubicBezTo>
                      <a:pt x="9798" y="21568"/>
                      <a:pt x="21226" y="7039"/>
                      <a:pt x="21286" y="6911"/>
                    </a:cubicBezTo>
                    <a:cubicBezTo>
                      <a:pt x="21405" y="6782"/>
                      <a:pt x="21525" y="6782"/>
                      <a:pt x="21585" y="6911"/>
                    </a:cubicBezTo>
                    <a:cubicBezTo>
                      <a:pt x="21585" y="7039"/>
                      <a:pt x="21585" y="7425"/>
                      <a:pt x="21525" y="7554"/>
                    </a:cubicBezTo>
                    <a:cubicBezTo>
                      <a:pt x="21405" y="7554"/>
                      <a:pt x="17516" y="12439"/>
                      <a:pt x="12371" y="12439"/>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3" name="Freeform: Shape 252"/>
              <p:cNvSpPr/>
              <p:nvPr/>
            </p:nvSpPr>
            <p:spPr>
              <a:xfrm>
                <a:off x="414413" y="884803"/>
                <a:ext cx="12767" cy="196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21600"/>
                    </a:moveTo>
                    <a:cubicBezTo>
                      <a:pt x="1543" y="21600"/>
                      <a:pt x="0" y="21493"/>
                      <a:pt x="0" y="21385"/>
                    </a:cubicBezTo>
                    <a:lnTo>
                      <a:pt x="12343" y="322"/>
                    </a:lnTo>
                    <a:cubicBezTo>
                      <a:pt x="12343" y="215"/>
                      <a:pt x="13886" y="0"/>
                      <a:pt x="16971" y="0"/>
                    </a:cubicBezTo>
                    <a:cubicBezTo>
                      <a:pt x="20057" y="0"/>
                      <a:pt x="21600" y="215"/>
                      <a:pt x="21600" y="322"/>
                    </a:cubicBezTo>
                    <a:lnTo>
                      <a:pt x="7714" y="21385"/>
                    </a:lnTo>
                    <a:cubicBezTo>
                      <a:pt x="7714" y="21493"/>
                      <a:pt x="6171" y="21600"/>
                      <a:pt x="3086" y="21600"/>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4" name="Freeform: Shape 253"/>
              <p:cNvSpPr/>
              <p:nvPr/>
            </p:nvSpPr>
            <p:spPr>
              <a:xfrm>
                <a:off x="627245" y="884803"/>
                <a:ext cx="66455" cy="580377"/>
              </a:xfrm>
              <a:custGeom>
                <a:avLst/>
                <a:gdLst/>
                <a:ahLst/>
                <a:cxnLst>
                  <a:cxn ang="0">
                    <a:pos x="wd2" y="hd2"/>
                  </a:cxn>
                  <a:cxn ang="5400000">
                    <a:pos x="wd2" y="hd2"/>
                  </a:cxn>
                  <a:cxn ang="10800000">
                    <a:pos x="wd2" y="hd2"/>
                  </a:cxn>
                  <a:cxn ang="16200000">
                    <a:pos x="wd2" y="hd2"/>
                  </a:cxn>
                </a:cxnLst>
                <a:rect l="0" t="0" r="r" b="b"/>
                <a:pathLst>
                  <a:path w="15134" h="21600" fill="norm" stroke="1" extrusionOk="0">
                    <a:moveTo>
                      <a:pt x="2705" y="21600"/>
                    </a:moveTo>
                    <a:cubicBezTo>
                      <a:pt x="2264" y="21600"/>
                      <a:pt x="2044" y="21564"/>
                      <a:pt x="2044" y="21491"/>
                    </a:cubicBezTo>
                    <a:cubicBezTo>
                      <a:pt x="-6332" y="11457"/>
                      <a:pt x="13725" y="182"/>
                      <a:pt x="13946" y="73"/>
                    </a:cubicBezTo>
                    <a:cubicBezTo>
                      <a:pt x="13946" y="36"/>
                      <a:pt x="14386" y="0"/>
                      <a:pt x="14607" y="0"/>
                    </a:cubicBezTo>
                    <a:cubicBezTo>
                      <a:pt x="15048" y="36"/>
                      <a:pt x="15268" y="73"/>
                      <a:pt x="15048" y="146"/>
                    </a:cubicBezTo>
                    <a:cubicBezTo>
                      <a:pt x="14827" y="255"/>
                      <a:pt x="-5010" y="11493"/>
                      <a:pt x="3146" y="21491"/>
                    </a:cubicBezTo>
                    <a:cubicBezTo>
                      <a:pt x="3366" y="21564"/>
                      <a:pt x="3146" y="21600"/>
                      <a:pt x="2705" y="21600"/>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5" name="Freeform: Shape 254"/>
              <p:cNvSpPr/>
              <p:nvPr/>
            </p:nvSpPr>
            <p:spPr>
              <a:xfrm>
                <a:off x="1224583" y="1759404"/>
                <a:ext cx="22587" cy="103495"/>
              </a:xfrm>
              <a:custGeom>
                <a:avLst/>
                <a:gdLst/>
                <a:ahLst/>
                <a:cxnLst>
                  <a:cxn ang="0">
                    <a:pos x="wd2" y="hd2"/>
                  </a:cxn>
                  <a:cxn ang="5400000">
                    <a:pos x="wd2" y="hd2"/>
                  </a:cxn>
                  <a:cxn ang="10800000">
                    <a:pos x="wd2" y="hd2"/>
                  </a:cxn>
                  <a:cxn ang="16200000">
                    <a:pos x="wd2" y="hd2"/>
                  </a:cxn>
                </a:cxnLst>
                <a:rect l="0" t="0" r="r" b="b"/>
                <a:pathLst>
                  <a:path w="21600" h="21477" fill="norm" stroke="1" extrusionOk="0">
                    <a:moveTo>
                      <a:pt x="2700" y="21477"/>
                    </a:moveTo>
                    <a:cubicBezTo>
                      <a:pt x="1800" y="21477"/>
                      <a:pt x="1800" y="21477"/>
                      <a:pt x="1800" y="21477"/>
                    </a:cubicBezTo>
                    <a:cubicBezTo>
                      <a:pt x="0" y="21477"/>
                      <a:pt x="0" y="21073"/>
                      <a:pt x="0" y="20871"/>
                    </a:cubicBezTo>
                    <a:lnTo>
                      <a:pt x="17100" y="483"/>
                    </a:lnTo>
                    <a:cubicBezTo>
                      <a:pt x="17100" y="79"/>
                      <a:pt x="18900" y="-123"/>
                      <a:pt x="19800" y="79"/>
                    </a:cubicBezTo>
                    <a:cubicBezTo>
                      <a:pt x="21600" y="79"/>
                      <a:pt x="21600" y="281"/>
                      <a:pt x="21600" y="684"/>
                    </a:cubicBezTo>
                    <a:lnTo>
                      <a:pt x="4500" y="21073"/>
                    </a:lnTo>
                    <a:cubicBezTo>
                      <a:pt x="4500" y="21477"/>
                      <a:pt x="3600" y="21477"/>
                      <a:pt x="2700" y="21477"/>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6" name="Freeform: Shape 255"/>
              <p:cNvSpPr/>
              <p:nvPr/>
            </p:nvSpPr>
            <p:spPr>
              <a:xfrm>
                <a:off x="1915549" y="2095249"/>
                <a:ext cx="47934" cy="21012"/>
              </a:xfrm>
              <a:custGeom>
                <a:avLst/>
                <a:gdLst/>
                <a:ahLst/>
                <a:cxnLst>
                  <a:cxn ang="0">
                    <a:pos x="wd2" y="hd2"/>
                  </a:cxn>
                  <a:cxn ang="5400000">
                    <a:pos x="wd2" y="hd2"/>
                  </a:cxn>
                  <a:cxn ang="10800000">
                    <a:pos x="wd2" y="hd2"/>
                  </a:cxn>
                  <a:cxn ang="16200000">
                    <a:pos x="wd2" y="hd2"/>
                  </a:cxn>
                </a:cxnLst>
                <a:rect l="0" t="0" r="r" b="b"/>
                <a:pathLst>
                  <a:path w="21095" h="21050" fill="norm" stroke="1" extrusionOk="0">
                    <a:moveTo>
                      <a:pt x="1014" y="21050"/>
                    </a:moveTo>
                    <a:cubicBezTo>
                      <a:pt x="590" y="21050"/>
                      <a:pt x="167" y="21050"/>
                      <a:pt x="167" y="19172"/>
                    </a:cubicBezTo>
                    <a:cubicBezTo>
                      <a:pt x="-257" y="18233"/>
                      <a:pt x="167" y="17293"/>
                      <a:pt x="1014" y="17293"/>
                    </a:cubicBezTo>
                    <a:lnTo>
                      <a:pt x="19225" y="389"/>
                    </a:lnTo>
                    <a:cubicBezTo>
                      <a:pt x="20072" y="-550"/>
                      <a:pt x="20496" y="389"/>
                      <a:pt x="20919" y="1328"/>
                    </a:cubicBezTo>
                    <a:cubicBezTo>
                      <a:pt x="21343" y="3207"/>
                      <a:pt x="20919" y="4146"/>
                      <a:pt x="20496" y="5085"/>
                    </a:cubicBezTo>
                    <a:lnTo>
                      <a:pt x="1861" y="21050"/>
                    </a:lnTo>
                    <a:cubicBezTo>
                      <a:pt x="1437" y="21050"/>
                      <a:pt x="1437" y="21050"/>
                      <a:pt x="1014" y="2105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7" name="Freeform: Shape 256"/>
              <p:cNvSpPr/>
              <p:nvPr/>
            </p:nvSpPr>
            <p:spPr>
              <a:xfrm>
                <a:off x="1322379" y="1785318"/>
                <a:ext cx="408929" cy="107042"/>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25" y="21600"/>
                    </a:moveTo>
                    <a:cubicBezTo>
                      <a:pt x="73" y="21600"/>
                      <a:pt x="22" y="21404"/>
                      <a:pt x="22" y="21207"/>
                    </a:cubicBezTo>
                    <a:cubicBezTo>
                      <a:pt x="-30" y="20815"/>
                      <a:pt x="22" y="20618"/>
                      <a:pt x="73" y="20422"/>
                    </a:cubicBezTo>
                    <a:cubicBezTo>
                      <a:pt x="9220" y="4516"/>
                      <a:pt x="21260" y="0"/>
                      <a:pt x="21415" y="0"/>
                    </a:cubicBezTo>
                    <a:cubicBezTo>
                      <a:pt x="21467" y="0"/>
                      <a:pt x="21570" y="196"/>
                      <a:pt x="21570" y="393"/>
                    </a:cubicBezTo>
                    <a:cubicBezTo>
                      <a:pt x="21570" y="785"/>
                      <a:pt x="21467" y="982"/>
                      <a:pt x="21415" y="982"/>
                    </a:cubicBezTo>
                    <a:cubicBezTo>
                      <a:pt x="21312" y="982"/>
                      <a:pt x="9271" y="5498"/>
                      <a:pt x="177" y="21404"/>
                    </a:cubicBezTo>
                    <a:cubicBezTo>
                      <a:pt x="177" y="21600"/>
                      <a:pt x="177" y="21600"/>
                      <a:pt x="125" y="21600"/>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8" name="Freeform: Shape 257"/>
              <p:cNvSpPr/>
              <p:nvPr/>
            </p:nvSpPr>
            <p:spPr>
              <a:xfrm>
                <a:off x="1345919" y="892900"/>
                <a:ext cx="222128" cy="194197"/>
              </a:xfrm>
              <a:custGeom>
                <a:avLst/>
                <a:gdLst/>
                <a:ahLst/>
                <a:cxnLst>
                  <a:cxn ang="0">
                    <a:pos x="wd2" y="hd2"/>
                  </a:cxn>
                  <a:cxn ang="5400000">
                    <a:pos x="wd2" y="hd2"/>
                  </a:cxn>
                  <a:cxn ang="10800000">
                    <a:pos x="wd2" y="hd2"/>
                  </a:cxn>
                  <a:cxn ang="16200000">
                    <a:pos x="wd2" y="hd2"/>
                  </a:cxn>
                </a:cxnLst>
                <a:rect l="0" t="0" r="r" b="b"/>
                <a:pathLst>
                  <a:path w="21524" h="21573" fill="norm" stroke="1" extrusionOk="0">
                    <a:moveTo>
                      <a:pt x="21263" y="21573"/>
                    </a:moveTo>
                    <a:cubicBezTo>
                      <a:pt x="21168" y="21573"/>
                      <a:pt x="21168" y="21573"/>
                      <a:pt x="21073" y="21464"/>
                    </a:cubicBezTo>
                    <a:lnTo>
                      <a:pt x="42" y="516"/>
                    </a:lnTo>
                    <a:cubicBezTo>
                      <a:pt x="42" y="407"/>
                      <a:pt x="-53" y="299"/>
                      <a:pt x="42" y="82"/>
                    </a:cubicBezTo>
                    <a:cubicBezTo>
                      <a:pt x="136" y="-27"/>
                      <a:pt x="326" y="-27"/>
                      <a:pt x="421" y="82"/>
                    </a:cubicBezTo>
                    <a:lnTo>
                      <a:pt x="21452" y="21030"/>
                    </a:lnTo>
                    <a:cubicBezTo>
                      <a:pt x="21547" y="21139"/>
                      <a:pt x="21547" y="21356"/>
                      <a:pt x="21452" y="21464"/>
                    </a:cubicBezTo>
                    <a:cubicBezTo>
                      <a:pt x="21358" y="21573"/>
                      <a:pt x="21263" y="21573"/>
                      <a:pt x="21263" y="21573"/>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19" name="Freeform: Shape 258"/>
              <p:cNvSpPr/>
              <p:nvPr/>
            </p:nvSpPr>
            <p:spPr>
              <a:xfrm>
                <a:off x="1764295" y="1233025"/>
                <a:ext cx="61702" cy="34768"/>
              </a:xfrm>
              <a:custGeom>
                <a:avLst/>
                <a:gdLst/>
                <a:ahLst/>
                <a:cxnLst>
                  <a:cxn ang="0">
                    <a:pos x="wd2" y="hd2"/>
                  </a:cxn>
                  <a:cxn ang="5400000">
                    <a:pos x="wd2" y="hd2"/>
                  </a:cxn>
                  <a:cxn ang="10800000">
                    <a:pos x="wd2" y="hd2"/>
                  </a:cxn>
                  <a:cxn ang="16200000">
                    <a:pos x="wd2" y="hd2"/>
                  </a:cxn>
                </a:cxnLst>
                <a:rect l="0" t="0" r="r" b="b"/>
                <a:pathLst>
                  <a:path w="21211" h="21258" fill="norm" stroke="1" extrusionOk="0">
                    <a:moveTo>
                      <a:pt x="20408" y="21258"/>
                    </a:moveTo>
                    <a:cubicBezTo>
                      <a:pt x="20076" y="21258"/>
                      <a:pt x="20076" y="21258"/>
                      <a:pt x="20076" y="21258"/>
                    </a:cubicBezTo>
                    <a:lnTo>
                      <a:pt x="470" y="3161"/>
                    </a:lnTo>
                    <a:cubicBezTo>
                      <a:pt x="137" y="2577"/>
                      <a:pt x="-195" y="1409"/>
                      <a:pt x="137" y="826"/>
                    </a:cubicBezTo>
                    <a:cubicBezTo>
                      <a:pt x="470" y="242"/>
                      <a:pt x="1134" y="-342"/>
                      <a:pt x="1467" y="242"/>
                    </a:cubicBezTo>
                    <a:lnTo>
                      <a:pt x="20740" y="18339"/>
                    </a:lnTo>
                    <a:cubicBezTo>
                      <a:pt x="21073" y="18339"/>
                      <a:pt x="21405" y="19507"/>
                      <a:pt x="21073" y="20090"/>
                    </a:cubicBezTo>
                    <a:cubicBezTo>
                      <a:pt x="21073" y="20674"/>
                      <a:pt x="20740" y="21258"/>
                      <a:pt x="20408" y="21258"/>
                    </a:cubicBez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nvGrpSpPr>
              <p:cNvPr id="1022" name="Freeform: Shape 259"/>
              <p:cNvGrpSpPr/>
              <p:nvPr/>
            </p:nvGrpSpPr>
            <p:grpSpPr>
              <a:xfrm>
                <a:off x="1951280" y="633405"/>
                <a:ext cx="18659" cy="29461"/>
                <a:chOff x="0" y="0"/>
                <a:chExt cx="18658" cy="29460"/>
              </a:xfrm>
            </p:grpSpPr>
            <p:sp>
              <p:nvSpPr>
                <p:cNvPr id="1020" name="Line"/>
                <p:cNvSpPr/>
                <p:nvPr/>
              </p:nvSpPr>
              <p:spPr>
                <a:xfrm flipV="1">
                  <a:off x="-1" y="-1"/>
                  <a:ext cx="18660" cy="29462"/>
                </a:xfrm>
                <a:prstGeom prst="line">
                  <a:avLst/>
                </a:prstGeom>
                <a:noFill/>
                <a:ln w="12700" cap="flat">
                  <a:noFill/>
                  <a:miter lim="400000"/>
                </a:ln>
                <a:effectLst/>
              </p:spPr>
              <p:txBody>
                <a:bodyPr wrap="square" lIns="45719" tIns="45719" rIns="45719" bIns="45719" numCol="1" anchor="t">
                  <a:noAutofit/>
                </a:bodyPr>
                <a:lstStyle/>
                <a:p>
                  <a:pPr>
                    <a:defRPr>
                      <a:solidFill>
                        <a:srgbClr val="747A94"/>
                      </a:solidFill>
                    </a:defRPr>
                  </a:pPr>
                </a:p>
              </p:txBody>
            </p:sp>
            <p:sp>
              <p:nvSpPr>
                <p:cNvPr id="1021" name="Line"/>
                <p:cNvSpPr/>
                <p:nvPr/>
              </p:nvSpPr>
              <p:spPr>
                <a:xfrm flipH="1">
                  <a:off x="-1" y="-1"/>
                  <a:ext cx="18660" cy="29462"/>
                </a:xfrm>
                <a:prstGeom prst="line">
                  <a:avLst/>
                </a:prstGeom>
                <a:noFill/>
                <a:ln w="12700" cap="flat">
                  <a:noFill/>
                  <a:miter lim="400000"/>
                </a:ln>
                <a:effectLst/>
              </p:spPr>
              <p:txBody>
                <a:bodyPr wrap="square" lIns="45719" tIns="45719" rIns="45719" bIns="45719" numCol="1" anchor="t">
                  <a:noAutofit/>
                </a:bodyPr>
                <a:lstStyle/>
                <a:p>
                  <a:pPr>
                    <a:defRPr>
                      <a:solidFill>
                        <a:srgbClr val="747A94"/>
                      </a:solidFill>
                    </a:defRPr>
                  </a:pPr>
                </a:p>
              </p:txBody>
            </p:sp>
          </p:grpSp>
          <p:sp>
            <p:nvSpPr>
              <p:cNvPr id="1023" name="Freeform: Shape 260"/>
              <p:cNvSpPr/>
              <p:nvPr/>
            </p:nvSpPr>
            <p:spPr>
              <a:xfrm>
                <a:off x="-1" y="2205624"/>
                <a:ext cx="89366"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74" y="20961"/>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4" name="Freeform: Shape 261"/>
              <p:cNvSpPr/>
              <p:nvPr/>
            </p:nvSpPr>
            <p:spPr>
              <a:xfrm>
                <a:off x="90342" y="2205624"/>
                <a:ext cx="88384"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74"/>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5" name="Freeform: Shape 262"/>
              <p:cNvSpPr/>
              <p:nvPr/>
            </p:nvSpPr>
            <p:spPr>
              <a:xfrm>
                <a:off x="1788264" y="2192858"/>
                <a:ext cx="88383" cy="136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87" y="20961"/>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6" name="Freeform: Shape 263"/>
              <p:cNvSpPr/>
              <p:nvPr/>
            </p:nvSpPr>
            <p:spPr>
              <a:xfrm>
                <a:off x="1877628" y="2192858"/>
                <a:ext cx="88383" cy="136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651" y="20790"/>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7" name="Freeform: Shape 264"/>
              <p:cNvSpPr/>
              <p:nvPr/>
            </p:nvSpPr>
            <p:spPr>
              <a:xfrm>
                <a:off x="1026214" y="2567988"/>
                <a:ext cx="89365" cy="1361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174" y="20946"/>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8" name="Freeform: Shape 265"/>
              <p:cNvSpPr/>
              <p:nvPr/>
            </p:nvSpPr>
            <p:spPr>
              <a:xfrm>
                <a:off x="1116560" y="2567988"/>
                <a:ext cx="88383" cy="1361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90"/>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29" name="Freeform: Shape 266"/>
              <p:cNvSpPr/>
              <p:nvPr/>
            </p:nvSpPr>
            <p:spPr>
              <a:xfrm>
                <a:off x="731607" y="1777462"/>
                <a:ext cx="88383"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949" y="20977"/>
                    </a:lnTo>
                    <a:lnTo>
                      <a:pt x="21600" y="21600"/>
                    </a:lnTo>
                    <a:close/>
                  </a:path>
                </a:pathLst>
              </a:custGeom>
              <a:solidFill>
                <a:srgbClr val="056FDD"/>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0" name="Freeform: Shape 267"/>
              <p:cNvSpPr/>
              <p:nvPr/>
            </p:nvSpPr>
            <p:spPr>
              <a:xfrm>
                <a:off x="820968" y="1777462"/>
                <a:ext cx="88384" cy="1360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0413" y="20790"/>
                    </a:lnTo>
                    <a:lnTo>
                      <a:pt x="0" y="21600"/>
                    </a:lnTo>
                    <a:close/>
                  </a:path>
                </a:pathLst>
              </a:custGeom>
              <a:solidFill>
                <a:srgbClr val="048AD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1" name="Freeform: Shape 268"/>
              <p:cNvSpPr/>
              <p:nvPr/>
            </p:nvSpPr>
            <p:spPr>
              <a:xfrm>
                <a:off x="67758" y="1067621"/>
                <a:ext cx="1114598" cy="1580896"/>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1122" y="718"/>
                    </a:moveTo>
                    <a:cubicBezTo>
                      <a:pt x="875" y="732"/>
                      <a:pt x="665" y="772"/>
                      <a:pt x="494" y="812"/>
                    </a:cubicBezTo>
                    <a:lnTo>
                      <a:pt x="1920" y="318"/>
                    </a:lnTo>
                    <a:cubicBezTo>
                      <a:pt x="1977" y="291"/>
                      <a:pt x="2035" y="278"/>
                      <a:pt x="2092" y="251"/>
                    </a:cubicBezTo>
                    <a:lnTo>
                      <a:pt x="2111" y="251"/>
                    </a:lnTo>
                    <a:cubicBezTo>
                      <a:pt x="2947" y="-29"/>
                      <a:pt x="3955" y="-96"/>
                      <a:pt x="4925" y="158"/>
                    </a:cubicBezTo>
                    <a:lnTo>
                      <a:pt x="19185" y="3815"/>
                    </a:lnTo>
                    <a:cubicBezTo>
                      <a:pt x="20630" y="4189"/>
                      <a:pt x="21600" y="5150"/>
                      <a:pt x="21600" y="6245"/>
                    </a:cubicBezTo>
                    <a:lnTo>
                      <a:pt x="21600" y="21504"/>
                    </a:lnTo>
                    <a:lnTo>
                      <a:pt x="0" y="16137"/>
                    </a:lnTo>
                    <a:lnTo>
                      <a:pt x="0" y="2587"/>
                    </a:lnTo>
                    <a:cubicBezTo>
                      <a:pt x="0" y="1826"/>
                      <a:pt x="437" y="1186"/>
                      <a:pt x="1122" y="718"/>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2" name="Freeform: Shape 269"/>
              <p:cNvSpPr/>
              <p:nvPr/>
            </p:nvSpPr>
            <p:spPr>
              <a:xfrm>
                <a:off x="-1" y="1100946"/>
                <a:ext cx="1115580" cy="1580960"/>
              </a:xfrm>
              <a:custGeom>
                <a:avLst/>
                <a:gdLst/>
                <a:ahLst/>
                <a:cxnLst>
                  <a:cxn ang="0">
                    <a:pos x="wd2" y="hd2"/>
                  </a:cxn>
                  <a:cxn ang="5400000">
                    <a:pos x="wd2" y="hd2"/>
                  </a:cxn>
                  <a:cxn ang="10800000">
                    <a:pos x="wd2" y="hd2"/>
                  </a:cxn>
                  <a:cxn ang="16200000">
                    <a:pos x="wd2" y="hd2"/>
                  </a:cxn>
                </a:cxnLst>
                <a:rect l="0" t="0" r="r" b="b"/>
                <a:pathLst>
                  <a:path w="21600" h="21152" fill="norm" stroke="1" extrusionOk="0">
                    <a:moveTo>
                      <a:pt x="0" y="15887"/>
                    </a:moveTo>
                    <a:lnTo>
                      <a:pt x="21600" y="21152"/>
                    </a:lnTo>
                    <a:lnTo>
                      <a:pt x="21600" y="6144"/>
                    </a:lnTo>
                    <a:cubicBezTo>
                      <a:pt x="21600" y="5080"/>
                      <a:pt x="20631" y="4121"/>
                      <a:pt x="19187" y="3754"/>
                    </a:cubicBezTo>
                    <a:lnTo>
                      <a:pt x="4939" y="156"/>
                    </a:lnTo>
                    <a:cubicBezTo>
                      <a:pt x="2546" y="-448"/>
                      <a:pt x="0" y="773"/>
                      <a:pt x="0" y="2546"/>
                    </a:cubicBez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3" name="Freeform: Shape 270"/>
              <p:cNvSpPr/>
              <p:nvPr/>
            </p:nvSpPr>
            <p:spPr>
              <a:xfrm>
                <a:off x="1086882" y="2104473"/>
                <a:ext cx="897067" cy="577431"/>
              </a:xfrm>
              <a:custGeom>
                <a:avLst/>
                <a:gdLst/>
                <a:ahLst/>
                <a:cxnLst>
                  <a:cxn ang="0">
                    <a:pos x="wd2" y="hd2"/>
                  </a:cxn>
                  <a:cxn ang="5400000">
                    <a:pos x="wd2" y="hd2"/>
                  </a:cxn>
                  <a:cxn ang="10800000">
                    <a:pos x="wd2" y="hd2"/>
                  </a:cxn>
                  <a:cxn ang="16200000">
                    <a:pos x="wd2" y="hd2"/>
                  </a:cxn>
                </a:cxnLst>
                <a:rect l="0" t="0" r="r" b="b"/>
                <a:pathLst>
                  <a:path w="19290" h="21600" fill="norm" stroke="1" extrusionOk="0">
                    <a:moveTo>
                      <a:pt x="637" y="21600"/>
                    </a:moveTo>
                    <a:lnTo>
                      <a:pt x="18483" y="6821"/>
                    </a:lnTo>
                    <a:cubicBezTo>
                      <a:pt x="18483" y="6821"/>
                      <a:pt x="20803" y="1394"/>
                      <a:pt x="17576" y="0"/>
                    </a:cubicBezTo>
                    <a:lnTo>
                      <a:pt x="637" y="16393"/>
                    </a:lnTo>
                    <a:cubicBezTo>
                      <a:pt x="637" y="16393"/>
                      <a:pt x="-797" y="19620"/>
                      <a:pt x="637" y="21600"/>
                    </a:cubicBezTo>
                    <a:close/>
                  </a:path>
                </a:pathLst>
              </a:custGeom>
              <a:solidFill>
                <a:srgbClr val="0199EC"/>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4" name="Freeform: Shape 271"/>
              <p:cNvSpPr/>
              <p:nvPr/>
            </p:nvSpPr>
            <p:spPr>
              <a:xfrm>
                <a:off x="1116560" y="2104473"/>
                <a:ext cx="849451" cy="437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05"/>
                    </a:moveTo>
                    <a:lnTo>
                      <a:pt x="0" y="21600"/>
                    </a:lnTo>
                    <a:lnTo>
                      <a:pt x="20029" y="0"/>
                    </a:lnTo>
                    <a:close/>
                  </a:path>
                </a:pathLst>
              </a:custGeom>
              <a:solidFill>
                <a:srgbClr val="64C2F5"/>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5" name="Freeform: Shape 272"/>
              <p:cNvSpPr/>
              <p:nvPr/>
            </p:nvSpPr>
            <p:spPr>
              <a:xfrm>
                <a:off x="688397" y="-1"/>
                <a:ext cx="708040" cy="6137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213"/>
                    </a:moveTo>
                    <a:cubicBezTo>
                      <a:pt x="21600" y="8074"/>
                      <a:pt x="20972" y="7073"/>
                      <a:pt x="20104" y="6659"/>
                    </a:cubicBezTo>
                    <a:cubicBezTo>
                      <a:pt x="20523" y="6073"/>
                      <a:pt x="20732" y="5279"/>
                      <a:pt x="20613" y="4417"/>
                    </a:cubicBezTo>
                    <a:cubicBezTo>
                      <a:pt x="20463" y="3278"/>
                      <a:pt x="19655" y="2346"/>
                      <a:pt x="18668" y="2174"/>
                    </a:cubicBezTo>
                    <a:cubicBezTo>
                      <a:pt x="17950" y="2036"/>
                      <a:pt x="17262" y="2277"/>
                      <a:pt x="16753" y="2726"/>
                    </a:cubicBezTo>
                    <a:cubicBezTo>
                      <a:pt x="16604" y="1380"/>
                      <a:pt x="15587" y="345"/>
                      <a:pt x="14360" y="345"/>
                    </a:cubicBezTo>
                    <a:cubicBezTo>
                      <a:pt x="13493" y="345"/>
                      <a:pt x="12715" y="897"/>
                      <a:pt x="12296" y="1725"/>
                    </a:cubicBezTo>
                    <a:cubicBezTo>
                      <a:pt x="11937" y="690"/>
                      <a:pt x="11099" y="0"/>
                      <a:pt x="10082" y="0"/>
                    </a:cubicBezTo>
                    <a:cubicBezTo>
                      <a:pt x="8885" y="0"/>
                      <a:pt x="7868" y="1070"/>
                      <a:pt x="7719" y="2415"/>
                    </a:cubicBezTo>
                    <a:cubicBezTo>
                      <a:pt x="7210" y="1587"/>
                      <a:pt x="6312" y="1173"/>
                      <a:pt x="5325" y="1380"/>
                    </a:cubicBezTo>
                    <a:cubicBezTo>
                      <a:pt x="4428" y="1553"/>
                      <a:pt x="3680" y="2415"/>
                      <a:pt x="3470" y="3450"/>
                    </a:cubicBezTo>
                    <a:cubicBezTo>
                      <a:pt x="3321" y="4210"/>
                      <a:pt x="3470" y="4934"/>
                      <a:pt x="3770" y="5521"/>
                    </a:cubicBezTo>
                    <a:cubicBezTo>
                      <a:pt x="3620" y="5521"/>
                      <a:pt x="3500" y="5486"/>
                      <a:pt x="3381" y="5486"/>
                    </a:cubicBezTo>
                    <a:cubicBezTo>
                      <a:pt x="2034" y="5486"/>
                      <a:pt x="987" y="6728"/>
                      <a:pt x="987" y="8247"/>
                    </a:cubicBezTo>
                    <a:cubicBezTo>
                      <a:pt x="987" y="9109"/>
                      <a:pt x="1316" y="9868"/>
                      <a:pt x="1825" y="10386"/>
                    </a:cubicBezTo>
                    <a:cubicBezTo>
                      <a:pt x="778" y="10662"/>
                      <a:pt x="0" y="11766"/>
                      <a:pt x="0" y="13043"/>
                    </a:cubicBezTo>
                    <a:cubicBezTo>
                      <a:pt x="0" y="14181"/>
                      <a:pt x="568" y="15148"/>
                      <a:pt x="1376" y="15562"/>
                    </a:cubicBezTo>
                    <a:cubicBezTo>
                      <a:pt x="987" y="16183"/>
                      <a:pt x="778" y="16942"/>
                      <a:pt x="898" y="17770"/>
                    </a:cubicBezTo>
                    <a:cubicBezTo>
                      <a:pt x="1077" y="18909"/>
                      <a:pt x="1855" y="19806"/>
                      <a:pt x="2842" y="20013"/>
                    </a:cubicBezTo>
                    <a:cubicBezTo>
                      <a:pt x="3560" y="20151"/>
                      <a:pt x="4248" y="19909"/>
                      <a:pt x="4757" y="19461"/>
                    </a:cubicBezTo>
                    <a:cubicBezTo>
                      <a:pt x="4996" y="20668"/>
                      <a:pt x="5953" y="21600"/>
                      <a:pt x="7060" y="21600"/>
                    </a:cubicBezTo>
                    <a:cubicBezTo>
                      <a:pt x="8407" y="21600"/>
                      <a:pt x="9484" y="20358"/>
                      <a:pt x="9484" y="18805"/>
                    </a:cubicBezTo>
                    <a:cubicBezTo>
                      <a:pt x="9484" y="18736"/>
                      <a:pt x="9454" y="18633"/>
                      <a:pt x="9454" y="18564"/>
                    </a:cubicBezTo>
                    <a:cubicBezTo>
                      <a:pt x="9723" y="18598"/>
                      <a:pt x="9992" y="18598"/>
                      <a:pt x="10261" y="18564"/>
                    </a:cubicBezTo>
                    <a:cubicBezTo>
                      <a:pt x="11219" y="18426"/>
                      <a:pt x="12027" y="17597"/>
                      <a:pt x="12296" y="16562"/>
                    </a:cubicBezTo>
                    <a:cubicBezTo>
                      <a:pt x="12386" y="16079"/>
                      <a:pt x="12386" y="15631"/>
                      <a:pt x="12296" y="15251"/>
                    </a:cubicBezTo>
                    <a:cubicBezTo>
                      <a:pt x="12505" y="15286"/>
                      <a:pt x="12715" y="15320"/>
                      <a:pt x="12894" y="15320"/>
                    </a:cubicBezTo>
                    <a:cubicBezTo>
                      <a:pt x="13732" y="15320"/>
                      <a:pt x="14480" y="14803"/>
                      <a:pt x="14899" y="14078"/>
                    </a:cubicBezTo>
                    <a:cubicBezTo>
                      <a:pt x="15347" y="14975"/>
                      <a:pt x="16215" y="15562"/>
                      <a:pt x="17202" y="15458"/>
                    </a:cubicBezTo>
                    <a:cubicBezTo>
                      <a:pt x="18130" y="15389"/>
                      <a:pt x="18937" y="14630"/>
                      <a:pt x="19266" y="13664"/>
                    </a:cubicBezTo>
                    <a:cubicBezTo>
                      <a:pt x="19446" y="13043"/>
                      <a:pt x="19446" y="12491"/>
                      <a:pt x="19326" y="12008"/>
                    </a:cubicBezTo>
                    <a:cubicBezTo>
                      <a:pt x="20583" y="11904"/>
                      <a:pt x="21600" y="10696"/>
                      <a:pt x="21600" y="9213"/>
                    </a:cubicBezTo>
                    <a:close/>
                  </a:path>
                </a:pathLst>
              </a:custGeom>
              <a:solidFill>
                <a:srgbClr val="00000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grpSp>
        <p:nvGrpSpPr>
          <p:cNvPr id="1041" name="Group"/>
          <p:cNvGrpSpPr/>
          <p:nvPr/>
        </p:nvGrpSpPr>
        <p:grpSpPr>
          <a:xfrm>
            <a:off x="1053129" y="1262930"/>
            <a:ext cx="2977240" cy="2329204"/>
            <a:chOff x="0" y="0"/>
            <a:chExt cx="2977239" cy="2329202"/>
          </a:xfrm>
        </p:grpSpPr>
        <p:sp>
          <p:nvSpPr>
            <p:cNvPr id="1038" name="Freeform: Shape 273"/>
            <p:cNvSpPr/>
            <p:nvPr/>
          </p:nvSpPr>
          <p:spPr>
            <a:xfrm>
              <a:off x="0" y="0"/>
              <a:ext cx="2977240" cy="2329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607" y="21600"/>
                  </a:lnTo>
                  <a:cubicBezTo>
                    <a:pt x="4302" y="21600"/>
                    <a:pt x="0" y="16102"/>
                    <a:pt x="0" y="9321"/>
                  </a:cubicBezTo>
                  <a:cubicBezTo>
                    <a:pt x="0" y="4181"/>
                    <a:pt x="3272" y="0"/>
                    <a:pt x="7293" y="0"/>
                  </a:cubicBezTo>
                  <a:lnTo>
                    <a:pt x="11722" y="0"/>
                  </a:lnTo>
                  <a:cubicBezTo>
                    <a:pt x="17181" y="0"/>
                    <a:pt x="21600" y="5660"/>
                    <a:pt x="21600" y="12625"/>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39" name="Freeform: Shape 274"/>
            <p:cNvSpPr/>
            <p:nvPr/>
          </p:nvSpPr>
          <p:spPr>
            <a:xfrm>
              <a:off x="302837" y="238025"/>
              <a:ext cx="2371572" cy="1854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609" y="21600"/>
                  </a:lnTo>
                  <a:cubicBezTo>
                    <a:pt x="4300" y="21600"/>
                    <a:pt x="0" y="16102"/>
                    <a:pt x="0" y="9313"/>
                  </a:cubicBezTo>
                  <a:cubicBezTo>
                    <a:pt x="0" y="4178"/>
                    <a:pt x="3267" y="0"/>
                    <a:pt x="7295" y="0"/>
                  </a:cubicBezTo>
                  <a:lnTo>
                    <a:pt x="11719" y="0"/>
                  </a:lnTo>
                  <a:cubicBezTo>
                    <a:pt x="17176" y="0"/>
                    <a:pt x="21600" y="5643"/>
                    <a:pt x="21600" y="12621"/>
                  </a:cubicBezTo>
                  <a:close/>
                </a:path>
              </a:pathLst>
            </a:custGeom>
            <a:solidFill>
              <a:srgbClr val="FDB02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0" name="Freeform: Shape 346"/>
            <p:cNvSpPr/>
            <p:nvPr/>
          </p:nvSpPr>
          <p:spPr>
            <a:xfrm>
              <a:off x="882798" y="621086"/>
              <a:ext cx="1214297" cy="1087740"/>
            </a:xfrm>
            <a:custGeom>
              <a:avLst/>
              <a:gdLst/>
              <a:ahLst/>
              <a:cxnLst>
                <a:cxn ang="0">
                  <a:pos x="wd2" y="hd2"/>
                </a:cxn>
                <a:cxn ang="5400000">
                  <a:pos x="wd2" y="hd2"/>
                </a:cxn>
                <a:cxn ang="10800000">
                  <a:pos x="wd2" y="hd2"/>
                </a:cxn>
                <a:cxn ang="16200000">
                  <a:pos x="wd2" y="hd2"/>
                </a:cxn>
              </a:cxnLst>
              <a:rect l="0" t="0" r="r" b="b"/>
              <a:pathLst>
                <a:path w="21542" h="21522" fill="norm" stroke="1" extrusionOk="0">
                  <a:moveTo>
                    <a:pt x="1185" y="19596"/>
                  </a:moveTo>
                  <a:lnTo>
                    <a:pt x="1185" y="18192"/>
                  </a:lnTo>
                  <a:lnTo>
                    <a:pt x="3791" y="11542"/>
                  </a:lnTo>
                  <a:cubicBezTo>
                    <a:pt x="3791" y="11517"/>
                    <a:pt x="3791" y="11493"/>
                    <a:pt x="3813" y="11493"/>
                  </a:cubicBezTo>
                  <a:cubicBezTo>
                    <a:pt x="3835" y="11493"/>
                    <a:pt x="3857" y="11517"/>
                    <a:pt x="3857" y="11517"/>
                  </a:cubicBezTo>
                  <a:lnTo>
                    <a:pt x="6949" y="17379"/>
                  </a:lnTo>
                  <a:cubicBezTo>
                    <a:pt x="7060" y="17601"/>
                    <a:pt x="7258" y="17724"/>
                    <a:pt x="7479" y="17724"/>
                  </a:cubicBezTo>
                  <a:cubicBezTo>
                    <a:pt x="7700" y="17724"/>
                    <a:pt x="7877" y="17601"/>
                    <a:pt x="7987" y="17379"/>
                  </a:cubicBezTo>
                  <a:lnTo>
                    <a:pt x="11212" y="11296"/>
                  </a:lnTo>
                  <a:lnTo>
                    <a:pt x="11234" y="11271"/>
                  </a:lnTo>
                  <a:cubicBezTo>
                    <a:pt x="11256" y="11271"/>
                    <a:pt x="11256" y="11271"/>
                    <a:pt x="11278" y="11296"/>
                  </a:cubicBezTo>
                  <a:lnTo>
                    <a:pt x="14392" y="14473"/>
                  </a:lnTo>
                  <a:cubicBezTo>
                    <a:pt x="14525" y="14621"/>
                    <a:pt x="14701" y="14670"/>
                    <a:pt x="14878" y="14645"/>
                  </a:cubicBezTo>
                  <a:cubicBezTo>
                    <a:pt x="15055" y="14645"/>
                    <a:pt x="15209" y="14522"/>
                    <a:pt x="15320" y="14350"/>
                  </a:cubicBezTo>
                  <a:lnTo>
                    <a:pt x="18257" y="9079"/>
                  </a:lnTo>
                  <a:cubicBezTo>
                    <a:pt x="18279" y="9079"/>
                    <a:pt x="18279" y="9054"/>
                    <a:pt x="18323" y="9079"/>
                  </a:cubicBezTo>
                  <a:cubicBezTo>
                    <a:pt x="18345" y="9079"/>
                    <a:pt x="18345" y="9079"/>
                    <a:pt x="18345" y="9104"/>
                  </a:cubicBezTo>
                  <a:lnTo>
                    <a:pt x="18345" y="20211"/>
                  </a:lnTo>
                  <a:lnTo>
                    <a:pt x="1737" y="20211"/>
                  </a:lnTo>
                  <a:cubicBezTo>
                    <a:pt x="1428" y="20211"/>
                    <a:pt x="1185" y="19940"/>
                    <a:pt x="1185" y="19596"/>
                  </a:cubicBezTo>
                  <a:close/>
                  <a:moveTo>
                    <a:pt x="3769" y="6493"/>
                  </a:moveTo>
                  <a:cubicBezTo>
                    <a:pt x="4078" y="6493"/>
                    <a:pt x="4299" y="6739"/>
                    <a:pt x="4299" y="7059"/>
                  </a:cubicBezTo>
                  <a:cubicBezTo>
                    <a:pt x="4299" y="7379"/>
                    <a:pt x="4078" y="7650"/>
                    <a:pt x="3769" y="7650"/>
                  </a:cubicBezTo>
                  <a:cubicBezTo>
                    <a:pt x="3482" y="7650"/>
                    <a:pt x="3239" y="7379"/>
                    <a:pt x="3239" y="7059"/>
                  </a:cubicBezTo>
                  <a:cubicBezTo>
                    <a:pt x="3239" y="6739"/>
                    <a:pt x="3482" y="6493"/>
                    <a:pt x="3769" y="6493"/>
                  </a:cubicBezTo>
                  <a:close/>
                  <a:moveTo>
                    <a:pt x="8009" y="14079"/>
                  </a:moveTo>
                  <a:cubicBezTo>
                    <a:pt x="8009" y="14399"/>
                    <a:pt x="7744" y="14670"/>
                    <a:pt x="7479" y="14670"/>
                  </a:cubicBezTo>
                  <a:cubicBezTo>
                    <a:pt x="7170" y="14670"/>
                    <a:pt x="6949" y="14399"/>
                    <a:pt x="6949" y="14079"/>
                  </a:cubicBezTo>
                  <a:cubicBezTo>
                    <a:pt x="6949" y="13734"/>
                    <a:pt x="7170" y="13488"/>
                    <a:pt x="7479" y="13488"/>
                  </a:cubicBezTo>
                  <a:cubicBezTo>
                    <a:pt x="7744" y="13488"/>
                    <a:pt x="8009" y="13734"/>
                    <a:pt x="8009" y="14079"/>
                  </a:cubicBezTo>
                  <a:close/>
                  <a:moveTo>
                    <a:pt x="11168" y="6493"/>
                  </a:moveTo>
                  <a:cubicBezTo>
                    <a:pt x="11455" y="6493"/>
                    <a:pt x="11676" y="6739"/>
                    <a:pt x="11676" y="7059"/>
                  </a:cubicBezTo>
                  <a:cubicBezTo>
                    <a:pt x="11676" y="7379"/>
                    <a:pt x="11455" y="7650"/>
                    <a:pt x="11168" y="7650"/>
                  </a:cubicBezTo>
                  <a:cubicBezTo>
                    <a:pt x="10880" y="7650"/>
                    <a:pt x="10637" y="7379"/>
                    <a:pt x="10637" y="7059"/>
                  </a:cubicBezTo>
                  <a:cubicBezTo>
                    <a:pt x="10637" y="6739"/>
                    <a:pt x="10880" y="6493"/>
                    <a:pt x="11168" y="6493"/>
                  </a:cubicBezTo>
                  <a:close/>
                  <a:moveTo>
                    <a:pt x="14856" y="10261"/>
                  </a:moveTo>
                  <a:cubicBezTo>
                    <a:pt x="15143" y="10261"/>
                    <a:pt x="15386" y="10532"/>
                    <a:pt x="15386" y="10852"/>
                  </a:cubicBezTo>
                  <a:cubicBezTo>
                    <a:pt x="15386" y="11172"/>
                    <a:pt x="15143" y="11443"/>
                    <a:pt x="14856" y="11443"/>
                  </a:cubicBezTo>
                  <a:cubicBezTo>
                    <a:pt x="14569" y="11443"/>
                    <a:pt x="14326" y="11172"/>
                    <a:pt x="14326" y="10852"/>
                  </a:cubicBezTo>
                  <a:cubicBezTo>
                    <a:pt x="14326" y="10532"/>
                    <a:pt x="14569" y="10261"/>
                    <a:pt x="14856" y="10261"/>
                  </a:cubicBezTo>
                  <a:close/>
                  <a:moveTo>
                    <a:pt x="18610" y="3611"/>
                  </a:moveTo>
                  <a:cubicBezTo>
                    <a:pt x="18920" y="3611"/>
                    <a:pt x="19141" y="3857"/>
                    <a:pt x="19141" y="4178"/>
                  </a:cubicBezTo>
                  <a:cubicBezTo>
                    <a:pt x="19141" y="4498"/>
                    <a:pt x="18920" y="4769"/>
                    <a:pt x="18610" y="4769"/>
                  </a:cubicBezTo>
                  <a:cubicBezTo>
                    <a:pt x="18345" y="4769"/>
                    <a:pt x="18103" y="4498"/>
                    <a:pt x="18103" y="4178"/>
                  </a:cubicBezTo>
                  <a:cubicBezTo>
                    <a:pt x="18103" y="3857"/>
                    <a:pt x="18345" y="3611"/>
                    <a:pt x="18610" y="3611"/>
                  </a:cubicBezTo>
                  <a:close/>
                  <a:moveTo>
                    <a:pt x="21460" y="20384"/>
                  </a:moveTo>
                  <a:lnTo>
                    <a:pt x="20134" y="19522"/>
                  </a:lnTo>
                  <a:cubicBezTo>
                    <a:pt x="20046" y="19472"/>
                    <a:pt x="19936" y="19546"/>
                    <a:pt x="19936" y="19670"/>
                  </a:cubicBezTo>
                  <a:lnTo>
                    <a:pt x="19936" y="20211"/>
                  </a:lnTo>
                  <a:lnTo>
                    <a:pt x="18898" y="20211"/>
                  </a:lnTo>
                  <a:lnTo>
                    <a:pt x="18898" y="9104"/>
                  </a:lnTo>
                  <a:cubicBezTo>
                    <a:pt x="18898" y="8808"/>
                    <a:pt x="18721" y="8537"/>
                    <a:pt x="18478" y="8463"/>
                  </a:cubicBezTo>
                  <a:cubicBezTo>
                    <a:pt x="18213" y="8389"/>
                    <a:pt x="17948" y="8488"/>
                    <a:pt x="17793" y="8734"/>
                  </a:cubicBezTo>
                  <a:lnTo>
                    <a:pt x="14812" y="14005"/>
                  </a:lnTo>
                  <a:cubicBezTo>
                    <a:pt x="14812" y="14005"/>
                    <a:pt x="14812" y="14029"/>
                    <a:pt x="14790" y="14029"/>
                  </a:cubicBezTo>
                  <a:lnTo>
                    <a:pt x="14768" y="14005"/>
                  </a:lnTo>
                  <a:lnTo>
                    <a:pt x="11653" y="10828"/>
                  </a:lnTo>
                  <a:cubicBezTo>
                    <a:pt x="11521" y="10680"/>
                    <a:pt x="11344" y="10631"/>
                    <a:pt x="11145" y="10655"/>
                  </a:cubicBezTo>
                  <a:cubicBezTo>
                    <a:pt x="10969" y="10680"/>
                    <a:pt x="10814" y="10803"/>
                    <a:pt x="10726" y="10975"/>
                  </a:cubicBezTo>
                  <a:lnTo>
                    <a:pt x="7501" y="17083"/>
                  </a:lnTo>
                  <a:lnTo>
                    <a:pt x="7479" y="17108"/>
                  </a:lnTo>
                  <a:cubicBezTo>
                    <a:pt x="7457" y="17108"/>
                    <a:pt x="7457" y="17083"/>
                    <a:pt x="7435" y="17083"/>
                  </a:cubicBezTo>
                  <a:lnTo>
                    <a:pt x="4343" y="11197"/>
                  </a:lnTo>
                  <a:cubicBezTo>
                    <a:pt x="4210" y="11000"/>
                    <a:pt x="4012" y="10852"/>
                    <a:pt x="3791" y="10877"/>
                  </a:cubicBezTo>
                  <a:cubicBezTo>
                    <a:pt x="3548" y="10877"/>
                    <a:pt x="3349" y="11049"/>
                    <a:pt x="3283" y="11271"/>
                  </a:cubicBezTo>
                  <a:lnTo>
                    <a:pt x="1185" y="16615"/>
                  </a:lnTo>
                  <a:lnTo>
                    <a:pt x="1185" y="14522"/>
                  </a:lnTo>
                  <a:lnTo>
                    <a:pt x="3636" y="8291"/>
                  </a:lnTo>
                  <a:cubicBezTo>
                    <a:pt x="3658" y="8291"/>
                    <a:pt x="3725" y="8291"/>
                    <a:pt x="3769" y="8291"/>
                  </a:cubicBezTo>
                  <a:cubicBezTo>
                    <a:pt x="3879" y="8291"/>
                    <a:pt x="3968" y="8291"/>
                    <a:pt x="4078" y="8241"/>
                  </a:cubicBezTo>
                  <a:lnTo>
                    <a:pt x="6684" y="13217"/>
                  </a:lnTo>
                  <a:cubicBezTo>
                    <a:pt x="6507" y="13438"/>
                    <a:pt x="6375" y="13734"/>
                    <a:pt x="6375" y="14079"/>
                  </a:cubicBezTo>
                  <a:cubicBezTo>
                    <a:pt x="6375" y="14744"/>
                    <a:pt x="6861" y="15285"/>
                    <a:pt x="7479" y="15285"/>
                  </a:cubicBezTo>
                  <a:cubicBezTo>
                    <a:pt x="8076" y="15285"/>
                    <a:pt x="8561" y="14744"/>
                    <a:pt x="8561" y="14079"/>
                  </a:cubicBezTo>
                  <a:cubicBezTo>
                    <a:pt x="8561" y="13734"/>
                    <a:pt x="8451" y="13438"/>
                    <a:pt x="8252" y="13217"/>
                  </a:cubicBezTo>
                  <a:lnTo>
                    <a:pt x="10880" y="8241"/>
                  </a:lnTo>
                  <a:cubicBezTo>
                    <a:pt x="10969" y="8291"/>
                    <a:pt x="11057" y="8291"/>
                    <a:pt x="11168" y="8291"/>
                  </a:cubicBezTo>
                  <a:cubicBezTo>
                    <a:pt x="11388" y="8291"/>
                    <a:pt x="11587" y="8217"/>
                    <a:pt x="11764" y="8094"/>
                  </a:cubicBezTo>
                  <a:lnTo>
                    <a:pt x="13884" y="10286"/>
                  </a:lnTo>
                  <a:cubicBezTo>
                    <a:pt x="13818" y="10458"/>
                    <a:pt x="13774" y="10655"/>
                    <a:pt x="13774" y="10852"/>
                  </a:cubicBezTo>
                  <a:cubicBezTo>
                    <a:pt x="13774" y="11542"/>
                    <a:pt x="14260" y="12084"/>
                    <a:pt x="14856" y="12084"/>
                  </a:cubicBezTo>
                  <a:cubicBezTo>
                    <a:pt x="15452" y="12084"/>
                    <a:pt x="15960" y="11542"/>
                    <a:pt x="15960" y="10852"/>
                  </a:cubicBezTo>
                  <a:cubicBezTo>
                    <a:pt x="15960" y="10532"/>
                    <a:pt x="15828" y="10261"/>
                    <a:pt x="15651" y="10015"/>
                  </a:cubicBezTo>
                  <a:lnTo>
                    <a:pt x="18301" y="5360"/>
                  </a:lnTo>
                  <a:cubicBezTo>
                    <a:pt x="18390" y="5384"/>
                    <a:pt x="18500" y="5409"/>
                    <a:pt x="18610" y="5409"/>
                  </a:cubicBezTo>
                  <a:cubicBezTo>
                    <a:pt x="19229" y="5409"/>
                    <a:pt x="19715" y="4867"/>
                    <a:pt x="19715" y="4178"/>
                  </a:cubicBezTo>
                  <a:cubicBezTo>
                    <a:pt x="19715" y="3907"/>
                    <a:pt x="19626" y="3636"/>
                    <a:pt x="19450" y="3414"/>
                  </a:cubicBezTo>
                  <a:lnTo>
                    <a:pt x="20488" y="1764"/>
                  </a:lnTo>
                  <a:lnTo>
                    <a:pt x="20885" y="1986"/>
                  </a:lnTo>
                  <a:cubicBezTo>
                    <a:pt x="20974" y="2060"/>
                    <a:pt x="21084" y="1986"/>
                    <a:pt x="21084" y="1862"/>
                  </a:cubicBezTo>
                  <a:lnTo>
                    <a:pt x="21084" y="163"/>
                  </a:lnTo>
                  <a:cubicBezTo>
                    <a:pt x="21084" y="40"/>
                    <a:pt x="20974" y="-34"/>
                    <a:pt x="20885" y="15"/>
                  </a:cubicBezTo>
                  <a:lnTo>
                    <a:pt x="19538" y="853"/>
                  </a:lnTo>
                  <a:cubicBezTo>
                    <a:pt x="19450" y="927"/>
                    <a:pt x="19450" y="1074"/>
                    <a:pt x="19538" y="1124"/>
                  </a:cubicBezTo>
                  <a:lnTo>
                    <a:pt x="20002" y="1444"/>
                  </a:lnTo>
                  <a:lnTo>
                    <a:pt x="18986" y="3045"/>
                  </a:lnTo>
                  <a:cubicBezTo>
                    <a:pt x="18876" y="2995"/>
                    <a:pt x="18743" y="2971"/>
                    <a:pt x="18610" y="2971"/>
                  </a:cubicBezTo>
                  <a:cubicBezTo>
                    <a:pt x="18014" y="2971"/>
                    <a:pt x="17528" y="3513"/>
                    <a:pt x="17528" y="4178"/>
                  </a:cubicBezTo>
                  <a:cubicBezTo>
                    <a:pt x="17528" y="4498"/>
                    <a:pt x="17639" y="4793"/>
                    <a:pt x="17815" y="5015"/>
                  </a:cubicBezTo>
                  <a:lnTo>
                    <a:pt x="15187" y="9695"/>
                  </a:lnTo>
                  <a:cubicBezTo>
                    <a:pt x="15077" y="9670"/>
                    <a:pt x="14966" y="9621"/>
                    <a:pt x="14856" y="9621"/>
                  </a:cubicBezTo>
                  <a:cubicBezTo>
                    <a:pt x="14657" y="9621"/>
                    <a:pt x="14436" y="9719"/>
                    <a:pt x="14282" y="9842"/>
                  </a:cubicBezTo>
                  <a:lnTo>
                    <a:pt x="12139" y="7626"/>
                  </a:lnTo>
                  <a:cubicBezTo>
                    <a:pt x="12206" y="7453"/>
                    <a:pt x="12250" y="7256"/>
                    <a:pt x="12250" y="7059"/>
                  </a:cubicBezTo>
                  <a:cubicBezTo>
                    <a:pt x="12250" y="6394"/>
                    <a:pt x="11764" y="5852"/>
                    <a:pt x="11168" y="5852"/>
                  </a:cubicBezTo>
                  <a:cubicBezTo>
                    <a:pt x="10571" y="5852"/>
                    <a:pt x="10085" y="6394"/>
                    <a:pt x="10085" y="7059"/>
                  </a:cubicBezTo>
                  <a:cubicBezTo>
                    <a:pt x="10085" y="7404"/>
                    <a:pt x="10196" y="7700"/>
                    <a:pt x="10395" y="7921"/>
                  </a:cubicBezTo>
                  <a:lnTo>
                    <a:pt x="7744" y="12896"/>
                  </a:lnTo>
                  <a:cubicBezTo>
                    <a:pt x="7656" y="12872"/>
                    <a:pt x="7568" y="12847"/>
                    <a:pt x="7479" y="12847"/>
                  </a:cubicBezTo>
                  <a:cubicBezTo>
                    <a:pt x="7369" y="12847"/>
                    <a:pt x="7258" y="12872"/>
                    <a:pt x="7170" y="12896"/>
                  </a:cubicBezTo>
                  <a:lnTo>
                    <a:pt x="4564" y="7921"/>
                  </a:lnTo>
                  <a:cubicBezTo>
                    <a:pt x="4741" y="7700"/>
                    <a:pt x="4873" y="7404"/>
                    <a:pt x="4873" y="7059"/>
                  </a:cubicBezTo>
                  <a:cubicBezTo>
                    <a:pt x="4873" y="6394"/>
                    <a:pt x="4387" y="5852"/>
                    <a:pt x="3769" y="5852"/>
                  </a:cubicBezTo>
                  <a:cubicBezTo>
                    <a:pt x="3172" y="5852"/>
                    <a:pt x="2687" y="6394"/>
                    <a:pt x="2687" y="7059"/>
                  </a:cubicBezTo>
                  <a:cubicBezTo>
                    <a:pt x="2687" y="7453"/>
                    <a:pt x="2841" y="7798"/>
                    <a:pt x="3106" y="8020"/>
                  </a:cubicBezTo>
                  <a:lnTo>
                    <a:pt x="1185" y="12921"/>
                  </a:lnTo>
                  <a:lnTo>
                    <a:pt x="1185" y="2035"/>
                  </a:lnTo>
                  <a:lnTo>
                    <a:pt x="1671" y="2035"/>
                  </a:lnTo>
                  <a:cubicBezTo>
                    <a:pt x="1781" y="2035"/>
                    <a:pt x="1847" y="1912"/>
                    <a:pt x="1803" y="1813"/>
                  </a:cubicBezTo>
                  <a:lnTo>
                    <a:pt x="1030" y="335"/>
                  </a:lnTo>
                  <a:cubicBezTo>
                    <a:pt x="986" y="237"/>
                    <a:pt x="853" y="237"/>
                    <a:pt x="787" y="335"/>
                  </a:cubicBezTo>
                  <a:lnTo>
                    <a:pt x="14" y="1813"/>
                  </a:lnTo>
                  <a:cubicBezTo>
                    <a:pt x="-30" y="1912"/>
                    <a:pt x="36" y="2035"/>
                    <a:pt x="147" y="2035"/>
                  </a:cubicBezTo>
                  <a:lnTo>
                    <a:pt x="633" y="2035"/>
                  </a:lnTo>
                  <a:lnTo>
                    <a:pt x="633" y="19596"/>
                  </a:lnTo>
                  <a:cubicBezTo>
                    <a:pt x="633" y="20285"/>
                    <a:pt x="1118" y="20827"/>
                    <a:pt x="1737" y="20827"/>
                  </a:cubicBezTo>
                  <a:lnTo>
                    <a:pt x="19936" y="20827"/>
                  </a:lnTo>
                  <a:lnTo>
                    <a:pt x="19936" y="21369"/>
                  </a:lnTo>
                  <a:cubicBezTo>
                    <a:pt x="19936" y="21492"/>
                    <a:pt x="20046" y="21566"/>
                    <a:pt x="20134" y="21492"/>
                  </a:cubicBezTo>
                  <a:lnTo>
                    <a:pt x="21460" y="20655"/>
                  </a:lnTo>
                  <a:cubicBezTo>
                    <a:pt x="21570" y="20605"/>
                    <a:pt x="21570" y="20458"/>
                    <a:pt x="21460" y="2038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1053" name="Group"/>
          <p:cNvGrpSpPr/>
          <p:nvPr/>
        </p:nvGrpSpPr>
        <p:grpSpPr>
          <a:xfrm>
            <a:off x="8972956" y="9078619"/>
            <a:ext cx="2371572" cy="1855636"/>
            <a:chOff x="0" y="0"/>
            <a:chExt cx="2371570" cy="1855634"/>
          </a:xfrm>
        </p:grpSpPr>
        <p:sp>
          <p:nvSpPr>
            <p:cNvPr id="1042" name="Freeform: Shape 348"/>
            <p:cNvSpPr/>
            <p:nvPr/>
          </p:nvSpPr>
          <p:spPr>
            <a:xfrm>
              <a:off x="0" y="0"/>
              <a:ext cx="2371571" cy="1855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609" y="21600"/>
                  </a:lnTo>
                  <a:cubicBezTo>
                    <a:pt x="4300" y="21600"/>
                    <a:pt x="0" y="16106"/>
                    <a:pt x="0" y="9336"/>
                  </a:cubicBezTo>
                  <a:cubicBezTo>
                    <a:pt x="0" y="4175"/>
                    <a:pt x="3267" y="0"/>
                    <a:pt x="7295" y="0"/>
                  </a:cubicBezTo>
                  <a:lnTo>
                    <a:pt x="11719" y="0"/>
                  </a:lnTo>
                  <a:cubicBezTo>
                    <a:pt x="17176" y="0"/>
                    <a:pt x="21600" y="5654"/>
                    <a:pt x="21600" y="12612"/>
                  </a:cubicBezTo>
                  <a:close/>
                </a:path>
              </a:pathLst>
            </a:custGeom>
            <a:solidFill>
              <a:srgbClr val="311DA0"/>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3" name="Freeform: Shape 420"/>
            <p:cNvSpPr/>
            <p:nvPr/>
          </p:nvSpPr>
          <p:spPr>
            <a:xfrm>
              <a:off x="608159" y="1150270"/>
              <a:ext cx="578251" cy="2866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9" y="18327"/>
                  </a:moveTo>
                  <a:cubicBezTo>
                    <a:pt x="20439" y="18795"/>
                    <a:pt x="20206" y="19169"/>
                    <a:pt x="19974" y="19169"/>
                  </a:cubicBezTo>
                  <a:lnTo>
                    <a:pt x="11381" y="19169"/>
                  </a:lnTo>
                  <a:lnTo>
                    <a:pt x="11381" y="5330"/>
                  </a:lnTo>
                  <a:cubicBezTo>
                    <a:pt x="11520" y="5236"/>
                    <a:pt x="11706" y="4956"/>
                    <a:pt x="11845" y="4769"/>
                  </a:cubicBezTo>
                  <a:lnTo>
                    <a:pt x="13053" y="2431"/>
                  </a:lnTo>
                  <a:lnTo>
                    <a:pt x="15515" y="2431"/>
                  </a:lnTo>
                  <a:cubicBezTo>
                    <a:pt x="18209" y="2431"/>
                    <a:pt x="20439" y="6826"/>
                    <a:pt x="20439" y="12343"/>
                  </a:cubicBezTo>
                  <a:close/>
                  <a:moveTo>
                    <a:pt x="1161" y="18327"/>
                  </a:moveTo>
                  <a:lnTo>
                    <a:pt x="1161" y="12343"/>
                  </a:lnTo>
                  <a:cubicBezTo>
                    <a:pt x="1161" y="6826"/>
                    <a:pt x="3391" y="2431"/>
                    <a:pt x="6085" y="2431"/>
                  </a:cubicBezTo>
                  <a:lnTo>
                    <a:pt x="8501" y="2431"/>
                  </a:lnTo>
                  <a:lnTo>
                    <a:pt x="9755" y="4769"/>
                  </a:lnTo>
                  <a:cubicBezTo>
                    <a:pt x="9848" y="4956"/>
                    <a:pt x="10034" y="5143"/>
                    <a:pt x="10173" y="5330"/>
                  </a:cubicBezTo>
                  <a:lnTo>
                    <a:pt x="10173" y="19169"/>
                  </a:lnTo>
                  <a:lnTo>
                    <a:pt x="1626" y="19169"/>
                  </a:lnTo>
                  <a:cubicBezTo>
                    <a:pt x="1347" y="19169"/>
                    <a:pt x="1161" y="18795"/>
                    <a:pt x="1161" y="18327"/>
                  </a:cubicBezTo>
                  <a:close/>
                  <a:moveTo>
                    <a:pt x="15515" y="0"/>
                  </a:moveTo>
                  <a:lnTo>
                    <a:pt x="6085" y="0"/>
                  </a:lnTo>
                  <a:cubicBezTo>
                    <a:pt x="2694" y="0"/>
                    <a:pt x="0" y="5517"/>
                    <a:pt x="0" y="12343"/>
                  </a:cubicBezTo>
                  <a:lnTo>
                    <a:pt x="0" y="18327"/>
                  </a:lnTo>
                  <a:cubicBezTo>
                    <a:pt x="0" y="20104"/>
                    <a:pt x="697" y="21600"/>
                    <a:pt x="1626" y="21600"/>
                  </a:cubicBezTo>
                  <a:lnTo>
                    <a:pt x="19974" y="21600"/>
                  </a:lnTo>
                  <a:cubicBezTo>
                    <a:pt x="20857" y="21600"/>
                    <a:pt x="21600" y="20104"/>
                    <a:pt x="21600" y="18327"/>
                  </a:cubicBezTo>
                  <a:lnTo>
                    <a:pt x="21600" y="12343"/>
                  </a:lnTo>
                  <a:cubicBezTo>
                    <a:pt x="21600" y="5517"/>
                    <a:pt x="18859" y="0"/>
                    <a:pt x="15515"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4" name="Freeform: Shape 421"/>
            <p:cNvSpPr/>
            <p:nvPr/>
          </p:nvSpPr>
          <p:spPr>
            <a:xfrm>
              <a:off x="829989" y="1288600"/>
              <a:ext cx="27418" cy="2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30" y="0"/>
                  </a:moveTo>
                  <a:cubicBezTo>
                    <a:pt x="4696" y="0"/>
                    <a:pt x="0" y="4500"/>
                    <a:pt x="0" y="10800"/>
                  </a:cubicBezTo>
                  <a:cubicBezTo>
                    <a:pt x="0" y="16200"/>
                    <a:pt x="4696" y="21600"/>
                    <a:pt x="10330" y="21600"/>
                  </a:cubicBezTo>
                  <a:cubicBezTo>
                    <a:pt x="16904" y="21600"/>
                    <a:pt x="21600" y="16200"/>
                    <a:pt x="21600" y="10800"/>
                  </a:cubicBezTo>
                  <a:cubicBezTo>
                    <a:pt x="21600" y="4500"/>
                    <a:pt x="16904" y="0"/>
                    <a:pt x="10330"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5" name="Freeform: Shape 422"/>
            <p:cNvSpPr/>
            <p:nvPr/>
          </p:nvSpPr>
          <p:spPr>
            <a:xfrm>
              <a:off x="829989" y="1339696"/>
              <a:ext cx="27418" cy="28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30" y="0"/>
                  </a:moveTo>
                  <a:cubicBezTo>
                    <a:pt x="4696" y="0"/>
                    <a:pt x="0" y="4500"/>
                    <a:pt x="0" y="10800"/>
                  </a:cubicBezTo>
                  <a:cubicBezTo>
                    <a:pt x="0" y="16200"/>
                    <a:pt x="4696" y="21600"/>
                    <a:pt x="10330" y="21600"/>
                  </a:cubicBezTo>
                  <a:cubicBezTo>
                    <a:pt x="16904" y="21600"/>
                    <a:pt x="21600" y="16200"/>
                    <a:pt x="21600" y="10800"/>
                  </a:cubicBezTo>
                  <a:cubicBezTo>
                    <a:pt x="21600" y="4500"/>
                    <a:pt x="16904" y="0"/>
                    <a:pt x="10330"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6" name="Freeform: Shape 423"/>
            <p:cNvSpPr/>
            <p:nvPr/>
          </p:nvSpPr>
          <p:spPr>
            <a:xfrm>
              <a:off x="771416" y="418729"/>
              <a:ext cx="992000" cy="778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37" y="2829"/>
                  </a:moveTo>
                  <a:lnTo>
                    <a:pt x="2412" y="2829"/>
                  </a:lnTo>
                  <a:cubicBezTo>
                    <a:pt x="1978" y="2829"/>
                    <a:pt x="1653" y="2381"/>
                    <a:pt x="1653" y="1863"/>
                  </a:cubicBezTo>
                  <a:cubicBezTo>
                    <a:pt x="1653" y="1311"/>
                    <a:pt x="1978" y="897"/>
                    <a:pt x="2412" y="897"/>
                  </a:cubicBezTo>
                  <a:lnTo>
                    <a:pt x="20137" y="897"/>
                  </a:lnTo>
                  <a:cubicBezTo>
                    <a:pt x="20570" y="897"/>
                    <a:pt x="20922" y="1311"/>
                    <a:pt x="20922" y="1863"/>
                  </a:cubicBezTo>
                  <a:cubicBezTo>
                    <a:pt x="20922" y="2381"/>
                    <a:pt x="20570" y="2829"/>
                    <a:pt x="20137" y="2829"/>
                  </a:cubicBezTo>
                  <a:close/>
                  <a:moveTo>
                    <a:pt x="19459" y="15838"/>
                  </a:moveTo>
                  <a:cubicBezTo>
                    <a:pt x="19459" y="16459"/>
                    <a:pt x="19080" y="16976"/>
                    <a:pt x="18565" y="16976"/>
                  </a:cubicBezTo>
                  <a:lnTo>
                    <a:pt x="5258" y="16976"/>
                  </a:lnTo>
                  <a:cubicBezTo>
                    <a:pt x="5393" y="16562"/>
                    <a:pt x="5475" y="16114"/>
                    <a:pt x="5475" y="15665"/>
                  </a:cubicBezTo>
                  <a:cubicBezTo>
                    <a:pt x="5475" y="13871"/>
                    <a:pt x="4445" y="12422"/>
                    <a:pt x="3090" y="12215"/>
                  </a:cubicBezTo>
                  <a:lnTo>
                    <a:pt x="3090" y="3727"/>
                  </a:lnTo>
                  <a:lnTo>
                    <a:pt x="19459" y="3727"/>
                  </a:lnTo>
                  <a:close/>
                  <a:moveTo>
                    <a:pt x="2737" y="18253"/>
                  </a:moveTo>
                  <a:cubicBezTo>
                    <a:pt x="1599" y="18253"/>
                    <a:pt x="705" y="17080"/>
                    <a:pt x="705" y="15665"/>
                  </a:cubicBezTo>
                  <a:cubicBezTo>
                    <a:pt x="705" y="14216"/>
                    <a:pt x="1599" y="13043"/>
                    <a:pt x="2737" y="13043"/>
                  </a:cubicBezTo>
                  <a:cubicBezTo>
                    <a:pt x="3876" y="13043"/>
                    <a:pt x="4797" y="14216"/>
                    <a:pt x="4797" y="15665"/>
                  </a:cubicBezTo>
                  <a:cubicBezTo>
                    <a:pt x="4797" y="17080"/>
                    <a:pt x="3876" y="18253"/>
                    <a:pt x="2737" y="18253"/>
                  </a:cubicBezTo>
                  <a:close/>
                  <a:moveTo>
                    <a:pt x="21600" y="1863"/>
                  </a:moveTo>
                  <a:cubicBezTo>
                    <a:pt x="21600" y="828"/>
                    <a:pt x="20950" y="0"/>
                    <a:pt x="20137" y="0"/>
                  </a:cubicBezTo>
                  <a:lnTo>
                    <a:pt x="2412" y="0"/>
                  </a:lnTo>
                  <a:cubicBezTo>
                    <a:pt x="1599" y="0"/>
                    <a:pt x="949" y="828"/>
                    <a:pt x="949" y="1863"/>
                  </a:cubicBezTo>
                  <a:cubicBezTo>
                    <a:pt x="949" y="2864"/>
                    <a:pt x="1599" y="3727"/>
                    <a:pt x="2385" y="3727"/>
                  </a:cubicBezTo>
                  <a:lnTo>
                    <a:pt x="2385" y="12215"/>
                  </a:lnTo>
                  <a:cubicBezTo>
                    <a:pt x="1057" y="12422"/>
                    <a:pt x="0" y="13871"/>
                    <a:pt x="0" y="15665"/>
                  </a:cubicBezTo>
                  <a:cubicBezTo>
                    <a:pt x="0" y="17563"/>
                    <a:pt x="1247" y="19150"/>
                    <a:pt x="2737" y="19150"/>
                  </a:cubicBezTo>
                  <a:cubicBezTo>
                    <a:pt x="3577" y="19150"/>
                    <a:pt x="4363" y="18633"/>
                    <a:pt x="4851" y="17839"/>
                  </a:cubicBezTo>
                  <a:lnTo>
                    <a:pt x="10949" y="17839"/>
                  </a:lnTo>
                  <a:lnTo>
                    <a:pt x="10949" y="19944"/>
                  </a:lnTo>
                  <a:cubicBezTo>
                    <a:pt x="10732" y="20116"/>
                    <a:pt x="10597" y="20392"/>
                    <a:pt x="10597" y="20703"/>
                  </a:cubicBezTo>
                  <a:cubicBezTo>
                    <a:pt x="10597" y="21186"/>
                    <a:pt x="10922" y="21600"/>
                    <a:pt x="11301" y="21600"/>
                  </a:cubicBezTo>
                  <a:cubicBezTo>
                    <a:pt x="11681" y="21600"/>
                    <a:pt x="11979" y="21186"/>
                    <a:pt x="11979" y="20703"/>
                  </a:cubicBezTo>
                  <a:cubicBezTo>
                    <a:pt x="11979" y="20392"/>
                    <a:pt x="11843" y="20116"/>
                    <a:pt x="11654" y="19944"/>
                  </a:cubicBezTo>
                  <a:lnTo>
                    <a:pt x="11654" y="17839"/>
                  </a:lnTo>
                  <a:lnTo>
                    <a:pt x="18565" y="17839"/>
                  </a:lnTo>
                  <a:cubicBezTo>
                    <a:pt x="19459" y="17839"/>
                    <a:pt x="20164" y="16942"/>
                    <a:pt x="20164" y="15838"/>
                  </a:cubicBezTo>
                  <a:lnTo>
                    <a:pt x="20164" y="3727"/>
                  </a:lnTo>
                  <a:cubicBezTo>
                    <a:pt x="20950" y="3727"/>
                    <a:pt x="21600" y="2864"/>
                    <a:pt x="21600" y="1863"/>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7" name="Freeform: Shape 424"/>
            <p:cNvSpPr/>
            <p:nvPr/>
          </p:nvSpPr>
          <p:spPr>
            <a:xfrm>
              <a:off x="1323494" y="654267"/>
              <a:ext cx="269187" cy="29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4" y="21600"/>
                  </a:moveTo>
                  <a:lnTo>
                    <a:pt x="20306" y="21600"/>
                  </a:lnTo>
                  <a:cubicBezTo>
                    <a:pt x="21102" y="21600"/>
                    <a:pt x="21600" y="16416"/>
                    <a:pt x="21600" y="11232"/>
                  </a:cubicBezTo>
                  <a:cubicBezTo>
                    <a:pt x="21600" y="4320"/>
                    <a:pt x="21102" y="0"/>
                    <a:pt x="20306" y="0"/>
                  </a:cubicBezTo>
                  <a:lnTo>
                    <a:pt x="1294" y="0"/>
                  </a:lnTo>
                  <a:cubicBezTo>
                    <a:pt x="597" y="0"/>
                    <a:pt x="0" y="4320"/>
                    <a:pt x="0" y="11232"/>
                  </a:cubicBezTo>
                  <a:cubicBezTo>
                    <a:pt x="0" y="16416"/>
                    <a:pt x="597" y="21600"/>
                    <a:pt x="1294"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8" name="Freeform: Shape 425"/>
            <p:cNvSpPr/>
            <p:nvPr/>
          </p:nvSpPr>
          <p:spPr>
            <a:xfrm>
              <a:off x="1321003" y="721566"/>
              <a:ext cx="201890" cy="31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 y="21600"/>
                  </a:moveTo>
                  <a:lnTo>
                    <a:pt x="19877" y="21600"/>
                  </a:lnTo>
                  <a:cubicBezTo>
                    <a:pt x="20805" y="21600"/>
                    <a:pt x="21600" y="16615"/>
                    <a:pt x="21600" y="10800"/>
                  </a:cubicBezTo>
                  <a:cubicBezTo>
                    <a:pt x="21600" y="4985"/>
                    <a:pt x="20805" y="0"/>
                    <a:pt x="19877" y="0"/>
                  </a:cubicBezTo>
                  <a:lnTo>
                    <a:pt x="1723" y="0"/>
                  </a:lnTo>
                  <a:cubicBezTo>
                    <a:pt x="795" y="0"/>
                    <a:pt x="0" y="4985"/>
                    <a:pt x="0" y="10800"/>
                  </a:cubicBezTo>
                  <a:cubicBezTo>
                    <a:pt x="0" y="16615"/>
                    <a:pt x="795" y="21600"/>
                    <a:pt x="1723"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49" name="Freeform: Shape 426"/>
            <p:cNvSpPr/>
            <p:nvPr/>
          </p:nvSpPr>
          <p:spPr>
            <a:xfrm>
              <a:off x="1323494" y="790109"/>
              <a:ext cx="269187" cy="31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6" y="0"/>
                  </a:moveTo>
                  <a:lnTo>
                    <a:pt x="1294" y="0"/>
                  </a:lnTo>
                  <a:cubicBezTo>
                    <a:pt x="597" y="0"/>
                    <a:pt x="0" y="4985"/>
                    <a:pt x="0" y="10800"/>
                  </a:cubicBezTo>
                  <a:cubicBezTo>
                    <a:pt x="0" y="16615"/>
                    <a:pt x="597" y="21600"/>
                    <a:pt x="1294" y="21600"/>
                  </a:cubicBezTo>
                  <a:lnTo>
                    <a:pt x="20306" y="21600"/>
                  </a:lnTo>
                  <a:cubicBezTo>
                    <a:pt x="21102" y="21600"/>
                    <a:pt x="21600" y="16615"/>
                    <a:pt x="21600" y="10800"/>
                  </a:cubicBezTo>
                  <a:cubicBezTo>
                    <a:pt x="21600" y="4985"/>
                    <a:pt x="21102" y="0"/>
                    <a:pt x="20306"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0" name="Freeform: Shape 427"/>
            <p:cNvSpPr/>
            <p:nvPr/>
          </p:nvSpPr>
          <p:spPr>
            <a:xfrm>
              <a:off x="1323494" y="858651"/>
              <a:ext cx="130855" cy="29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51" y="0"/>
                  </a:moveTo>
                  <a:lnTo>
                    <a:pt x="2649" y="0"/>
                  </a:lnTo>
                  <a:cubicBezTo>
                    <a:pt x="1223" y="0"/>
                    <a:pt x="0" y="4320"/>
                    <a:pt x="0" y="11232"/>
                  </a:cubicBezTo>
                  <a:cubicBezTo>
                    <a:pt x="0" y="17280"/>
                    <a:pt x="1223" y="21600"/>
                    <a:pt x="2649" y="21600"/>
                  </a:cubicBezTo>
                  <a:lnTo>
                    <a:pt x="18951" y="21600"/>
                  </a:lnTo>
                  <a:cubicBezTo>
                    <a:pt x="20377" y="21600"/>
                    <a:pt x="21600" y="17280"/>
                    <a:pt x="21600" y="11232"/>
                  </a:cubicBezTo>
                  <a:cubicBezTo>
                    <a:pt x="21600" y="4320"/>
                    <a:pt x="20377" y="0"/>
                    <a:pt x="18951"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1" name="Freeform: Shape 428"/>
            <p:cNvSpPr/>
            <p:nvPr/>
          </p:nvSpPr>
          <p:spPr>
            <a:xfrm>
              <a:off x="1031878" y="740259"/>
              <a:ext cx="269187" cy="185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4" y="21600"/>
                  </a:moveTo>
                  <a:lnTo>
                    <a:pt x="20306" y="21600"/>
                  </a:lnTo>
                  <a:cubicBezTo>
                    <a:pt x="21003" y="21600"/>
                    <a:pt x="21600" y="20736"/>
                    <a:pt x="21600" y="19872"/>
                  </a:cubicBezTo>
                  <a:cubicBezTo>
                    <a:pt x="21600" y="18720"/>
                    <a:pt x="21003" y="18000"/>
                    <a:pt x="20306" y="18000"/>
                  </a:cubicBezTo>
                  <a:lnTo>
                    <a:pt x="19609" y="18000"/>
                  </a:lnTo>
                  <a:lnTo>
                    <a:pt x="19609" y="1296"/>
                  </a:lnTo>
                  <a:cubicBezTo>
                    <a:pt x="19609" y="576"/>
                    <a:pt x="19311" y="0"/>
                    <a:pt x="18813" y="0"/>
                  </a:cubicBezTo>
                  <a:lnTo>
                    <a:pt x="15329" y="0"/>
                  </a:lnTo>
                  <a:cubicBezTo>
                    <a:pt x="14931" y="0"/>
                    <a:pt x="14533" y="576"/>
                    <a:pt x="14533" y="1296"/>
                  </a:cubicBezTo>
                  <a:lnTo>
                    <a:pt x="14533" y="18000"/>
                  </a:lnTo>
                  <a:lnTo>
                    <a:pt x="13338" y="18000"/>
                  </a:lnTo>
                  <a:lnTo>
                    <a:pt x="13338" y="9072"/>
                  </a:lnTo>
                  <a:cubicBezTo>
                    <a:pt x="13338" y="8496"/>
                    <a:pt x="13040" y="8064"/>
                    <a:pt x="12542" y="8064"/>
                  </a:cubicBezTo>
                  <a:lnTo>
                    <a:pt x="9058" y="8064"/>
                  </a:lnTo>
                  <a:cubicBezTo>
                    <a:pt x="8660" y="8064"/>
                    <a:pt x="8262" y="8496"/>
                    <a:pt x="8262" y="9072"/>
                  </a:cubicBezTo>
                  <a:lnTo>
                    <a:pt x="8262" y="18000"/>
                  </a:lnTo>
                  <a:lnTo>
                    <a:pt x="7067" y="18000"/>
                  </a:lnTo>
                  <a:lnTo>
                    <a:pt x="7067" y="13104"/>
                  </a:lnTo>
                  <a:cubicBezTo>
                    <a:pt x="7067" y="12384"/>
                    <a:pt x="6669" y="11808"/>
                    <a:pt x="6271" y="11808"/>
                  </a:cubicBezTo>
                  <a:lnTo>
                    <a:pt x="2787" y="11808"/>
                  </a:lnTo>
                  <a:cubicBezTo>
                    <a:pt x="2389" y="11808"/>
                    <a:pt x="1991" y="12384"/>
                    <a:pt x="1991" y="13104"/>
                  </a:cubicBezTo>
                  <a:lnTo>
                    <a:pt x="1991" y="18000"/>
                  </a:lnTo>
                  <a:lnTo>
                    <a:pt x="1294" y="18000"/>
                  </a:lnTo>
                  <a:cubicBezTo>
                    <a:pt x="597" y="18000"/>
                    <a:pt x="0" y="18720"/>
                    <a:pt x="0" y="19872"/>
                  </a:cubicBezTo>
                  <a:cubicBezTo>
                    <a:pt x="0" y="20736"/>
                    <a:pt x="597" y="21600"/>
                    <a:pt x="1294"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2" name="Freeform: Shape 429"/>
            <p:cNvSpPr/>
            <p:nvPr/>
          </p:nvSpPr>
          <p:spPr>
            <a:xfrm>
              <a:off x="1086978" y="641570"/>
              <a:ext cx="163230" cy="157263"/>
            </a:xfrm>
            <a:custGeom>
              <a:avLst/>
              <a:gdLst/>
              <a:ahLst/>
              <a:cxnLst>
                <a:cxn ang="0">
                  <a:pos x="wd2" y="hd2"/>
                </a:cxn>
                <a:cxn ang="5400000">
                  <a:pos x="wd2" y="hd2"/>
                </a:cxn>
                <a:cxn ang="10800000">
                  <a:pos x="wd2" y="hd2"/>
                </a:cxn>
                <a:cxn ang="16200000">
                  <a:pos x="wd2" y="hd2"/>
                </a:cxn>
              </a:cxnLst>
              <a:rect l="0" t="0" r="r" b="b"/>
              <a:pathLst>
                <a:path w="21274" h="21464" fill="norm" stroke="1" extrusionOk="0">
                  <a:moveTo>
                    <a:pt x="1416" y="21464"/>
                  </a:moveTo>
                  <a:cubicBezTo>
                    <a:pt x="1577" y="21464"/>
                    <a:pt x="1738" y="21464"/>
                    <a:pt x="1900" y="21295"/>
                  </a:cubicBezTo>
                  <a:cubicBezTo>
                    <a:pt x="8025" y="18427"/>
                    <a:pt x="13989" y="12352"/>
                    <a:pt x="18341" y="4926"/>
                  </a:cubicBezTo>
                  <a:lnTo>
                    <a:pt x="18503" y="6108"/>
                  </a:lnTo>
                  <a:cubicBezTo>
                    <a:pt x="18664" y="6783"/>
                    <a:pt x="19308" y="7458"/>
                    <a:pt x="19953" y="7458"/>
                  </a:cubicBezTo>
                  <a:cubicBezTo>
                    <a:pt x="19953" y="7458"/>
                    <a:pt x="20114" y="7458"/>
                    <a:pt x="20276" y="7289"/>
                  </a:cubicBezTo>
                  <a:cubicBezTo>
                    <a:pt x="20920" y="7120"/>
                    <a:pt x="21404" y="6445"/>
                    <a:pt x="21243" y="5601"/>
                  </a:cubicBezTo>
                  <a:lnTo>
                    <a:pt x="20437" y="1214"/>
                  </a:lnTo>
                  <a:cubicBezTo>
                    <a:pt x="20276" y="370"/>
                    <a:pt x="19470" y="-136"/>
                    <a:pt x="18664" y="33"/>
                  </a:cubicBezTo>
                  <a:lnTo>
                    <a:pt x="14473" y="876"/>
                  </a:lnTo>
                  <a:cubicBezTo>
                    <a:pt x="13667" y="1045"/>
                    <a:pt x="13183" y="1720"/>
                    <a:pt x="13344" y="2564"/>
                  </a:cubicBezTo>
                  <a:cubicBezTo>
                    <a:pt x="13505" y="3408"/>
                    <a:pt x="14150" y="3914"/>
                    <a:pt x="14956" y="3576"/>
                  </a:cubicBezTo>
                  <a:lnTo>
                    <a:pt x="15923" y="3408"/>
                  </a:lnTo>
                  <a:cubicBezTo>
                    <a:pt x="11894" y="10495"/>
                    <a:pt x="6413" y="15895"/>
                    <a:pt x="771" y="18595"/>
                  </a:cubicBezTo>
                  <a:cubicBezTo>
                    <a:pt x="126" y="19101"/>
                    <a:pt x="-196" y="19945"/>
                    <a:pt x="126" y="20620"/>
                  </a:cubicBezTo>
                  <a:cubicBezTo>
                    <a:pt x="449" y="21127"/>
                    <a:pt x="932" y="21464"/>
                    <a:pt x="1416" y="2146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grpSp>
        <p:nvGrpSpPr>
          <p:cNvPr id="1058" name="Group"/>
          <p:cNvGrpSpPr/>
          <p:nvPr/>
        </p:nvGrpSpPr>
        <p:grpSpPr>
          <a:xfrm>
            <a:off x="6641120" y="4213094"/>
            <a:ext cx="2977240" cy="2329204"/>
            <a:chOff x="0" y="0"/>
            <a:chExt cx="2977239" cy="2329202"/>
          </a:xfrm>
        </p:grpSpPr>
        <p:sp>
          <p:nvSpPr>
            <p:cNvPr id="1054" name="Freeform: Shape 430"/>
            <p:cNvSpPr/>
            <p:nvPr/>
          </p:nvSpPr>
          <p:spPr>
            <a:xfrm>
              <a:off x="0" y="0"/>
              <a:ext cx="2977240" cy="2329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607" y="21600"/>
                  </a:lnTo>
                  <a:cubicBezTo>
                    <a:pt x="4302" y="21600"/>
                    <a:pt x="0" y="16102"/>
                    <a:pt x="0" y="9321"/>
                  </a:cubicBezTo>
                  <a:cubicBezTo>
                    <a:pt x="0" y="4170"/>
                    <a:pt x="3272" y="0"/>
                    <a:pt x="7293" y="0"/>
                  </a:cubicBezTo>
                  <a:lnTo>
                    <a:pt x="11722" y="0"/>
                  </a:lnTo>
                  <a:cubicBezTo>
                    <a:pt x="17181" y="0"/>
                    <a:pt x="21600" y="5648"/>
                    <a:pt x="21600" y="12625"/>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5" name="Freeform: Shape 431"/>
            <p:cNvSpPr/>
            <p:nvPr/>
          </p:nvSpPr>
          <p:spPr>
            <a:xfrm>
              <a:off x="302837" y="236780"/>
              <a:ext cx="2371572" cy="185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609" y="21600"/>
                  </a:lnTo>
                  <a:cubicBezTo>
                    <a:pt x="4300" y="21600"/>
                    <a:pt x="0" y="16106"/>
                    <a:pt x="0" y="9321"/>
                  </a:cubicBezTo>
                  <a:cubicBezTo>
                    <a:pt x="0" y="4175"/>
                    <a:pt x="3267" y="0"/>
                    <a:pt x="7295" y="0"/>
                  </a:cubicBezTo>
                  <a:lnTo>
                    <a:pt x="11719" y="0"/>
                  </a:lnTo>
                  <a:cubicBezTo>
                    <a:pt x="17176" y="0"/>
                    <a:pt x="21600" y="5654"/>
                    <a:pt x="21600" y="12627"/>
                  </a:cubicBezTo>
                  <a:close/>
                </a:path>
              </a:pathLst>
            </a:custGeom>
            <a:solidFill>
              <a:srgbClr val="00B9F6"/>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6" name="Freeform: Shape 503"/>
            <p:cNvSpPr/>
            <p:nvPr/>
          </p:nvSpPr>
          <p:spPr>
            <a:xfrm>
              <a:off x="876101" y="933425"/>
              <a:ext cx="1225045" cy="697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5" y="1694"/>
                  </a:moveTo>
                  <a:cubicBezTo>
                    <a:pt x="1185" y="1309"/>
                    <a:pt x="1339" y="1001"/>
                    <a:pt x="1537" y="1001"/>
                  </a:cubicBezTo>
                  <a:lnTo>
                    <a:pt x="4193" y="1001"/>
                  </a:lnTo>
                  <a:cubicBezTo>
                    <a:pt x="4390" y="1001"/>
                    <a:pt x="4566" y="1309"/>
                    <a:pt x="4566" y="1694"/>
                  </a:cubicBezTo>
                  <a:lnTo>
                    <a:pt x="4566" y="19482"/>
                  </a:lnTo>
                  <a:lnTo>
                    <a:pt x="1185" y="19482"/>
                  </a:lnTo>
                  <a:close/>
                  <a:moveTo>
                    <a:pt x="5993" y="9279"/>
                  </a:moveTo>
                  <a:cubicBezTo>
                    <a:pt x="5993" y="8817"/>
                    <a:pt x="6168" y="8432"/>
                    <a:pt x="6388" y="8432"/>
                  </a:cubicBezTo>
                  <a:lnTo>
                    <a:pt x="9220" y="8432"/>
                  </a:lnTo>
                  <a:cubicBezTo>
                    <a:pt x="9439" y="8432"/>
                    <a:pt x="9615" y="8817"/>
                    <a:pt x="9615" y="9279"/>
                  </a:cubicBezTo>
                  <a:lnTo>
                    <a:pt x="9615" y="19482"/>
                  </a:lnTo>
                  <a:lnTo>
                    <a:pt x="5993" y="19482"/>
                  </a:lnTo>
                  <a:close/>
                  <a:moveTo>
                    <a:pt x="11371" y="3773"/>
                  </a:moveTo>
                  <a:cubicBezTo>
                    <a:pt x="11371" y="3427"/>
                    <a:pt x="11568" y="3157"/>
                    <a:pt x="11788" y="3157"/>
                  </a:cubicBezTo>
                  <a:lnTo>
                    <a:pt x="14620" y="3157"/>
                  </a:lnTo>
                  <a:cubicBezTo>
                    <a:pt x="14839" y="3157"/>
                    <a:pt x="15015" y="3427"/>
                    <a:pt x="15015" y="3773"/>
                  </a:cubicBezTo>
                  <a:lnTo>
                    <a:pt x="15015" y="19482"/>
                  </a:lnTo>
                  <a:lnTo>
                    <a:pt x="11371" y="19482"/>
                  </a:lnTo>
                  <a:close/>
                  <a:moveTo>
                    <a:pt x="16793" y="9741"/>
                  </a:moveTo>
                  <a:cubicBezTo>
                    <a:pt x="16793" y="9664"/>
                    <a:pt x="16946" y="9472"/>
                    <a:pt x="17188" y="9472"/>
                  </a:cubicBezTo>
                  <a:lnTo>
                    <a:pt x="19998" y="9472"/>
                  </a:lnTo>
                  <a:cubicBezTo>
                    <a:pt x="20261" y="9472"/>
                    <a:pt x="20415" y="9664"/>
                    <a:pt x="20415" y="9741"/>
                  </a:cubicBezTo>
                  <a:lnTo>
                    <a:pt x="20415" y="19482"/>
                  </a:lnTo>
                  <a:lnTo>
                    <a:pt x="16793" y="19482"/>
                  </a:lnTo>
                  <a:close/>
                  <a:moveTo>
                    <a:pt x="21051" y="19482"/>
                  </a:moveTo>
                  <a:lnTo>
                    <a:pt x="20985" y="19482"/>
                  </a:lnTo>
                  <a:lnTo>
                    <a:pt x="20985" y="9741"/>
                  </a:lnTo>
                  <a:cubicBezTo>
                    <a:pt x="20985" y="9048"/>
                    <a:pt x="20568" y="8509"/>
                    <a:pt x="19998" y="8509"/>
                  </a:cubicBezTo>
                  <a:lnTo>
                    <a:pt x="17188" y="8509"/>
                  </a:lnTo>
                  <a:cubicBezTo>
                    <a:pt x="16639" y="8509"/>
                    <a:pt x="16222" y="9048"/>
                    <a:pt x="16222" y="9741"/>
                  </a:cubicBezTo>
                  <a:lnTo>
                    <a:pt x="16222" y="19482"/>
                  </a:lnTo>
                  <a:lnTo>
                    <a:pt x="15585" y="19482"/>
                  </a:lnTo>
                  <a:lnTo>
                    <a:pt x="15585" y="3773"/>
                  </a:lnTo>
                  <a:cubicBezTo>
                    <a:pt x="15585" y="2888"/>
                    <a:pt x="15146" y="2156"/>
                    <a:pt x="14620" y="2156"/>
                  </a:cubicBezTo>
                  <a:lnTo>
                    <a:pt x="11788" y="2156"/>
                  </a:lnTo>
                  <a:cubicBezTo>
                    <a:pt x="11261" y="2156"/>
                    <a:pt x="10822" y="2888"/>
                    <a:pt x="10822" y="3773"/>
                  </a:cubicBezTo>
                  <a:lnTo>
                    <a:pt x="10822" y="19482"/>
                  </a:lnTo>
                  <a:lnTo>
                    <a:pt x="10185" y="19482"/>
                  </a:lnTo>
                  <a:lnTo>
                    <a:pt x="10185" y="9279"/>
                  </a:lnTo>
                  <a:cubicBezTo>
                    <a:pt x="10185" y="8240"/>
                    <a:pt x="9746" y="7431"/>
                    <a:pt x="9220" y="7431"/>
                  </a:cubicBezTo>
                  <a:lnTo>
                    <a:pt x="6388" y="7431"/>
                  </a:lnTo>
                  <a:cubicBezTo>
                    <a:pt x="5839" y="7431"/>
                    <a:pt x="5422" y="8240"/>
                    <a:pt x="5422" y="9279"/>
                  </a:cubicBezTo>
                  <a:lnTo>
                    <a:pt x="5422" y="19482"/>
                  </a:lnTo>
                  <a:lnTo>
                    <a:pt x="5115" y="19482"/>
                  </a:lnTo>
                  <a:lnTo>
                    <a:pt x="5115" y="1694"/>
                  </a:lnTo>
                  <a:cubicBezTo>
                    <a:pt x="5115" y="732"/>
                    <a:pt x="4698" y="0"/>
                    <a:pt x="4193" y="0"/>
                  </a:cubicBezTo>
                  <a:lnTo>
                    <a:pt x="1537" y="0"/>
                  </a:lnTo>
                  <a:cubicBezTo>
                    <a:pt x="1032" y="0"/>
                    <a:pt x="615" y="732"/>
                    <a:pt x="615" y="1694"/>
                  </a:cubicBezTo>
                  <a:lnTo>
                    <a:pt x="615" y="19482"/>
                  </a:lnTo>
                  <a:lnTo>
                    <a:pt x="549" y="19482"/>
                  </a:lnTo>
                  <a:cubicBezTo>
                    <a:pt x="241" y="19482"/>
                    <a:pt x="0" y="19944"/>
                    <a:pt x="0" y="20445"/>
                  </a:cubicBezTo>
                  <a:lnTo>
                    <a:pt x="0" y="20637"/>
                  </a:lnTo>
                  <a:cubicBezTo>
                    <a:pt x="0" y="21176"/>
                    <a:pt x="241" y="21600"/>
                    <a:pt x="549" y="21600"/>
                  </a:cubicBezTo>
                  <a:lnTo>
                    <a:pt x="21051" y="21600"/>
                  </a:lnTo>
                  <a:cubicBezTo>
                    <a:pt x="21359" y="21600"/>
                    <a:pt x="21600" y="21176"/>
                    <a:pt x="21600" y="20637"/>
                  </a:cubicBezTo>
                  <a:lnTo>
                    <a:pt x="21600" y="20445"/>
                  </a:lnTo>
                  <a:cubicBezTo>
                    <a:pt x="21600" y="19944"/>
                    <a:pt x="21359" y="19482"/>
                    <a:pt x="21051" y="19482"/>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sp>
          <p:nvSpPr>
            <p:cNvPr id="1057" name="Freeform: Shape 504"/>
            <p:cNvSpPr/>
            <p:nvPr/>
          </p:nvSpPr>
          <p:spPr>
            <a:xfrm>
              <a:off x="972061" y="697887"/>
              <a:ext cx="1024402" cy="462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7" y="1510"/>
                  </a:moveTo>
                  <a:cubicBezTo>
                    <a:pt x="1811" y="1510"/>
                    <a:pt x="2126" y="2206"/>
                    <a:pt x="2126" y="3077"/>
                  </a:cubicBezTo>
                  <a:cubicBezTo>
                    <a:pt x="2126" y="4006"/>
                    <a:pt x="1811" y="4703"/>
                    <a:pt x="1417" y="4703"/>
                  </a:cubicBezTo>
                  <a:cubicBezTo>
                    <a:pt x="997" y="4703"/>
                    <a:pt x="682" y="4006"/>
                    <a:pt x="682" y="3077"/>
                  </a:cubicBezTo>
                  <a:cubicBezTo>
                    <a:pt x="682" y="2206"/>
                    <a:pt x="997" y="1510"/>
                    <a:pt x="1417" y="1510"/>
                  </a:cubicBezTo>
                  <a:close/>
                  <a:moveTo>
                    <a:pt x="7270" y="14168"/>
                  </a:moveTo>
                  <a:cubicBezTo>
                    <a:pt x="7690" y="14168"/>
                    <a:pt x="8005" y="14865"/>
                    <a:pt x="8005" y="15735"/>
                  </a:cubicBezTo>
                  <a:cubicBezTo>
                    <a:pt x="8005" y="16606"/>
                    <a:pt x="7690" y="17361"/>
                    <a:pt x="7270" y="17361"/>
                  </a:cubicBezTo>
                  <a:cubicBezTo>
                    <a:pt x="6903" y="17361"/>
                    <a:pt x="6561" y="16606"/>
                    <a:pt x="6561" y="15735"/>
                  </a:cubicBezTo>
                  <a:cubicBezTo>
                    <a:pt x="6561" y="14865"/>
                    <a:pt x="6903" y="14168"/>
                    <a:pt x="7270" y="14168"/>
                  </a:cubicBezTo>
                  <a:close/>
                  <a:moveTo>
                    <a:pt x="13753" y="3077"/>
                  </a:moveTo>
                  <a:cubicBezTo>
                    <a:pt x="14173" y="3077"/>
                    <a:pt x="14487" y="3774"/>
                    <a:pt x="14487" y="4703"/>
                  </a:cubicBezTo>
                  <a:cubicBezTo>
                    <a:pt x="14487" y="5574"/>
                    <a:pt x="14173" y="6271"/>
                    <a:pt x="13753" y="6271"/>
                  </a:cubicBezTo>
                  <a:cubicBezTo>
                    <a:pt x="13359" y="6271"/>
                    <a:pt x="13044" y="5574"/>
                    <a:pt x="13044" y="4703"/>
                  </a:cubicBezTo>
                  <a:cubicBezTo>
                    <a:pt x="13044" y="3774"/>
                    <a:pt x="13359" y="3077"/>
                    <a:pt x="13753" y="3077"/>
                  </a:cubicBezTo>
                  <a:close/>
                  <a:moveTo>
                    <a:pt x="20209" y="16897"/>
                  </a:moveTo>
                  <a:cubicBezTo>
                    <a:pt x="20629" y="16897"/>
                    <a:pt x="20944" y="17652"/>
                    <a:pt x="20944" y="18523"/>
                  </a:cubicBezTo>
                  <a:cubicBezTo>
                    <a:pt x="20944" y="19394"/>
                    <a:pt x="20629" y="20090"/>
                    <a:pt x="20209" y="20090"/>
                  </a:cubicBezTo>
                  <a:cubicBezTo>
                    <a:pt x="19815" y="20090"/>
                    <a:pt x="19500" y="19394"/>
                    <a:pt x="19500" y="18523"/>
                  </a:cubicBezTo>
                  <a:cubicBezTo>
                    <a:pt x="19500" y="17652"/>
                    <a:pt x="19815" y="16897"/>
                    <a:pt x="20209" y="16897"/>
                  </a:cubicBezTo>
                  <a:close/>
                  <a:moveTo>
                    <a:pt x="1417" y="6155"/>
                  </a:moveTo>
                  <a:cubicBezTo>
                    <a:pt x="1680" y="6155"/>
                    <a:pt x="1942" y="5981"/>
                    <a:pt x="2152" y="5690"/>
                  </a:cubicBezTo>
                  <a:lnTo>
                    <a:pt x="6063" y="14226"/>
                  </a:lnTo>
                  <a:cubicBezTo>
                    <a:pt x="5958" y="14690"/>
                    <a:pt x="5905" y="15213"/>
                    <a:pt x="5905" y="15735"/>
                  </a:cubicBezTo>
                  <a:cubicBezTo>
                    <a:pt x="5905" y="17419"/>
                    <a:pt x="6509" y="18813"/>
                    <a:pt x="7270" y="18813"/>
                  </a:cubicBezTo>
                  <a:cubicBezTo>
                    <a:pt x="8057" y="18813"/>
                    <a:pt x="8661" y="17419"/>
                    <a:pt x="8661" y="15735"/>
                  </a:cubicBezTo>
                  <a:cubicBezTo>
                    <a:pt x="8661" y="15329"/>
                    <a:pt x="8635" y="14923"/>
                    <a:pt x="8556" y="14574"/>
                  </a:cubicBezTo>
                  <a:lnTo>
                    <a:pt x="12887" y="7084"/>
                  </a:lnTo>
                  <a:cubicBezTo>
                    <a:pt x="13149" y="7548"/>
                    <a:pt x="13438" y="7781"/>
                    <a:pt x="13753" y="7781"/>
                  </a:cubicBezTo>
                  <a:cubicBezTo>
                    <a:pt x="14068" y="7781"/>
                    <a:pt x="14356" y="7548"/>
                    <a:pt x="14592" y="7142"/>
                  </a:cubicBezTo>
                  <a:lnTo>
                    <a:pt x="18949" y="17245"/>
                  </a:lnTo>
                  <a:cubicBezTo>
                    <a:pt x="18870" y="17594"/>
                    <a:pt x="18818" y="18058"/>
                    <a:pt x="18818" y="18523"/>
                  </a:cubicBezTo>
                  <a:cubicBezTo>
                    <a:pt x="18818" y="20206"/>
                    <a:pt x="19448" y="21600"/>
                    <a:pt x="20209" y="21600"/>
                  </a:cubicBezTo>
                  <a:cubicBezTo>
                    <a:pt x="20996" y="21600"/>
                    <a:pt x="21600" y="20206"/>
                    <a:pt x="21600" y="18523"/>
                  </a:cubicBezTo>
                  <a:cubicBezTo>
                    <a:pt x="21600" y="16781"/>
                    <a:pt x="20996" y="15387"/>
                    <a:pt x="20209" y="15387"/>
                  </a:cubicBezTo>
                  <a:cubicBezTo>
                    <a:pt x="19920" y="15387"/>
                    <a:pt x="19632" y="15677"/>
                    <a:pt x="19369" y="16026"/>
                  </a:cubicBezTo>
                  <a:lnTo>
                    <a:pt x="15039" y="5981"/>
                  </a:lnTo>
                  <a:cubicBezTo>
                    <a:pt x="15117" y="5574"/>
                    <a:pt x="15170" y="5168"/>
                    <a:pt x="15170" y="4703"/>
                  </a:cubicBezTo>
                  <a:cubicBezTo>
                    <a:pt x="15170" y="2961"/>
                    <a:pt x="14540" y="1626"/>
                    <a:pt x="13753" y="1626"/>
                  </a:cubicBezTo>
                  <a:cubicBezTo>
                    <a:pt x="12991" y="1626"/>
                    <a:pt x="12362" y="2961"/>
                    <a:pt x="12362" y="4703"/>
                  </a:cubicBezTo>
                  <a:cubicBezTo>
                    <a:pt x="12362" y="5110"/>
                    <a:pt x="12414" y="5516"/>
                    <a:pt x="12493" y="5923"/>
                  </a:cubicBezTo>
                  <a:lnTo>
                    <a:pt x="8162" y="13355"/>
                  </a:lnTo>
                  <a:cubicBezTo>
                    <a:pt x="7926" y="12948"/>
                    <a:pt x="7611" y="12658"/>
                    <a:pt x="7270" y="12658"/>
                  </a:cubicBezTo>
                  <a:cubicBezTo>
                    <a:pt x="7008" y="12658"/>
                    <a:pt x="6771" y="12832"/>
                    <a:pt x="6561" y="13123"/>
                  </a:cubicBezTo>
                  <a:lnTo>
                    <a:pt x="2598" y="4645"/>
                  </a:lnTo>
                  <a:cubicBezTo>
                    <a:pt x="2730" y="4181"/>
                    <a:pt x="2808" y="3658"/>
                    <a:pt x="2808" y="3077"/>
                  </a:cubicBezTo>
                  <a:cubicBezTo>
                    <a:pt x="2808" y="1394"/>
                    <a:pt x="2178" y="0"/>
                    <a:pt x="1417" y="0"/>
                  </a:cubicBezTo>
                  <a:cubicBezTo>
                    <a:pt x="630" y="0"/>
                    <a:pt x="0" y="1394"/>
                    <a:pt x="0" y="3077"/>
                  </a:cubicBezTo>
                  <a:cubicBezTo>
                    <a:pt x="0" y="4761"/>
                    <a:pt x="630" y="6155"/>
                    <a:pt x="1417" y="6155"/>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sz="1800">
                  <a:solidFill>
                    <a:srgbClr val="747A94"/>
                  </a:solidFill>
                  <a:latin typeface="Poppins Regular"/>
                  <a:ea typeface="Poppins Regular"/>
                  <a:cs typeface="Poppins Regular"/>
                  <a:sym typeface="Poppins Regular"/>
                </a:defRPr>
              </a:pPr>
            </a:p>
          </p:txBody>
        </p:sp>
      </p:grpSp>
      <p:sp>
        <p:nvSpPr>
          <p:cNvPr id="1059" name="TextBox 523"/>
          <p:cNvSpPr txBox="1"/>
          <p:nvPr/>
        </p:nvSpPr>
        <p:spPr>
          <a:xfrm>
            <a:off x="4253570" y="1120418"/>
            <a:ext cx="12909607" cy="108458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b="1" spc="-52" sz="6000">
                <a:solidFill>
                  <a:srgbClr val="C78E34"/>
                </a:solidFill>
                <a:latin typeface="+mn-lt"/>
                <a:ea typeface="+mn-ea"/>
                <a:cs typeface="+mn-cs"/>
                <a:sym typeface="TH Sarabun New"/>
              </a:defRPr>
            </a:lvl1pPr>
          </a:lstStyle>
          <a:p>
            <a:pPr/>
            <a:r>
              <a:t>การนำเทคโนโลยีมาใช้ให้เกิดประโยชน์ในด้านการจัดการศึกษา</a:t>
            </a:r>
          </a:p>
        </p:txBody>
      </p:sp>
      <p:sp>
        <p:nvSpPr>
          <p:cNvPr id="1060" name="TextBox 524"/>
          <p:cNvSpPr txBox="1"/>
          <p:nvPr/>
        </p:nvSpPr>
        <p:spPr>
          <a:xfrm>
            <a:off x="4257634" y="2157465"/>
            <a:ext cx="17373013" cy="1336245"/>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nSpc>
                <a:spcPct val="80000"/>
              </a:lnSpc>
              <a:defRPr b="1" spc="-36" sz="4100">
                <a:solidFill>
                  <a:srgbClr val="535353"/>
                </a:solidFill>
                <a:latin typeface="+mn-lt"/>
                <a:ea typeface="+mn-ea"/>
                <a:cs typeface="+mn-cs"/>
                <a:sym typeface="TH Sarabun New"/>
              </a:defRPr>
            </a:pPr>
            <a:r>
              <a:t>เพื่อให้นักเรียนนักศึกษาได้รับประโยชน์อย่างเต็มที่จากการใช้เทคโนโลยีนั้นๆ นับว่าเป็นปัจจัยสำคัญยิ่ง </a:t>
            </a:r>
          </a:p>
          <a:p>
            <a:pPr>
              <a:lnSpc>
                <a:spcPct val="80000"/>
              </a:lnSpc>
              <a:defRPr b="1" spc="-36" sz="4100">
                <a:solidFill>
                  <a:srgbClr val="535353"/>
                </a:solidFill>
                <a:latin typeface="+mn-lt"/>
                <a:ea typeface="+mn-ea"/>
                <a:cs typeface="+mn-cs"/>
                <a:sym typeface="TH Sarabun New"/>
              </a:defRPr>
            </a:pPr>
            <a:r>
              <a:t>การจัดการเทคโนโลยีจะเริ่มต้นจากแหล่งที่มาของเทคโนโลยี โดยอาจจะมาจากการสร้างขึ้นมาเอง หรือมาจากการจัดซื้อ จัดหา</a:t>
            </a:r>
          </a:p>
        </p:txBody>
      </p:sp>
      <p:sp>
        <p:nvSpPr>
          <p:cNvPr id="1061" name="TextBox 523"/>
          <p:cNvSpPr txBox="1"/>
          <p:nvPr/>
        </p:nvSpPr>
        <p:spPr>
          <a:xfrm>
            <a:off x="9846838" y="4476376"/>
            <a:ext cx="14177357" cy="180264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nSpc>
                <a:spcPct val="70000"/>
              </a:lnSpc>
              <a:defRPr b="1" spc="-52" sz="6000">
                <a:solidFill>
                  <a:srgbClr val="53B6F0"/>
                </a:solidFill>
                <a:latin typeface="+mn-lt"/>
                <a:ea typeface="+mn-ea"/>
                <a:cs typeface="+mn-cs"/>
                <a:sym typeface="TH Sarabun New"/>
              </a:defRPr>
            </a:pPr>
            <a:r>
              <a:t>การจัดการเทคโนโลยีให้เกิดประสิทธิภาพในองค์กรต้องใช้เทคโนโลยี</a:t>
            </a:r>
          </a:p>
          <a:p>
            <a:pPr>
              <a:lnSpc>
                <a:spcPct val="70000"/>
              </a:lnSpc>
              <a:defRPr b="1" spc="-52" sz="6000">
                <a:solidFill>
                  <a:srgbClr val="53B6F0"/>
                </a:solidFill>
                <a:latin typeface="+mn-lt"/>
                <a:ea typeface="+mn-ea"/>
                <a:cs typeface="+mn-cs"/>
                <a:sym typeface="TH Sarabun New"/>
              </a:defRPr>
            </a:pPr>
            <a:r>
              <a:t>ที่เหมาะสมกับองค์กร </a:t>
            </a:r>
          </a:p>
        </p:txBody>
      </p:sp>
      <p:sp>
        <p:nvSpPr>
          <p:cNvPr id="1062" name="TextBox 524"/>
          <p:cNvSpPr txBox="1"/>
          <p:nvPr/>
        </p:nvSpPr>
        <p:spPr>
          <a:xfrm>
            <a:off x="9841562" y="6253164"/>
            <a:ext cx="14929318" cy="18981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nSpc>
                <a:spcPct val="80000"/>
              </a:lnSpc>
              <a:defRPr b="1" spc="-36" sz="4100">
                <a:solidFill>
                  <a:srgbClr val="535353"/>
                </a:solidFill>
                <a:latin typeface="+mn-lt"/>
                <a:ea typeface="+mn-ea"/>
                <a:cs typeface="+mn-cs"/>
                <a:sym typeface="TH Sarabun New"/>
              </a:defRPr>
            </a:pPr>
            <a:r>
              <a:t>สามารถทำให้เกิดขีดความสามารถในการแข่งขันได้ รวมถึงอาจสร้างนวัตกรรมใหม่ๆ </a:t>
            </a:r>
          </a:p>
          <a:p>
            <a:pPr>
              <a:lnSpc>
                <a:spcPct val="80000"/>
              </a:lnSpc>
              <a:defRPr b="1" spc="-36" sz="4100">
                <a:solidFill>
                  <a:srgbClr val="535353"/>
                </a:solidFill>
                <a:latin typeface="+mn-lt"/>
                <a:ea typeface="+mn-ea"/>
                <a:cs typeface="+mn-cs"/>
                <a:sym typeface="TH Sarabun New"/>
              </a:defRPr>
            </a:pPr>
            <a:r>
              <a:t>ให้กับองค์กรได้ การสร้างขีดความสามารถในการแข่งขันด้านเทคโนโลยีต้องลงทุน ผลผลิตที่ได้ </a:t>
            </a:r>
          </a:p>
          <a:p>
            <a:pPr>
              <a:lnSpc>
                <a:spcPct val="80000"/>
              </a:lnSpc>
              <a:defRPr b="1" spc="-36" sz="4100">
                <a:solidFill>
                  <a:srgbClr val="535353"/>
                </a:solidFill>
                <a:latin typeface="+mn-lt"/>
                <a:ea typeface="+mn-ea"/>
                <a:cs typeface="+mn-cs"/>
                <a:sym typeface="TH Sarabun New"/>
              </a:defRPr>
            </a:pPr>
            <a:r>
              <a:t>รวมถึงมาตรฐานในการผลิตด้วย </a:t>
            </a:r>
          </a:p>
        </p:txBody>
      </p:sp>
      <p:sp>
        <p:nvSpPr>
          <p:cNvPr id="1063" name="TextBox 523"/>
          <p:cNvSpPr txBox="1"/>
          <p:nvPr/>
        </p:nvSpPr>
        <p:spPr>
          <a:xfrm>
            <a:off x="11554022" y="10159427"/>
            <a:ext cx="4739512" cy="108458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70000"/>
              </a:lnSpc>
              <a:defRPr b="1" spc="-52" sz="6000">
                <a:solidFill>
                  <a:srgbClr val="2E1E9A"/>
                </a:solidFill>
                <a:latin typeface="+mn-lt"/>
                <a:ea typeface="+mn-ea"/>
                <a:cs typeface="+mn-cs"/>
                <a:sym typeface="TH Sarabun New"/>
              </a:defRPr>
            </a:lvl1pPr>
          </a:lstStyle>
          <a:p>
            <a:pPr/>
            <a:r>
              <a:t>การเลือกใช้เทคโนโลยี</a:t>
            </a:r>
          </a:p>
        </p:txBody>
      </p:sp>
      <p:sp>
        <p:nvSpPr>
          <p:cNvPr id="1064" name="TextBox 524"/>
          <p:cNvSpPr txBox="1"/>
          <p:nvPr/>
        </p:nvSpPr>
        <p:spPr>
          <a:xfrm>
            <a:off x="10053782" y="11151103"/>
            <a:ext cx="12557131" cy="18981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80000"/>
              </a:lnSpc>
              <a:defRPr b="1" spc="-36" sz="4100">
                <a:solidFill>
                  <a:srgbClr val="535353"/>
                </a:solidFill>
                <a:latin typeface="+mn-lt"/>
                <a:ea typeface="+mn-ea"/>
                <a:cs typeface="+mn-cs"/>
                <a:sym typeface="TH Sarabun New"/>
              </a:defRPr>
            </a:lvl1pPr>
          </a:lstStyle>
          <a:p>
            <a:pPr/>
            <a:r>
              <a:t>ยังต้องคำนึงถึง การเลือกใช้เทคโนโลยีที่ดีที่สุด จากจำนวนของฟังก์ชั่นที่สามารถทำได้ ซึ่งต้องรองรับการใช้งานขององค์กร และต้องได้รับการสนับสนุนการจัดการขององค์กร รวมถึงต้องมองความเหมาะสมของเทคโนโลยีเดิม การจัดองค์กร และผลกระทบต่างๆ ด้วย</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1" name="Group"/>
          <p:cNvGrpSpPr/>
          <p:nvPr/>
        </p:nvGrpSpPr>
        <p:grpSpPr>
          <a:xfrm>
            <a:off x="9425973" y="4118211"/>
            <a:ext cx="5824201" cy="5107209"/>
            <a:chOff x="0" y="0"/>
            <a:chExt cx="5824199" cy="5107207"/>
          </a:xfrm>
        </p:grpSpPr>
        <p:sp>
          <p:nvSpPr>
            <p:cNvPr id="226" name="Freeform 70"/>
            <p:cNvSpPr/>
            <p:nvPr/>
          </p:nvSpPr>
          <p:spPr>
            <a:xfrm>
              <a:off x="12209" y="833668"/>
              <a:ext cx="319861" cy="358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23"/>
                  </a:moveTo>
                  <a:cubicBezTo>
                    <a:pt x="21600" y="16774"/>
                    <a:pt x="16774" y="21600"/>
                    <a:pt x="10823" y="21600"/>
                  </a:cubicBezTo>
                  <a:cubicBezTo>
                    <a:pt x="4873" y="21600"/>
                    <a:pt x="0" y="16774"/>
                    <a:pt x="0" y="10823"/>
                  </a:cubicBezTo>
                  <a:cubicBezTo>
                    <a:pt x="0" y="4826"/>
                    <a:pt x="4873" y="0"/>
                    <a:pt x="10823" y="0"/>
                  </a:cubicBezTo>
                  <a:cubicBezTo>
                    <a:pt x="16774" y="0"/>
                    <a:pt x="21600" y="4826"/>
                    <a:pt x="21600" y="10823"/>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27" name="Freeform 71"/>
            <p:cNvSpPr/>
            <p:nvPr/>
          </p:nvSpPr>
          <p:spPr>
            <a:xfrm>
              <a:off x="119063" y="905534"/>
              <a:ext cx="139748" cy="214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1"/>
                  </a:moveTo>
                  <a:lnTo>
                    <a:pt x="0" y="21600"/>
                  </a:lnTo>
                  <a:lnTo>
                    <a:pt x="0" y="0"/>
                  </a:lnTo>
                  <a:lnTo>
                    <a:pt x="21600" y="10761"/>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28" name="Freeform 72"/>
            <p:cNvSpPr/>
            <p:nvPr/>
          </p:nvSpPr>
          <p:spPr>
            <a:xfrm>
              <a:off x="4008430" y="1035577"/>
              <a:ext cx="228277" cy="255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33"/>
                  </a:moveTo>
                  <a:cubicBezTo>
                    <a:pt x="21600" y="16771"/>
                    <a:pt x="16771" y="21600"/>
                    <a:pt x="10833" y="21600"/>
                  </a:cubicBezTo>
                  <a:cubicBezTo>
                    <a:pt x="4829" y="21600"/>
                    <a:pt x="0" y="16771"/>
                    <a:pt x="0" y="10833"/>
                  </a:cubicBezTo>
                  <a:cubicBezTo>
                    <a:pt x="0" y="4829"/>
                    <a:pt x="4829" y="0"/>
                    <a:pt x="10833" y="0"/>
                  </a:cubicBezTo>
                  <a:cubicBezTo>
                    <a:pt x="16771" y="0"/>
                    <a:pt x="21600" y="4829"/>
                    <a:pt x="21600" y="10833"/>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29" name="Freeform 73"/>
            <p:cNvSpPr/>
            <p:nvPr/>
          </p:nvSpPr>
          <p:spPr>
            <a:xfrm>
              <a:off x="4084752" y="1086912"/>
              <a:ext cx="100062" cy="156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54"/>
                  </a:moveTo>
                  <a:lnTo>
                    <a:pt x="0" y="21600"/>
                  </a:lnTo>
                  <a:lnTo>
                    <a:pt x="0" y="0"/>
                  </a:lnTo>
                  <a:lnTo>
                    <a:pt x="21600" y="10854"/>
                  </a:ln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0" name="Freeform 74"/>
            <p:cNvSpPr/>
            <p:nvPr/>
          </p:nvSpPr>
          <p:spPr>
            <a:xfrm>
              <a:off x="1917207" y="669403"/>
              <a:ext cx="307652" cy="3551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74" y="21600"/>
                  </a:moveTo>
                  <a:lnTo>
                    <a:pt x="5957" y="16837"/>
                  </a:lnTo>
                  <a:cubicBezTo>
                    <a:pt x="4456" y="15139"/>
                    <a:pt x="0" y="9951"/>
                    <a:pt x="0" y="5707"/>
                  </a:cubicBezTo>
                  <a:cubicBezTo>
                    <a:pt x="0" y="2547"/>
                    <a:pt x="2615" y="0"/>
                    <a:pt x="5909" y="0"/>
                  </a:cubicBezTo>
                  <a:cubicBezTo>
                    <a:pt x="7943" y="0"/>
                    <a:pt x="9783" y="1038"/>
                    <a:pt x="10800" y="2594"/>
                  </a:cubicBezTo>
                  <a:cubicBezTo>
                    <a:pt x="11817" y="1038"/>
                    <a:pt x="13706" y="0"/>
                    <a:pt x="15740" y="0"/>
                  </a:cubicBezTo>
                  <a:cubicBezTo>
                    <a:pt x="18985" y="0"/>
                    <a:pt x="21600" y="2547"/>
                    <a:pt x="21600" y="5707"/>
                  </a:cubicBezTo>
                  <a:cubicBezTo>
                    <a:pt x="21600" y="6838"/>
                    <a:pt x="21600" y="10328"/>
                    <a:pt x="14578" y="17214"/>
                  </a:cubicBezTo>
                  <a:lnTo>
                    <a:pt x="10074" y="21600"/>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1" name="Freeform 75"/>
            <p:cNvSpPr/>
            <p:nvPr/>
          </p:nvSpPr>
          <p:spPr>
            <a:xfrm>
              <a:off x="619733" y="381940"/>
              <a:ext cx="194697" cy="225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75" y="21600"/>
                  </a:moveTo>
                  <a:lnTo>
                    <a:pt x="5953" y="16775"/>
                  </a:lnTo>
                  <a:cubicBezTo>
                    <a:pt x="4503" y="15068"/>
                    <a:pt x="0" y="9946"/>
                    <a:pt x="0" y="5715"/>
                  </a:cubicBezTo>
                  <a:cubicBezTo>
                    <a:pt x="0" y="2524"/>
                    <a:pt x="2595" y="0"/>
                    <a:pt x="5877" y="0"/>
                  </a:cubicBezTo>
                  <a:cubicBezTo>
                    <a:pt x="7938" y="0"/>
                    <a:pt x="9770" y="1039"/>
                    <a:pt x="10762" y="2598"/>
                  </a:cubicBezTo>
                  <a:cubicBezTo>
                    <a:pt x="11830" y="1039"/>
                    <a:pt x="13662" y="0"/>
                    <a:pt x="15723" y="0"/>
                  </a:cubicBezTo>
                  <a:cubicBezTo>
                    <a:pt x="18929" y="0"/>
                    <a:pt x="21600" y="2524"/>
                    <a:pt x="21600" y="5715"/>
                  </a:cubicBezTo>
                  <a:cubicBezTo>
                    <a:pt x="21600" y="6829"/>
                    <a:pt x="21600" y="10318"/>
                    <a:pt x="14578" y="17146"/>
                  </a:cubicBezTo>
                  <a:lnTo>
                    <a:pt x="10075" y="21600"/>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2" name="Freeform 76"/>
            <p:cNvSpPr/>
            <p:nvPr/>
          </p:nvSpPr>
          <p:spPr>
            <a:xfrm>
              <a:off x="106851" y="2750097"/>
              <a:ext cx="194696" cy="225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75" y="21600"/>
                  </a:moveTo>
                  <a:lnTo>
                    <a:pt x="5953" y="16849"/>
                  </a:lnTo>
                  <a:cubicBezTo>
                    <a:pt x="4503" y="15142"/>
                    <a:pt x="0" y="9946"/>
                    <a:pt x="0" y="5715"/>
                  </a:cubicBezTo>
                  <a:cubicBezTo>
                    <a:pt x="0" y="2598"/>
                    <a:pt x="2595" y="0"/>
                    <a:pt x="5877" y="0"/>
                  </a:cubicBezTo>
                  <a:cubicBezTo>
                    <a:pt x="7938" y="0"/>
                    <a:pt x="9770" y="1039"/>
                    <a:pt x="10762" y="2672"/>
                  </a:cubicBezTo>
                  <a:cubicBezTo>
                    <a:pt x="11830" y="1039"/>
                    <a:pt x="13662" y="0"/>
                    <a:pt x="15723" y="0"/>
                  </a:cubicBezTo>
                  <a:cubicBezTo>
                    <a:pt x="18929" y="0"/>
                    <a:pt x="21600" y="2598"/>
                    <a:pt x="21600" y="5715"/>
                  </a:cubicBezTo>
                  <a:cubicBezTo>
                    <a:pt x="21600" y="6829"/>
                    <a:pt x="21600" y="10392"/>
                    <a:pt x="14578" y="17146"/>
                  </a:cubicBezTo>
                  <a:lnTo>
                    <a:pt x="10075" y="21600"/>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3" name="Freeform 77"/>
            <p:cNvSpPr/>
            <p:nvPr/>
          </p:nvSpPr>
          <p:spPr>
            <a:xfrm>
              <a:off x="4402252" y="1757660"/>
              <a:ext cx="286281" cy="331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97" y="21600"/>
                  </a:moveTo>
                  <a:lnTo>
                    <a:pt x="5933" y="16783"/>
                  </a:lnTo>
                  <a:cubicBezTo>
                    <a:pt x="4476" y="15110"/>
                    <a:pt x="0" y="9938"/>
                    <a:pt x="0" y="5628"/>
                  </a:cubicBezTo>
                  <a:cubicBezTo>
                    <a:pt x="0" y="2485"/>
                    <a:pt x="2654" y="0"/>
                    <a:pt x="5881" y="0"/>
                  </a:cubicBezTo>
                  <a:cubicBezTo>
                    <a:pt x="7963" y="0"/>
                    <a:pt x="9785" y="1014"/>
                    <a:pt x="10826" y="2535"/>
                  </a:cubicBezTo>
                  <a:cubicBezTo>
                    <a:pt x="11867" y="1014"/>
                    <a:pt x="13689" y="0"/>
                    <a:pt x="15719" y="0"/>
                  </a:cubicBezTo>
                  <a:cubicBezTo>
                    <a:pt x="18998" y="0"/>
                    <a:pt x="21600" y="2485"/>
                    <a:pt x="21600" y="5628"/>
                  </a:cubicBezTo>
                  <a:cubicBezTo>
                    <a:pt x="21600" y="6794"/>
                    <a:pt x="21600" y="10293"/>
                    <a:pt x="14626" y="17138"/>
                  </a:cubicBezTo>
                  <a:lnTo>
                    <a:pt x="10097" y="21600"/>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4" name="Freeform 78"/>
            <p:cNvSpPr/>
            <p:nvPr/>
          </p:nvSpPr>
          <p:spPr>
            <a:xfrm>
              <a:off x="2335453" y="97896"/>
              <a:ext cx="54248" cy="142960"/>
            </a:xfrm>
            <a:prstGeom prst="rect">
              <a:avLst/>
            </a:prstGeom>
            <a:solidFill>
              <a:srgbClr val="8D91F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5" name="Freeform 79"/>
            <p:cNvSpPr/>
            <p:nvPr/>
          </p:nvSpPr>
          <p:spPr>
            <a:xfrm>
              <a:off x="2402616" y="-1"/>
              <a:ext cx="165906" cy="240853"/>
            </a:xfrm>
            <a:custGeom>
              <a:avLst/>
              <a:gdLst/>
              <a:ahLst/>
              <a:cxnLst>
                <a:cxn ang="0">
                  <a:pos x="wd2" y="hd2"/>
                </a:cxn>
                <a:cxn ang="5400000">
                  <a:pos x="wd2" y="hd2"/>
                </a:cxn>
                <a:cxn ang="10800000">
                  <a:pos x="wd2" y="hd2"/>
                </a:cxn>
                <a:cxn ang="16200000">
                  <a:pos x="wd2" y="hd2"/>
                </a:cxn>
              </a:cxnLst>
              <a:rect l="0" t="0" r="r" b="b"/>
              <a:pathLst>
                <a:path w="21431" h="21181" fill="norm" stroke="1" extrusionOk="0">
                  <a:moveTo>
                    <a:pt x="21150" y="9561"/>
                  </a:moveTo>
                  <a:cubicBezTo>
                    <a:pt x="20790" y="8946"/>
                    <a:pt x="19890" y="8535"/>
                    <a:pt x="18990" y="8535"/>
                  </a:cubicBezTo>
                  <a:lnTo>
                    <a:pt x="10080" y="8535"/>
                  </a:lnTo>
                  <a:cubicBezTo>
                    <a:pt x="11970" y="1973"/>
                    <a:pt x="7920" y="-419"/>
                    <a:pt x="6210" y="59"/>
                  </a:cubicBezTo>
                  <a:cubicBezTo>
                    <a:pt x="5310" y="333"/>
                    <a:pt x="5670" y="1016"/>
                    <a:pt x="6120" y="2315"/>
                  </a:cubicBezTo>
                  <a:cubicBezTo>
                    <a:pt x="6300" y="3204"/>
                    <a:pt x="6120" y="4092"/>
                    <a:pt x="5490" y="4776"/>
                  </a:cubicBezTo>
                  <a:lnTo>
                    <a:pt x="1800" y="8535"/>
                  </a:lnTo>
                  <a:lnTo>
                    <a:pt x="0" y="8535"/>
                  </a:lnTo>
                  <a:lnTo>
                    <a:pt x="0" y="21181"/>
                  </a:lnTo>
                  <a:lnTo>
                    <a:pt x="15660" y="21181"/>
                  </a:lnTo>
                  <a:cubicBezTo>
                    <a:pt x="16200" y="21181"/>
                    <a:pt x="16740" y="20976"/>
                    <a:pt x="17280" y="20703"/>
                  </a:cubicBezTo>
                  <a:lnTo>
                    <a:pt x="18090" y="20087"/>
                  </a:lnTo>
                  <a:cubicBezTo>
                    <a:pt x="18810" y="19609"/>
                    <a:pt x="19080" y="18925"/>
                    <a:pt x="18810" y="18173"/>
                  </a:cubicBezTo>
                  <a:lnTo>
                    <a:pt x="18270" y="16738"/>
                  </a:lnTo>
                  <a:lnTo>
                    <a:pt x="19620" y="15918"/>
                  </a:lnTo>
                  <a:cubicBezTo>
                    <a:pt x="20340" y="15508"/>
                    <a:pt x="20610" y="14756"/>
                    <a:pt x="20340" y="14072"/>
                  </a:cubicBezTo>
                  <a:lnTo>
                    <a:pt x="19890" y="12568"/>
                  </a:lnTo>
                  <a:lnTo>
                    <a:pt x="20880" y="11543"/>
                  </a:lnTo>
                  <a:cubicBezTo>
                    <a:pt x="21510" y="10928"/>
                    <a:pt x="21600" y="10176"/>
                    <a:pt x="21150" y="9561"/>
                  </a:cubicBezTo>
                </a:path>
              </a:pathLst>
            </a:custGeom>
            <a:solidFill>
              <a:srgbClr val="BDC1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6" name="Freeform 80"/>
            <p:cNvSpPr/>
            <p:nvPr/>
          </p:nvSpPr>
          <p:spPr>
            <a:xfrm>
              <a:off x="201490" y="1583128"/>
              <a:ext cx="90893" cy="24220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7" name="Freeform 81"/>
            <p:cNvSpPr/>
            <p:nvPr/>
          </p:nvSpPr>
          <p:spPr>
            <a:xfrm>
              <a:off x="314447" y="1416758"/>
              <a:ext cx="281055" cy="408573"/>
            </a:xfrm>
            <a:custGeom>
              <a:avLst/>
              <a:gdLst/>
              <a:ahLst/>
              <a:cxnLst>
                <a:cxn ang="0">
                  <a:pos x="wd2" y="hd2"/>
                </a:cxn>
                <a:cxn ang="5400000">
                  <a:pos x="wd2" y="hd2"/>
                </a:cxn>
                <a:cxn ang="10800000">
                  <a:pos x="wd2" y="hd2"/>
                </a:cxn>
                <a:cxn ang="16200000">
                  <a:pos x="wd2" y="hd2"/>
                </a:cxn>
              </a:cxnLst>
              <a:rect l="0" t="0" r="r" b="b"/>
              <a:pathLst>
                <a:path w="21434" h="21177" fill="norm" stroke="1" extrusionOk="0">
                  <a:moveTo>
                    <a:pt x="21178" y="9614"/>
                  </a:moveTo>
                  <a:cubicBezTo>
                    <a:pt x="20755" y="8972"/>
                    <a:pt x="19910" y="8570"/>
                    <a:pt x="18959" y="8570"/>
                  </a:cubicBezTo>
                  <a:lnTo>
                    <a:pt x="10087" y="8570"/>
                  </a:lnTo>
                  <a:cubicBezTo>
                    <a:pt x="11935" y="2026"/>
                    <a:pt x="7922" y="-423"/>
                    <a:pt x="6179" y="59"/>
                  </a:cubicBezTo>
                  <a:cubicBezTo>
                    <a:pt x="5281" y="340"/>
                    <a:pt x="5651" y="1022"/>
                    <a:pt x="6073" y="2347"/>
                  </a:cubicBezTo>
                  <a:cubicBezTo>
                    <a:pt x="6337" y="3231"/>
                    <a:pt x="6073" y="4114"/>
                    <a:pt x="5387" y="4796"/>
                  </a:cubicBezTo>
                  <a:lnTo>
                    <a:pt x="1796" y="8570"/>
                  </a:lnTo>
                  <a:lnTo>
                    <a:pt x="0" y="8570"/>
                  </a:lnTo>
                  <a:lnTo>
                    <a:pt x="0" y="21177"/>
                  </a:lnTo>
                  <a:lnTo>
                    <a:pt x="15632" y="21177"/>
                  </a:lnTo>
                  <a:cubicBezTo>
                    <a:pt x="16213" y="21177"/>
                    <a:pt x="16794" y="21016"/>
                    <a:pt x="17269" y="20735"/>
                  </a:cubicBezTo>
                  <a:lnTo>
                    <a:pt x="18114" y="20133"/>
                  </a:lnTo>
                  <a:cubicBezTo>
                    <a:pt x="18801" y="19651"/>
                    <a:pt x="19118" y="18889"/>
                    <a:pt x="18801" y="18246"/>
                  </a:cubicBezTo>
                  <a:lnTo>
                    <a:pt x="18273" y="16841"/>
                  </a:lnTo>
                  <a:lnTo>
                    <a:pt x="19593" y="15998"/>
                  </a:lnTo>
                  <a:cubicBezTo>
                    <a:pt x="20280" y="15516"/>
                    <a:pt x="20649" y="14793"/>
                    <a:pt x="20385" y="14071"/>
                  </a:cubicBezTo>
                  <a:lnTo>
                    <a:pt x="19857" y="12665"/>
                  </a:lnTo>
                  <a:lnTo>
                    <a:pt x="20913" y="11581"/>
                  </a:lnTo>
                  <a:cubicBezTo>
                    <a:pt x="21494" y="11019"/>
                    <a:pt x="21600" y="10257"/>
                    <a:pt x="21178" y="9614"/>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8" name="Freeform 82"/>
            <p:cNvSpPr/>
            <p:nvPr/>
          </p:nvSpPr>
          <p:spPr>
            <a:xfrm>
              <a:off x="4490787" y="600959"/>
              <a:ext cx="90893" cy="245619"/>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39" name="Freeform 83"/>
            <p:cNvSpPr/>
            <p:nvPr/>
          </p:nvSpPr>
          <p:spPr>
            <a:xfrm>
              <a:off x="4603742" y="435169"/>
              <a:ext cx="281106" cy="407994"/>
            </a:xfrm>
            <a:custGeom>
              <a:avLst/>
              <a:gdLst/>
              <a:ahLst/>
              <a:cxnLst>
                <a:cxn ang="0">
                  <a:pos x="wd2" y="hd2"/>
                </a:cxn>
                <a:cxn ang="5400000">
                  <a:pos x="wd2" y="hd2"/>
                </a:cxn>
                <a:cxn ang="10800000">
                  <a:pos x="wd2" y="hd2"/>
                </a:cxn>
                <a:cxn ang="16200000">
                  <a:pos x="wd2" y="hd2"/>
                </a:cxn>
              </a:cxnLst>
              <a:rect l="0" t="0" r="r" b="b"/>
              <a:pathLst>
                <a:path w="21438" h="21147" fill="norm" stroke="1" extrusionOk="0">
                  <a:moveTo>
                    <a:pt x="21178" y="9525"/>
                  </a:moveTo>
                  <a:cubicBezTo>
                    <a:pt x="20755" y="8924"/>
                    <a:pt x="19910" y="8524"/>
                    <a:pt x="18959" y="8524"/>
                  </a:cubicBezTo>
                  <a:lnTo>
                    <a:pt x="10087" y="8524"/>
                  </a:lnTo>
                  <a:cubicBezTo>
                    <a:pt x="11935" y="1992"/>
                    <a:pt x="7922" y="-453"/>
                    <a:pt x="6179" y="68"/>
                  </a:cubicBezTo>
                  <a:cubicBezTo>
                    <a:pt x="5281" y="308"/>
                    <a:pt x="5651" y="990"/>
                    <a:pt x="6126" y="2352"/>
                  </a:cubicBezTo>
                  <a:cubicBezTo>
                    <a:pt x="6390" y="3194"/>
                    <a:pt x="6126" y="4075"/>
                    <a:pt x="5440" y="4757"/>
                  </a:cubicBezTo>
                  <a:lnTo>
                    <a:pt x="1796" y="8524"/>
                  </a:lnTo>
                  <a:lnTo>
                    <a:pt x="0" y="8524"/>
                  </a:lnTo>
                  <a:lnTo>
                    <a:pt x="0" y="21147"/>
                  </a:lnTo>
                  <a:lnTo>
                    <a:pt x="15632" y="21147"/>
                  </a:lnTo>
                  <a:cubicBezTo>
                    <a:pt x="16213" y="21147"/>
                    <a:pt x="16794" y="20987"/>
                    <a:pt x="17269" y="20666"/>
                  </a:cubicBezTo>
                  <a:lnTo>
                    <a:pt x="18114" y="20145"/>
                  </a:lnTo>
                  <a:cubicBezTo>
                    <a:pt x="18854" y="19624"/>
                    <a:pt x="19118" y="18903"/>
                    <a:pt x="18854" y="18182"/>
                  </a:cubicBezTo>
                  <a:lnTo>
                    <a:pt x="18273" y="16779"/>
                  </a:lnTo>
                  <a:lnTo>
                    <a:pt x="19593" y="15937"/>
                  </a:lnTo>
                  <a:cubicBezTo>
                    <a:pt x="20333" y="15456"/>
                    <a:pt x="20649" y="14735"/>
                    <a:pt x="20385" y="14014"/>
                  </a:cubicBezTo>
                  <a:lnTo>
                    <a:pt x="19910" y="12571"/>
                  </a:lnTo>
                  <a:lnTo>
                    <a:pt x="20966" y="11529"/>
                  </a:lnTo>
                  <a:cubicBezTo>
                    <a:pt x="21494" y="10968"/>
                    <a:pt x="21600" y="10167"/>
                    <a:pt x="21178" y="9525"/>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0" name="Freeform 84"/>
            <p:cNvSpPr/>
            <p:nvPr/>
          </p:nvSpPr>
          <p:spPr>
            <a:xfrm>
              <a:off x="5409703" y="3362668"/>
              <a:ext cx="69516" cy="184019"/>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1" name="Freeform 85"/>
            <p:cNvSpPr/>
            <p:nvPr/>
          </p:nvSpPr>
          <p:spPr>
            <a:xfrm>
              <a:off x="5495183" y="3239367"/>
              <a:ext cx="211121" cy="307322"/>
            </a:xfrm>
            <a:custGeom>
              <a:avLst/>
              <a:gdLst/>
              <a:ahLst/>
              <a:cxnLst>
                <a:cxn ang="0">
                  <a:pos x="wd2" y="hd2"/>
                </a:cxn>
                <a:cxn ang="5400000">
                  <a:pos x="wd2" y="hd2"/>
                </a:cxn>
                <a:cxn ang="10800000">
                  <a:pos x="wd2" y="hd2"/>
                </a:cxn>
                <a:cxn ang="16200000">
                  <a:pos x="wd2" y="hd2"/>
                </a:cxn>
              </a:cxnLst>
              <a:rect l="0" t="0" r="r" b="b"/>
              <a:pathLst>
                <a:path w="21409" h="21136" fill="norm" stroke="1" extrusionOk="0">
                  <a:moveTo>
                    <a:pt x="21107" y="9587"/>
                  </a:moveTo>
                  <a:cubicBezTo>
                    <a:pt x="20685" y="8946"/>
                    <a:pt x="19841" y="8518"/>
                    <a:pt x="18926" y="8518"/>
                  </a:cubicBezTo>
                  <a:lnTo>
                    <a:pt x="10061" y="8518"/>
                  </a:lnTo>
                  <a:cubicBezTo>
                    <a:pt x="11961" y="1995"/>
                    <a:pt x="7880" y="-464"/>
                    <a:pt x="6192" y="71"/>
                  </a:cubicBezTo>
                  <a:cubicBezTo>
                    <a:pt x="5347" y="338"/>
                    <a:pt x="5629" y="980"/>
                    <a:pt x="6121" y="2316"/>
                  </a:cubicBezTo>
                  <a:cubicBezTo>
                    <a:pt x="6332" y="3172"/>
                    <a:pt x="6121" y="4081"/>
                    <a:pt x="5418" y="4776"/>
                  </a:cubicBezTo>
                  <a:lnTo>
                    <a:pt x="1829" y="8518"/>
                  </a:lnTo>
                  <a:lnTo>
                    <a:pt x="0" y="8518"/>
                  </a:lnTo>
                  <a:lnTo>
                    <a:pt x="0" y="21136"/>
                  </a:lnTo>
                  <a:lnTo>
                    <a:pt x="15620" y="21136"/>
                  </a:lnTo>
                  <a:cubicBezTo>
                    <a:pt x="16182" y="21136"/>
                    <a:pt x="16816" y="20976"/>
                    <a:pt x="17238" y="20708"/>
                  </a:cubicBezTo>
                  <a:lnTo>
                    <a:pt x="18082" y="20120"/>
                  </a:lnTo>
                  <a:cubicBezTo>
                    <a:pt x="18786" y="19639"/>
                    <a:pt x="19067" y="18890"/>
                    <a:pt x="18856" y="18195"/>
                  </a:cubicBezTo>
                  <a:lnTo>
                    <a:pt x="18293" y="16805"/>
                  </a:lnTo>
                  <a:lnTo>
                    <a:pt x="19560" y="15950"/>
                  </a:lnTo>
                  <a:cubicBezTo>
                    <a:pt x="20263" y="15469"/>
                    <a:pt x="20615" y="14720"/>
                    <a:pt x="20334" y="14025"/>
                  </a:cubicBezTo>
                  <a:lnTo>
                    <a:pt x="19841" y="12635"/>
                  </a:lnTo>
                  <a:lnTo>
                    <a:pt x="20896" y="11512"/>
                  </a:lnTo>
                  <a:cubicBezTo>
                    <a:pt x="21459" y="10978"/>
                    <a:pt x="21600" y="10176"/>
                    <a:pt x="21107" y="9587"/>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2" name="Freeform 86"/>
            <p:cNvSpPr/>
            <p:nvPr/>
          </p:nvSpPr>
          <p:spPr>
            <a:xfrm>
              <a:off x="2466726" y="436694"/>
              <a:ext cx="1107505" cy="1077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54" y="0"/>
                  </a:moveTo>
                  <a:lnTo>
                    <a:pt x="946" y="0"/>
                  </a:lnTo>
                  <a:cubicBezTo>
                    <a:pt x="419" y="0"/>
                    <a:pt x="0" y="482"/>
                    <a:pt x="0" y="1103"/>
                  </a:cubicBezTo>
                  <a:lnTo>
                    <a:pt x="0" y="15586"/>
                  </a:lnTo>
                  <a:cubicBezTo>
                    <a:pt x="0" y="16192"/>
                    <a:pt x="419" y="16674"/>
                    <a:pt x="946" y="16674"/>
                  </a:cubicBezTo>
                  <a:lnTo>
                    <a:pt x="14301" y="16674"/>
                  </a:lnTo>
                  <a:lnTo>
                    <a:pt x="18586" y="21600"/>
                  </a:lnTo>
                  <a:lnTo>
                    <a:pt x="17545" y="16674"/>
                  </a:lnTo>
                  <a:lnTo>
                    <a:pt x="20654" y="16674"/>
                  </a:lnTo>
                  <a:cubicBezTo>
                    <a:pt x="21181" y="16674"/>
                    <a:pt x="21600" y="16192"/>
                    <a:pt x="21600" y="15586"/>
                  </a:cubicBezTo>
                  <a:lnTo>
                    <a:pt x="21600" y="1103"/>
                  </a:lnTo>
                  <a:cubicBezTo>
                    <a:pt x="21600" y="482"/>
                    <a:pt x="21181" y="0"/>
                    <a:pt x="20654" y="0"/>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3" name="Freeform 30"/>
            <p:cNvSpPr/>
            <p:nvPr/>
          </p:nvSpPr>
          <p:spPr>
            <a:xfrm>
              <a:off x="2579682" y="635180"/>
              <a:ext cx="878539" cy="563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82"/>
                  </a:moveTo>
                  <a:lnTo>
                    <a:pt x="21600" y="20582"/>
                  </a:lnTo>
                  <a:lnTo>
                    <a:pt x="21600" y="21600"/>
                  </a:lnTo>
                  <a:lnTo>
                    <a:pt x="0" y="21600"/>
                  </a:lnTo>
                  <a:close/>
                  <a:moveTo>
                    <a:pt x="0" y="18353"/>
                  </a:moveTo>
                  <a:lnTo>
                    <a:pt x="21600" y="18353"/>
                  </a:lnTo>
                  <a:lnTo>
                    <a:pt x="21600" y="19371"/>
                  </a:lnTo>
                  <a:lnTo>
                    <a:pt x="0" y="19371"/>
                  </a:lnTo>
                  <a:close/>
                  <a:moveTo>
                    <a:pt x="9382" y="14552"/>
                  </a:moveTo>
                  <a:lnTo>
                    <a:pt x="19799" y="14552"/>
                  </a:lnTo>
                  <a:lnTo>
                    <a:pt x="19799" y="15570"/>
                  </a:lnTo>
                  <a:lnTo>
                    <a:pt x="9382" y="15570"/>
                  </a:lnTo>
                  <a:close/>
                  <a:moveTo>
                    <a:pt x="9382" y="11143"/>
                  </a:moveTo>
                  <a:lnTo>
                    <a:pt x="19799" y="11143"/>
                  </a:lnTo>
                  <a:lnTo>
                    <a:pt x="19799" y="12162"/>
                  </a:lnTo>
                  <a:lnTo>
                    <a:pt x="9382" y="12162"/>
                  </a:lnTo>
                  <a:close/>
                  <a:moveTo>
                    <a:pt x="9382" y="7341"/>
                  </a:moveTo>
                  <a:lnTo>
                    <a:pt x="19799" y="7341"/>
                  </a:lnTo>
                  <a:lnTo>
                    <a:pt x="19799" y="8359"/>
                  </a:lnTo>
                  <a:lnTo>
                    <a:pt x="9382" y="8359"/>
                  </a:lnTo>
                  <a:close/>
                  <a:moveTo>
                    <a:pt x="9382" y="2360"/>
                  </a:moveTo>
                  <a:lnTo>
                    <a:pt x="15970" y="2360"/>
                  </a:lnTo>
                  <a:lnTo>
                    <a:pt x="15970" y="3379"/>
                  </a:lnTo>
                  <a:lnTo>
                    <a:pt x="9382" y="3379"/>
                  </a:lnTo>
                  <a:close/>
                  <a:moveTo>
                    <a:pt x="9382" y="0"/>
                  </a:moveTo>
                  <a:lnTo>
                    <a:pt x="15970" y="0"/>
                  </a:lnTo>
                  <a:lnTo>
                    <a:pt x="15970" y="1018"/>
                  </a:lnTo>
                  <a:lnTo>
                    <a:pt x="9382" y="1018"/>
                  </a:lnTo>
                  <a:close/>
                </a:path>
              </a:pathLst>
            </a:custGeom>
            <a:solidFill>
              <a:srgbClr val="FAFAFA">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4" name="Freeform 31"/>
            <p:cNvSpPr/>
            <p:nvPr/>
          </p:nvSpPr>
          <p:spPr>
            <a:xfrm>
              <a:off x="2649899" y="1018466"/>
              <a:ext cx="130576" cy="36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22" y="0"/>
                  </a:moveTo>
                  <a:cubicBezTo>
                    <a:pt x="20327" y="0"/>
                    <a:pt x="21600" y="5056"/>
                    <a:pt x="21600" y="11030"/>
                  </a:cubicBezTo>
                  <a:cubicBezTo>
                    <a:pt x="21600" y="16545"/>
                    <a:pt x="20327" y="21600"/>
                    <a:pt x="18822" y="21600"/>
                  </a:cubicBezTo>
                  <a:cubicBezTo>
                    <a:pt x="17434" y="21600"/>
                    <a:pt x="16160" y="16545"/>
                    <a:pt x="16160" y="11030"/>
                  </a:cubicBezTo>
                  <a:cubicBezTo>
                    <a:pt x="16160" y="5056"/>
                    <a:pt x="17434" y="0"/>
                    <a:pt x="18822" y="0"/>
                  </a:cubicBezTo>
                  <a:close/>
                  <a:moveTo>
                    <a:pt x="10742" y="0"/>
                  </a:moveTo>
                  <a:cubicBezTo>
                    <a:pt x="12362" y="0"/>
                    <a:pt x="13520" y="5056"/>
                    <a:pt x="13520" y="11030"/>
                  </a:cubicBezTo>
                  <a:cubicBezTo>
                    <a:pt x="13520" y="16545"/>
                    <a:pt x="12362" y="21600"/>
                    <a:pt x="10742" y="21600"/>
                  </a:cubicBezTo>
                  <a:cubicBezTo>
                    <a:pt x="9238" y="21600"/>
                    <a:pt x="8080" y="16545"/>
                    <a:pt x="8080" y="11030"/>
                  </a:cubicBezTo>
                  <a:cubicBezTo>
                    <a:pt x="8080" y="5056"/>
                    <a:pt x="9238" y="0"/>
                    <a:pt x="10742" y="0"/>
                  </a:cubicBezTo>
                  <a:close/>
                  <a:moveTo>
                    <a:pt x="2778" y="0"/>
                  </a:moveTo>
                  <a:cubicBezTo>
                    <a:pt x="4166" y="0"/>
                    <a:pt x="5440" y="5056"/>
                    <a:pt x="5440" y="11030"/>
                  </a:cubicBezTo>
                  <a:cubicBezTo>
                    <a:pt x="5440" y="16545"/>
                    <a:pt x="4166" y="21600"/>
                    <a:pt x="2778" y="21600"/>
                  </a:cubicBezTo>
                  <a:cubicBezTo>
                    <a:pt x="1273" y="21600"/>
                    <a:pt x="0" y="16545"/>
                    <a:pt x="0" y="11030"/>
                  </a:cubicBezTo>
                  <a:cubicBezTo>
                    <a:pt x="0" y="5056"/>
                    <a:pt x="1273" y="0"/>
                    <a:pt x="2778" y="0"/>
                  </a:cubicBezTo>
                  <a:close/>
                </a:path>
              </a:pathLst>
            </a:custGeom>
            <a:solidFill>
              <a:srgbClr val="8D91F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5" name="Freeform 97"/>
            <p:cNvSpPr/>
            <p:nvPr/>
          </p:nvSpPr>
          <p:spPr>
            <a:xfrm>
              <a:off x="2536943" y="529092"/>
              <a:ext cx="359548" cy="468068"/>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6" name="Freeform 98"/>
            <p:cNvSpPr/>
            <p:nvPr/>
          </p:nvSpPr>
          <p:spPr>
            <a:xfrm>
              <a:off x="3284897" y="498293"/>
              <a:ext cx="203851" cy="228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63"/>
                  </a:moveTo>
                  <a:cubicBezTo>
                    <a:pt x="21600" y="16767"/>
                    <a:pt x="16751" y="21600"/>
                    <a:pt x="10800" y="21600"/>
                  </a:cubicBezTo>
                  <a:cubicBezTo>
                    <a:pt x="4849" y="21600"/>
                    <a:pt x="0" y="16767"/>
                    <a:pt x="0" y="10763"/>
                  </a:cubicBezTo>
                  <a:cubicBezTo>
                    <a:pt x="0" y="4759"/>
                    <a:pt x="4849" y="0"/>
                    <a:pt x="10800" y="0"/>
                  </a:cubicBezTo>
                  <a:cubicBezTo>
                    <a:pt x="16751" y="0"/>
                    <a:pt x="21600" y="4759"/>
                    <a:pt x="21600" y="10763"/>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7" name="Freeform 99"/>
            <p:cNvSpPr/>
            <p:nvPr/>
          </p:nvSpPr>
          <p:spPr>
            <a:xfrm>
              <a:off x="3431436" y="470916"/>
              <a:ext cx="66458" cy="74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74"/>
                    <a:pt x="17004" y="21600"/>
                    <a:pt x="10800" y="21600"/>
                  </a:cubicBezTo>
                  <a:cubicBezTo>
                    <a:pt x="5055" y="21600"/>
                    <a:pt x="0" y="16774"/>
                    <a:pt x="0" y="10800"/>
                  </a:cubicBezTo>
                  <a:cubicBezTo>
                    <a:pt x="0" y="4826"/>
                    <a:pt x="5055" y="0"/>
                    <a:pt x="10800" y="0"/>
                  </a:cubicBezTo>
                  <a:cubicBezTo>
                    <a:pt x="17004" y="0"/>
                    <a:pt x="21600" y="4826"/>
                    <a:pt x="21600" y="10800"/>
                  </a:cubicBezTo>
                </a:path>
              </a:pathLst>
            </a:custGeom>
            <a:solidFill>
              <a:srgbClr val="FFFFF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8" name="Freeform 35"/>
            <p:cNvSpPr/>
            <p:nvPr/>
          </p:nvSpPr>
          <p:spPr>
            <a:xfrm>
              <a:off x="3327636" y="559892"/>
              <a:ext cx="136689" cy="132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2" y="18390"/>
                  </a:moveTo>
                  <a:cubicBezTo>
                    <a:pt x="14835" y="18390"/>
                    <a:pt x="15338" y="19059"/>
                    <a:pt x="15338" y="19995"/>
                  </a:cubicBezTo>
                  <a:cubicBezTo>
                    <a:pt x="15338" y="20798"/>
                    <a:pt x="14835" y="21600"/>
                    <a:pt x="14232" y="21600"/>
                  </a:cubicBezTo>
                  <a:cubicBezTo>
                    <a:pt x="13528" y="21600"/>
                    <a:pt x="13026" y="20798"/>
                    <a:pt x="13026" y="19995"/>
                  </a:cubicBezTo>
                  <a:cubicBezTo>
                    <a:pt x="13026" y="19059"/>
                    <a:pt x="13528" y="18390"/>
                    <a:pt x="14232" y="18390"/>
                  </a:cubicBezTo>
                  <a:close/>
                  <a:moveTo>
                    <a:pt x="3802" y="18390"/>
                  </a:moveTo>
                  <a:cubicBezTo>
                    <a:pt x="4613" y="18390"/>
                    <a:pt x="5191" y="19059"/>
                    <a:pt x="5191" y="19995"/>
                  </a:cubicBezTo>
                  <a:cubicBezTo>
                    <a:pt x="5191" y="20798"/>
                    <a:pt x="4613" y="21600"/>
                    <a:pt x="3802" y="21600"/>
                  </a:cubicBezTo>
                  <a:cubicBezTo>
                    <a:pt x="3107" y="21600"/>
                    <a:pt x="2413" y="20798"/>
                    <a:pt x="2413" y="19995"/>
                  </a:cubicBezTo>
                  <a:cubicBezTo>
                    <a:pt x="2413" y="19059"/>
                    <a:pt x="3107" y="18390"/>
                    <a:pt x="3802" y="18390"/>
                  </a:cubicBezTo>
                  <a:close/>
                  <a:moveTo>
                    <a:pt x="13157" y="9727"/>
                  </a:moveTo>
                  <a:lnTo>
                    <a:pt x="13377" y="11722"/>
                  </a:lnTo>
                  <a:lnTo>
                    <a:pt x="16118" y="11722"/>
                  </a:lnTo>
                  <a:lnTo>
                    <a:pt x="16337" y="9727"/>
                  </a:lnTo>
                  <a:close/>
                  <a:moveTo>
                    <a:pt x="6798" y="9727"/>
                  </a:moveTo>
                  <a:lnTo>
                    <a:pt x="7127" y="11722"/>
                  </a:lnTo>
                  <a:lnTo>
                    <a:pt x="12500" y="11722"/>
                  </a:lnTo>
                  <a:lnTo>
                    <a:pt x="12171" y="9727"/>
                  </a:lnTo>
                  <a:close/>
                  <a:moveTo>
                    <a:pt x="2412" y="9727"/>
                  </a:moveTo>
                  <a:lnTo>
                    <a:pt x="2851" y="11722"/>
                  </a:lnTo>
                  <a:lnTo>
                    <a:pt x="6250" y="11722"/>
                  </a:lnTo>
                  <a:lnTo>
                    <a:pt x="5921" y="9727"/>
                  </a:lnTo>
                  <a:close/>
                  <a:moveTo>
                    <a:pt x="12609" y="6609"/>
                  </a:moveTo>
                  <a:lnTo>
                    <a:pt x="12938" y="8729"/>
                  </a:lnTo>
                  <a:lnTo>
                    <a:pt x="16447" y="8729"/>
                  </a:lnTo>
                  <a:lnTo>
                    <a:pt x="16666" y="6609"/>
                  </a:lnTo>
                  <a:close/>
                  <a:moveTo>
                    <a:pt x="6250" y="6609"/>
                  </a:moveTo>
                  <a:lnTo>
                    <a:pt x="6579" y="8729"/>
                  </a:lnTo>
                  <a:lnTo>
                    <a:pt x="11951" y="8729"/>
                  </a:lnTo>
                  <a:lnTo>
                    <a:pt x="11622" y="6609"/>
                  </a:lnTo>
                  <a:close/>
                  <a:moveTo>
                    <a:pt x="1754" y="6609"/>
                  </a:moveTo>
                  <a:lnTo>
                    <a:pt x="2193" y="8729"/>
                  </a:lnTo>
                  <a:lnTo>
                    <a:pt x="5701" y="8729"/>
                  </a:lnTo>
                  <a:lnTo>
                    <a:pt x="5373" y="6609"/>
                  </a:lnTo>
                  <a:close/>
                  <a:moveTo>
                    <a:pt x="11951" y="3242"/>
                  </a:moveTo>
                  <a:lnTo>
                    <a:pt x="12390" y="5487"/>
                  </a:lnTo>
                  <a:lnTo>
                    <a:pt x="16776" y="5487"/>
                  </a:lnTo>
                  <a:lnTo>
                    <a:pt x="16995" y="3242"/>
                  </a:lnTo>
                  <a:close/>
                  <a:moveTo>
                    <a:pt x="5701" y="3242"/>
                  </a:moveTo>
                  <a:lnTo>
                    <a:pt x="6140" y="5487"/>
                  </a:lnTo>
                  <a:lnTo>
                    <a:pt x="11403" y="5487"/>
                  </a:lnTo>
                  <a:lnTo>
                    <a:pt x="11074" y="3242"/>
                  </a:lnTo>
                  <a:close/>
                  <a:moveTo>
                    <a:pt x="1096" y="3242"/>
                  </a:moveTo>
                  <a:lnTo>
                    <a:pt x="1535" y="5487"/>
                  </a:lnTo>
                  <a:lnTo>
                    <a:pt x="5153" y="5487"/>
                  </a:lnTo>
                  <a:lnTo>
                    <a:pt x="4824" y="3242"/>
                  </a:lnTo>
                  <a:close/>
                  <a:moveTo>
                    <a:pt x="18969" y="0"/>
                  </a:moveTo>
                  <a:lnTo>
                    <a:pt x="21600" y="0"/>
                  </a:lnTo>
                  <a:lnTo>
                    <a:pt x="21600" y="998"/>
                  </a:lnTo>
                  <a:lnTo>
                    <a:pt x="19188" y="998"/>
                  </a:lnTo>
                  <a:lnTo>
                    <a:pt x="17982" y="2868"/>
                  </a:lnTo>
                  <a:lnTo>
                    <a:pt x="16995" y="12096"/>
                  </a:lnTo>
                  <a:lnTo>
                    <a:pt x="18530" y="17085"/>
                  </a:lnTo>
                  <a:cubicBezTo>
                    <a:pt x="18530" y="17209"/>
                    <a:pt x="18530" y="17459"/>
                    <a:pt x="18420" y="17583"/>
                  </a:cubicBezTo>
                  <a:cubicBezTo>
                    <a:pt x="18311" y="17708"/>
                    <a:pt x="18201" y="17708"/>
                    <a:pt x="17982" y="17708"/>
                  </a:cubicBezTo>
                  <a:lnTo>
                    <a:pt x="1206" y="17708"/>
                  </a:lnTo>
                  <a:lnTo>
                    <a:pt x="1206" y="16710"/>
                  </a:lnTo>
                  <a:lnTo>
                    <a:pt x="17433" y="16710"/>
                  </a:lnTo>
                  <a:lnTo>
                    <a:pt x="16227" y="12720"/>
                  </a:lnTo>
                  <a:lnTo>
                    <a:pt x="2412" y="12720"/>
                  </a:lnTo>
                  <a:cubicBezTo>
                    <a:pt x="2303" y="12720"/>
                    <a:pt x="2083" y="12595"/>
                    <a:pt x="1974" y="12346"/>
                  </a:cubicBezTo>
                  <a:lnTo>
                    <a:pt x="0" y="2868"/>
                  </a:lnTo>
                  <a:cubicBezTo>
                    <a:pt x="0" y="2619"/>
                    <a:pt x="0" y="2494"/>
                    <a:pt x="110" y="2494"/>
                  </a:cubicBezTo>
                  <a:cubicBezTo>
                    <a:pt x="219" y="2245"/>
                    <a:pt x="439" y="2245"/>
                    <a:pt x="548" y="2245"/>
                  </a:cubicBezTo>
                  <a:lnTo>
                    <a:pt x="17324" y="2245"/>
                  </a:lnTo>
                  <a:lnTo>
                    <a:pt x="18530" y="249"/>
                  </a:lnTo>
                  <a:cubicBezTo>
                    <a:pt x="18640" y="125"/>
                    <a:pt x="18859" y="0"/>
                    <a:pt x="18969" y="0"/>
                  </a:cubicBezTo>
                  <a:close/>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49" name="Freeform 103"/>
            <p:cNvSpPr/>
            <p:nvPr/>
          </p:nvSpPr>
          <p:spPr>
            <a:xfrm>
              <a:off x="3455859" y="494871"/>
              <a:ext cx="20660" cy="33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69" y="15278"/>
                  </a:moveTo>
                  <a:cubicBezTo>
                    <a:pt x="5214" y="16859"/>
                    <a:pt x="5959" y="17912"/>
                    <a:pt x="7448" y="18439"/>
                  </a:cubicBezTo>
                  <a:cubicBezTo>
                    <a:pt x="8193" y="18966"/>
                    <a:pt x="9683" y="18966"/>
                    <a:pt x="10428" y="18966"/>
                  </a:cubicBezTo>
                  <a:cubicBezTo>
                    <a:pt x="13407" y="18966"/>
                    <a:pt x="14152" y="18439"/>
                    <a:pt x="15641" y="17385"/>
                  </a:cubicBezTo>
                  <a:cubicBezTo>
                    <a:pt x="16386" y="16332"/>
                    <a:pt x="17131" y="15278"/>
                    <a:pt x="17131" y="14224"/>
                  </a:cubicBezTo>
                  <a:cubicBezTo>
                    <a:pt x="17131" y="12644"/>
                    <a:pt x="16386" y="11590"/>
                    <a:pt x="14897" y="10537"/>
                  </a:cubicBezTo>
                  <a:cubicBezTo>
                    <a:pt x="14152" y="9483"/>
                    <a:pt x="12662" y="9483"/>
                    <a:pt x="10428" y="9483"/>
                  </a:cubicBezTo>
                  <a:cubicBezTo>
                    <a:pt x="9683" y="9483"/>
                    <a:pt x="8193" y="9483"/>
                    <a:pt x="6703" y="9483"/>
                  </a:cubicBezTo>
                  <a:cubicBezTo>
                    <a:pt x="5959" y="10010"/>
                    <a:pt x="5214" y="10537"/>
                    <a:pt x="5214" y="11590"/>
                  </a:cubicBezTo>
                  <a:lnTo>
                    <a:pt x="1490" y="11590"/>
                  </a:lnTo>
                  <a:lnTo>
                    <a:pt x="3724" y="0"/>
                  </a:lnTo>
                  <a:lnTo>
                    <a:pt x="19366" y="0"/>
                  </a:lnTo>
                  <a:lnTo>
                    <a:pt x="19366" y="2634"/>
                  </a:lnTo>
                  <a:lnTo>
                    <a:pt x="6703" y="2634"/>
                  </a:lnTo>
                  <a:lnTo>
                    <a:pt x="5214" y="8429"/>
                  </a:lnTo>
                  <a:cubicBezTo>
                    <a:pt x="5959" y="7902"/>
                    <a:pt x="6703" y="7376"/>
                    <a:pt x="7448" y="7376"/>
                  </a:cubicBezTo>
                  <a:cubicBezTo>
                    <a:pt x="8193" y="7376"/>
                    <a:pt x="9683" y="6849"/>
                    <a:pt x="11172" y="6849"/>
                  </a:cubicBezTo>
                  <a:cubicBezTo>
                    <a:pt x="14152" y="6849"/>
                    <a:pt x="16386" y="7376"/>
                    <a:pt x="18621" y="8956"/>
                  </a:cubicBezTo>
                  <a:cubicBezTo>
                    <a:pt x="20110" y="10010"/>
                    <a:pt x="21600" y="11590"/>
                    <a:pt x="21600" y="13698"/>
                  </a:cubicBezTo>
                  <a:cubicBezTo>
                    <a:pt x="21600" y="15805"/>
                    <a:pt x="20110" y="17385"/>
                    <a:pt x="18621" y="18966"/>
                  </a:cubicBezTo>
                  <a:cubicBezTo>
                    <a:pt x="16386" y="20546"/>
                    <a:pt x="14152" y="21600"/>
                    <a:pt x="10428" y="21600"/>
                  </a:cubicBezTo>
                  <a:cubicBezTo>
                    <a:pt x="7448" y="21600"/>
                    <a:pt x="5214" y="20546"/>
                    <a:pt x="3724" y="19493"/>
                  </a:cubicBezTo>
                  <a:cubicBezTo>
                    <a:pt x="1490" y="18966"/>
                    <a:pt x="745" y="17385"/>
                    <a:pt x="0" y="15278"/>
                  </a:cubicBezTo>
                  <a:lnTo>
                    <a:pt x="4469" y="15278"/>
                  </a:ln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0" name="Freeform 104"/>
            <p:cNvSpPr/>
            <p:nvPr/>
          </p:nvSpPr>
          <p:spPr>
            <a:xfrm>
              <a:off x="2605837" y="666245"/>
              <a:ext cx="62756" cy="119914"/>
            </a:xfrm>
            <a:custGeom>
              <a:avLst/>
              <a:gdLst/>
              <a:ahLst/>
              <a:cxnLst>
                <a:cxn ang="0">
                  <a:pos x="wd2" y="hd2"/>
                </a:cxn>
                <a:cxn ang="5400000">
                  <a:pos x="wd2" y="hd2"/>
                </a:cxn>
                <a:cxn ang="10800000">
                  <a:pos x="wd2" y="hd2"/>
                </a:cxn>
                <a:cxn ang="16200000">
                  <a:pos x="wd2" y="hd2"/>
                </a:cxn>
              </a:cxnLst>
              <a:rect l="0" t="0" r="r" b="b"/>
              <a:pathLst>
                <a:path w="17921" h="19521" fill="norm" stroke="1" extrusionOk="0">
                  <a:moveTo>
                    <a:pt x="15859" y="10659"/>
                  </a:moveTo>
                  <a:cubicBezTo>
                    <a:pt x="17611" y="12692"/>
                    <a:pt x="19362" y="18029"/>
                    <a:pt x="16054" y="19299"/>
                  </a:cubicBezTo>
                  <a:cubicBezTo>
                    <a:pt x="12746" y="20443"/>
                    <a:pt x="6713" y="16885"/>
                    <a:pt x="4767" y="14852"/>
                  </a:cubicBezTo>
                  <a:cubicBezTo>
                    <a:pt x="3016" y="12947"/>
                    <a:pt x="-2238" y="1384"/>
                    <a:pt x="1070" y="114"/>
                  </a:cubicBezTo>
                  <a:cubicBezTo>
                    <a:pt x="4184" y="-1157"/>
                    <a:pt x="13913" y="8627"/>
                    <a:pt x="15859" y="10659"/>
                  </a:cubicBezTo>
                </a:path>
              </a:pathLst>
            </a:custGeom>
            <a:solidFill>
              <a:srgbClr val="FAFAFA">
                <a:alpha val="6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1" name="Freeform 105"/>
            <p:cNvSpPr/>
            <p:nvPr/>
          </p:nvSpPr>
          <p:spPr>
            <a:xfrm>
              <a:off x="2628932" y="721202"/>
              <a:ext cx="63547" cy="111699"/>
            </a:xfrm>
            <a:custGeom>
              <a:avLst/>
              <a:gdLst/>
              <a:ahLst/>
              <a:cxnLst>
                <a:cxn ang="0">
                  <a:pos x="wd2" y="hd2"/>
                </a:cxn>
                <a:cxn ang="5400000">
                  <a:pos x="wd2" y="hd2"/>
                </a:cxn>
                <a:cxn ang="10800000">
                  <a:pos x="wd2" y="hd2"/>
                </a:cxn>
                <a:cxn ang="16200000">
                  <a:pos x="wd2" y="hd2"/>
                </a:cxn>
              </a:cxnLst>
              <a:rect l="0" t="0" r="r" b="b"/>
              <a:pathLst>
                <a:path w="19742" h="21510" fill="norm" stroke="1" extrusionOk="0">
                  <a:moveTo>
                    <a:pt x="18909" y="21510"/>
                  </a:moveTo>
                  <a:cubicBezTo>
                    <a:pt x="18909" y="21510"/>
                    <a:pt x="18909" y="21510"/>
                    <a:pt x="18695" y="21510"/>
                  </a:cubicBezTo>
                  <a:cubicBezTo>
                    <a:pt x="18481" y="21510"/>
                    <a:pt x="18267" y="21214"/>
                    <a:pt x="18267" y="21066"/>
                  </a:cubicBezTo>
                  <a:cubicBezTo>
                    <a:pt x="18267" y="20770"/>
                    <a:pt x="19978" y="16036"/>
                    <a:pt x="12493" y="12929"/>
                  </a:cubicBezTo>
                  <a:cubicBezTo>
                    <a:pt x="3725" y="9526"/>
                    <a:pt x="89" y="946"/>
                    <a:pt x="89" y="650"/>
                  </a:cubicBezTo>
                  <a:cubicBezTo>
                    <a:pt x="-125" y="354"/>
                    <a:pt x="89" y="58"/>
                    <a:pt x="303" y="58"/>
                  </a:cubicBezTo>
                  <a:cubicBezTo>
                    <a:pt x="730" y="-90"/>
                    <a:pt x="1158" y="58"/>
                    <a:pt x="1372" y="354"/>
                  </a:cubicBezTo>
                  <a:cubicBezTo>
                    <a:pt x="1372" y="502"/>
                    <a:pt x="5008" y="8935"/>
                    <a:pt x="13134" y="12189"/>
                  </a:cubicBezTo>
                  <a:cubicBezTo>
                    <a:pt x="21475" y="15444"/>
                    <a:pt x="19550" y="21066"/>
                    <a:pt x="19550" y="21214"/>
                  </a:cubicBezTo>
                  <a:cubicBezTo>
                    <a:pt x="19550" y="21362"/>
                    <a:pt x="19123" y="21510"/>
                    <a:pt x="18909" y="21510"/>
                  </a:cubicBezTo>
                </a:path>
              </a:pathLst>
            </a:custGeom>
            <a:solidFill>
              <a:srgbClr val="7861F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2" name="Freeform 106"/>
            <p:cNvSpPr/>
            <p:nvPr/>
          </p:nvSpPr>
          <p:spPr>
            <a:xfrm>
              <a:off x="2725812" y="659193"/>
              <a:ext cx="89178" cy="141786"/>
            </a:xfrm>
            <a:custGeom>
              <a:avLst/>
              <a:gdLst/>
              <a:ahLst/>
              <a:cxnLst>
                <a:cxn ang="0">
                  <a:pos x="wd2" y="hd2"/>
                </a:cxn>
                <a:cxn ang="5400000">
                  <a:pos x="wd2" y="hd2"/>
                </a:cxn>
                <a:cxn ang="10800000">
                  <a:pos x="wd2" y="hd2"/>
                </a:cxn>
                <a:cxn ang="16200000">
                  <a:pos x="wd2" y="hd2"/>
                </a:cxn>
              </a:cxnLst>
              <a:rect l="0" t="0" r="r" b="b"/>
              <a:pathLst>
                <a:path w="18683" h="20444" fill="norm" stroke="1" extrusionOk="0">
                  <a:moveTo>
                    <a:pt x="10684" y="15086"/>
                  </a:moveTo>
                  <a:cubicBezTo>
                    <a:pt x="10392" y="18092"/>
                    <a:pt x="6160" y="21098"/>
                    <a:pt x="3387" y="20319"/>
                  </a:cubicBezTo>
                  <a:cubicBezTo>
                    <a:pt x="322" y="19651"/>
                    <a:pt x="-554" y="16199"/>
                    <a:pt x="322" y="13861"/>
                  </a:cubicBezTo>
                  <a:cubicBezTo>
                    <a:pt x="2657" y="7403"/>
                    <a:pt x="7327" y="2282"/>
                    <a:pt x="18127" y="55"/>
                  </a:cubicBezTo>
                  <a:cubicBezTo>
                    <a:pt x="21046" y="-502"/>
                    <a:pt x="11560" y="3061"/>
                    <a:pt x="10684" y="15086"/>
                  </a:cubicBezTo>
                </a:path>
              </a:pathLst>
            </a:custGeom>
            <a:solidFill>
              <a:srgbClr val="FAFAFA">
                <a:alpha val="6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3" name="Freeform 107"/>
            <p:cNvSpPr/>
            <p:nvPr/>
          </p:nvSpPr>
          <p:spPr>
            <a:xfrm>
              <a:off x="2740887" y="694005"/>
              <a:ext cx="36308" cy="138896"/>
            </a:xfrm>
            <a:custGeom>
              <a:avLst/>
              <a:gdLst/>
              <a:ahLst/>
              <a:cxnLst>
                <a:cxn ang="0">
                  <a:pos x="wd2" y="hd2"/>
                </a:cxn>
                <a:cxn ang="5400000">
                  <a:pos x="wd2" y="hd2"/>
                </a:cxn>
                <a:cxn ang="10800000">
                  <a:pos x="wd2" y="hd2"/>
                </a:cxn>
                <a:cxn ang="16200000">
                  <a:pos x="wd2" y="hd2"/>
                </a:cxn>
              </a:cxnLst>
              <a:rect l="0" t="0" r="r" b="b"/>
              <a:pathLst>
                <a:path w="18650" h="21500" fill="norm" stroke="1" extrusionOk="0">
                  <a:moveTo>
                    <a:pt x="1420" y="21500"/>
                  </a:moveTo>
                  <a:cubicBezTo>
                    <a:pt x="712" y="21500"/>
                    <a:pt x="358" y="21381"/>
                    <a:pt x="358" y="21144"/>
                  </a:cubicBezTo>
                  <a:cubicBezTo>
                    <a:pt x="-2829" y="9513"/>
                    <a:pt x="16292" y="375"/>
                    <a:pt x="16646" y="137"/>
                  </a:cubicBezTo>
                  <a:cubicBezTo>
                    <a:pt x="17001" y="19"/>
                    <a:pt x="17709" y="-100"/>
                    <a:pt x="18063" y="137"/>
                  </a:cubicBezTo>
                  <a:cubicBezTo>
                    <a:pt x="18771" y="256"/>
                    <a:pt x="18771" y="493"/>
                    <a:pt x="18417" y="612"/>
                  </a:cubicBezTo>
                  <a:cubicBezTo>
                    <a:pt x="18417" y="731"/>
                    <a:pt x="-704" y="9751"/>
                    <a:pt x="2482" y="21025"/>
                  </a:cubicBezTo>
                  <a:cubicBezTo>
                    <a:pt x="2482" y="21263"/>
                    <a:pt x="2128" y="21500"/>
                    <a:pt x="1420" y="21500"/>
                  </a:cubicBezTo>
                </a:path>
              </a:pathLst>
            </a:custGeom>
            <a:solidFill>
              <a:srgbClr val="7861F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4" name="Freeform 108"/>
            <p:cNvSpPr/>
            <p:nvPr/>
          </p:nvSpPr>
          <p:spPr>
            <a:xfrm>
              <a:off x="2658578" y="557132"/>
              <a:ext cx="85263" cy="224427"/>
            </a:xfrm>
            <a:custGeom>
              <a:avLst/>
              <a:gdLst/>
              <a:ahLst/>
              <a:cxnLst>
                <a:cxn ang="0">
                  <a:pos x="wd2" y="hd2"/>
                </a:cxn>
                <a:cxn ang="5400000">
                  <a:pos x="wd2" y="hd2"/>
                </a:cxn>
                <a:cxn ang="10800000">
                  <a:pos x="wd2" y="hd2"/>
                </a:cxn>
                <a:cxn ang="16200000">
                  <a:pos x="wd2" y="hd2"/>
                </a:cxn>
              </a:cxnLst>
              <a:rect l="0" t="0" r="r" b="b"/>
              <a:pathLst>
                <a:path w="15971" h="20901" fill="norm" stroke="1" extrusionOk="0">
                  <a:moveTo>
                    <a:pt x="15971" y="17361"/>
                  </a:moveTo>
                  <a:cubicBezTo>
                    <a:pt x="15971" y="19312"/>
                    <a:pt x="12960" y="20901"/>
                    <a:pt x="9426" y="20901"/>
                  </a:cubicBezTo>
                  <a:cubicBezTo>
                    <a:pt x="5891" y="20901"/>
                    <a:pt x="2618" y="19890"/>
                    <a:pt x="3142" y="16567"/>
                  </a:cubicBezTo>
                  <a:cubicBezTo>
                    <a:pt x="4320" y="7825"/>
                    <a:pt x="-5629" y="6453"/>
                    <a:pt x="4844" y="96"/>
                  </a:cubicBezTo>
                  <a:cubicBezTo>
                    <a:pt x="6153" y="-699"/>
                    <a:pt x="4189" y="3635"/>
                    <a:pt x="7462" y="6886"/>
                  </a:cubicBezTo>
                  <a:cubicBezTo>
                    <a:pt x="10866" y="10426"/>
                    <a:pt x="15971" y="13677"/>
                    <a:pt x="15971" y="17361"/>
                  </a:cubicBezTo>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5" name="Freeform 109"/>
            <p:cNvSpPr/>
            <p:nvPr/>
          </p:nvSpPr>
          <p:spPr>
            <a:xfrm>
              <a:off x="2674459" y="594114"/>
              <a:ext cx="43905" cy="242194"/>
            </a:xfrm>
            <a:custGeom>
              <a:avLst/>
              <a:gdLst/>
              <a:ahLst/>
              <a:cxnLst>
                <a:cxn ang="0">
                  <a:pos x="wd2" y="hd2"/>
                </a:cxn>
                <a:cxn ang="5400000">
                  <a:pos x="wd2" y="hd2"/>
                </a:cxn>
                <a:cxn ang="10800000">
                  <a:pos x="wd2" y="hd2"/>
                </a:cxn>
                <a:cxn ang="16200000">
                  <a:pos x="wd2" y="hd2"/>
                </a:cxn>
              </a:cxnLst>
              <a:rect l="0" t="0" r="r" b="b"/>
              <a:pathLst>
                <a:path w="14265" h="21600" fill="norm" stroke="1" extrusionOk="0">
                  <a:moveTo>
                    <a:pt x="10543" y="21600"/>
                  </a:moveTo>
                  <a:lnTo>
                    <a:pt x="10321" y="21600"/>
                  </a:lnTo>
                  <a:cubicBezTo>
                    <a:pt x="9875" y="21530"/>
                    <a:pt x="9875" y="21391"/>
                    <a:pt x="9875" y="21321"/>
                  </a:cubicBezTo>
                  <a:cubicBezTo>
                    <a:pt x="9875" y="21252"/>
                    <a:pt x="19005" y="14214"/>
                    <a:pt x="5199" y="6689"/>
                  </a:cubicBezTo>
                  <a:cubicBezTo>
                    <a:pt x="-1036" y="3275"/>
                    <a:pt x="77" y="279"/>
                    <a:pt x="77" y="139"/>
                  </a:cubicBezTo>
                  <a:cubicBezTo>
                    <a:pt x="77" y="70"/>
                    <a:pt x="300" y="0"/>
                    <a:pt x="745" y="0"/>
                  </a:cubicBezTo>
                  <a:cubicBezTo>
                    <a:pt x="1191" y="0"/>
                    <a:pt x="1413" y="70"/>
                    <a:pt x="1413" y="209"/>
                  </a:cubicBezTo>
                  <a:cubicBezTo>
                    <a:pt x="1413" y="279"/>
                    <a:pt x="523" y="3135"/>
                    <a:pt x="6535" y="6480"/>
                  </a:cubicBezTo>
                  <a:cubicBezTo>
                    <a:pt x="20564" y="14214"/>
                    <a:pt x="11211" y="21391"/>
                    <a:pt x="11211" y="21461"/>
                  </a:cubicBezTo>
                  <a:cubicBezTo>
                    <a:pt x="10989" y="21600"/>
                    <a:pt x="10766" y="21600"/>
                    <a:pt x="10543" y="21600"/>
                  </a:cubicBezTo>
                </a:path>
              </a:pathLst>
            </a:custGeom>
            <a:solidFill>
              <a:srgbClr val="7861F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6" name="Freeform 110"/>
            <p:cNvSpPr/>
            <p:nvPr/>
          </p:nvSpPr>
          <p:spPr>
            <a:xfrm>
              <a:off x="2631581" y="833667"/>
              <a:ext cx="170271" cy="108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3" y="21600"/>
                  </a:moveTo>
                  <a:lnTo>
                    <a:pt x="4215" y="21600"/>
                  </a:lnTo>
                  <a:lnTo>
                    <a:pt x="0" y="0"/>
                  </a:lnTo>
                  <a:lnTo>
                    <a:pt x="21600" y="0"/>
                  </a:lnTo>
                  <a:lnTo>
                    <a:pt x="17473" y="21600"/>
                  </a:lnTo>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7" name="Freeform 111"/>
            <p:cNvSpPr/>
            <p:nvPr/>
          </p:nvSpPr>
          <p:spPr>
            <a:xfrm>
              <a:off x="4948719" y="1066377"/>
              <a:ext cx="799163" cy="776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5" y="0"/>
                  </a:moveTo>
                  <a:lnTo>
                    <a:pt x="20664" y="0"/>
                  </a:lnTo>
                  <a:cubicBezTo>
                    <a:pt x="21188" y="0"/>
                    <a:pt x="21600" y="496"/>
                    <a:pt x="21600" y="1099"/>
                  </a:cubicBezTo>
                  <a:lnTo>
                    <a:pt x="21600" y="15607"/>
                  </a:lnTo>
                  <a:cubicBezTo>
                    <a:pt x="21600" y="16211"/>
                    <a:pt x="21188" y="16685"/>
                    <a:pt x="20664" y="16685"/>
                  </a:cubicBezTo>
                  <a:lnTo>
                    <a:pt x="7300" y="16685"/>
                  </a:lnTo>
                  <a:lnTo>
                    <a:pt x="3014" y="21600"/>
                  </a:lnTo>
                  <a:lnTo>
                    <a:pt x="4062" y="16685"/>
                  </a:lnTo>
                  <a:lnTo>
                    <a:pt x="955" y="16685"/>
                  </a:lnTo>
                  <a:cubicBezTo>
                    <a:pt x="431" y="16685"/>
                    <a:pt x="0" y="16211"/>
                    <a:pt x="0" y="15607"/>
                  </a:cubicBezTo>
                  <a:lnTo>
                    <a:pt x="0" y="1099"/>
                  </a:lnTo>
                  <a:cubicBezTo>
                    <a:pt x="0" y="496"/>
                    <a:pt x="431" y="0"/>
                    <a:pt x="955" y="0"/>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8" name="Freeform 45"/>
            <p:cNvSpPr/>
            <p:nvPr/>
          </p:nvSpPr>
          <p:spPr>
            <a:xfrm>
              <a:off x="5012827" y="1203265"/>
              <a:ext cx="637363" cy="409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59"/>
                  </a:moveTo>
                  <a:lnTo>
                    <a:pt x="21600" y="20559"/>
                  </a:lnTo>
                  <a:lnTo>
                    <a:pt x="21600" y="21600"/>
                  </a:lnTo>
                  <a:lnTo>
                    <a:pt x="0" y="21600"/>
                  </a:lnTo>
                  <a:close/>
                  <a:moveTo>
                    <a:pt x="0" y="18395"/>
                  </a:moveTo>
                  <a:lnTo>
                    <a:pt x="21600" y="18395"/>
                  </a:lnTo>
                  <a:lnTo>
                    <a:pt x="21600" y="19434"/>
                  </a:lnTo>
                  <a:lnTo>
                    <a:pt x="0" y="19434"/>
                  </a:lnTo>
                  <a:close/>
                  <a:moveTo>
                    <a:pt x="9415" y="14428"/>
                  </a:moveTo>
                  <a:lnTo>
                    <a:pt x="19841" y="14428"/>
                  </a:lnTo>
                  <a:lnTo>
                    <a:pt x="19841" y="15466"/>
                  </a:lnTo>
                  <a:lnTo>
                    <a:pt x="9415" y="15466"/>
                  </a:lnTo>
                  <a:close/>
                  <a:moveTo>
                    <a:pt x="9415" y="11181"/>
                  </a:moveTo>
                  <a:lnTo>
                    <a:pt x="19841" y="11181"/>
                  </a:lnTo>
                  <a:lnTo>
                    <a:pt x="19841" y="12220"/>
                  </a:lnTo>
                  <a:lnTo>
                    <a:pt x="9415" y="12220"/>
                  </a:lnTo>
                  <a:close/>
                  <a:moveTo>
                    <a:pt x="9415" y="7394"/>
                  </a:moveTo>
                  <a:lnTo>
                    <a:pt x="19841" y="7394"/>
                  </a:lnTo>
                  <a:lnTo>
                    <a:pt x="19841" y="8433"/>
                  </a:lnTo>
                  <a:lnTo>
                    <a:pt x="9415" y="8433"/>
                  </a:lnTo>
                  <a:close/>
                  <a:moveTo>
                    <a:pt x="9415" y="2344"/>
                  </a:moveTo>
                  <a:lnTo>
                    <a:pt x="15910" y="2344"/>
                  </a:lnTo>
                  <a:lnTo>
                    <a:pt x="15910" y="3385"/>
                  </a:lnTo>
                  <a:lnTo>
                    <a:pt x="9415" y="3385"/>
                  </a:lnTo>
                  <a:close/>
                  <a:moveTo>
                    <a:pt x="9415" y="0"/>
                  </a:moveTo>
                  <a:lnTo>
                    <a:pt x="15910" y="0"/>
                  </a:lnTo>
                  <a:lnTo>
                    <a:pt x="15910" y="1040"/>
                  </a:lnTo>
                  <a:lnTo>
                    <a:pt x="9415" y="1040"/>
                  </a:lnTo>
                  <a:close/>
                </a:path>
              </a:pathLst>
            </a:custGeom>
            <a:solidFill>
              <a:srgbClr val="FAFAFA">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59" name="Freeform 46"/>
            <p:cNvSpPr/>
            <p:nvPr/>
          </p:nvSpPr>
          <p:spPr>
            <a:xfrm>
              <a:off x="5073884" y="1483885"/>
              <a:ext cx="97014" cy="26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2" y="0"/>
                  </a:moveTo>
                  <a:cubicBezTo>
                    <a:pt x="20392" y="0"/>
                    <a:pt x="21600" y="4447"/>
                    <a:pt x="21600" y="10800"/>
                  </a:cubicBezTo>
                  <a:cubicBezTo>
                    <a:pt x="21600" y="16517"/>
                    <a:pt x="20392" y="21600"/>
                    <a:pt x="19032" y="21600"/>
                  </a:cubicBezTo>
                  <a:cubicBezTo>
                    <a:pt x="17673" y="21600"/>
                    <a:pt x="16313" y="16517"/>
                    <a:pt x="16313" y="10800"/>
                  </a:cubicBezTo>
                  <a:cubicBezTo>
                    <a:pt x="16313" y="4447"/>
                    <a:pt x="17673" y="0"/>
                    <a:pt x="19032" y="0"/>
                  </a:cubicBezTo>
                  <a:close/>
                  <a:moveTo>
                    <a:pt x="10875" y="0"/>
                  </a:moveTo>
                  <a:cubicBezTo>
                    <a:pt x="12386" y="0"/>
                    <a:pt x="13443" y="4447"/>
                    <a:pt x="13443" y="10800"/>
                  </a:cubicBezTo>
                  <a:cubicBezTo>
                    <a:pt x="13443" y="16517"/>
                    <a:pt x="12386" y="21600"/>
                    <a:pt x="10875" y="21600"/>
                  </a:cubicBezTo>
                  <a:cubicBezTo>
                    <a:pt x="9516" y="21600"/>
                    <a:pt x="8157" y="16517"/>
                    <a:pt x="8157" y="10800"/>
                  </a:cubicBezTo>
                  <a:cubicBezTo>
                    <a:pt x="8157" y="4447"/>
                    <a:pt x="9516" y="0"/>
                    <a:pt x="10875" y="0"/>
                  </a:cubicBezTo>
                  <a:close/>
                  <a:moveTo>
                    <a:pt x="2641" y="0"/>
                  </a:moveTo>
                  <a:cubicBezTo>
                    <a:pt x="4039" y="0"/>
                    <a:pt x="5282" y="4447"/>
                    <a:pt x="5282" y="10800"/>
                  </a:cubicBezTo>
                  <a:cubicBezTo>
                    <a:pt x="5282" y="16517"/>
                    <a:pt x="4039" y="21600"/>
                    <a:pt x="2641" y="21600"/>
                  </a:cubicBezTo>
                  <a:cubicBezTo>
                    <a:pt x="1243" y="21600"/>
                    <a:pt x="0" y="16517"/>
                    <a:pt x="0" y="10800"/>
                  </a:cubicBezTo>
                  <a:cubicBezTo>
                    <a:pt x="0" y="4447"/>
                    <a:pt x="1243" y="0"/>
                    <a:pt x="2641" y="0"/>
                  </a:cubicBezTo>
                  <a:close/>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0" name="Freeform 122"/>
            <p:cNvSpPr/>
            <p:nvPr/>
          </p:nvSpPr>
          <p:spPr>
            <a:xfrm>
              <a:off x="4991459" y="1127977"/>
              <a:ext cx="261855" cy="341442"/>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1" name="Freeform 123"/>
            <p:cNvSpPr/>
            <p:nvPr/>
          </p:nvSpPr>
          <p:spPr>
            <a:xfrm>
              <a:off x="5553188" y="1121133"/>
              <a:ext cx="151949" cy="166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50"/>
                  </a:moveTo>
                  <a:cubicBezTo>
                    <a:pt x="21600" y="16822"/>
                    <a:pt x="16745" y="21600"/>
                    <a:pt x="10800" y="21600"/>
                  </a:cubicBezTo>
                  <a:cubicBezTo>
                    <a:pt x="4855" y="21600"/>
                    <a:pt x="0" y="16822"/>
                    <a:pt x="0" y="10850"/>
                  </a:cubicBezTo>
                  <a:cubicBezTo>
                    <a:pt x="0" y="4877"/>
                    <a:pt x="4855" y="0"/>
                    <a:pt x="10800" y="0"/>
                  </a:cubicBezTo>
                  <a:cubicBezTo>
                    <a:pt x="16745" y="0"/>
                    <a:pt x="21600" y="4877"/>
                    <a:pt x="21600" y="10850"/>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2" name="Freeform 124"/>
            <p:cNvSpPr/>
            <p:nvPr/>
          </p:nvSpPr>
          <p:spPr>
            <a:xfrm>
              <a:off x="5663091" y="1100599"/>
              <a:ext cx="48160" cy="53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957"/>
                  </a:moveTo>
                  <a:cubicBezTo>
                    <a:pt x="21600" y="16904"/>
                    <a:pt x="16663" y="21600"/>
                    <a:pt x="10800" y="21600"/>
                  </a:cubicBezTo>
                  <a:cubicBezTo>
                    <a:pt x="4937" y="21600"/>
                    <a:pt x="0" y="16904"/>
                    <a:pt x="0" y="10957"/>
                  </a:cubicBezTo>
                  <a:cubicBezTo>
                    <a:pt x="0" y="5009"/>
                    <a:pt x="4937" y="0"/>
                    <a:pt x="10800" y="0"/>
                  </a:cubicBezTo>
                  <a:cubicBezTo>
                    <a:pt x="16663" y="0"/>
                    <a:pt x="21600" y="5009"/>
                    <a:pt x="21600" y="10957"/>
                  </a:cubicBezTo>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3" name="Freeform 50"/>
            <p:cNvSpPr/>
            <p:nvPr/>
          </p:nvSpPr>
          <p:spPr>
            <a:xfrm>
              <a:off x="5583718" y="1165620"/>
              <a:ext cx="100059" cy="95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11" y="18655"/>
                  </a:moveTo>
                  <a:cubicBezTo>
                    <a:pt x="15743" y="18655"/>
                    <a:pt x="16329" y="19309"/>
                    <a:pt x="16329" y="20127"/>
                  </a:cubicBezTo>
                  <a:cubicBezTo>
                    <a:pt x="16329" y="20782"/>
                    <a:pt x="15743" y="21600"/>
                    <a:pt x="15011" y="21600"/>
                  </a:cubicBezTo>
                  <a:cubicBezTo>
                    <a:pt x="14425" y="21600"/>
                    <a:pt x="13840" y="20782"/>
                    <a:pt x="13840" y="20127"/>
                  </a:cubicBezTo>
                  <a:cubicBezTo>
                    <a:pt x="13840" y="19309"/>
                    <a:pt x="14425" y="18655"/>
                    <a:pt x="15011" y="18655"/>
                  </a:cubicBezTo>
                  <a:close/>
                  <a:moveTo>
                    <a:pt x="3954" y="18655"/>
                  </a:moveTo>
                  <a:cubicBezTo>
                    <a:pt x="4686" y="18655"/>
                    <a:pt x="5125" y="19309"/>
                    <a:pt x="5125" y="20127"/>
                  </a:cubicBezTo>
                  <a:cubicBezTo>
                    <a:pt x="5125" y="20782"/>
                    <a:pt x="4686" y="21600"/>
                    <a:pt x="3954" y="21600"/>
                  </a:cubicBezTo>
                  <a:cubicBezTo>
                    <a:pt x="3222" y="21600"/>
                    <a:pt x="2636" y="20782"/>
                    <a:pt x="2636" y="20127"/>
                  </a:cubicBezTo>
                  <a:cubicBezTo>
                    <a:pt x="2636" y="19309"/>
                    <a:pt x="3222" y="18655"/>
                    <a:pt x="3954" y="18655"/>
                  </a:cubicBezTo>
                  <a:close/>
                  <a:moveTo>
                    <a:pt x="13167" y="10207"/>
                  </a:moveTo>
                  <a:lnTo>
                    <a:pt x="13463" y="12143"/>
                  </a:lnTo>
                  <a:lnTo>
                    <a:pt x="15978" y="12143"/>
                  </a:lnTo>
                  <a:lnTo>
                    <a:pt x="16274" y="10207"/>
                  </a:lnTo>
                  <a:close/>
                  <a:moveTo>
                    <a:pt x="6805" y="10207"/>
                  </a:moveTo>
                  <a:lnTo>
                    <a:pt x="7101" y="12143"/>
                  </a:lnTo>
                  <a:lnTo>
                    <a:pt x="12427" y="12143"/>
                  </a:lnTo>
                  <a:lnTo>
                    <a:pt x="12132" y="10207"/>
                  </a:lnTo>
                  <a:close/>
                  <a:moveTo>
                    <a:pt x="2515" y="10207"/>
                  </a:moveTo>
                  <a:lnTo>
                    <a:pt x="2811" y="12143"/>
                  </a:lnTo>
                  <a:lnTo>
                    <a:pt x="6214" y="12143"/>
                  </a:lnTo>
                  <a:lnTo>
                    <a:pt x="5770" y="10207"/>
                  </a:lnTo>
                  <a:close/>
                  <a:moveTo>
                    <a:pt x="12575" y="6687"/>
                  </a:moveTo>
                  <a:lnTo>
                    <a:pt x="12871" y="8975"/>
                  </a:lnTo>
                  <a:lnTo>
                    <a:pt x="16422" y="8975"/>
                  </a:lnTo>
                  <a:lnTo>
                    <a:pt x="16570" y="6687"/>
                  </a:lnTo>
                  <a:close/>
                  <a:moveTo>
                    <a:pt x="6362" y="6687"/>
                  </a:moveTo>
                  <a:lnTo>
                    <a:pt x="6658" y="8975"/>
                  </a:lnTo>
                  <a:lnTo>
                    <a:pt x="11983" y="8975"/>
                  </a:lnTo>
                  <a:lnTo>
                    <a:pt x="11688" y="6687"/>
                  </a:lnTo>
                  <a:close/>
                  <a:moveTo>
                    <a:pt x="1775" y="6687"/>
                  </a:moveTo>
                  <a:lnTo>
                    <a:pt x="2219" y="8975"/>
                  </a:lnTo>
                  <a:lnTo>
                    <a:pt x="5770" y="8975"/>
                  </a:lnTo>
                  <a:lnTo>
                    <a:pt x="5326" y="6687"/>
                  </a:lnTo>
                  <a:close/>
                  <a:moveTo>
                    <a:pt x="11983" y="3344"/>
                  </a:moveTo>
                  <a:lnTo>
                    <a:pt x="12427" y="5632"/>
                  </a:lnTo>
                  <a:lnTo>
                    <a:pt x="16718" y="5632"/>
                  </a:lnTo>
                  <a:lnTo>
                    <a:pt x="17014" y="3344"/>
                  </a:lnTo>
                  <a:close/>
                  <a:moveTo>
                    <a:pt x="5770" y="3344"/>
                  </a:moveTo>
                  <a:lnTo>
                    <a:pt x="6066" y="5632"/>
                  </a:lnTo>
                  <a:lnTo>
                    <a:pt x="11392" y="5632"/>
                  </a:lnTo>
                  <a:lnTo>
                    <a:pt x="11096" y="3344"/>
                  </a:lnTo>
                  <a:close/>
                  <a:moveTo>
                    <a:pt x="1183" y="3344"/>
                  </a:moveTo>
                  <a:lnTo>
                    <a:pt x="1627" y="5632"/>
                  </a:lnTo>
                  <a:lnTo>
                    <a:pt x="5178" y="5632"/>
                  </a:lnTo>
                  <a:lnTo>
                    <a:pt x="4734" y="3344"/>
                  </a:lnTo>
                  <a:close/>
                  <a:moveTo>
                    <a:pt x="18937" y="0"/>
                  </a:moveTo>
                  <a:lnTo>
                    <a:pt x="21600" y="0"/>
                  </a:lnTo>
                  <a:lnTo>
                    <a:pt x="21600" y="1056"/>
                  </a:lnTo>
                  <a:lnTo>
                    <a:pt x="19085" y="1056"/>
                  </a:lnTo>
                  <a:lnTo>
                    <a:pt x="17901" y="2992"/>
                  </a:lnTo>
                  <a:lnTo>
                    <a:pt x="17014" y="12495"/>
                  </a:lnTo>
                  <a:lnTo>
                    <a:pt x="18345" y="17599"/>
                  </a:lnTo>
                  <a:cubicBezTo>
                    <a:pt x="18493" y="17775"/>
                    <a:pt x="18345" y="17951"/>
                    <a:pt x="18345" y="18127"/>
                  </a:cubicBezTo>
                  <a:cubicBezTo>
                    <a:pt x="18197" y="18303"/>
                    <a:pt x="18197" y="18479"/>
                    <a:pt x="17901" y="18479"/>
                  </a:cubicBezTo>
                  <a:lnTo>
                    <a:pt x="1332" y="18479"/>
                  </a:lnTo>
                  <a:lnTo>
                    <a:pt x="1332" y="17247"/>
                  </a:lnTo>
                  <a:lnTo>
                    <a:pt x="17310" y="17247"/>
                  </a:lnTo>
                  <a:lnTo>
                    <a:pt x="16126" y="13199"/>
                  </a:lnTo>
                  <a:lnTo>
                    <a:pt x="2515" y="13199"/>
                  </a:lnTo>
                  <a:cubicBezTo>
                    <a:pt x="2219" y="13199"/>
                    <a:pt x="2071" y="13023"/>
                    <a:pt x="2071" y="12671"/>
                  </a:cubicBezTo>
                  <a:lnTo>
                    <a:pt x="0" y="2816"/>
                  </a:lnTo>
                  <a:cubicBezTo>
                    <a:pt x="0" y="2640"/>
                    <a:pt x="0" y="2464"/>
                    <a:pt x="148" y="2464"/>
                  </a:cubicBezTo>
                  <a:cubicBezTo>
                    <a:pt x="296" y="2288"/>
                    <a:pt x="444" y="2288"/>
                    <a:pt x="444" y="2288"/>
                  </a:cubicBezTo>
                  <a:lnTo>
                    <a:pt x="17310" y="2288"/>
                  </a:lnTo>
                  <a:lnTo>
                    <a:pt x="18493" y="176"/>
                  </a:lnTo>
                  <a:cubicBezTo>
                    <a:pt x="18641" y="0"/>
                    <a:pt x="18789" y="0"/>
                    <a:pt x="18937" y="0"/>
                  </a:cubicBezTo>
                  <a:close/>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4" name="Freeform 128"/>
            <p:cNvSpPr/>
            <p:nvPr/>
          </p:nvSpPr>
          <p:spPr>
            <a:xfrm>
              <a:off x="5669197" y="1114288"/>
              <a:ext cx="8454" cy="2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91"/>
                  </a:moveTo>
                  <a:lnTo>
                    <a:pt x="0" y="3927"/>
                  </a:lnTo>
                  <a:cubicBezTo>
                    <a:pt x="5400" y="3927"/>
                    <a:pt x="9000" y="3927"/>
                    <a:pt x="10800" y="3273"/>
                  </a:cubicBezTo>
                  <a:cubicBezTo>
                    <a:pt x="12600" y="2618"/>
                    <a:pt x="16200" y="1964"/>
                    <a:pt x="16200" y="0"/>
                  </a:cubicBezTo>
                  <a:lnTo>
                    <a:pt x="21600" y="0"/>
                  </a:lnTo>
                  <a:lnTo>
                    <a:pt x="21600" y="21600"/>
                  </a:lnTo>
                  <a:lnTo>
                    <a:pt x="14400" y="21600"/>
                  </a:lnTo>
                  <a:lnTo>
                    <a:pt x="14400" y="5891"/>
                  </a:lnTo>
                  <a:lnTo>
                    <a:pt x="0" y="5891"/>
                  </a:ln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5" name="Freeform 129"/>
            <p:cNvSpPr/>
            <p:nvPr/>
          </p:nvSpPr>
          <p:spPr>
            <a:xfrm>
              <a:off x="5687515" y="1114288"/>
              <a:ext cx="14601" cy="2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09" y="17673"/>
                  </a:moveTo>
                  <a:cubicBezTo>
                    <a:pt x="16691" y="16364"/>
                    <a:pt x="17673" y="14400"/>
                    <a:pt x="17673" y="10473"/>
                  </a:cubicBezTo>
                  <a:cubicBezTo>
                    <a:pt x="17673" y="7855"/>
                    <a:pt x="16691" y="5891"/>
                    <a:pt x="16691" y="4582"/>
                  </a:cubicBezTo>
                  <a:cubicBezTo>
                    <a:pt x="15709" y="3273"/>
                    <a:pt x="13745" y="2618"/>
                    <a:pt x="10800" y="2618"/>
                  </a:cubicBezTo>
                  <a:cubicBezTo>
                    <a:pt x="8836" y="2618"/>
                    <a:pt x="6873" y="2618"/>
                    <a:pt x="5891" y="4582"/>
                  </a:cubicBezTo>
                  <a:cubicBezTo>
                    <a:pt x="4909" y="5891"/>
                    <a:pt x="4909" y="7855"/>
                    <a:pt x="4909" y="11127"/>
                  </a:cubicBezTo>
                  <a:cubicBezTo>
                    <a:pt x="4909" y="13091"/>
                    <a:pt x="4909" y="15055"/>
                    <a:pt x="5891" y="16364"/>
                  </a:cubicBezTo>
                  <a:cubicBezTo>
                    <a:pt x="5891" y="18327"/>
                    <a:pt x="7855" y="18982"/>
                    <a:pt x="10800" y="18982"/>
                  </a:cubicBezTo>
                  <a:cubicBezTo>
                    <a:pt x="12764" y="18982"/>
                    <a:pt x="14727" y="18982"/>
                    <a:pt x="15709" y="17673"/>
                  </a:cubicBezTo>
                  <a:close/>
                  <a:moveTo>
                    <a:pt x="20618" y="3273"/>
                  </a:moveTo>
                  <a:cubicBezTo>
                    <a:pt x="21600" y="5236"/>
                    <a:pt x="21600" y="7855"/>
                    <a:pt x="21600" y="10473"/>
                  </a:cubicBezTo>
                  <a:cubicBezTo>
                    <a:pt x="21600" y="13091"/>
                    <a:pt x="21600" y="15709"/>
                    <a:pt x="20618" y="17673"/>
                  </a:cubicBezTo>
                  <a:cubicBezTo>
                    <a:pt x="18655" y="20291"/>
                    <a:pt x="15709" y="21600"/>
                    <a:pt x="10800" y="21600"/>
                  </a:cubicBezTo>
                  <a:cubicBezTo>
                    <a:pt x="6873" y="21600"/>
                    <a:pt x="4909" y="20945"/>
                    <a:pt x="1964" y="18327"/>
                  </a:cubicBezTo>
                  <a:cubicBezTo>
                    <a:pt x="982" y="16364"/>
                    <a:pt x="0" y="14400"/>
                    <a:pt x="0" y="11127"/>
                  </a:cubicBezTo>
                  <a:cubicBezTo>
                    <a:pt x="0" y="8509"/>
                    <a:pt x="0" y="6545"/>
                    <a:pt x="982" y="4582"/>
                  </a:cubicBezTo>
                  <a:cubicBezTo>
                    <a:pt x="3927" y="1964"/>
                    <a:pt x="5891" y="0"/>
                    <a:pt x="10800" y="0"/>
                  </a:cubicBezTo>
                  <a:cubicBezTo>
                    <a:pt x="15709" y="0"/>
                    <a:pt x="18655" y="655"/>
                    <a:pt x="20618" y="3273"/>
                  </a:cubicBezTo>
                  <a:close/>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6" name="Freeform 130"/>
            <p:cNvSpPr/>
            <p:nvPr/>
          </p:nvSpPr>
          <p:spPr>
            <a:xfrm>
              <a:off x="5100914" y="1267158"/>
              <a:ext cx="88295" cy="66170"/>
            </a:xfrm>
            <a:custGeom>
              <a:avLst/>
              <a:gdLst/>
              <a:ahLst/>
              <a:cxnLst>
                <a:cxn ang="0">
                  <a:pos x="wd2" y="hd2"/>
                </a:cxn>
                <a:cxn ang="5400000">
                  <a:pos x="wd2" y="hd2"/>
                </a:cxn>
                <a:cxn ang="10800000">
                  <a:pos x="wd2" y="hd2"/>
                </a:cxn>
                <a:cxn ang="16200000">
                  <a:pos x="wd2" y="hd2"/>
                </a:cxn>
              </a:cxnLst>
              <a:rect l="0" t="0" r="r" b="b"/>
              <a:pathLst>
                <a:path w="20299" h="15038" fill="norm" stroke="1" extrusionOk="0">
                  <a:moveTo>
                    <a:pt x="20299" y="13042"/>
                  </a:moveTo>
                  <a:cubicBezTo>
                    <a:pt x="11943" y="10563"/>
                    <a:pt x="5479" y="-1299"/>
                    <a:pt x="2168" y="117"/>
                  </a:cubicBezTo>
                  <a:cubicBezTo>
                    <a:pt x="-1301" y="1888"/>
                    <a:pt x="433" y="5429"/>
                    <a:pt x="433" y="5429"/>
                  </a:cubicBezTo>
                  <a:cubicBezTo>
                    <a:pt x="433" y="5429"/>
                    <a:pt x="9893" y="20301"/>
                    <a:pt x="20299" y="13042"/>
                  </a:cubicBezTo>
                </a:path>
              </a:pathLst>
            </a:custGeom>
            <a:solidFill>
              <a:srgbClr val="BDC1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7" name="Freeform 131"/>
            <p:cNvSpPr/>
            <p:nvPr/>
          </p:nvSpPr>
          <p:spPr>
            <a:xfrm>
              <a:off x="5010742" y="1266886"/>
              <a:ext cx="96031" cy="58814"/>
            </a:xfrm>
            <a:custGeom>
              <a:avLst/>
              <a:gdLst/>
              <a:ahLst/>
              <a:cxnLst>
                <a:cxn ang="0">
                  <a:pos x="wd2" y="hd2"/>
                </a:cxn>
                <a:cxn ang="5400000">
                  <a:pos x="wd2" y="hd2"/>
                </a:cxn>
                <a:cxn ang="10800000">
                  <a:pos x="wd2" y="hd2"/>
                </a:cxn>
                <a:cxn ang="16200000">
                  <a:pos x="wd2" y="hd2"/>
                </a:cxn>
              </a:cxnLst>
              <a:rect l="0" t="0" r="r" b="b"/>
              <a:pathLst>
                <a:path w="20119" h="19770" fill="norm" stroke="1" extrusionOk="0">
                  <a:moveTo>
                    <a:pt x="3773" y="12570"/>
                  </a:moveTo>
                  <a:cubicBezTo>
                    <a:pt x="3773" y="12570"/>
                    <a:pt x="12384" y="19256"/>
                    <a:pt x="20119" y="9999"/>
                  </a:cubicBezTo>
                  <a:cubicBezTo>
                    <a:pt x="19535" y="8713"/>
                    <a:pt x="19243" y="7684"/>
                    <a:pt x="19243" y="7684"/>
                  </a:cubicBezTo>
                  <a:cubicBezTo>
                    <a:pt x="19243" y="7684"/>
                    <a:pt x="15595" y="12056"/>
                    <a:pt x="10049" y="11284"/>
                  </a:cubicBezTo>
                  <a:cubicBezTo>
                    <a:pt x="4211" y="10770"/>
                    <a:pt x="3335" y="-1830"/>
                    <a:pt x="1000" y="227"/>
                  </a:cubicBezTo>
                  <a:cubicBezTo>
                    <a:pt x="-1481" y="2284"/>
                    <a:pt x="1438" y="11027"/>
                    <a:pt x="1438" y="11027"/>
                  </a:cubicBezTo>
                  <a:lnTo>
                    <a:pt x="1438" y="19770"/>
                  </a:lnTo>
                  <a:lnTo>
                    <a:pt x="3773" y="19770"/>
                  </a:lnTo>
                  <a:lnTo>
                    <a:pt x="3773" y="12570"/>
                  </a:lnTo>
                </a:path>
              </a:pathLst>
            </a:custGeom>
            <a:solidFill>
              <a:srgbClr val="5045B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8" name="Freeform 132"/>
            <p:cNvSpPr/>
            <p:nvPr/>
          </p:nvSpPr>
          <p:spPr>
            <a:xfrm>
              <a:off x="5018933" y="1299086"/>
              <a:ext cx="222371" cy="81373"/>
            </a:xfrm>
            <a:custGeom>
              <a:avLst/>
              <a:gdLst/>
              <a:ahLst/>
              <a:cxnLst>
                <a:cxn ang="0">
                  <a:pos x="wd2" y="hd2"/>
                </a:cxn>
                <a:cxn ang="5400000">
                  <a:pos x="wd2" y="hd2"/>
                </a:cxn>
                <a:cxn ang="10800000">
                  <a:pos x="wd2" y="hd2"/>
                </a:cxn>
                <a:cxn ang="16200000">
                  <a:pos x="wd2" y="hd2"/>
                </a:cxn>
              </a:cxnLst>
              <a:rect l="0" t="0" r="r" b="b"/>
              <a:pathLst>
                <a:path w="21041" h="21600" fill="norm" stroke="1" extrusionOk="0">
                  <a:moveTo>
                    <a:pt x="17424" y="7671"/>
                  </a:moveTo>
                  <a:cubicBezTo>
                    <a:pt x="16967" y="7671"/>
                    <a:pt x="16575" y="7267"/>
                    <a:pt x="16184" y="6864"/>
                  </a:cubicBezTo>
                  <a:cubicBezTo>
                    <a:pt x="12790" y="13525"/>
                    <a:pt x="9593" y="4037"/>
                    <a:pt x="8353" y="0"/>
                  </a:cubicBezTo>
                  <a:cubicBezTo>
                    <a:pt x="4894" y="7267"/>
                    <a:pt x="1044" y="2019"/>
                    <a:pt x="1044" y="2019"/>
                  </a:cubicBezTo>
                  <a:lnTo>
                    <a:pt x="1044" y="7671"/>
                  </a:lnTo>
                  <a:lnTo>
                    <a:pt x="0" y="7671"/>
                  </a:lnTo>
                  <a:lnTo>
                    <a:pt x="0" y="21600"/>
                  </a:lnTo>
                  <a:lnTo>
                    <a:pt x="21013" y="21600"/>
                  </a:lnTo>
                  <a:cubicBezTo>
                    <a:pt x="21013" y="21600"/>
                    <a:pt x="21600" y="7671"/>
                    <a:pt x="17424" y="7671"/>
                  </a:cubicBezTo>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69" name="Freeform 56"/>
            <p:cNvSpPr/>
            <p:nvPr/>
          </p:nvSpPr>
          <p:spPr>
            <a:xfrm>
              <a:off x="5101362" y="1340153"/>
              <a:ext cx="66517" cy="30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25" y="9828"/>
                  </a:moveTo>
                  <a:lnTo>
                    <a:pt x="21600" y="12387"/>
                  </a:lnTo>
                  <a:lnTo>
                    <a:pt x="19076" y="21600"/>
                  </a:lnTo>
                  <a:lnTo>
                    <a:pt x="14870" y="21600"/>
                  </a:lnTo>
                  <a:close/>
                  <a:moveTo>
                    <a:pt x="12861" y="4913"/>
                  </a:moveTo>
                  <a:lnTo>
                    <a:pt x="16618" y="8040"/>
                  </a:lnTo>
                  <a:lnTo>
                    <a:pt x="12627" y="21590"/>
                  </a:lnTo>
                  <a:lnTo>
                    <a:pt x="7931" y="21590"/>
                  </a:lnTo>
                  <a:close/>
                  <a:moveTo>
                    <a:pt x="6083" y="0"/>
                  </a:moveTo>
                  <a:lnTo>
                    <a:pt x="9688" y="2697"/>
                  </a:lnTo>
                  <a:lnTo>
                    <a:pt x="4731" y="21572"/>
                  </a:lnTo>
                  <a:lnTo>
                    <a:pt x="0" y="21572"/>
                  </a:lnTo>
                  <a:close/>
                </a:path>
              </a:pathLst>
            </a:custGeom>
            <a:solidFill>
              <a:srgbClr val="5045B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0" name="Freeform 57"/>
            <p:cNvSpPr/>
            <p:nvPr/>
          </p:nvSpPr>
          <p:spPr>
            <a:xfrm>
              <a:off x="5123100" y="1285777"/>
              <a:ext cx="44506" cy="39928"/>
            </a:xfrm>
            <a:custGeom>
              <a:avLst/>
              <a:gdLst/>
              <a:ahLst/>
              <a:cxnLst>
                <a:cxn ang="0">
                  <a:pos x="wd2" y="hd2"/>
                </a:cxn>
                <a:cxn ang="5400000">
                  <a:pos x="wd2" y="hd2"/>
                </a:cxn>
                <a:cxn ang="10800000">
                  <a:pos x="wd2" y="hd2"/>
                </a:cxn>
                <a:cxn ang="16200000">
                  <a:pos x="wd2" y="hd2"/>
                </a:cxn>
              </a:cxnLst>
              <a:rect l="0" t="0" r="r" b="b"/>
              <a:pathLst>
                <a:path w="21335" h="21396" fill="norm" stroke="1" extrusionOk="0">
                  <a:moveTo>
                    <a:pt x="18950" y="11207"/>
                  </a:moveTo>
                  <a:cubicBezTo>
                    <a:pt x="19303" y="10800"/>
                    <a:pt x="20363" y="10800"/>
                    <a:pt x="21070" y="11615"/>
                  </a:cubicBezTo>
                  <a:cubicBezTo>
                    <a:pt x="21423" y="12022"/>
                    <a:pt x="21423" y="13245"/>
                    <a:pt x="21070" y="13652"/>
                  </a:cubicBezTo>
                  <a:lnTo>
                    <a:pt x="14357" y="20581"/>
                  </a:lnTo>
                  <a:cubicBezTo>
                    <a:pt x="14004" y="20988"/>
                    <a:pt x="13651" y="21396"/>
                    <a:pt x="13298" y="21396"/>
                  </a:cubicBezTo>
                  <a:cubicBezTo>
                    <a:pt x="12944" y="21396"/>
                    <a:pt x="12591" y="20988"/>
                    <a:pt x="11885" y="20581"/>
                  </a:cubicBezTo>
                  <a:cubicBezTo>
                    <a:pt x="11531" y="19766"/>
                    <a:pt x="11531" y="18950"/>
                    <a:pt x="12238" y="18136"/>
                  </a:cubicBezTo>
                  <a:close/>
                  <a:moveTo>
                    <a:pt x="13096" y="6144"/>
                  </a:moveTo>
                  <a:cubicBezTo>
                    <a:pt x="13449" y="5297"/>
                    <a:pt x="14509" y="5297"/>
                    <a:pt x="15216" y="6144"/>
                  </a:cubicBezTo>
                  <a:cubicBezTo>
                    <a:pt x="15569" y="6567"/>
                    <a:pt x="15569" y="7837"/>
                    <a:pt x="14863" y="8683"/>
                  </a:cubicBezTo>
                  <a:lnTo>
                    <a:pt x="8150" y="15878"/>
                  </a:lnTo>
                  <a:cubicBezTo>
                    <a:pt x="7797" y="15878"/>
                    <a:pt x="7797" y="15878"/>
                    <a:pt x="7444" y="15878"/>
                  </a:cubicBezTo>
                  <a:cubicBezTo>
                    <a:pt x="6737" y="15878"/>
                    <a:pt x="6384" y="15878"/>
                    <a:pt x="6031" y="15455"/>
                  </a:cubicBezTo>
                  <a:cubicBezTo>
                    <a:pt x="5677" y="14608"/>
                    <a:pt x="5677" y="13762"/>
                    <a:pt x="6031" y="12915"/>
                  </a:cubicBezTo>
                  <a:close/>
                  <a:moveTo>
                    <a:pt x="7242" y="611"/>
                  </a:moveTo>
                  <a:cubicBezTo>
                    <a:pt x="7948" y="-204"/>
                    <a:pt x="8655" y="-204"/>
                    <a:pt x="9361" y="611"/>
                  </a:cubicBezTo>
                  <a:cubicBezTo>
                    <a:pt x="9715" y="1019"/>
                    <a:pt x="9715" y="2241"/>
                    <a:pt x="9008" y="3056"/>
                  </a:cubicBezTo>
                  <a:lnTo>
                    <a:pt x="2649" y="9985"/>
                  </a:lnTo>
                  <a:cubicBezTo>
                    <a:pt x="2296" y="9985"/>
                    <a:pt x="1943" y="10392"/>
                    <a:pt x="1589" y="10392"/>
                  </a:cubicBezTo>
                  <a:cubicBezTo>
                    <a:pt x="1236" y="10392"/>
                    <a:pt x="883" y="9985"/>
                    <a:pt x="530" y="9577"/>
                  </a:cubicBezTo>
                  <a:cubicBezTo>
                    <a:pt x="-177" y="9169"/>
                    <a:pt x="-177" y="7947"/>
                    <a:pt x="530" y="7540"/>
                  </a:cubicBezTo>
                  <a:close/>
                </a:path>
              </a:pathLst>
            </a:custGeom>
            <a:solidFill>
              <a:srgbClr val="5045B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1" name="Freeform 139"/>
            <p:cNvSpPr/>
            <p:nvPr/>
          </p:nvSpPr>
          <p:spPr>
            <a:xfrm>
              <a:off x="5009775" y="1353842"/>
              <a:ext cx="231331" cy="36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053"/>
                  </a:moveTo>
                  <a:cubicBezTo>
                    <a:pt x="21536" y="6612"/>
                    <a:pt x="21471" y="4849"/>
                    <a:pt x="21471" y="4849"/>
                  </a:cubicBezTo>
                  <a:cubicBezTo>
                    <a:pt x="20829" y="4849"/>
                    <a:pt x="20314" y="7494"/>
                    <a:pt x="20057" y="11020"/>
                  </a:cubicBezTo>
                  <a:lnTo>
                    <a:pt x="8100" y="11020"/>
                  </a:lnTo>
                  <a:cubicBezTo>
                    <a:pt x="8036" y="5290"/>
                    <a:pt x="7329" y="0"/>
                    <a:pt x="6429" y="0"/>
                  </a:cubicBezTo>
                  <a:lnTo>
                    <a:pt x="1671" y="0"/>
                  </a:lnTo>
                  <a:cubicBezTo>
                    <a:pt x="771" y="0"/>
                    <a:pt x="0" y="5290"/>
                    <a:pt x="0" y="11902"/>
                  </a:cubicBezTo>
                  <a:lnTo>
                    <a:pt x="0" y="21600"/>
                  </a:lnTo>
                  <a:lnTo>
                    <a:pt x="21600" y="21600"/>
                  </a:lnTo>
                  <a:cubicBezTo>
                    <a:pt x="21600" y="21600"/>
                    <a:pt x="21600" y="10580"/>
                    <a:pt x="21600" y="7053"/>
                  </a:cubicBezTo>
                </a:path>
              </a:pathLst>
            </a:custGeom>
            <a:solidFill>
              <a:srgbClr val="BDC1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2" name="Freeform 140"/>
            <p:cNvSpPr/>
            <p:nvPr/>
          </p:nvSpPr>
          <p:spPr>
            <a:xfrm>
              <a:off x="0" y="4468036"/>
              <a:ext cx="1156350" cy="163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48"/>
                  </a:moveTo>
                  <a:cubicBezTo>
                    <a:pt x="21600" y="16743"/>
                    <a:pt x="16773" y="21600"/>
                    <a:pt x="10806" y="21600"/>
                  </a:cubicBezTo>
                  <a:cubicBezTo>
                    <a:pt x="4840" y="21600"/>
                    <a:pt x="0" y="16743"/>
                    <a:pt x="0" y="10748"/>
                  </a:cubicBezTo>
                  <a:cubicBezTo>
                    <a:pt x="0" y="4857"/>
                    <a:pt x="4840" y="0"/>
                    <a:pt x="10806" y="0"/>
                  </a:cubicBezTo>
                  <a:cubicBezTo>
                    <a:pt x="16773" y="0"/>
                    <a:pt x="21600" y="4857"/>
                    <a:pt x="21600" y="10748"/>
                  </a:cubicBezTo>
                </a:path>
              </a:pathLst>
            </a:custGeom>
            <a:solidFill>
              <a:schemeClr val="accent1">
                <a:alpha val="1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3" name="Freeform 141"/>
            <p:cNvSpPr/>
            <p:nvPr/>
          </p:nvSpPr>
          <p:spPr>
            <a:xfrm>
              <a:off x="128221" y="4919765"/>
              <a:ext cx="1336470" cy="187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5"/>
                  </a:moveTo>
                  <a:cubicBezTo>
                    <a:pt x="21600" y="16760"/>
                    <a:pt x="16770" y="21600"/>
                    <a:pt x="10811" y="21600"/>
                  </a:cubicBezTo>
                  <a:cubicBezTo>
                    <a:pt x="4841" y="21600"/>
                    <a:pt x="0" y="16760"/>
                    <a:pt x="0" y="10755"/>
                  </a:cubicBezTo>
                  <a:cubicBezTo>
                    <a:pt x="0" y="4750"/>
                    <a:pt x="4841" y="0"/>
                    <a:pt x="10811" y="0"/>
                  </a:cubicBezTo>
                  <a:cubicBezTo>
                    <a:pt x="16770" y="0"/>
                    <a:pt x="21600" y="4750"/>
                    <a:pt x="21600" y="10755"/>
                  </a:cubicBezTo>
                </a:path>
              </a:pathLst>
            </a:custGeom>
            <a:solidFill>
              <a:schemeClr val="accent1">
                <a:alpha val="1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4" name="Freeform 142"/>
            <p:cNvSpPr/>
            <p:nvPr/>
          </p:nvSpPr>
          <p:spPr>
            <a:xfrm>
              <a:off x="3822205" y="4721278"/>
              <a:ext cx="1788296" cy="259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86"/>
                    <a:pt x="16760" y="21600"/>
                    <a:pt x="10800" y="21600"/>
                  </a:cubicBezTo>
                  <a:cubicBezTo>
                    <a:pt x="4840" y="21600"/>
                    <a:pt x="0" y="16786"/>
                    <a:pt x="0" y="10800"/>
                  </a:cubicBezTo>
                  <a:cubicBezTo>
                    <a:pt x="0" y="4814"/>
                    <a:pt x="4840" y="0"/>
                    <a:pt x="10800" y="0"/>
                  </a:cubicBezTo>
                  <a:cubicBezTo>
                    <a:pt x="16760" y="0"/>
                    <a:pt x="21600" y="4814"/>
                    <a:pt x="21600" y="10800"/>
                  </a:cubicBezTo>
                </a:path>
              </a:pathLst>
            </a:custGeom>
            <a:solidFill>
              <a:schemeClr val="accent1">
                <a:alpha val="1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5" name="Freeform 143"/>
            <p:cNvSpPr/>
            <p:nvPr/>
          </p:nvSpPr>
          <p:spPr>
            <a:xfrm>
              <a:off x="986080" y="4512523"/>
              <a:ext cx="3113246" cy="314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35"/>
                    <a:pt x="16762" y="21600"/>
                    <a:pt x="10805" y="21600"/>
                  </a:cubicBezTo>
                  <a:cubicBezTo>
                    <a:pt x="4838" y="21600"/>
                    <a:pt x="0" y="16735"/>
                    <a:pt x="0" y="10800"/>
                  </a:cubicBezTo>
                  <a:cubicBezTo>
                    <a:pt x="0" y="4865"/>
                    <a:pt x="4838" y="0"/>
                    <a:pt x="10805" y="0"/>
                  </a:cubicBezTo>
                  <a:cubicBezTo>
                    <a:pt x="16762" y="0"/>
                    <a:pt x="21600" y="4865"/>
                    <a:pt x="21600" y="10800"/>
                  </a:cubicBezTo>
                </a:path>
              </a:pathLst>
            </a:custGeom>
            <a:solidFill>
              <a:schemeClr val="accent1">
                <a:alpha val="10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6" name="Freeform 144"/>
            <p:cNvSpPr/>
            <p:nvPr/>
          </p:nvSpPr>
          <p:spPr>
            <a:xfrm>
              <a:off x="2115646" y="4201105"/>
              <a:ext cx="1031182" cy="228509"/>
            </a:xfrm>
            <a:prstGeom prst="rect">
              <a:avLst/>
            </a:pr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7" name="Freeform 145"/>
            <p:cNvSpPr/>
            <p:nvPr/>
          </p:nvSpPr>
          <p:spPr>
            <a:xfrm>
              <a:off x="1175359" y="1826103"/>
              <a:ext cx="3061346" cy="2446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7" y="21600"/>
                  </a:moveTo>
                  <a:lnTo>
                    <a:pt x="928" y="21600"/>
                  </a:lnTo>
                  <a:cubicBezTo>
                    <a:pt x="415" y="21600"/>
                    <a:pt x="0" y="21010"/>
                    <a:pt x="0" y="20290"/>
                  </a:cubicBezTo>
                  <a:lnTo>
                    <a:pt x="0" y="1310"/>
                  </a:lnTo>
                  <a:cubicBezTo>
                    <a:pt x="0" y="583"/>
                    <a:pt x="415" y="0"/>
                    <a:pt x="928" y="0"/>
                  </a:cubicBezTo>
                  <a:lnTo>
                    <a:pt x="20667" y="0"/>
                  </a:lnTo>
                  <a:cubicBezTo>
                    <a:pt x="21185" y="0"/>
                    <a:pt x="21600" y="583"/>
                    <a:pt x="21600" y="1310"/>
                  </a:cubicBezTo>
                  <a:lnTo>
                    <a:pt x="21600" y="20290"/>
                  </a:lnTo>
                  <a:cubicBezTo>
                    <a:pt x="21600" y="21010"/>
                    <a:pt x="21185" y="21600"/>
                    <a:pt x="20667" y="21600"/>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8" name="Freeform 146"/>
            <p:cNvSpPr/>
            <p:nvPr/>
          </p:nvSpPr>
          <p:spPr>
            <a:xfrm>
              <a:off x="1263890" y="1911659"/>
              <a:ext cx="2884282" cy="2141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73" y="21600"/>
                  </a:moveTo>
                  <a:lnTo>
                    <a:pt x="632" y="21600"/>
                  </a:lnTo>
                  <a:cubicBezTo>
                    <a:pt x="285" y="21600"/>
                    <a:pt x="0" y="21178"/>
                    <a:pt x="0" y="20653"/>
                  </a:cubicBezTo>
                  <a:lnTo>
                    <a:pt x="0" y="947"/>
                  </a:lnTo>
                  <a:cubicBezTo>
                    <a:pt x="0" y="422"/>
                    <a:pt x="285" y="0"/>
                    <a:pt x="632" y="0"/>
                  </a:cubicBezTo>
                  <a:lnTo>
                    <a:pt x="20973" y="0"/>
                  </a:lnTo>
                  <a:cubicBezTo>
                    <a:pt x="21315" y="0"/>
                    <a:pt x="21600" y="422"/>
                    <a:pt x="21600" y="947"/>
                  </a:cubicBezTo>
                  <a:lnTo>
                    <a:pt x="21600" y="20653"/>
                  </a:lnTo>
                  <a:cubicBezTo>
                    <a:pt x="21600" y="21178"/>
                    <a:pt x="21315" y="21600"/>
                    <a:pt x="20973" y="21600"/>
                  </a:cubicBez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79" name="Freeform 147"/>
            <p:cNvSpPr/>
            <p:nvPr/>
          </p:nvSpPr>
          <p:spPr>
            <a:xfrm>
              <a:off x="1782881" y="4426969"/>
              <a:ext cx="1696709" cy="2011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08" y="0"/>
                  </a:moveTo>
                  <a:lnTo>
                    <a:pt x="2292" y="0"/>
                  </a:lnTo>
                  <a:cubicBezTo>
                    <a:pt x="1023" y="0"/>
                    <a:pt x="0" y="9683"/>
                    <a:pt x="0" y="21600"/>
                  </a:cubicBezTo>
                  <a:lnTo>
                    <a:pt x="21600" y="21600"/>
                  </a:lnTo>
                  <a:cubicBezTo>
                    <a:pt x="21600" y="9683"/>
                    <a:pt x="20577" y="0"/>
                    <a:pt x="19308" y="0"/>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0" name="Freeform 148"/>
            <p:cNvSpPr/>
            <p:nvPr/>
          </p:nvSpPr>
          <p:spPr>
            <a:xfrm>
              <a:off x="1969107" y="2038280"/>
              <a:ext cx="2063055" cy="166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83"/>
                  </a:moveTo>
                  <a:cubicBezTo>
                    <a:pt x="21600" y="8037"/>
                    <a:pt x="21020" y="0"/>
                    <a:pt x="20310" y="0"/>
                  </a:cubicBezTo>
                  <a:lnTo>
                    <a:pt x="1283" y="0"/>
                  </a:lnTo>
                  <a:cubicBezTo>
                    <a:pt x="565" y="0"/>
                    <a:pt x="0" y="8037"/>
                    <a:pt x="0" y="17883"/>
                  </a:cubicBezTo>
                  <a:lnTo>
                    <a:pt x="0" y="21600"/>
                  </a:lnTo>
                  <a:lnTo>
                    <a:pt x="21600" y="21600"/>
                  </a:lnTo>
                  <a:lnTo>
                    <a:pt x="21600" y="17883"/>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1" name="Freeform 149"/>
            <p:cNvSpPr/>
            <p:nvPr/>
          </p:nvSpPr>
          <p:spPr>
            <a:xfrm>
              <a:off x="1969107" y="2205966"/>
              <a:ext cx="2063055" cy="1368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9433"/>
                  </a:lnTo>
                  <a:cubicBezTo>
                    <a:pt x="0" y="20633"/>
                    <a:pt x="565" y="21600"/>
                    <a:pt x="1283" y="21600"/>
                  </a:cubicBezTo>
                  <a:lnTo>
                    <a:pt x="20310" y="21600"/>
                  </a:lnTo>
                  <a:cubicBezTo>
                    <a:pt x="21020" y="21600"/>
                    <a:pt x="21600" y="20633"/>
                    <a:pt x="21600" y="19433"/>
                  </a:cubicBezTo>
                  <a:lnTo>
                    <a:pt x="21600" y="0"/>
                  </a:lnTo>
                  <a:lnTo>
                    <a:pt x="0" y="0"/>
                  </a:lnTo>
                </a:path>
              </a:pathLst>
            </a:custGeom>
            <a:solidFill>
              <a:srgbClr val="FAFAFA">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2" name="Freeform 150"/>
            <p:cNvSpPr/>
            <p:nvPr/>
          </p:nvSpPr>
          <p:spPr>
            <a:xfrm>
              <a:off x="2112591" y="2260722"/>
              <a:ext cx="1806614" cy="19745"/>
            </a:xfrm>
            <a:prstGeom prst="rect">
              <a:avLst/>
            </a:prstGeom>
            <a:solidFill>
              <a:srgbClr val="BDC1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3" name="Freeform 70"/>
            <p:cNvSpPr/>
            <p:nvPr/>
          </p:nvSpPr>
          <p:spPr>
            <a:xfrm>
              <a:off x="3611557" y="2089612"/>
              <a:ext cx="313762" cy="74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5" y="0"/>
                  </a:moveTo>
                  <a:cubicBezTo>
                    <a:pt x="20562" y="0"/>
                    <a:pt x="21600" y="4775"/>
                    <a:pt x="21600" y="10686"/>
                  </a:cubicBezTo>
                  <a:cubicBezTo>
                    <a:pt x="21600" y="16825"/>
                    <a:pt x="20562" y="21600"/>
                    <a:pt x="19335" y="21600"/>
                  </a:cubicBezTo>
                  <a:cubicBezTo>
                    <a:pt x="18109" y="21600"/>
                    <a:pt x="17023" y="16825"/>
                    <a:pt x="17023" y="10686"/>
                  </a:cubicBezTo>
                  <a:cubicBezTo>
                    <a:pt x="17023" y="4775"/>
                    <a:pt x="18109" y="0"/>
                    <a:pt x="19335" y="0"/>
                  </a:cubicBezTo>
                  <a:close/>
                  <a:moveTo>
                    <a:pt x="10905" y="0"/>
                  </a:moveTo>
                  <a:cubicBezTo>
                    <a:pt x="12144" y="0"/>
                    <a:pt x="13193" y="4775"/>
                    <a:pt x="13193" y="10686"/>
                  </a:cubicBezTo>
                  <a:cubicBezTo>
                    <a:pt x="13193" y="16825"/>
                    <a:pt x="12144" y="21600"/>
                    <a:pt x="10905" y="21600"/>
                  </a:cubicBezTo>
                  <a:cubicBezTo>
                    <a:pt x="9665" y="21600"/>
                    <a:pt x="8617" y="16825"/>
                    <a:pt x="8617" y="10686"/>
                  </a:cubicBezTo>
                  <a:cubicBezTo>
                    <a:pt x="8617" y="4775"/>
                    <a:pt x="9665" y="0"/>
                    <a:pt x="10905" y="0"/>
                  </a:cubicBezTo>
                  <a:close/>
                  <a:moveTo>
                    <a:pt x="2288" y="0"/>
                  </a:moveTo>
                  <a:cubicBezTo>
                    <a:pt x="3575" y="0"/>
                    <a:pt x="4576" y="4775"/>
                    <a:pt x="4576" y="10686"/>
                  </a:cubicBezTo>
                  <a:cubicBezTo>
                    <a:pt x="4576" y="16825"/>
                    <a:pt x="3575" y="21600"/>
                    <a:pt x="2288" y="21600"/>
                  </a:cubicBezTo>
                  <a:cubicBezTo>
                    <a:pt x="1049" y="21600"/>
                    <a:pt x="0" y="16825"/>
                    <a:pt x="0" y="10686"/>
                  </a:cubicBezTo>
                  <a:cubicBezTo>
                    <a:pt x="0" y="4775"/>
                    <a:pt x="1049" y="0"/>
                    <a:pt x="2288"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4" name="Freeform 154"/>
            <p:cNvSpPr/>
            <p:nvPr/>
          </p:nvSpPr>
          <p:spPr>
            <a:xfrm>
              <a:off x="1428746" y="2496853"/>
              <a:ext cx="2069161" cy="1374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927"/>
                  </a:moveTo>
                  <a:cubicBezTo>
                    <a:pt x="0" y="20404"/>
                    <a:pt x="709" y="21600"/>
                    <a:pt x="1584" y="21600"/>
                  </a:cubicBezTo>
                  <a:lnTo>
                    <a:pt x="20009" y="21600"/>
                  </a:lnTo>
                  <a:cubicBezTo>
                    <a:pt x="20884" y="21600"/>
                    <a:pt x="21600" y="20404"/>
                    <a:pt x="21600" y="18927"/>
                  </a:cubicBezTo>
                  <a:lnTo>
                    <a:pt x="21600" y="0"/>
                  </a:lnTo>
                  <a:lnTo>
                    <a:pt x="0" y="0"/>
                  </a:lnTo>
                  <a:lnTo>
                    <a:pt x="0" y="18927"/>
                  </a:lnTo>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5" name="Freeform 155"/>
            <p:cNvSpPr/>
            <p:nvPr/>
          </p:nvSpPr>
          <p:spPr>
            <a:xfrm>
              <a:off x="1428746" y="2325744"/>
              <a:ext cx="2069161" cy="170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9" y="0"/>
                  </a:moveTo>
                  <a:lnTo>
                    <a:pt x="1584" y="0"/>
                  </a:lnTo>
                  <a:cubicBezTo>
                    <a:pt x="709" y="0"/>
                    <a:pt x="0" y="9720"/>
                    <a:pt x="0" y="21600"/>
                  </a:cubicBezTo>
                  <a:lnTo>
                    <a:pt x="21600" y="21600"/>
                  </a:lnTo>
                  <a:cubicBezTo>
                    <a:pt x="21600" y="9720"/>
                    <a:pt x="20884" y="0"/>
                    <a:pt x="20009" y="0"/>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6" name="Freeform 156"/>
            <p:cNvSpPr/>
            <p:nvPr/>
          </p:nvSpPr>
          <p:spPr>
            <a:xfrm>
              <a:off x="1526438" y="3099159"/>
              <a:ext cx="246588" cy="447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54" y="6177"/>
                  </a:moveTo>
                  <a:cubicBezTo>
                    <a:pt x="15254" y="5166"/>
                    <a:pt x="15498" y="4155"/>
                    <a:pt x="15925" y="3219"/>
                  </a:cubicBezTo>
                  <a:lnTo>
                    <a:pt x="1525" y="0"/>
                  </a:lnTo>
                  <a:cubicBezTo>
                    <a:pt x="488" y="1984"/>
                    <a:pt x="0" y="4006"/>
                    <a:pt x="0" y="6177"/>
                  </a:cubicBezTo>
                  <a:cubicBezTo>
                    <a:pt x="0" y="12316"/>
                    <a:pt x="4332" y="17819"/>
                    <a:pt x="11288" y="21600"/>
                  </a:cubicBezTo>
                  <a:lnTo>
                    <a:pt x="21600" y="14637"/>
                  </a:lnTo>
                  <a:cubicBezTo>
                    <a:pt x="17756" y="12578"/>
                    <a:pt x="15254" y="9583"/>
                    <a:pt x="15254" y="6177"/>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7" name="Freeform 157"/>
            <p:cNvSpPr/>
            <p:nvPr/>
          </p:nvSpPr>
          <p:spPr>
            <a:xfrm>
              <a:off x="1935525" y="2804851"/>
              <a:ext cx="353444" cy="461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69" y="19852"/>
                  </a:moveTo>
                  <a:cubicBezTo>
                    <a:pt x="10969" y="20070"/>
                    <a:pt x="10969" y="20289"/>
                    <a:pt x="10969" y="20507"/>
                  </a:cubicBezTo>
                  <a:lnTo>
                    <a:pt x="21473" y="21600"/>
                  </a:lnTo>
                  <a:cubicBezTo>
                    <a:pt x="21516" y="21017"/>
                    <a:pt x="21600" y="20434"/>
                    <a:pt x="21600" y="19852"/>
                  </a:cubicBezTo>
                  <a:cubicBezTo>
                    <a:pt x="21600" y="9798"/>
                    <a:pt x="12909" y="1421"/>
                    <a:pt x="1687" y="0"/>
                  </a:cubicBezTo>
                  <a:lnTo>
                    <a:pt x="0" y="9033"/>
                  </a:lnTo>
                  <a:cubicBezTo>
                    <a:pt x="6202" y="9762"/>
                    <a:pt x="10969" y="14315"/>
                    <a:pt x="10969" y="19852"/>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8" name="Freeform 158"/>
            <p:cNvSpPr/>
            <p:nvPr/>
          </p:nvSpPr>
          <p:spPr>
            <a:xfrm>
              <a:off x="1553917" y="2801428"/>
              <a:ext cx="380917" cy="334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29" y="12529"/>
                  </a:moveTo>
                  <a:lnTo>
                    <a:pt x="21600" y="50"/>
                  </a:lnTo>
                  <a:cubicBezTo>
                    <a:pt x="21089" y="0"/>
                    <a:pt x="20618" y="0"/>
                    <a:pt x="20108" y="0"/>
                  </a:cubicBezTo>
                  <a:cubicBezTo>
                    <a:pt x="10996" y="0"/>
                    <a:pt x="3220" y="7167"/>
                    <a:pt x="0" y="17340"/>
                  </a:cubicBezTo>
                  <a:lnTo>
                    <a:pt x="9268" y="21600"/>
                  </a:lnTo>
                  <a:cubicBezTo>
                    <a:pt x="11075" y="16288"/>
                    <a:pt x="15199" y="12579"/>
                    <a:pt x="20029" y="12529"/>
                  </a:cubicBez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89" name="Freeform 159"/>
            <p:cNvSpPr/>
            <p:nvPr/>
          </p:nvSpPr>
          <p:spPr>
            <a:xfrm>
              <a:off x="1679083" y="3273689"/>
              <a:ext cx="606833" cy="3825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26" y="10558"/>
                  </a:moveTo>
                  <a:cubicBezTo>
                    <a:pt x="6724" y="10558"/>
                    <a:pt x="5345" y="9810"/>
                    <a:pt x="4187" y="8446"/>
                  </a:cubicBezTo>
                  <a:lnTo>
                    <a:pt x="0" y="16673"/>
                  </a:lnTo>
                  <a:cubicBezTo>
                    <a:pt x="2291" y="19796"/>
                    <a:pt x="5123" y="21600"/>
                    <a:pt x="8226" y="21600"/>
                  </a:cubicBezTo>
                  <a:cubicBezTo>
                    <a:pt x="14950" y="21600"/>
                    <a:pt x="20541" y="12802"/>
                    <a:pt x="21600" y="1320"/>
                  </a:cubicBezTo>
                  <a:lnTo>
                    <a:pt x="15443" y="0"/>
                  </a:lnTo>
                  <a:cubicBezTo>
                    <a:pt x="14778" y="6027"/>
                    <a:pt x="11797" y="10558"/>
                    <a:pt x="8226" y="10558"/>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0" name="Freeform 77"/>
            <p:cNvSpPr/>
            <p:nvPr/>
          </p:nvSpPr>
          <p:spPr>
            <a:xfrm>
              <a:off x="2463673" y="2709030"/>
              <a:ext cx="863274" cy="827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085"/>
                  </a:moveTo>
                  <a:lnTo>
                    <a:pt x="21600" y="21085"/>
                  </a:lnTo>
                  <a:lnTo>
                    <a:pt x="21600" y="21600"/>
                  </a:lnTo>
                  <a:lnTo>
                    <a:pt x="0" y="21600"/>
                  </a:lnTo>
                  <a:close/>
                  <a:moveTo>
                    <a:pt x="0" y="18047"/>
                  </a:moveTo>
                  <a:lnTo>
                    <a:pt x="21600" y="18047"/>
                  </a:lnTo>
                  <a:lnTo>
                    <a:pt x="21600" y="18562"/>
                  </a:lnTo>
                  <a:lnTo>
                    <a:pt x="0" y="18562"/>
                  </a:lnTo>
                  <a:close/>
                  <a:moveTo>
                    <a:pt x="0" y="15813"/>
                  </a:moveTo>
                  <a:lnTo>
                    <a:pt x="21600" y="15813"/>
                  </a:lnTo>
                  <a:lnTo>
                    <a:pt x="21600" y="16329"/>
                  </a:lnTo>
                  <a:lnTo>
                    <a:pt x="0" y="16329"/>
                  </a:lnTo>
                  <a:close/>
                  <a:moveTo>
                    <a:pt x="0" y="12776"/>
                  </a:moveTo>
                  <a:lnTo>
                    <a:pt x="21600" y="12776"/>
                  </a:lnTo>
                  <a:lnTo>
                    <a:pt x="21600" y="13291"/>
                  </a:lnTo>
                  <a:lnTo>
                    <a:pt x="0" y="13291"/>
                  </a:lnTo>
                  <a:close/>
                  <a:moveTo>
                    <a:pt x="0" y="10542"/>
                  </a:moveTo>
                  <a:lnTo>
                    <a:pt x="21600" y="10542"/>
                  </a:lnTo>
                  <a:lnTo>
                    <a:pt x="21600" y="11058"/>
                  </a:lnTo>
                  <a:lnTo>
                    <a:pt x="0" y="11058"/>
                  </a:lnTo>
                  <a:close/>
                  <a:moveTo>
                    <a:pt x="0" y="7505"/>
                  </a:moveTo>
                  <a:lnTo>
                    <a:pt x="21600" y="7505"/>
                  </a:lnTo>
                  <a:lnTo>
                    <a:pt x="21600" y="8020"/>
                  </a:lnTo>
                  <a:lnTo>
                    <a:pt x="0" y="8020"/>
                  </a:lnTo>
                  <a:close/>
                  <a:moveTo>
                    <a:pt x="0" y="5271"/>
                  </a:moveTo>
                  <a:lnTo>
                    <a:pt x="21600" y="5271"/>
                  </a:lnTo>
                  <a:lnTo>
                    <a:pt x="21600" y="5787"/>
                  </a:lnTo>
                  <a:lnTo>
                    <a:pt x="0" y="5787"/>
                  </a:lnTo>
                  <a:close/>
                  <a:moveTo>
                    <a:pt x="0" y="2234"/>
                  </a:moveTo>
                  <a:lnTo>
                    <a:pt x="21600" y="2234"/>
                  </a:lnTo>
                  <a:lnTo>
                    <a:pt x="21600" y="2749"/>
                  </a:lnTo>
                  <a:lnTo>
                    <a:pt x="0" y="2749"/>
                  </a:lnTo>
                  <a:close/>
                  <a:moveTo>
                    <a:pt x="0" y="0"/>
                  </a:moveTo>
                  <a:lnTo>
                    <a:pt x="21600" y="0"/>
                  </a:lnTo>
                  <a:lnTo>
                    <a:pt x="21600" y="515"/>
                  </a:lnTo>
                  <a:lnTo>
                    <a:pt x="0" y="515"/>
                  </a:lnTo>
                  <a:close/>
                </a:path>
              </a:pathLst>
            </a:custGeom>
            <a:solidFill>
              <a:schemeClr val="accent1">
                <a:alpha val="44000"/>
              </a:scheme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1" name="Freeform 78"/>
            <p:cNvSpPr/>
            <p:nvPr/>
          </p:nvSpPr>
          <p:spPr>
            <a:xfrm>
              <a:off x="3074250" y="2387345"/>
              <a:ext cx="313755" cy="74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12" y="0"/>
                  </a:moveTo>
                  <a:cubicBezTo>
                    <a:pt x="20551" y="0"/>
                    <a:pt x="21600" y="4775"/>
                    <a:pt x="21600" y="10686"/>
                  </a:cubicBezTo>
                  <a:cubicBezTo>
                    <a:pt x="21600" y="16825"/>
                    <a:pt x="20551" y="21600"/>
                    <a:pt x="19312" y="21600"/>
                  </a:cubicBezTo>
                  <a:cubicBezTo>
                    <a:pt x="18025" y="21600"/>
                    <a:pt x="17024" y="16825"/>
                    <a:pt x="17024" y="10686"/>
                  </a:cubicBezTo>
                  <a:cubicBezTo>
                    <a:pt x="17024" y="4775"/>
                    <a:pt x="18025" y="0"/>
                    <a:pt x="19312" y="0"/>
                  </a:cubicBezTo>
                  <a:close/>
                  <a:moveTo>
                    <a:pt x="10905" y="0"/>
                  </a:moveTo>
                  <a:cubicBezTo>
                    <a:pt x="12144" y="0"/>
                    <a:pt x="13193" y="4775"/>
                    <a:pt x="13193" y="10686"/>
                  </a:cubicBezTo>
                  <a:cubicBezTo>
                    <a:pt x="13193" y="16825"/>
                    <a:pt x="12144" y="21600"/>
                    <a:pt x="10905" y="21600"/>
                  </a:cubicBezTo>
                  <a:cubicBezTo>
                    <a:pt x="9666" y="21600"/>
                    <a:pt x="8617" y="16825"/>
                    <a:pt x="8617" y="10686"/>
                  </a:cubicBezTo>
                  <a:cubicBezTo>
                    <a:pt x="8617" y="4775"/>
                    <a:pt x="9666" y="0"/>
                    <a:pt x="10905" y="0"/>
                  </a:cubicBezTo>
                  <a:close/>
                  <a:moveTo>
                    <a:pt x="2288" y="0"/>
                  </a:moveTo>
                  <a:cubicBezTo>
                    <a:pt x="3527" y="0"/>
                    <a:pt x="4576" y="4775"/>
                    <a:pt x="4576" y="10686"/>
                  </a:cubicBezTo>
                  <a:cubicBezTo>
                    <a:pt x="4576" y="16825"/>
                    <a:pt x="3527" y="21600"/>
                    <a:pt x="2288" y="21600"/>
                  </a:cubicBezTo>
                  <a:cubicBezTo>
                    <a:pt x="1049" y="21600"/>
                    <a:pt x="0" y="16825"/>
                    <a:pt x="0" y="10686"/>
                  </a:cubicBezTo>
                  <a:cubicBezTo>
                    <a:pt x="0" y="4775"/>
                    <a:pt x="1049" y="0"/>
                    <a:pt x="2288" y="0"/>
                  </a:cubicBezTo>
                  <a:close/>
                </a:path>
              </a:pathLst>
            </a:custGeom>
            <a:solidFill>
              <a:schemeClr val="accent6"/>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2" name="Freeform 172"/>
            <p:cNvSpPr/>
            <p:nvPr/>
          </p:nvSpPr>
          <p:spPr>
            <a:xfrm>
              <a:off x="1175359" y="3944441"/>
              <a:ext cx="820532" cy="827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7645" y="0"/>
                  </a:lnTo>
                  <a:lnTo>
                    <a:pt x="3955" y="0"/>
                  </a:lnTo>
                  <a:lnTo>
                    <a:pt x="0" y="21600"/>
                  </a:lnTo>
                </a:path>
              </a:pathLst>
            </a:cu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3" name="Freeform 80"/>
            <p:cNvSpPr/>
            <p:nvPr/>
          </p:nvSpPr>
          <p:spPr>
            <a:xfrm>
              <a:off x="1428746" y="3995773"/>
              <a:ext cx="316798" cy="67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42" y="0"/>
                  </a:moveTo>
                  <a:cubicBezTo>
                    <a:pt x="20691" y="0"/>
                    <a:pt x="21600" y="4828"/>
                    <a:pt x="21600" y="10927"/>
                  </a:cubicBezTo>
                  <a:cubicBezTo>
                    <a:pt x="21600" y="16772"/>
                    <a:pt x="20691" y="21600"/>
                    <a:pt x="19542" y="21600"/>
                  </a:cubicBezTo>
                  <a:cubicBezTo>
                    <a:pt x="18442" y="21600"/>
                    <a:pt x="17485" y="16772"/>
                    <a:pt x="17485" y="10927"/>
                  </a:cubicBezTo>
                  <a:cubicBezTo>
                    <a:pt x="17485" y="4828"/>
                    <a:pt x="18442" y="0"/>
                    <a:pt x="19542" y="0"/>
                  </a:cubicBezTo>
                  <a:close/>
                  <a:moveTo>
                    <a:pt x="2082" y="0"/>
                  </a:moveTo>
                  <a:cubicBezTo>
                    <a:pt x="3243" y="0"/>
                    <a:pt x="4115" y="4828"/>
                    <a:pt x="4115" y="10927"/>
                  </a:cubicBezTo>
                  <a:cubicBezTo>
                    <a:pt x="4115" y="16772"/>
                    <a:pt x="3243" y="21600"/>
                    <a:pt x="2082" y="21600"/>
                  </a:cubicBezTo>
                  <a:cubicBezTo>
                    <a:pt x="968" y="21600"/>
                    <a:pt x="0" y="16772"/>
                    <a:pt x="0" y="10927"/>
                  </a:cubicBezTo>
                  <a:cubicBezTo>
                    <a:pt x="0" y="4828"/>
                    <a:pt x="968" y="0"/>
                    <a:pt x="2082" y="0"/>
                  </a:cubicBezTo>
                  <a:close/>
                </a:path>
              </a:pathLst>
            </a:custGeom>
            <a:solidFill>
              <a:srgbClr val="5045B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4" name="Freeform 175"/>
            <p:cNvSpPr/>
            <p:nvPr/>
          </p:nvSpPr>
          <p:spPr>
            <a:xfrm>
              <a:off x="1448763" y="4030625"/>
              <a:ext cx="274934" cy="231300"/>
            </a:xfrm>
            <a:custGeom>
              <a:avLst/>
              <a:gdLst/>
              <a:ahLst/>
              <a:cxnLst>
                <a:cxn ang="0">
                  <a:pos x="wd2" y="hd2"/>
                </a:cxn>
                <a:cxn ang="5400000">
                  <a:pos x="wd2" y="hd2"/>
                </a:cxn>
                <a:cxn ang="10800000">
                  <a:pos x="wd2" y="hd2"/>
                </a:cxn>
                <a:cxn ang="16200000">
                  <a:pos x="wd2" y="hd2"/>
                </a:cxn>
              </a:cxnLst>
              <a:rect l="0" t="0" r="r" b="b"/>
              <a:pathLst>
                <a:path w="20525" h="21541" fill="norm" stroke="1" extrusionOk="0">
                  <a:moveTo>
                    <a:pt x="10651" y="21541"/>
                  </a:moveTo>
                  <a:cubicBezTo>
                    <a:pt x="7359" y="21541"/>
                    <a:pt x="4788" y="20014"/>
                    <a:pt x="2988" y="17105"/>
                  </a:cubicBezTo>
                  <a:cubicBezTo>
                    <a:pt x="-355" y="11650"/>
                    <a:pt x="-46" y="2923"/>
                    <a:pt x="56" y="523"/>
                  </a:cubicBezTo>
                  <a:cubicBezTo>
                    <a:pt x="108" y="232"/>
                    <a:pt x="314" y="-59"/>
                    <a:pt x="571" y="14"/>
                  </a:cubicBezTo>
                  <a:cubicBezTo>
                    <a:pt x="828" y="14"/>
                    <a:pt x="982" y="305"/>
                    <a:pt x="982" y="668"/>
                  </a:cubicBezTo>
                  <a:cubicBezTo>
                    <a:pt x="828" y="2923"/>
                    <a:pt x="519" y="11286"/>
                    <a:pt x="3605" y="16305"/>
                  </a:cubicBezTo>
                  <a:cubicBezTo>
                    <a:pt x="5302" y="18996"/>
                    <a:pt x="7616" y="20305"/>
                    <a:pt x="10651" y="20305"/>
                  </a:cubicBezTo>
                  <a:cubicBezTo>
                    <a:pt x="13634" y="20305"/>
                    <a:pt x="15896" y="18996"/>
                    <a:pt x="17439" y="16305"/>
                  </a:cubicBezTo>
                  <a:cubicBezTo>
                    <a:pt x="20319" y="11359"/>
                    <a:pt x="19651" y="2923"/>
                    <a:pt x="19394" y="668"/>
                  </a:cubicBezTo>
                  <a:cubicBezTo>
                    <a:pt x="19394" y="305"/>
                    <a:pt x="19496" y="86"/>
                    <a:pt x="19754" y="14"/>
                  </a:cubicBezTo>
                  <a:cubicBezTo>
                    <a:pt x="19959" y="-59"/>
                    <a:pt x="20216" y="159"/>
                    <a:pt x="20268" y="450"/>
                  </a:cubicBezTo>
                  <a:cubicBezTo>
                    <a:pt x="20525" y="2923"/>
                    <a:pt x="21245" y="11650"/>
                    <a:pt x="18108" y="17177"/>
                  </a:cubicBezTo>
                  <a:cubicBezTo>
                    <a:pt x="16411" y="20014"/>
                    <a:pt x="13891" y="21541"/>
                    <a:pt x="10651" y="21541"/>
                  </a:cubicBez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5" name="Freeform 82"/>
            <p:cNvSpPr/>
            <p:nvPr/>
          </p:nvSpPr>
          <p:spPr>
            <a:xfrm>
              <a:off x="1724877" y="4269549"/>
              <a:ext cx="863273" cy="502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7" y="3826"/>
                  </a:moveTo>
                  <a:lnTo>
                    <a:pt x="19920" y="3826"/>
                  </a:lnTo>
                  <a:lnTo>
                    <a:pt x="19920" y="21600"/>
                  </a:lnTo>
                  <a:lnTo>
                    <a:pt x="1757" y="21600"/>
                  </a:lnTo>
                  <a:close/>
                  <a:moveTo>
                    <a:pt x="0" y="0"/>
                  </a:moveTo>
                  <a:lnTo>
                    <a:pt x="21600" y="0"/>
                  </a:lnTo>
                  <a:lnTo>
                    <a:pt x="21600" y="3793"/>
                  </a:lnTo>
                  <a:lnTo>
                    <a:pt x="0" y="3793"/>
                  </a:lnTo>
                  <a:close/>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6" name="Freeform 83"/>
            <p:cNvSpPr/>
            <p:nvPr/>
          </p:nvSpPr>
          <p:spPr>
            <a:xfrm>
              <a:off x="1817475" y="3937835"/>
              <a:ext cx="604013" cy="364685"/>
            </a:xfrm>
            <a:custGeom>
              <a:avLst/>
              <a:gdLst/>
              <a:ahLst/>
              <a:cxnLst>
                <a:cxn ang="0">
                  <a:pos x="wd2" y="hd2"/>
                </a:cxn>
                <a:cxn ang="5400000">
                  <a:pos x="wd2" y="hd2"/>
                </a:cxn>
                <a:cxn ang="10800000">
                  <a:pos x="wd2" y="hd2"/>
                </a:cxn>
                <a:cxn ang="16200000">
                  <a:pos x="wd2" y="hd2"/>
                </a:cxn>
              </a:cxnLst>
              <a:rect l="0" t="0" r="r" b="b"/>
              <a:pathLst>
                <a:path w="21392" h="21551" fill="norm" stroke="1" extrusionOk="0">
                  <a:moveTo>
                    <a:pt x="3273" y="2008"/>
                  </a:moveTo>
                  <a:cubicBezTo>
                    <a:pt x="2757" y="2008"/>
                    <a:pt x="2265" y="2330"/>
                    <a:pt x="1774" y="2973"/>
                  </a:cubicBezTo>
                  <a:cubicBezTo>
                    <a:pt x="643" y="4398"/>
                    <a:pt x="225" y="6053"/>
                    <a:pt x="495" y="7937"/>
                  </a:cubicBezTo>
                  <a:cubicBezTo>
                    <a:pt x="1233" y="13039"/>
                    <a:pt x="6887" y="18509"/>
                    <a:pt x="10968" y="19290"/>
                  </a:cubicBezTo>
                  <a:cubicBezTo>
                    <a:pt x="10304" y="16486"/>
                    <a:pt x="7329" y="4122"/>
                    <a:pt x="4060" y="2238"/>
                  </a:cubicBezTo>
                  <a:cubicBezTo>
                    <a:pt x="3789" y="2100"/>
                    <a:pt x="3544" y="2008"/>
                    <a:pt x="3273" y="2008"/>
                  </a:cubicBezTo>
                  <a:close/>
                  <a:moveTo>
                    <a:pt x="3506" y="1269"/>
                  </a:moveTo>
                  <a:cubicBezTo>
                    <a:pt x="3729" y="1299"/>
                    <a:pt x="3955" y="1376"/>
                    <a:pt x="4183" y="1503"/>
                  </a:cubicBezTo>
                  <a:cubicBezTo>
                    <a:pt x="5830" y="2468"/>
                    <a:pt x="7551" y="5777"/>
                    <a:pt x="9296" y="11430"/>
                  </a:cubicBezTo>
                  <a:cubicBezTo>
                    <a:pt x="10624" y="15613"/>
                    <a:pt x="11459" y="19566"/>
                    <a:pt x="11484" y="19612"/>
                  </a:cubicBezTo>
                  <a:cubicBezTo>
                    <a:pt x="11509" y="19750"/>
                    <a:pt x="11484" y="19888"/>
                    <a:pt x="11435" y="19979"/>
                  </a:cubicBezTo>
                  <a:cubicBezTo>
                    <a:pt x="11410" y="20117"/>
                    <a:pt x="11337" y="20163"/>
                    <a:pt x="11287" y="20163"/>
                  </a:cubicBezTo>
                  <a:lnTo>
                    <a:pt x="11263" y="20163"/>
                  </a:lnTo>
                  <a:cubicBezTo>
                    <a:pt x="7010" y="19520"/>
                    <a:pt x="913" y="13775"/>
                    <a:pt x="102" y="8121"/>
                  </a:cubicBezTo>
                  <a:cubicBezTo>
                    <a:pt x="-144" y="6604"/>
                    <a:pt x="-46" y="4352"/>
                    <a:pt x="1552" y="2284"/>
                  </a:cubicBezTo>
                  <a:cubicBezTo>
                    <a:pt x="2179" y="1526"/>
                    <a:pt x="2834" y="1181"/>
                    <a:pt x="3506" y="1269"/>
                  </a:cubicBezTo>
                  <a:close/>
                  <a:moveTo>
                    <a:pt x="18406" y="801"/>
                  </a:moveTo>
                  <a:cubicBezTo>
                    <a:pt x="18145" y="738"/>
                    <a:pt x="17888" y="749"/>
                    <a:pt x="17630" y="841"/>
                  </a:cubicBezTo>
                  <a:cubicBezTo>
                    <a:pt x="17385" y="933"/>
                    <a:pt x="17115" y="1117"/>
                    <a:pt x="16894" y="1347"/>
                  </a:cubicBezTo>
                  <a:cubicBezTo>
                    <a:pt x="13878" y="4382"/>
                    <a:pt x="12259" y="17579"/>
                    <a:pt x="11916" y="20613"/>
                  </a:cubicBezTo>
                  <a:cubicBezTo>
                    <a:pt x="15815" y="18360"/>
                    <a:pt x="20794" y="10865"/>
                    <a:pt x="20990" y="5623"/>
                  </a:cubicBezTo>
                  <a:cubicBezTo>
                    <a:pt x="21039" y="3692"/>
                    <a:pt x="20450" y="2221"/>
                    <a:pt x="19200" y="1209"/>
                  </a:cubicBezTo>
                  <a:cubicBezTo>
                    <a:pt x="18930" y="1002"/>
                    <a:pt x="18666" y="864"/>
                    <a:pt x="18406" y="801"/>
                  </a:cubicBezTo>
                  <a:close/>
                  <a:moveTo>
                    <a:pt x="18016" y="2"/>
                  </a:moveTo>
                  <a:cubicBezTo>
                    <a:pt x="18464" y="-21"/>
                    <a:pt x="18918" y="151"/>
                    <a:pt x="19371" y="519"/>
                  </a:cubicBezTo>
                  <a:cubicBezTo>
                    <a:pt x="21137" y="1899"/>
                    <a:pt x="21456" y="4106"/>
                    <a:pt x="21382" y="5669"/>
                  </a:cubicBezTo>
                  <a:cubicBezTo>
                    <a:pt x="21260" y="9394"/>
                    <a:pt x="19175" y="13164"/>
                    <a:pt x="17949" y="15050"/>
                  </a:cubicBezTo>
                  <a:cubicBezTo>
                    <a:pt x="16011" y="18130"/>
                    <a:pt x="13682" y="20521"/>
                    <a:pt x="11695" y="21533"/>
                  </a:cubicBezTo>
                  <a:cubicBezTo>
                    <a:pt x="11621" y="21579"/>
                    <a:pt x="11572" y="21533"/>
                    <a:pt x="11499" y="21441"/>
                  </a:cubicBezTo>
                  <a:cubicBezTo>
                    <a:pt x="11450" y="21349"/>
                    <a:pt x="11425" y="21257"/>
                    <a:pt x="11450" y="21073"/>
                  </a:cubicBezTo>
                  <a:cubicBezTo>
                    <a:pt x="11450" y="21073"/>
                    <a:pt x="11867" y="16889"/>
                    <a:pt x="12725" y="12291"/>
                  </a:cubicBezTo>
                  <a:cubicBezTo>
                    <a:pt x="13853" y="6083"/>
                    <a:pt x="15202" y="2175"/>
                    <a:pt x="16698" y="657"/>
                  </a:cubicBezTo>
                  <a:cubicBezTo>
                    <a:pt x="17127" y="243"/>
                    <a:pt x="17569" y="25"/>
                    <a:pt x="18016" y="2"/>
                  </a:cubicBezTo>
                  <a:close/>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7" name="Freeform 84"/>
            <p:cNvSpPr/>
            <p:nvPr/>
          </p:nvSpPr>
          <p:spPr>
            <a:xfrm>
              <a:off x="2051533" y="4269549"/>
              <a:ext cx="179434" cy="502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43" y="3826"/>
                  </a:moveTo>
                  <a:lnTo>
                    <a:pt x="21600" y="3826"/>
                  </a:lnTo>
                  <a:lnTo>
                    <a:pt x="21600" y="21600"/>
                  </a:lnTo>
                  <a:lnTo>
                    <a:pt x="4043" y="21600"/>
                  </a:lnTo>
                  <a:close/>
                  <a:moveTo>
                    <a:pt x="0" y="0"/>
                  </a:moveTo>
                  <a:lnTo>
                    <a:pt x="17557" y="0"/>
                  </a:lnTo>
                  <a:lnTo>
                    <a:pt x="17557" y="3793"/>
                  </a:lnTo>
                  <a:lnTo>
                    <a:pt x="0" y="3793"/>
                  </a:lnTo>
                  <a:close/>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8" name="Freeform 182"/>
            <p:cNvSpPr/>
            <p:nvPr/>
          </p:nvSpPr>
          <p:spPr>
            <a:xfrm>
              <a:off x="48844" y="3523512"/>
              <a:ext cx="1064101" cy="882151"/>
            </a:xfrm>
            <a:custGeom>
              <a:avLst/>
              <a:gdLst/>
              <a:ahLst/>
              <a:cxnLst>
                <a:cxn ang="0">
                  <a:pos x="wd2" y="hd2"/>
                </a:cxn>
                <a:cxn ang="5400000">
                  <a:pos x="wd2" y="hd2"/>
                </a:cxn>
                <a:cxn ang="10800000">
                  <a:pos x="wd2" y="hd2"/>
                </a:cxn>
                <a:cxn ang="16200000">
                  <a:pos x="wd2" y="hd2"/>
                </a:cxn>
              </a:cxnLst>
              <a:rect l="0" t="0" r="r" b="b"/>
              <a:pathLst>
                <a:path w="21587" h="21600" fill="norm" stroke="1" extrusionOk="0">
                  <a:moveTo>
                    <a:pt x="15551" y="14913"/>
                  </a:moveTo>
                  <a:lnTo>
                    <a:pt x="15200" y="10487"/>
                  </a:lnTo>
                  <a:lnTo>
                    <a:pt x="17404" y="10487"/>
                  </a:lnTo>
                  <a:lnTo>
                    <a:pt x="16688" y="14913"/>
                  </a:lnTo>
                  <a:lnTo>
                    <a:pt x="15551" y="14913"/>
                  </a:lnTo>
                  <a:close/>
                  <a:moveTo>
                    <a:pt x="1909" y="10487"/>
                  </a:moveTo>
                  <a:lnTo>
                    <a:pt x="4898" y="10487"/>
                  </a:lnTo>
                  <a:lnTo>
                    <a:pt x="5249" y="14913"/>
                  </a:lnTo>
                  <a:lnTo>
                    <a:pt x="2568" y="14913"/>
                  </a:lnTo>
                  <a:lnTo>
                    <a:pt x="1909" y="10487"/>
                  </a:lnTo>
                  <a:close/>
                  <a:moveTo>
                    <a:pt x="4098" y="475"/>
                  </a:moveTo>
                  <a:lnTo>
                    <a:pt x="4435" y="4825"/>
                  </a:lnTo>
                  <a:lnTo>
                    <a:pt x="1053" y="4825"/>
                  </a:lnTo>
                  <a:lnTo>
                    <a:pt x="393" y="475"/>
                  </a:lnTo>
                  <a:lnTo>
                    <a:pt x="4098" y="475"/>
                  </a:lnTo>
                  <a:close/>
                  <a:moveTo>
                    <a:pt x="18316" y="4825"/>
                  </a:moveTo>
                  <a:lnTo>
                    <a:pt x="14737" y="4825"/>
                  </a:lnTo>
                  <a:lnTo>
                    <a:pt x="14386" y="475"/>
                  </a:lnTo>
                  <a:lnTo>
                    <a:pt x="19018" y="475"/>
                  </a:lnTo>
                  <a:lnTo>
                    <a:pt x="18316" y="4825"/>
                  </a:lnTo>
                  <a:close/>
                  <a:moveTo>
                    <a:pt x="14779" y="5300"/>
                  </a:moveTo>
                  <a:lnTo>
                    <a:pt x="18246" y="5300"/>
                  </a:lnTo>
                  <a:lnTo>
                    <a:pt x="17488" y="10012"/>
                  </a:lnTo>
                  <a:lnTo>
                    <a:pt x="15158" y="10012"/>
                  </a:lnTo>
                  <a:lnTo>
                    <a:pt x="14779" y="5300"/>
                  </a:lnTo>
                  <a:close/>
                  <a:moveTo>
                    <a:pt x="10526" y="10012"/>
                  </a:moveTo>
                  <a:lnTo>
                    <a:pt x="10133" y="5300"/>
                  </a:lnTo>
                  <a:lnTo>
                    <a:pt x="14428" y="5300"/>
                  </a:lnTo>
                  <a:lnTo>
                    <a:pt x="14807" y="10012"/>
                  </a:lnTo>
                  <a:lnTo>
                    <a:pt x="10526" y="10012"/>
                  </a:lnTo>
                  <a:close/>
                  <a:moveTo>
                    <a:pt x="10554" y="10487"/>
                  </a:moveTo>
                  <a:lnTo>
                    <a:pt x="14835" y="10487"/>
                  </a:lnTo>
                  <a:lnTo>
                    <a:pt x="15200" y="14913"/>
                  </a:lnTo>
                  <a:lnTo>
                    <a:pt x="10905" y="14913"/>
                  </a:lnTo>
                  <a:lnTo>
                    <a:pt x="10554" y="10487"/>
                  </a:lnTo>
                  <a:close/>
                  <a:moveTo>
                    <a:pt x="10204" y="10487"/>
                  </a:moveTo>
                  <a:lnTo>
                    <a:pt x="10554" y="14913"/>
                  </a:lnTo>
                  <a:lnTo>
                    <a:pt x="5600" y="14913"/>
                  </a:lnTo>
                  <a:lnTo>
                    <a:pt x="5249" y="10487"/>
                  </a:lnTo>
                  <a:lnTo>
                    <a:pt x="10204" y="10487"/>
                  </a:lnTo>
                  <a:close/>
                  <a:moveTo>
                    <a:pt x="9754" y="475"/>
                  </a:moveTo>
                  <a:lnTo>
                    <a:pt x="14035" y="475"/>
                  </a:lnTo>
                  <a:lnTo>
                    <a:pt x="14386" y="4825"/>
                  </a:lnTo>
                  <a:lnTo>
                    <a:pt x="10091" y="4825"/>
                  </a:lnTo>
                  <a:lnTo>
                    <a:pt x="9754" y="475"/>
                  </a:lnTo>
                  <a:close/>
                  <a:moveTo>
                    <a:pt x="9740" y="4825"/>
                  </a:moveTo>
                  <a:lnTo>
                    <a:pt x="4800" y="4825"/>
                  </a:lnTo>
                  <a:lnTo>
                    <a:pt x="4449" y="475"/>
                  </a:lnTo>
                  <a:lnTo>
                    <a:pt x="9389" y="475"/>
                  </a:lnTo>
                  <a:lnTo>
                    <a:pt x="9740" y="4825"/>
                  </a:lnTo>
                  <a:close/>
                  <a:moveTo>
                    <a:pt x="4828" y="5300"/>
                  </a:moveTo>
                  <a:lnTo>
                    <a:pt x="9782" y="5300"/>
                  </a:lnTo>
                  <a:lnTo>
                    <a:pt x="10161" y="10012"/>
                  </a:lnTo>
                  <a:lnTo>
                    <a:pt x="5221" y="10012"/>
                  </a:lnTo>
                  <a:lnTo>
                    <a:pt x="4828" y="5300"/>
                  </a:lnTo>
                  <a:close/>
                  <a:moveTo>
                    <a:pt x="1123" y="5300"/>
                  </a:moveTo>
                  <a:lnTo>
                    <a:pt x="4491" y="5300"/>
                  </a:lnTo>
                  <a:lnTo>
                    <a:pt x="4856" y="10012"/>
                  </a:lnTo>
                  <a:lnTo>
                    <a:pt x="1825" y="10012"/>
                  </a:lnTo>
                  <a:lnTo>
                    <a:pt x="1123" y="5300"/>
                  </a:lnTo>
                  <a:close/>
                  <a:moveTo>
                    <a:pt x="21544" y="21182"/>
                  </a:moveTo>
                  <a:lnTo>
                    <a:pt x="17025" y="15084"/>
                  </a:lnTo>
                  <a:lnTo>
                    <a:pt x="19425" y="285"/>
                  </a:lnTo>
                  <a:cubicBezTo>
                    <a:pt x="19425" y="228"/>
                    <a:pt x="19425" y="152"/>
                    <a:pt x="19382" y="95"/>
                  </a:cubicBezTo>
                  <a:cubicBezTo>
                    <a:pt x="19354" y="38"/>
                    <a:pt x="19298" y="0"/>
                    <a:pt x="19242" y="0"/>
                  </a:cubicBezTo>
                  <a:lnTo>
                    <a:pt x="168" y="0"/>
                  </a:lnTo>
                  <a:cubicBezTo>
                    <a:pt x="126" y="0"/>
                    <a:pt x="70" y="38"/>
                    <a:pt x="42" y="95"/>
                  </a:cubicBezTo>
                  <a:cubicBezTo>
                    <a:pt x="14" y="152"/>
                    <a:pt x="0" y="228"/>
                    <a:pt x="0" y="285"/>
                  </a:cubicBezTo>
                  <a:lnTo>
                    <a:pt x="2246" y="15198"/>
                  </a:lnTo>
                  <a:cubicBezTo>
                    <a:pt x="2260" y="15312"/>
                    <a:pt x="2330" y="15388"/>
                    <a:pt x="2414" y="15388"/>
                  </a:cubicBezTo>
                  <a:lnTo>
                    <a:pt x="16758" y="15388"/>
                  </a:lnTo>
                  <a:lnTo>
                    <a:pt x="20996" y="21125"/>
                  </a:lnTo>
                  <a:lnTo>
                    <a:pt x="1656" y="21125"/>
                  </a:lnTo>
                  <a:lnTo>
                    <a:pt x="1656" y="21600"/>
                  </a:lnTo>
                  <a:lnTo>
                    <a:pt x="21418" y="21600"/>
                  </a:lnTo>
                  <a:cubicBezTo>
                    <a:pt x="21488" y="21600"/>
                    <a:pt x="21544" y="21543"/>
                    <a:pt x="21572" y="21448"/>
                  </a:cubicBezTo>
                  <a:cubicBezTo>
                    <a:pt x="21600" y="21372"/>
                    <a:pt x="21586" y="21258"/>
                    <a:pt x="21544" y="21182"/>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299" name="Freeform 183"/>
            <p:cNvSpPr/>
            <p:nvPr/>
          </p:nvSpPr>
          <p:spPr>
            <a:xfrm>
              <a:off x="207596" y="4426970"/>
              <a:ext cx="151957" cy="1703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1"/>
                  </a:moveTo>
                  <a:cubicBezTo>
                    <a:pt x="21600" y="16811"/>
                    <a:pt x="16713" y="21600"/>
                    <a:pt x="10849" y="21600"/>
                  </a:cubicBezTo>
                  <a:cubicBezTo>
                    <a:pt x="4887" y="21600"/>
                    <a:pt x="0" y="16811"/>
                    <a:pt x="0" y="10751"/>
                  </a:cubicBezTo>
                  <a:cubicBezTo>
                    <a:pt x="0" y="4887"/>
                    <a:pt x="4887" y="0"/>
                    <a:pt x="10849" y="0"/>
                  </a:cubicBezTo>
                  <a:cubicBezTo>
                    <a:pt x="16713" y="0"/>
                    <a:pt x="21600" y="4887"/>
                    <a:pt x="21600" y="10751"/>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0" name="Freeform 184"/>
            <p:cNvSpPr/>
            <p:nvPr/>
          </p:nvSpPr>
          <p:spPr>
            <a:xfrm>
              <a:off x="244230" y="4468037"/>
              <a:ext cx="78680" cy="88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4"/>
                  </a:moveTo>
                  <a:cubicBezTo>
                    <a:pt x="21600" y="16821"/>
                    <a:pt x="16821" y="21600"/>
                    <a:pt x="10896" y="21600"/>
                  </a:cubicBezTo>
                  <a:cubicBezTo>
                    <a:pt x="4779" y="21600"/>
                    <a:pt x="0" y="16821"/>
                    <a:pt x="0" y="10704"/>
                  </a:cubicBezTo>
                  <a:cubicBezTo>
                    <a:pt x="0" y="4779"/>
                    <a:pt x="4779" y="0"/>
                    <a:pt x="10896" y="0"/>
                  </a:cubicBezTo>
                  <a:cubicBezTo>
                    <a:pt x="16821" y="0"/>
                    <a:pt x="21600" y="4779"/>
                    <a:pt x="21600" y="10704"/>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1" name="Freeform 185"/>
            <p:cNvSpPr/>
            <p:nvPr/>
          </p:nvSpPr>
          <p:spPr>
            <a:xfrm>
              <a:off x="714374" y="4426970"/>
              <a:ext cx="151957" cy="1703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51"/>
                  </a:moveTo>
                  <a:cubicBezTo>
                    <a:pt x="21600" y="16811"/>
                    <a:pt x="16811" y="21600"/>
                    <a:pt x="10849" y="21600"/>
                  </a:cubicBezTo>
                  <a:cubicBezTo>
                    <a:pt x="4887" y="21600"/>
                    <a:pt x="0" y="16811"/>
                    <a:pt x="0" y="10751"/>
                  </a:cubicBezTo>
                  <a:cubicBezTo>
                    <a:pt x="0" y="4887"/>
                    <a:pt x="4887" y="0"/>
                    <a:pt x="10849" y="0"/>
                  </a:cubicBezTo>
                  <a:cubicBezTo>
                    <a:pt x="16811" y="0"/>
                    <a:pt x="21600" y="4887"/>
                    <a:pt x="21600" y="10751"/>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2" name="Freeform 186"/>
            <p:cNvSpPr/>
            <p:nvPr/>
          </p:nvSpPr>
          <p:spPr>
            <a:xfrm>
              <a:off x="751008" y="4468037"/>
              <a:ext cx="78680" cy="88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4"/>
                  </a:moveTo>
                  <a:cubicBezTo>
                    <a:pt x="21600" y="16821"/>
                    <a:pt x="16821" y="21600"/>
                    <a:pt x="10896" y="21600"/>
                  </a:cubicBezTo>
                  <a:cubicBezTo>
                    <a:pt x="4779" y="21600"/>
                    <a:pt x="0" y="16821"/>
                    <a:pt x="0" y="10704"/>
                  </a:cubicBezTo>
                  <a:cubicBezTo>
                    <a:pt x="0" y="4779"/>
                    <a:pt x="4779" y="0"/>
                    <a:pt x="10896" y="0"/>
                  </a:cubicBezTo>
                  <a:cubicBezTo>
                    <a:pt x="16821" y="0"/>
                    <a:pt x="21600" y="4779"/>
                    <a:pt x="21600" y="10704"/>
                  </a:cubicBez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3" name="Freeform 187"/>
            <p:cNvSpPr/>
            <p:nvPr/>
          </p:nvSpPr>
          <p:spPr>
            <a:xfrm>
              <a:off x="4121386" y="3119693"/>
              <a:ext cx="1098346" cy="1655566"/>
            </a:xfrm>
            <a:prstGeom prst="rect">
              <a:avLst/>
            </a:pr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4" name="Freeform 188"/>
            <p:cNvSpPr/>
            <p:nvPr/>
          </p:nvSpPr>
          <p:spPr>
            <a:xfrm>
              <a:off x="4884608" y="4183994"/>
              <a:ext cx="264910" cy="471489"/>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5" name="Freeform 92"/>
            <p:cNvSpPr/>
            <p:nvPr/>
          </p:nvSpPr>
          <p:spPr>
            <a:xfrm>
              <a:off x="4191604" y="3266847"/>
              <a:ext cx="957915" cy="1388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2" y="18897"/>
                  </a:moveTo>
                  <a:lnTo>
                    <a:pt x="14028" y="18897"/>
                  </a:lnTo>
                  <a:lnTo>
                    <a:pt x="14028" y="21600"/>
                  </a:lnTo>
                  <a:lnTo>
                    <a:pt x="10532" y="21600"/>
                  </a:lnTo>
                  <a:close/>
                  <a:moveTo>
                    <a:pt x="5232" y="18897"/>
                  </a:moveTo>
                  <a:lnTo>
                    <a:pt x="8727" y="18897"/>
                  </a:lnTo>
                  <a:lnTo>
                    <a:pt x="8727" y="21600"/>
                  </a:lnTo>
                  <a:lnTo>
                    <a:pt x="5232" y="21600"/>
                  </a:lnTo>
                  <a:close/>
                  <a:moveTo>
                    <a:pt x="0" y="18897"/>
                  </a:moveTo>
                  <a:lnTo>
                    <a:pt x="3495" y="18897"/>
                  </a:lnTo>
                  <a:lnTo>
                    <a:pt x="3495" y="21600"/>
                  </a:lnTo>
                  <a:lnTo>
                    <a:pt x="0" y="21600"/>
                  </a:lnTo>
                  <a:close/>
                  <a:moveTo>
                    <a:pt x="10532" y="15064"/>
                  </a:moveTo>
                  <a:lnTo>
                    <a:pt x="14028" y="15064"/>
                  </a:lnTo>
                  <a:lnTo>
                    <a:pt x="14028" y="17767"/>
                  </a:lnTo>
                  <a:lnTo>
                    <a:pt x="10532" y="17767"/>
                  </a:lnTo>
                  <a:close/>
                  <a:moveTo>
                    <a:pt x="5232" y="15064"/>
                  </a:moveTo>
                  <a:lnTo>
                    <a:pt x="8727" y="15064"/>
                  </a:lnTo>
                  <a:lnTo>
                    <a:pt x="8727" y="17767"/>
                  </a:lnTo>
                  <a:lnTo>
                    <a:pt x="5232" y="17767"/>
                  </a:lnTo>
                  <a:close/>
                  <a:moveTo>
                    <a:pt x="0" y="15064"/>
                  </a:moveTo>
                  <a:lnTo>
                    <a:pt x="3495" y="15064"/>
                  </a:lnTo>
                  <a:lnTo>
                    <a:pt x="3495" y="17767"/>
                  </a:lnTo>
                  <a:lnTo>
                    <a:pt x="0" y="17767"/>
                  </a:lnTo>
                  <a:close/>
                  <a:moveTo>
                    <a:pt x="10532" y="11232"/>
                  </a:moveTo>
                  <a:lnTo>
                    <a:pt x="14028" y="11232"/>
                  </a:lnTo>
                  <a:lnTo>
                    <a:pt x="14028" y="13935"/>
                  </a:lnTo>
                  <a:lnTo>
                    <a:pt x="10532" y="13935"/>
                  </a:lnTo>
                  <a:close/>
                  <a:moveTo>
                    <a:pt x="5232" y="11232"/>
                  </a:moveTo>
                  <a:lnTo>
                    <a:pt x="8727" y="11232"/>
                  </a:lnTo>
                  <a:lnTo>
                    <a:pt x="8727" y="13935"/>
                  </a:lnTo>
                  <a:lnTo>
                    <a:pt x="5232" y="13935"/>
                  </a:lnTo>
                  <a:close/>
                  <a:moveTo>
                    <a:pt x="0" y="11232"/>
                  </a:moveTo>
                  <a:lnTo>
                    <a:pt x="3495" y="11232"/>
                  </a:lnTo>
                  <a:lnTo>
                    <a:pt x="3495" y="13935"/>
                  </a:lnTo>
                  <a:lnTo>
                    <a:pt x="0" y="13935"/>
                  </a:lnTo>
                  <a:close/>
                  <a:moveTo>
                    <a:pt x="15627" y="10966"/>
                  </a:moveTo>
                  <a:lnTo>
                    <a:pt x="21600" y="10966"/>
                  </a:lnTo>
                  <a:lnTo>
                    <a:pt x="21600" y="12923"/>
                  </a:lnTo>
                  <a:lnTo>
                    <a:pt x="15627" y="12923"/>
                  </a:lnTo>
                  <a:close/>
                  <a:moveTo>
                    <a:pt x="10532" y="7452"/>
                  </a:moveTo>
                  <a:lnTo>
                    <a:pt x="14028" y="7452"/>
                  </a:lnTo>
                  <a:lnTo>
                    <a:pt x="14028" y="10155"/>
                  </a:lnTo>
                  <a:lnTo>
                    <a:pt x="10532" y="10155"/>
                  </a:lnTo>
                  <a:close/>
                  <a:moveTo>
                    <a:pt x="5232" y="7452"/>
                  </a:moveTo>
                  <a:lnTo>
                    <a:pt x="8727" y="7452"/>
                  </a:lnTo>
                  <a:lnTo>
                    <a:pt x="8727" y="10155"/>
                  </a:lnTo>
                  <a:lnTo>
                    <a:pt x="5232" y="10155"/>
                  </a:lnTo>
                  <a:close/>
                  <a:moveTo>
                    <a:pt x="0" y="7452"/>
                  </a:moveTo>
                  <a:lnTo>
                    <a:pt x="3495" y="7452"/>
                  </a:lnTo>
                  <a:lnTo>
                    <a:pt x="3495" y="10155"/>
                  </a:lnTo>
                  <a:lnTo>
                    <a:pt x="0" y="10155"/>
                  </a:lnTo>
                  <a:close/>
                  <a:moveTo>
                    <a:pt x="15627" y="7452"/>
                  </a:moveTo>
                  <a:lnTo>
                    <a:pt x="21600" y="7452"/>
                  </a:lnTo>
                  <a:lnTo>
                    <a:pt x="21600" y="9410"/>
                  </a:lnTo>
                  <a:lnTo>
                    <a:pt x="15627" y="9410"/>
                  </a:lnTo>
                  <a:close/>
                  <a:moveTo>
                    <a:pt x="0" y="0"/>
                  </a:moveTo>
                  <a:lnTo>
                    <a:pt x="21600" y="0"/>
                  </a:lnTo>
                  <a:lnTo>
                    <a:pt x="21600" y="5843"/>
                  </a:lnTo>
                  <a:lnTo>
                    <a:pt x="0" y="5843"/>
                  </a:lnTo>
                  <a:close/>
                </a:path>
              </a:pathLst>
            </a:custGeom>
            <a:solidFill>
              <a:srgbClr val="FFFFFF">
                <a:alpha val="7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6" name="Freeform 93"/>
            <p:cNvSpPr/>
            <p:nvPr/>
          </p:nvSpPr>
          <p:spPr>
            <a:xfrm>
              <a:off x="4338142" y="3266847"/>
              <a:ext cx="811388" cy="1388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53" y="18897"/>
                  </a:moveTo>
                  <a:lnTo>
                    <a:pt x="12658" y="18897"/>
                  </a:lnTo>
                  <a:lnTo>
                    <a:pt x="12658" y="21600"/>
                  </a:lnTo>
                  <a:lnTo>
                    <a:pt x="12353" y="21600"/>
                  </a:lnTo>
                  <a:close/>
                  <a:moveTo>
                    <a:pt x="6177" y="18897"/>
                  </a:moveTo>
                  <a:lnTo>
                    <a:pt x="6481" y="18897"/>
                  </a:lnTo>
                  <a:lnTo>
                    <a:pt x="6481" y="21600"/>
                  </a:lnTo>
                  <a:lnTo>
                    <a:pt x="6177" y="21600"/>
                  </a:lnTo>
                  <a:close/>
                  <a:moveTo>
                    <a:pt x="0" y="18897"/>
                  </a:moveTo>
                  <a:lnTo>
                    <a:pt x="226" y="18897"/>
                  </a:lnTo>
                  <a:lnTo>
                    <a:pt x="226" y="21600"/>
                  </a:lnTo>
                  <a:lnTo>
                    <a:pt x="0" y="21600"/>
                  </a:lnTo>
                  <a:close/>
                  <a:moveTo>
                    <a:pt x="12353" y="15064"/>
                  </a:moveTo>
                  <a:lnTo>
                    <a:pt x="12658" y="15064"/>
                  </a:lnTo>
                  <a:lnTo>
                    <a:pt x="12658" y="17767"/>
                  </a:lnTo>
                  <a:lnTo>
                    <a:pt x="12353" y="17767"/>
                  </a:lnTo>
                  <a:close/>
                  <a:moveTo>
                    <a:pt x="6177" y="15064"/>
                  </a:moveTo>
                  <a:lnTo>
                    <a:pt x="6481" y="15064"/>
                  </a:lnTo>
                  <a:lnTo>
                    <a:pt x="6481" y="17767"/>
                  </a:lnTo>
                  <a:lnTo>
                    <a:pt x="6177" y="17767"/>
                  </a:lnTo>
                  <a:close/>
                  <a:moveTo>
                    <a:pt x="0" y="15064"/>
                  </a:moveTo>
                  <a:lnTo>
                    <a:pt x="226" y="15064"/>
                  </a:lnTo>
                  <a:lnTo>
                    <a:pt x="226" y="17767"/>
                  </a:lnTo>
                  <a:lnTo>
                    <a:pt x="0" y="17767"/>
                  </a:lnTo>
                  <a:close/>
                  <a:moveTo>
                    <a:pt x="21293" y="14266"/>
                  </a:moveTo>
                  <a:lnTo>
                    <a:pt x="21600" y="14266"/>
                  </a:lnTo>
                  <a:lnTo>
                    <a:pt x="21600" y="21600"/>
                  </a:lnTo>
                  <a:lnTo>
                    <a:pt x="21293" y="21600"/>
                  </a:lnTo>
                  <a:close/>
                  <a:moveTo>
                    <a:pt x="12353" y="11232"/>
                  </a:moveTo>
                  <a:lnTo>
                    <a:pt x="12658" y="11232"/>
                  </a:lnTo>
                  <a:lnTo>
                    <a:pt x="12658" y="13935"/>
                  </a:lnTo>
                  <a:lnTo>
                    <a:pt x="12353" y="13935"/>
                  </a:lnTo>
                  <a:close/>
                  <a:moveTo>
                    <a:pt x="6177" y="11232"/>
                  </a:moveTo>
                  <a:lnTo>
                    <a:pt x="6481" y="11232"/>
                  </a:lnTo>
                  <a:lnTo>
                    <a:pt x="6481" y="13935"/>
                  </a:lnTo>
                  <a:lnTo>
                    <a:pt x="6177" y="13935"/>
                  </a:lnTo>
                  <a:close/>
                  <a:moveTo>
                    <a:pt x="0" y="11232"/>
                  </a:moveTo>
                  <a:lnTo>
                    <a:pt x="226" y="11232"/>
                  </a:lnTo>
                  <a:lnTo>
                    <a:pt x="226" y="13935"/>
                  </a:lnTo>
                  <a:lnTo>
                    <a:pt x="0" y="13935"/>
                  </a:lnTo>
                  <a:close/>
                  <a:moveTo>
                    <a:pt x="21293" y="10966"/>
                  </a:moveTo>
                  <a:lnTo>
                    <a:pt x="21600" y="10966"/>
                  </a:lnTo>
                  <a:lnTo>
                    <a:pt x="21600" y="12923"/>
                  </a:lnTo>
                  <a:lnTo>
                    <a:pt x="21293" y="12923"/>
                  </a:lnTo>
                  <a:close/>
                  <a:moveTo>
                    <a:pt x="12353" y="7452"/>
                  </a:moveTo>
                  <a:lnTo>
                    <a:pt x="12658" y="7452"/>
                  </a:lnTo>
                  <a:lnTo>
                    <a:pt x="12658" y="10155"/>
                  </a:lnTo>
                  <a:lnTo>
                    <a:pt x="12353" y="10155"/>
                  </a:lnTo>
                  <a:close/>
                  <a:moveTo>
                    <a:pt x="6177" y="7452"/>
                  </a:moveTo>
                  <a:lnTo>
                    <a:pt x="6481" y="7452"/>
                  </a:lnTo>
                  <a:lnTo>
                    <a:pt x="6481" y="10155"/>
                  </a:lnTo>
                  <a:lnTo>
                    <a:pt x="6177" y="10155"/>
                  </a:lnTo>
                  <a:close/>
                  <a:moveTo>
                    <a:pt x="0" y="7452"/>
                  </a:moveTo>
                  <a:lnTo>
                    <a:pt x="226" y="7452"/>
                  </a:lnTo>
                  <a:lnTo>
                    <a:pt x="226" y="10155"/>
                  </a:lnTo>
                  <a:lnTo>
                    <a:pt x="0" y="10155"/>
                  </a:lnTo>
                  <a:close/>
                  <a:moveTo>
                    <a:pt x="21293" y="7452"/>
                  </a:moveTo>
                  <a:lnTo>
                    <a:pt x="21600" y="7452"/>
                  </a:lnTo>
                  <a:lnTo>
                    <a:pt x="21600" y="9410"/>
                  </a:lnTo>
                  <a:lnTo>
                    <a:pt x="21293" y="9410"/>
                  </a:lnTo>
                  <a:close/>
                  <a:moveTo>
                    <a:pt x="21293" y="0"/>
                  </a:moveTo>
                  <a:lnTo>
                    <a:pt x="21600" y="0"/>
                  </a:lnTo>
                  <a:lnTo>
                    <a:pt x="21600" y="5843"/>
                  </a:lnTo>
                  <a:lnTo>
                    <a:pt x="21293" y="5843"/>
                  </a:lnTo>
                  <a:close/>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7" name="Freeform 220"/>
            <p:cNvSpPr/>
            <p:nvPr/>
          </p:nvSpPr>
          <p:spPr>
            <a:xfrm>
              <a:off x="1697490" y="2455787"/>
              <a:ext cx="140077" cy="211835"/>
            </a:xfrm>
            <a:custGeom>
              <a:avLst/>
              <a:gdLst/>
              <a:ahLst/>
              <a:cxnLst>
                <a:cxn ang="0">
                  <a:pos x="wd2" y="hd2"/>
                </a:cxn>
                <a:cxn ang="5400000">
                  <a:pos x="wd2" y="hd2"/>
                </a:cxn>
                <a:cxn ang="10800000">
                  <a:pos x="wd2" y="hd2"/>
                </a:cxn>
                <a:cxn ang="16200000">
                  <a:pos x="wd2" y="hd2"/>
                </a:cxn>
              </a:cxnLst>
              <a:rect l="0" t="0" r="r" b="b"/>
              <a:pathLst>
                <a:path w="16862" h="19728" fill="norm" stroke="1" extrusionOk="0">
                  <a:moveTo>
                    <a:pt x="929" y="0"/>
                  </a:moveTo>
                  <a:lnTo>
                    <a:pt x="1343" y="5669"/>
                  </a:lnTo>
                  <a:cubicBezTo>
                    <a:pt x="1343" y="5669"/>
                    <a:pt x="-2216" y="9616"/>
                    <a:pt x="2253" y="12271"/>
                  </a:cubicBezTo>
                  <a:cubicBezTo>
                    <a:pt x="6639" y="14854"/>
                    <a:pt x="10777" y="21600"/>
                    <a:pt x="15991" y="19232"/>
                  </a:cubicBezTo>
                  <a:cubicBezTo>
                    <a:pt x="19384" y="17653"/>
                    <a:pt x="11770" y="8970"/>
                    <a:pt x="11770" y="8970"/>
                  </a:cubicBezTo>
                  <a:lnTo>
                    <a:pt x="10032" y="3947"/>
                  </a:lnTo>
                  <a:lnTo>
                    <a:pt x="9950" y="0"/>
                  </a:lnTo>
                  <a:lnTo>
                    <a:pt x="929" y="0"/>
                  </a:ln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8" name="Freeform 221"/>
            <p:cNvSpPr/>
            <p:nvPr/>
          </p:nvSpPr>
          <p:spPr>
            <a:xfrm>
              <a:off x="1697490" y="2455787"/>
              <a:ext cx="140077" cy="211835"/>
            </a:xfrm>
            <a:custGeom>
              <a:avLst/>
              <a:gdLst/>
              <a:ahLst/>
              <a:cxnLst>
                <a:cxn ang="0">
                  <a:pos x="wd2" y="hd2"/>
                </a:cxn>
                <a:cxn ang="5400000">
                  <a:pos x="wd2" y="hd2"/>
                </a:cxn>
                <a:cxn ang="10800000">
                  <a:pos x="wd2" y="hd2"/>
                </a:cxn>
                <a:cxn ang="16200000">
                  <a:pos x="wd2" y="hd2"/>
                </a:cxn>
              </a:cxnLst>
              <a:rect l="0" t="0" r="r" b="b"/>
              <a:pathLst>
                <a:path w="16862" h="19728" fill="norm" stroke="1" extrusionOk="0">
                  <a:moveTo>
                    <a:pt x="929" y="0"/>
                  </a:moveTo>
                  <a:lnTo>
                    <a:pt x="1343" y="5669"/>
                  </a:lnTo>
                  <a:cubicBezTo>
                    <a:pt x="1343" y="5669"/>
                    <a:pt x="-2216" y="9616"/>
                    <a:pt x="2253" y="12271"/>
                  </a:cubicBezTo>
                  <a:cubicBezTo>
                    <a:pt x="6639" y="14854"/>
                    <a:pt x="10777" y="21600"/>
                    <a:pt x="15991" y="19232"/>
                  </a:cubicBezTo>
                  <a:cubicBezTo>
                    <a:pt x="19384" y="17653"/>
                    <a:pt x="11770" y="8970"/>
                    <a:pt x="11770" y="8970"/>
                  </a:cubicBezTo>
                  <a:lnTo>
                    <a:pt x="10032" y="3947"/>
                  </a:lnTo>
                  <a:lnTo>
                    <a:pt x="9950" y="0"/>
                  </a:lnTo>
                  <a:lnTo>
                    <a:pt x="929" y="0"/>
                  </a:lnTo>
                </a:path>
              </a:pathLst>
            </a:custGeom>
            <a:solidFill>
              <a:srgbClr val="000000">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09" name="Freeform 222"/>
            <p:cNvSpPr/>
            <p:nvPr/>
          </p:nvSpPr>
          <p:spPr>
            <a:xfrm>
              <a:off x="1822762" y="2349699"/>
              <a:ext cx="122326" cy="232178"/>
            </a:xfrm>
            <a:custGeom>
              <a:avLst/>
              <a:gdLst/>
              <a:ahLst/>
              <a:cxnLst>
                <a:cxn ang="0">
                  <a:pos x="wd2" y="hd2"/>
                </a:cxn>
                <a:cxn ang="5400000">
                  <a:pos x="wd2" y="hd2"/>
                </a:cxn>
                <a:cxn ang="10800000">
                  <a:pos x="wd2" y="hd2"/>
                </a:cxn>
                <a:cxn ang="16200000">
                  <a:pos x="wd2" y="hd2"/>
                </a:cxn>
              </a:cxnLst>
              <a:rect l="0" t="0" r="r" b="b"/>
              <a:pathLst>
                <a:path w="16400" h="20417" fill="norm" stroke="1" extrusionOk="0">
                  <a:moveTo>
                    <a:pt x="3427" y="0"/>
                  </a:moveTo>
                  <a:lnTo>
                    <a:pt x="2411" y="5298"/>
                  </a:lnTo>
                  <a:cubicBezTo>
                    <a:pt x="2411" y="5298"/>
                    <a:pt x="-2481" y="8423"/>
                    <a:pt x="1673" y="11547"/>
                  </a:cubicBezTo>
                  <a:cubicBezTo>
                    <a:pt x="5919" y="14740"/>
                    <a:pt x="8688" y="21600"/>
                    <a:pt x="14965" y="20242"/>
                  </a:cubicBezTo>
                  <a:cubicBezTo>
                    <a:pt x="19119" y="19358"/>
                    <a:pt x="12934" y="10053"/>
                    <a:pt x="12934" y="10053"/>
                  </a:cubicBezTo>
                  <a:lnTo>
                    <a:pt x="12288" y="5094"/>
                  </a:lnTo>
                  <a:lnTo>
                    <a:pt x="13211" y="1426"/>
                  </a:lnTo>
                  <a:lnTo>
                    <a:pt x="3427" y="0"/>
                  </a:ln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0" name="Freeform 223"/>
            <p:cNvSpPr/>
            <p:nvPr/>
          </p:nvSpPr>
          <p:spPr>
            <a:xfrm>
              <a:off x="1822762" y="2349699"/>
              <a:ext cx="122326" cy="232178"/>
            </a:xfrm>
            <a:custGeom>
              <a:avLst/>
              <a:gdLst/>
              <a:ahLst/>
              <a:cxnLst>
                <a:cxn ang="0">
                  <a:pos x="wd2" y="hd2"/>
                </a:cxn>
                <a:cxn ang="5400000">
                  <a:pos x="wd2" y="hd2"/>
                </a:cxn>
                <a:cxn ang="10800000">
                  <a:pos x="wd2" y="hd2"/>
                </a:cxn>
                <a:cxn ang="16200000">
                  <a:pos x="wd2" y="hd2"/>
                </a:cxn>
              </a:cxnLst>
              <a:rect l="0" t="0" r="r" b="b"/>
              <a:pathLst>
                <a:path w="16400" h="20417" fill="norm" stroke="1" extrusionOk="0">
                  <a:moveTo>
                    <a:pt x="3427" y="0"/>
                  </a:moveTo>
                  <a:lnTo>
                    <a:pt x="2411" y="5298"/>
                  </a:lnTo>
                  <a:cubicBezTo>
                    <a:pt x="2411" y="5298"/>
                    <a:pt x="-2481" y="8423"/>
                    <a:pt x="1673" y="11547"/>
                  </a:cubicBezTo>
                  <a:cubicBezTo>
                    <a:pt x="5919" y="14740"/>
                    <a:pt x="8688" y="21600"/>
                    <a:pt x="14965" y="20242"/>
                  </a:cubicBezTo>
                  <a:cubicBezTo>
                    <a:pt x="19119" y="19358"/>
                    <a:pt x="12934" y="10053"/>
                    <a:pt x="12934" y="10053"/>
                  </a:cubicBezTo>
                  <a:lnTo>
                    <a:pt x="12288" y="5094"/>
                  </a:lnTo>
                  <a:lnTo>
                    <a:pt x="13211" y="1426"/>
                  </a:lnTo>
                  <a:lnTo>
                    <a:pt x="3427" y="0"/>
                  </a:lnTo>
                </a:path>
              </a:pathLst>
            </a:custGeom>
            <a:solidFill>
              <a:srgbClr val="000000">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1" name="Freeform 224"/>
            <p:cNvSpPr/>
            <p:nvPr/>
          </p:nvSpPr>
          <p:spPr>
            <a:xfrm>
              <a:off x="1518170" y="1593396"/>
              <a:ext cx="540078" cy="800017"/>
            </a:xfrm>
            <a:custGeom>
              <a:avLst/>
              <a:gdLst/>
              <a:ahLst/>
              <a:cxnLst>
                <a:cxn ang="0">
                  <a:pos x="wd2" y="hd2"/>
                </a:cxn>
                <a:cxn ang="5400000">
                  <a:pos x="wd2" y="hd2"/>
                </a:cxn>
                <a:cxn ang="10800000">
                  <a:pos x="wd2" y="hd2"/>
                </a:cxn>
                <a:cxn ang="16200000">
                  <a:pos x="wd2" y="hd2"/>
                </a:cxn>
              </a:cxnLst>
              <a:rect l="0" t="0" r="r" b="b"/>
              <a:pathLst>
                <a:path w="20680" h="21600" fill="norm" stroke="1" extrusionOk="0">
                  <a:moveTo>
                    <a:pt x="13431" y="6297"/>
                  </a:moveTo>
                  <a:lnTo>
                    <a:pt x="3569" y="6297"/>
                  </a:lnTo>
                  <a:cubicBezTo>
                    <a:pt x="1216" y="6297"/>
                    <a:pt x="-502" y="4555"/>
                    <a:pt x="133" y="2771"/>
                  </a:cubicBezTo>
                  <a:cubicBezTo>
                    <a:pt x="159" y="2729"/>
                    <a:pt x="159" y="2708"/>
                    <a:pt x="185" y="2687"/>
                  </a:cubicBezTo>
                  <a:cubicBezTo>
                    <a:pt x="793" y="966"/>
                    <a:pt x="2063" y="0"/>
                    <a:pt x="2063" y="0"/>
                  </a:cubicBezTo>
                  <a:lnTo>
                    <a:pt x="15123" y="0"/>
                  </a:lnTo>
                  <a:cubicBezTo>
                    <a:pt x="16260" y="0"/>
                    <a:pt x="17317" y="273"/>
                    <a:pt x="18190" y="714"/>
                  </a:cubicBezTo>
                  <a:cubicBezTo>
                    <a:pt x="20226" y="1742"/>
                    <a:pt x="21098" y="3757"/>
                    <a:pt x="20490" y="5584"/>
                  </a:cubicBezTo>
                  <a:lnTo>
                    <a:pt x="15705" y="21600"/>
                  </a:lnTo>
                  <a:lnTo>
                    <a:pt x="12083" y="21096"/>
                  </a:lnTo>
                  <a:lnTo>
                    <a:pt x="12241" y="18493"/>
                  </a:lnTo>
                  <a:cubicBezTo>
                    <a:pt x="12770" y="12910"/>
                    <a:pt x="12241" y="7641"/>
                    <a:pt x="13431" y="6297"/>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2" name="Freeform 225"/>
            <p:cNvSpPr/>
            <p:nvPr/>
          </p:nvSpPr>
          <p:spPr>
            <a:xfrm>
              <a:off x="1611920" y="1086910"/>
              <a:ext cx="264913" cy="5433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38" y="2095"/>
                  </a:moveTo>
                  <a:cubicBezTo>
                    <a:pt x="7481" y="4345"/>
                    <a:pt x="10069" y="8104"/>
                    <a:pt x="11250" y="11801"/>
                  </a:cubicBezTo>
                  <a:lnTo>
                    <a:pt x="21600" y="20090"/>
                  </a:lnTo>
                  <a:lnTo>
                    <a:pt x="15975" y="21600"/>
                  </a:lnTo>
                  <a:lnTo>
                    <a:pt x="5962" y="14698"/>
                  </a:lnTo>
                  <a:lnTo>
                    <a:pt x="0" y="8350"/>
                  </a:lnTo>
                  <a:lnTo>
                    <a:pt x="0" y="0"/>
                  </a:lnTo>
                  <a:cubicBezTo>
                    <a:pt x="2475" y="0"/>
                    <a:pt x="4781" y="832"/>
                    <a:pt x="5738" y="2095"/>
                  </a:cubicBez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3" name="Freeform 226"/>
            <p:cNvSpPr/>
            <p:nvPr/>
          </p:nvSpPr>
          <p:spPr>
            <a:xfrm>
              <a:off x="1349372" y="631759"/>
              <a:ext cx="377866" cy="406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458"/>
                  </a:moveTo>
                  <a:cubicBezTo>
                    <a:pt x="21600" y="8921"/>
                    <a:pt x="21324" y="8425"/>
                    <a:pt x="20968" y="8054"/>
                  </a:cubicBezTo>
                  <a:cubicBezTo>
                    <a:pt x="21324" y="7723"/>
                    <a:pt x="21600" y="7186"/>
                    <a:pt x="21600" y="6484"/>
                  </a:cubicBezTo>
                  <a:cubicBezTo>
                    <a:pt x="21600" y="5410"/>
                    <a:pt x="20968" y="4584"/>
                    <a:pt x="20257" y="4584"/>
                  </a:cubicBezTo>
                  <a:cubicBezTo>
                    <a:pt x="20139" y="4584"/>
                    <a:pt x="20020" y="4626"/>
                    <a:pt x="19902" y="4626"/>
                  </a:cubicBezTo>
                  <a:cubicBezTo>
                    <a:pt x="19981" y="4419"/>
                    <a:pt x="19981" y="4171"/>
                    <a:pt x="19981" y="3882"/>
                  </a:cubicBezTo>
                  <a:cubicBezTo>
                    <a:pt x="19981" y="2519"/>
                    <a:pt x="19349" y="1446"/>
                    <a:pt x="18599" y="1446"/>
                  </a:cubicBezTo>
                  <a:cubicBezTo>
                    <a:pt x="18362" y="1446"/>
                    <a:pt x="18086" y="1569"/>
                    <a:pt x="17849" y="1817"/>
                  </a:cubicBezTo>
                  <a:cubicBezTo>
                    <a:pt x="17612" y="1033"/>
                    <a:pt x="16861" y="454"/>
                    <a:pt x="15993" y="454"/>
                  </a:cubicBezTo>
                  <a:cubicBezTo>
                    <a:pt x="15440" y="454"/>
                    <a:pt x="14927" y="743"/>
                    <a:pt x="14571" y="1115"/>
                  </a:cubicBezTo>
                  <a:cubicBezTo>
                    <a:pt x="14295" y="496"/>
                    <a:pt x="13623" y="0"/>
                    <a:pt x="12794" y="0"/>
                  </a:cubicBezTo>
                  <a:cubicBezTo>
                    <a:pt x="12123" y="0"/>
                    <a:pt x="11531" y="330"/>
                    <a:pt x="11175" y="826"/>
                  </a:cubicBezTo>
                  <a:cubicBezTo>
                    <a:pt x="10780" y="537"/>
                    <a:pt x="10227" y="372"/>
                    <a:pt x="9635" y="372"/>
                  </a:cubicBezTo>
                  <a:cubicBezTo>
                    <a:pt x="8529" y="372"/>
                    <a:pt x="7542" y="991"/>
                    <a:pt x="7305" y="1817"/>
                  </a:cubicBezTo>
                  <a:cubicBezTo>
                    <a:pt x="6910" y="1693"/>
                    <a:pt x="6476" y="1611"/>
                    <a:pt x="6042" y="1611"/>
                  </a:cubicBezTo>
                  <a:cubicBezTo>
                    <a:pt x="4541" y="1611"/>
                    <a:pt x="3317" y="2478"/>
                    <a:pt x="3317" y="3511"/>
                  </a:cubicBezTo>
                  <a:cubicBezTo>
                    <a:pt x="3317" y="3800"/>
                    <a:pt x="3435" y="4089"/>
                    <a:pt x="3633" y="4337"/>
                  </a:cubicBezTo>
                  <a:cubicBezTo>
                    <a:pt x="2488" y="4543"/>
                    <a:pt x="1698" y="5245"/>
                    <a:pt x="1698" y="6071"/>
                  </a:cubicBezTo>
                  <a:cubicBezTo>
                    <a:pt x="1698" y="6525"/>
                    <a:pt x="1935" y="6897"/>
                    <a:pt x="2330" y="7228"/>
                  </a:cubicBezTo>
                  <a:cubicBezTo>
                    <a:pt x="1540" y="7558"/>
                    <a:pt x="987" y="8260"/>
                    <a:pt x="987" y="9127"/>
                  </a:cubicBezTo>
                  <a:cubicBezTo>
                    <a:pt x="987" y="9664"/>
                    <a:pt x="1264" y="10201"/>
                    <a:pt x="1698" y="10573"/>
                  </a:cubicBezTo>
                  <a:cubicBezTo>
                    <a:pt x="711" y="10945"/>
                    <a:pt x="0" y="11729"/>
                    <a:pt x="0" y="12638"/>
                  </a:cubicBezTo>
                  <a:cubicBezTo>
                    <a:pt x="0" y="13546"/>
                    <a:pt x="671" y="14331"/>
                    <a:pt x="1619" y="14662"/>
                  </a:cubicBezTo>
                  <a:cubicBezTo>
                    <a:pt x="1343" y="15033"/>
                    <a:pt x="1185" y="15488"/>
                    <a:pt x="1185" y="15983"/>
                  </a:cubicBezTo>
                  <a:cubicBezTo>
                    <a:pt x="1185" y="17098"/>
                    <a:pt x="1974" y="18048"/>
                    <a:pt x="3041" y="18255"/>
                  </a:cubicBezTo>
                  <a:cubicBezTo>
                    <a:pt x="3001" y="18461"/>
                    <a:pt x="2962" y="18668"/>
                    <a:pt x="2962" y="18915"/>
                  </a:cubicBezTo>
                  <a:cubicBezTo>
                    <a:pt x="2962" y="20402"/>
                    <a:pt x="4502" y="21600"/>
                    <a:pt x="6397" y="21600"/>
                  </a:cubicBezTo>
                  <a:cubicBezTo>
                    <a:pt x="7937" y="21600"/>
                    <a:pt x="9201" y="20857"/>
                    <a:pt x="9714" y="19824"/>
                  </a:cubicBezTo>
                  <a:cubicBezTo>
                    <a:pt x="10464" y="20072"/>
                    <a:pt x="11254" y="20196"/>
                    <a:pt x="12083" y="20196"/>
                  </a:cubicBezTo>
                  <a:cubicBezTo>
                    <a:pt x="12399" y="20196"/>
                    <a:pt x="12755" y="20154"/>
                    <a:pt x="13071" y="20113"/>
                  </a:cubicBezTo>
                  <a:cubicBezTo>
                    <a:pt x="13505" y="20609"/>
                    <a:pt x="14255" y="20939"/>
                    <a:pt x="15084" y="20939"/>
                  </a:cubicBezTo>
                  <a:cubicBezTo>
                    <a:pt x="16427" y="20939"/>
                    <a:pt x="17533" y="20113"/>
                    <a:pt x="17533" y="19122"/>
                  </a:cubicBezTo>
                  <a:cubicBezTo>
                    <a:pt x="17533" y="18998"/>
                    <a:pt x="17533" y="18874"/>
                    <a:pt x="17493" y="18792"/>
                  </a:cubicBezTo>
                  <a:cubicBezTo>
                    <a:pt x="18480" y="18709"/>
                    <a:pt x="19270" y="17966"/>
                    <a:pt x="19270" y="17016"/>
                  </a:cubicBezTo>
                  <a:cubicBezTo>
                    <a:pt x="19270" y="16768"/>
                    <a:pt x="19191" y="16520"/>
                    <a:pt x="19112" y="16314"/>
                  </a:cubicBezTo>
                  <a:cubicBezTo>
                    <a:pt x="19784" y="15983"/>
                    <a:pt x="20257" y="15322"/>
                    <a:pt x="20257" y="14579"/>
                  </a:cubicBezTo>
                  <a:cubicBezTo>
                    <a:pt x="20257" y="14496"/>
                    <a:pt x="20257" y="14372"/>
                    <a:pt x="20218" y="14249"/>
                  </a:cubicBezTo>
                  <a:cubicBezTo>
                    <a:pt x="20850" y="14001"/>
                    <a:pt x="21284" y="13340"/>
                    <a:pt x="21284" y="12555"/>
                  </a:cubicBezTo>
                  <a:cubicBezTo>
                    <a:pt x="21284" y="11977"/>
                    <a:pt x="21047" y="11440"/>
                    <a:pt x="20613" y="11110"/>
                  </a:cubicBezTo>
                  <a:cubicBezTo>
                    <a:pt x="21205" y="10779"/>
                    <a:pt x="21600" y="10201"/>
                    <a:pt x="21600" y="9458"/>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4" name="Freeform 227"/>
            <p:cNvSpPr/>
            <p:nvPr/>
          </p:nvSpPr>
          <p:spPr>
            <a:xfrm>
              <a:off x="1349372" y="1083487"/>
              <a:ext cx="363252" cy="509132"/>
            </a:xfrm>
            <a:custGeom>
              <a:avLst/>
              <a:gdLst/>
              <a:ahLst/>
              <a:cxnLst>
                <a:cxn ang="0">
                  <a:pos x="wd2" y="hd2"/>
                </a:cxn>
                <a:cxn ang="5400000">
                  <a:pos x="wd2" y="hd2"/>
                </a:cxn>
                <a:cxn ang="10800000">
                  <a:pos x="wd2" y="hd2"/>
                </a:cxn>
                <a:cxn ang="16200000">
                  <a:pos x="wd2" y="hd2"/>
                </a:cxn>
              </a:cxnLst>
              <a:rect l="0" t="0" r="r" b="b"/>
              <a:pathLst>
                <a:path w="20934" h="21600" fill="norm" stroke="1" extrusionOk="0">
                  <a:moveTo>
                    <a:pt x="16937" y="21600"/>
                  </a:moveTo>
                  <a:lnTo>
                    <a:pt x="0" y="21600"/>
                  </a:lnTo>
                  <a:lnTo>
                    <a:pt x="2471" y="17445"/>
                  </a:lnTo>
                  <a:lnTo>
                    <a:pt x="2391" y="0"/>
                  </a:lnTo>
                  <a:lnTo>
                    <a:pt x="13988" y="0"/>
                  </a:lnTo>
                  <a:cubicBezTo>
                    <a:pt x="16220" y="0"/>
                    <a:pt x="18093" y="1385"/>
                    <a:pt x="18332" y="3232"/>
                  </a:cubicBezTo>
                  <a:lnTo>
                    <a:pt x="18492" y="5705"/>
                  </a:lnTo>
                  <a:cubicBezTo>
                    <a:pt x="18492" y="5705"/>
                    <a:pt x="21600" y="10487"/>
                    <a:pt x="20803" y="12432"/>
                  </a:cubicBezTo>
                  <a:cubicBezTo>
                    <a:pt x="19966" y="14543"/>
                    <a:pt x="17256" y="14015"/>
                    <a:pt x="17256" y="14015"/>
                  </a:cubicBezTo>
                  <a:lnTo>
                    <a:pt x="16937" y="21600"/>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5" name="Freeform 228"/>
            <p:cNvSpPr/>
            <p:nvPr/>
          </p:nvSpPr>
          <p:spPr>
            <a:xfrm>
              <a:off x="1295372" y="1593396"/>
              <a:ext cx="545080" cy="882151"/>
            </a:xfrm>
            <a:custGeom>
              <a:avLst/>
              <a:gdLst/>
              <a:ahLst/>
              <a:cxnLst>
                <a:cxn ang="0">
                  <a:pos x="wd2" y="hd2"/>
                </a:cxn>
                <a:cxn ang="5400000">
                  <a:pos x="wd2" y="hd2"/>
                </a:cxn>
                <a:cxn ang="10800000">
                  <a:pos x="wd2" y="hd2"/>
                </a:cxn>
                <a:cxn ang="16200000">
                  <a:pos x="wd2" y="hd2"/>
                </a:cxn>
              </a:cxnLst>
              <a:rect l="0" t="0" r="r" b="b"/>
              <a:pathLst>
                <a:path w="20872" h="21600" fill="norm" stroke="1" extrusionOk="0">
                  <a:moveTo>
                    <a:pt x="13497" y="5699"/>
                  </a:moveTo>
                  <a:lnTo>
                    <a:pt x="3588" y="5699"/>
                  </a:lnTo>
                  <a:cubicBezTo>
                    <a:pt x="1223" y="5699"/>
                    <a:pt x="-504" y="4122"/>
                    <a:pt x="134" y="2508"/>
                  </a:cubicBezTo>
                  <a:cubicBezTo>
                    <a:pt x="160" y="2470"/>
                    <a:pt x="160" y="2451"/>
                    <a:pt x="160" y="2432"/>
                  </a:cubicBezTo>
                  <a:cubicBezTo>
                    <a:pt x="798" y="874"/>
                    <a:pt x="2073" y="0"/>
                    <a:pt x="2073" y="0"/>
                  </a:cubicBezTo>
                  <a:lnTo>
                    <a:pt x="15171" y="0"/>
                  </a:lnTo>
                  <a:cubicBezTo>
                    <a:pt x="18492" y="0"/>
                    <a:pt x="21096" y="1995"/>
                    <a:pt x="20857" y="4369"/>
                  </a:cubicBezTo>
                  <a:lnTo>
                    <a:pt x="19024" y="21600"/>
                  </a:lnTo>
                  <a:lnTo>
                    <a:pt x="15118" y="21600"/>
                  </a:lnTo>
                  <a:lnTo>
                    <a:pt x="12886" y="10658"/>
                  </a:lnTo>
                  <a:cubicBezTo>
                    <a:pt x="12541" y="9005"/>
                    <a:pt x="12754" y="7295"/>
                    <a:pt x="13497" y="5699"/>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6" name="Freeform 229"/>
            <p:cNvSpPr/>
            <p:nvPr/>
          </p:nvSpPr>
          <p:spPr>
            <a:xfrm>
              <a:off x="1349372" y="1199842"/>
              <a:ext cx="298491" cy="392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74" y="8751"/>
                  </a:moveTo>
                  <a:cubicBezTo>
                    <a:pt x="10073" y="4055"/>
                    <a:pt x="5763" y="1323"/>
                    <a:pt x="3007" y="0"/>
                  </a:cubicBezTo>
                  <a:lnTo>
                    <a:pt x="3107" y="16221"/>
                  </a:lnTo>
                  <a:lnTo>
                    <a:pt x="0" y="21600"/>
                  </a:lnTo>
                  <a:lnTo>
                    <a:pt x="21299" y="21600"/>
                  </a:lnTo>
                  <a:lnTo>
                    <a:pt x="21600" y="13532"/>
                  </a:lnTo>
                  <a:cubicBezTo>
                    <a:pt x="19495" y="13874"/>
                    <a:pt x="10825" y="14855"/>
                    <a:pt x="10374" y="8751"/>
                  </a:cubicBez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7" name="Freeform 230"/>
            <p:cNvSpPr/>
            <p:nvPr/>
          </p:nvSpPr>
          <p:spPr>
            <a:xfrm>
              <a:off x="1300525" y="1084546"/>
              <a:ext cx="304597" cy="569674"/>
            </a:xfrm>
            <a:custGeom>
              <a:avLst/>
              <a:gdLst/>
              <a:ahLst/>
              <a:cxnLst>
                <a:cxn ang="0">
                  <a:pos x="wd2" y="hd2"/>
                </a:cxn>
                <a:cxn ang="5400000">
                  <a:pos x="wd2" y="hd2"/>
                </a:cxn>
                <a:cxn ang="10800000">
                  <a:pos x="wd2" y="hd2"/>
                </a:cxn>
                <a:cxn ang="16200000">
                  <a:pos x="wd2" y="hd2"/>
                </a:cxn>
              </a:cxnLst>
              <a:rect l="0" t="0" r="r" b="b"/>
              <a:pathLst>
                <a:path w="21600" h="20811" fill="norm" stroke="1" extrusionOk="0">
                  <a:moveTo>
                    <a:pt x="6480" y="32"/>
                  </a:moveTo>
                  <a:cubicBezTo>
                    <a:pt x="6480" y="32"/>
                    <a:pt x="835" y="-789"/>
                    <a:pt x="295" y="5864"/>
                  </a:cubicBezTo>
                  <a:cubicBezTo>
                    <a:pt x="0" y="8978"/>
                    <a:pt x="0" y="10959"/>
                    <a:pt x="0" y="12120"/>
                  </a:cubicBezTo>
                  <a:cubicBezTo>
                    <a:pt x="49" y="12969"/>
                    <a:pt x="785" y="13790"/>
                    <a:pt x="1964" y="14300"/>
                  </a:cubicBezTo>
                  <a:lnTo>
                    <a:pt x="17280" y="20811"/>
                  </a:lnTo>
                  <a:lnTo>
                    <a:pt x="21600" y="18716"/>
                  </a:lnTo>
                  <a:lnTo>
                    <a:pt x="8395" y="11441"/>
                  </a:lnTo>
                  <a:cubicBezTo>
                    <a:pt x="8395" y="11441"/>
                    <a:pt x="13451" y="1391"/>
                    <a:pt x="6480" y="32"/>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8" name="Freeform 105"/>
            <p:cNvSpPr/>
            <p:nvPr/>
          </p:nvSpPr>
          <p:spPr>
            <a:xfrm>
              <a:off x="1492858" y="902113"/>
              <a:ext cx="101199" cy="322815"/>
            </a:xfrm>
            <a:custGeom>
              <a:avLst/>
              <a:gdLst/>
              <a:ahLst/>
              <a:cxnLst>
                <a:cxn ang="0">
                  <a:pos x="wd2" y="hd2"/>
                </a:cxn>
                <a:cxn ang="5400000">
                  <a:pos x="wd2" y="hd2"/>
                </a:cxn>
                <a:cxn ang="10800000">
                  <a:pos x="wd2" y="hd2"/>
                </a:cxn>
                <a:cxn ang="16200000">
                  <a:pos x="wd2" y="hd2"/>
                </a:cxn>
              </a:cxnLst>
              <a:rect l="0" t="0" r="r" b="b"/>
              <a:pathLst>
                <a:path w="20591" h="21498" fill="norm" stroke="1" extrusionOk="0">
                  <a:moveTo>
                    <a:pt x="0" y="0"/>
                  </a:moveTo>
                  <a:lnTo>
                    <a:pt x="16708" y="0"/>
                  </a:lnTo>
                  <a:lnTo>
                    <a:pt x="16708" y="8791"/>
                  </a:lnTo>
                  <a:cubicBezTo>
                    <a:pt x="16708" y="9411"/>
                    <a:pt x="17129" y="9980"/>
                    <a:pt x="17831" y="10445"/>
                  </a:cubicBezTo>
                  <a:lnTo>
                    <a:pt x="20112" y="12079"/>
                  </a:lnTo>
                  <a:lnTo>
                    <a:pt x="20470" y="12079"/>
                  </a:lnTo>
                  <a:cubicBezTo>
                    <a:pt x="20470" y="12079"/>
                    <a:pt x="21600" y="21600"/>
                    <a:pt x="16941" y="21498"/>
                  </a:cubicBezTo>
                  <a:cubicBezTo>
                    <a:pt x="12124" y="21453"/>
                    <a:pt x="2766" y="14275"/>
                    <a:pt x="502" y="12482"/>
                  </a:cubicBezTo>
                  <a:lnTo>
                    <a:pt x="220" y="12255"/>
                  </a:lnTo>
                  <a:lnTo>
                    <a:pt x="0" y="12255"/>
                  </a:lnTo>
                  <a:lnTo>
                    <a:pt x="0" y="12079"/>
                  </a:lnTo>
                  <a:lnTo>
                    <a:pt x="0" y="12079"/>
                  </a:lnTo>
                  <a:lnTo>
                    <a:pt x="0" y="12079"/>
                  </a:lnTo>
                  <a:close/>
                </a:path>
              </a:pathLst>
            </a:custGeom>
            <a:solidFill>
              <a:srgbClr val="F4BCB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19" name="Freeform 233"/>
            <p:cNvSpPr/>
            <p:nvPr/>
          </p:nvSpPr>
          <p:spPr>
            <a:xfrm>
              <a:off x="1492858" y="902113"/>
              <a:ext cx="81746" cy="101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0" y="21600"/>
                  </a:moveTo>
                  <a:lnTo>
                    <a:pt x="21600" y="0"/>
                  </a:lnTo>
                  <a:lnTo>
                    <a:pt x="0" y="0"/>
                  </a:lnTo>
                  <a:lnTo>
                    <a:pt x="0" y="8474"/>
                  </a:lnTo>
                  <a:cubicBezTo>
                    <a:pt x="3600" y="13292"/>
                    <a:pt x="10080" y="19108"/>
                    <a:pt x="21420" y="21600"/>
                  </a:cubicBezTo>
                </a:path>
              </a:pathLst>
            </a:custGeom>
            <a:solidFill>
              <a:srgbClr val="392B7E">
                <a:alpha val="2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0" name="Freeform 234"/>
            <p:cNvSpPr/>
            <p:nvPr/>
          </p:nvSpPr>
          <p:spPr>
            <a:xfrm>
              <a:off x="1482316" y="732336"/>
              <a:ext cx="171626" cy="252635"/>
            </a:xfrm>
            <a:custGeom>
              <a:avLst/>
              <a:gdLst/>
              <a:ahLst/>
              <a:cxnLst>
                <a:cxn ang="0">
                  <a:pos x="wd2" y="hd2"/>
                </a:cxn>
                <a:cxn ang="5400000">
                  <a:pos x="wd2" y="hd2"/>
                </a:cxn>
                <a:cxn ang="10800000">
                  <a:pos x="wd2" y="hd2"/>
                </a:cxn>
                <a:cxn ang="16200000">
                  <a:pos x="wd2" y="hd2"/>
                </a:cxn>
              </a:cxnLst>
              <a:rect l="0" t="0" r="r" b="b"/>
              <a:pathLst>
                <a:path w="19980" h="19741" fill="norm" stroke="1" extrusionOk="0">
                  <a:moveTo>
                    <a:pt x="19370" y="5309"/>
                  </a:moveTo>
                  <a:cubicBezTo>
                    <a:pt x="21050" y="9291"/>
                    <a:pt x="19130" y="18220"/>
                    <a:pt x="15210" y="19487"/>
                  </a:cubicBezTo>
                  <a:cubicBezTo>
                    <a:pt x="11610" y="20694"/>
                    <a:pt x="1370" y="17617"/>
                    <a:pt x="90" y="9954"/>
                  </a:cubicBezTo>
                  <a:cubicBezTo>
                    <a:pt x="-550" y="5731"/>
                    <a:pt x="2250" y="1688"/>
                    <a:pt x="7530" y="361"/>
                  </a:cubicBezTo>
                  <a:cubicBezTo>
                    <a:pt x="12810" y="-906"/>
                    <a:pt x="17610" y="1266"/>
                    <a:pt x="19370" y="5309"/>
                  </a:cubicBezTo>
                </a:path>
              </a:pathLst>
            </a:custGeom>
            <a:solidFill>
              <a:srgbClr val="F4BCB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1" name="Freeform 108"/>
            <p:cNvSpPr/>
            <p:nvPr/>
          </p:nvSpPr>
          <p:spPr>
            <a:xfrm>
              <a:off x="1547810" y="847357"/>
              <a:ext cx="124476" cy="36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14" y="0"/>
                  </a:moveTo>
                  <a:lnTo>
                    <a:pt x="21600" y="0"/>
                  </a:lnTo>
                  <a:lnTo>
                    <a:pt x="21600" y="4136"/>
                  </a:lnTo>
                  <a:cubicBezTo>
                    <a:pt x="21600" y="13328"/>
                    <a:pt x="19559" y="21600"/>
                    <a:pt x="17157" y="21600"/>
                  </a:cubicBezTo>
                  <a:cubicBezTo>
                    <a:pt x="14636" y="21600"/>
                    <a:pt x="12714" y="13328"/>
                    <a:pt x="12714" y="4136"/>
                  </a:cubicBezTo>
                  <a:close/>
                  <a:moveTo>
                    <a:pt x="0" y="0"/>
                  </a:moveTo>
                  <a:lnTo>
                    <a:pt x="8886" y="0"/>
                  </a:lnTo>
                  <a:lnTo>
                    <a:pt x="8886" y="4136"/>
                  </a:lnTo>
                  <a:cubicBezTo>
                    <a:pt x="8886" y="13328"/>
                    <a:pt x="6844" y="21600"/>
                    <a:pt x="4443" y="21600"/>
                  </a:cubicBezTo>
                  <a:cubicBezTo>
                    <a:pt x="1921" y="21600"/>
                    <a:pt x="0" y="13328"/>
                    <a:pt x="0" y="4136"/>
                  </a:cubicBezTo>
                  <a:close/>
                </a:path>
              </a:pathLst>
            </a:custGeom>
            <a:solidFill>
              <a:srgbClr val="FAFAFA">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2" name="Freeform 237"/>
            <p:cNvSpPr/>
            <p:nvPr/>
          </p:nvSpPr>
          <p:spPr>
            <a:xfrm>
              <a:off x="1517280" y="843934"/>
              <a:ext cx="158055" cy="43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44" y="5105"/>
                  </a:moveTo>
                  <a:cubicBezTo>
                    <a:pt x="20744" y="12175"/>
                    <a:pt x="19411" y="18065"/>
                    <a:pt x="17699" y="18065"/>
                  </a:cubicBezTo>
                  <a:cubicBezTo>
                    <a:pt x="15986" y="18065"/>
                    <a:pt x="14559" y="12175"/>
                    <a:pt x="14559" y="5105"/>
                  </a:cubicBezTo>
                  <a:lnTo>
                    <a:pt x="14559" y="3535"/>
                  </a:lnTo>
                  <a:lnTo>
                    <a:pt x="20744" y="3535"/>
                  </a:lnTo>
                  <a:lnTo>
                    <a:pt x="20744" y="5105"/>
                  </a:lnTo>
                  <a:close/>
                  <a:moveTo>
                    <a:pt x="10657" y="5105"/>
                  </a:moveTo>
                  <a:cubicBezTo>
                    <a:pt x="10657" y="12175"/>
                    <a:pt x="9325" y="18065"/>
                    <a:pt x="7612" y="18065"/>
                  </a:cubicBezTo>
                  <a:cubicBezTo>
                    <a:pt x="5900" y="18065"/>
                    <a:pt x="4567" y="12175"/>
                    <a:pt x="4567" y="5105"/>
                  </a:cubicBezTo>
                  <a:lnTo>
                    <a:pt x="4567" y="3535"/>
                  </a:lnTo>
                  <a:lnTo>
                    <a:pt x="10657" y="3535"/>
                  </a:lnTo>
                  <a:lnTo>
                    <a:pt x="10657" y="5105"/>
                  </a:lnTo>
                  <a:close/>
                  <a:moveTo>
                    <a:pt x="21219" y="0"/>
                  </a:moveTo>
                  <a:lnTo>
                    <a:pt x="0" y="0"/>
                  </a:lnTo>
                  <a:lnTo>
                    <a:pt x="0" y="3535"/>
                  </a:lnTo>
                  <a:lnTo>
                    <a:pt x="3616" y="3535"/>
                  </a:lnTo>
                  <a:lnTo>
                    <a:pt x="3616" y="5105"/>
                  </a:lnTo>
                  <a:cubicBezTo>
                    <a:pt x="3616" y="14138"/>
                    <a:pt x="5424" y="21600"/>
                    <a:pt x="7612" y="21600"/>
                  </a:cubicBezTo>
                  <a:cubicBezTo>
                    <a:pt x="9706" y="21600"/>
                    <a:pt x="11514" y="14138"/>
                    <a:pt x="11514" y="5105"/>
                  </a:cubicBezTo>
                  <a:lnTo>
                    <a:pt x="11514" y="3535"/>
                  </a:lnTo>
                  <a:lnTo>
                    <a:pt x="13702" y="3535"/>
                  </a:lnTo>
                  <a:lnTo>
                    <a:pt x="13702" y="5105"/>
                  </a:lnTo>
                  <a:cubicBezTo>
                    <a:pt x="13702" y="14138"/>
                    <a:pt x="15510" y="21600"/>
                    <a:pt x="17699" y="21600"/>
                  </a:cubicBezTo>
                  <a:cubicBezTo>
                    <a:pt x="19887" y="21600"/>
                    <a:pt x="21600" y="14138"/>
                    <a:pt x="21600" y="5105"/>
                  </a:cubicBezTo>
                  <a:lnTo>
                    <a:pt x="21600" y="0"/>
                  </a:lnTo>
                  <a:lnTo>
                    <a:pt x="21219" y="0"/>
                  </a:lnTo>
                  <a:close/>
                </a:path>
              </a:pathLst>
            </a:custGeom>
            <a:solidFill>
              <a:srgbClr val="7861F0"/>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3" name="Freeform 238"/>
            <p:cNvSpPr/>
            <p:nvPr/>
          </p:nvSpPr>
          <p:spPr>
            <a:xfrm>
              <a:off x="1459854" y="708047"/>
              <a:ext cx="224646" cy="200709"/>
            </a:xfrm>
            <a:custGeom>
              <a:avLst/>
              <a:gdLst/>
              <a:ahLst/>
              <a:cxnLst>
                <a:cxn ang="0">
                  <a:pos x="wd2" y="hd2"/>
                </a:cxn>
                <a:cxn ang="5400000">
                  <a:pos x="wd2" y="hd2"/>
                </a:cxn>
                <a:cxn ang="10800000">
                  <a:pos x="wd2" y="hd2"/>
                </a:cxn>
                <a:cxn ang="16200000">
                  <a:pos x="wd2" y="hd2"/>
                </a:cxn>
              </a:cxnLst>
              <a:rect l="0" t="0" r="r" b="b"/>
              <a:pathLst>
                <a:path w="21256" h="20844" fill="norm" stroke="1" extrusionOk="0">
                  <a:moveTo>
                    <a:pt x="21125" y="7541"/>
                  </a:moveTo>
                  <a:cubicBezTo>
                    <a:pt x="21125" y="7541"/>
                    <a:pt x="18646" y="-459"/>
                    <a:pt x="11598" y="21"/>
                  </a:cubicBezTo>
                  <a:cubicBezTo>
                    <a:pt x="8074" y="501"/>
                    <a:pt x="5594" y="2021"/>
                    <a:pt x="3898" y="3861"/>
                  </a:cubicBezTo>
                  <a:cubicBezTo>
                    <a:pt x="3441" y="4181"/>
                    <a:pt x="765" y="7701"/>
                    <a:pt x="178" y="11541"/>
                  </a:cubicBezTo>
                  <a:cubicBezTo>
                    <a:pt x="-344" y="14501"/>
                    <a:pt x="439" y="18741"/>
                    <a:pt x="504" y="19061"/>
                  </a:cubicBezTo>
                  <a:cubicBezTo>
                    <a:pt x="765" y="20341"/>
                    <a:pt x="1940" y="21141"/>
                    <a:pt x="3049" y="20741"/>
                  </a:cubicBezTo>
                  <a:cubicBezTo>
                    <a:pt x="4093" y="20421"/>
                    <a:pt x="4811" y="19061"/>
                    <a:pt x="4485" y="17701"/>
                  </a:cubicBezTo>
                  <a:cubicBezTo>
                    <a:pt x="4420" y="17381"/>
                    <a:pt x="4289" y="17141"/>
                    <a:pt x="4159" y="16981"/>
                  </a:cubicBezTo>
                  <a:cubicBezTo>
                    <a:pt x="5268" y="16501"/>
                    <a:pt x="6051" y="15221"/>
                    <a:pt x="6051" y="13781"/>
                  </a:cubicBezTo>
                  <a:cubicBezTo>
                    <a:pt x="6051" y="13141"/>
                    <a:pt x="5855" y="12581"/>
                    <a:pt x="5594" y="12021"/>
                  </a:cubicBezTo>
                  <a:cubicBezTo>
                    <a:pt x="5855" y="12101"/>
                    <a:pt x="6182" y="12181"/>
                    <a:pt x="6377" y="12181"/>
                  </a:cubicBezTo>
                  <a:cubicBezTo>
                    <a:pt x="8270" y="12181"/>
                    <a:pt x="9771" y="10341"/>
                    <a:pt x="9771" y="8021"/>
                  </a:cubicBezTo>
                  <a:cubicBezTo>
                    <a:pt x="9771" y="8021"/>
                    <a:pt x="9771" y="8021"/>
                    <a:pt x="9771" y="7941"/>
                  </a:cubicBezTo>
                  <a:cubicBezTo>
                    <a:pt x="10423" y="9461"/>
                    <a:pt x="11729" y="10421"/>
                    <a:pt x="13229" y="10421"/>
                  </a:cubicBezTo>
                  <a:cubicBezTo>
                    <a:pt x="14339" y="10421"/>
                    <a:pt x="15383" y="9861"/>
                    <a:pt x="16101" y="8901"/>
                  </a:cubicBezTo>
                  <a:cubicBezTo>
                    <a:pt x="16231" y="10501"/>
                    <a:pt x="17341" y="11701"/>
                    <a:pt x="18646" y="11701"/>
                  </a:cubicBezTo>
                  <a:cubicBezTo>
                    <a:pt x="20081" y="11701"/>
                    <a:pt x="21256" y="10341"/>
                    <a:pt x="21256" y="8581"/>
                  </a:cubicBezTo>
                  <a:cubicBezTo>
                    <a:pt x="21256" y="8181"/>
                    <a:pt x="21191" y="7861"/>
                    <a:pt x="21125" y="7541"/>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4" name="Freeform 111"/>
            <p:cNvSpPr/>
            <p:nvPr/>
          </p:nvSpPr>
          <p:spPr>
            <a:xfrm>
              <a:off x="1511175" y="1346998"/>
              <a:ext cx="750319" cy="355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568"/>
                  </a:moveTo>
                  <a:lnTo>
                    <a:pt x="18260" y="19568"/>
                  </a:lnTo>
                  <a:lnTo>
                    <a:pt x="18260" y="21600"/>
                  </a:lnTo>
                  <a:lnTo>
                    <a:pt x="0" y="21600"/>
                  </a:lnTo>
                  <a:close/>
                  <a:moveTo>
                    <a:pt x="7776" y="0"/>
                  </a:moveTo>
                  <a:lnTo>
                    <a:pt x="21600" y="0"/>
                  </a:lnTo>
                  <a:lnTo>
                    <a:pt x="18219" y="19521"/>
                  </a:lnTo>
                  <a:lnTo>
                    <a:pt x="4394" y="19521"/>
                  </a:lnTo>
                  <a:close/>
                </a:path>
              </a:pathLst>
            </a:custGeom>
            <a:solidFill>
              <a:srgbClr val="7B75C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5" name="Freeform 241"/>
            <p:cNvSpPr/>
            <p:nvPr/>
          </p:nvSpPr>
          <p:spPr>
            <a:xfrm>
              <a:off x="1944596" y="1477041"/>
              <a:ext cx="48331" cy="67658"/>
            </a:xfrm>
            <a:custGeom>
              <a:avLst/>
              <a:gdLst/>
              <a:ahLst/>
              <a:cxnLst>
                <a:cxn ang="0">
                  <a:pos x="wd2" y="hd2"/>
                </a:cxn>
                <a:cxn ang="5400000">
                  <a:pos x="wd2" y="hd2"/>
                </a:cxn>
                <a:cxn ang="10800000">
                  <a:pos x="wd2" y="hd2"/>
                </a:cxn>
                <a:cxn ang="16200000">
                  <a:pos x="wd2" y="hd2"/>
                </a:cxn>
              </a:cxnLst>
              <a:rect l="0" t="0" r="r" b="b"/>
              <a:pathLst>
                <a:path w="19241" h="21600" fill="norm" stroke="1" extrusionOk="0">
                  <a:moveTo>
                    <a:pt x="18757" y="10800"/>
                  </a:moveTo>
                  <a:cubicBezTo>
                    <a:pt x="17096" y="16577"/>
                    <a:pt x="11834" y="21600"/>
                    <a:pt x="6850" y="21600"/>
                  </a:cubicBezTo>
                  <a:cubicBezTo>
                    <a:pt x="1588" y="21600"/>
                    <a:pt x="-1181" y="16577"/>
                    <a:pt x="481" y="10800"/>
                  </a:cubicBezTo>
                  <a:cubicBezTo>
                    <a:pt x="2142" y="4772"/>
                    <a:pt x="7404" y="0"/>
                    <a:pt x="12665" y="0"/>
                  </a:cubicBezTo>
                  <a:cubicBezTo>
                    <a:pt x="17650" y="0"/>
                    <a:pt x="20419" y="4772"/>
                    <a:pt x="18757" y="10800"/>
                  </a:cubicBezTo>
                </a:path>
              </a:pathLst>
            </a:custGeom>
            <a:solidFill>
              <a:srgbClr val="BDC1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6" name="Freeform 242"/>
            <p:cNvSpPr/>
            <p:nvPr/>
          </p:nvSpPr>
          <p:spPr>
            <a:xfrm>
              <a:off x="1553915" y="1603661"/>
              <a:ext cx="118367" cy="64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698"/>
                  </a:moveTo>
                  <a:lnTo>
                    <a:pt x="4574" y="21600"/>
                  </a:lnTo>
                  <a:lnTo>
                    <a:pt x="20329" y="21600"/>
                  </a:lnTo>
                  <a:lnTo>
                    <a:pt x="21600" y="15541"/>
                  </a:lnTo>
                  <a:lnTo>
                    <a:pt x="19948" y="12907"/>
                  </a:lnTo>
                  <a:cubicBezTo>
                    <a:pt x="18169" y="10273"/>
                    <a:pt x="16136" y="8693"/>
                    <a:pt x="13976" y="8166"/>
                  </a:cubicBezTo>
                  <a:lnTo>
                    <a:pt x="11816" y="8166"/>
                  </a:lnTo>
                  <a:lnTo>
                    <a:pt x="8005" y="0"/>
                  </a:lnTo>
                  <a:lnTo>
                    <a:pt x="0" y="13698"/>
                  </a:lnTo>
                </a:path>
              </a:pathLst>
            </a:custGeom>
            <a:solidFill>
              <a:srgbClr val="F4BCB3"/>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7" name="Freeform 243"/>
            <p:cNvSpPr/>
            <p:nvPr/>
          </p:nvSpPr>
          <p:spPr>
            <a:xfrm>
              <a:off x="1047139" y="2367100"/>
              <a:ext cx="332070" cy="392488"/>
            </a:xfrm>
            <a:custGeom>
              <a:avLst/>
              <a:gdLst/>
              <a:ahLst/>
              <a:cxnLst>
                <a:cxn ang="0">
                  <a:pos x="wd2" y="hd2"/>
                </a:cxn>
                <a:cxn ang="5400000">
                  <a:pos x="wd2" y="hd2"/>
                </a:cxn>
                <a:cxn ang="10800000">
                  <a:pos x="wd2" y="hd2"/>
                </a:cxn>
                <a:cxn ang="16200000">
                  <a:pos x="wd2" y="hd2"/>
                </a:cxn>
              </a:cxnLst>
              <a:rect l="0" t="0" r="r" b="b"/>
              <a:pathLst>
                <a:path w="21600" h="21398" fill="norm" stroke="1" extrusionOk="0">
                  <a:moveTo>
                    <a:pt x="15693" y="21398"/>
                  </a:moveTo>
                  <a:lnTo>
                    <a:pt x="7170" y="10345"/>
                  </a:lnTo>
                  <a:cubicBezTo>
                    <a:pt x="7170" y="10345"/>
                    <a:pt x="3788" y="10851"/>
                    <a:pt x="2345" y="9037"/>
                  </a:cubicBezTo>
                  <a:lnTo>
                    <a:pt x="0" y="4734"/>
                  </a:lnTo>
                  <a:cubicBezTo>
                    <a:pt x="0" y="4734"/>
                    <a:pt x="1578" y="4776"/>
                    <a:pt x="2074" y="5873"/>
                  </a:cubicBezTo>
                  <a:lnTo>
                    <a:pt x="2751" y="6675"/>
                  </a:lnTo>
                  <a:lnTo>
                    <a:pt x="3878" y="7518"/>
                  </a:lnTo>
                  <a:lnTo>
                    <a:pt x="2345" y="4523"/>
                  </a:lnTo>
                  <a:cubicBezTo>
                    <a:pt x="2345" y="4523"/>
                    <a:pt x="90" y="2329"/>
                    <a:pt x="271" y="1907"/>
                  </a:cubicBezTo>
                  <a:cubicBezTo>
                    <a:pt x="541" y="1528"/>
                    <a:pt x="1668" y="1823"/>
                    <a:pt x="1668" y="1823"/>
                  </a:cubicBezTo>
                  <a:cubicBezTo>
                    <a:pt x="1668" y="1823"/>
                    <a:pt x="1623" y="1232"/>
                    <a:pt x="1894" y="979"/>
                  </a:cubicBezTo>
                  <a:cubicBezTo>
                    <a:pt x="2210" y="768"/>
                    <a:pt x="3021" y="1232"/>
                    <a:pt x="3021" y="1232"/>
                  </a:cubicBezTo>
                  <a:cubicBezTo>
                    <a:pt x="3021" y="1232"/>
                    <a:pt x="2841" y="515"/>
                    <a:pt x="3337" y="304"/>
                  </a:cubicBezTo>
                  <a:cubicBezTo>
                    <a:pt x="3878" y="93"/>
                    <a:pt x="5141" y="1106"/>
                    <a:pt x="5141" y="1106"/>
                  </a:cubicBezTo>
                  <a:cubicBezTo>
                    <a:pt x="5141" y="1106"/>
                    <a:pt x="4915" y="262"/>
                    <a:pt x="5547" y="9"/>
                  </a:cubicBezTo>
                  <a:cubicBezTo>
                    <a:pt x="6223" y="-202"/>
                    <a:pt x="8748" y="3595"/>
                    <a:pt x="8748" y="3595"/>
                  </a:cubicBezTo>
                  <a:lnTo>
                    <a:pt x="10372" y="7265"/>
                  </a:lnTo>
                  <a:lnTo>
                    <a:pt x="21600" y="17432"/>
                  </a:lnTo>
                  <a:lnTo>
                    <a:pt x="15693" y="21398"/>
                  </a:ln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8" name="Freeform 244"/>
            <p:cNvSpPr/>
            <p:nvPr/>
          </p:nvSpPr>
          <p:spPr>
            <a:xfrm>
              <a:off x="457930" y="4909498"/>
              <a:ext cx="168898" cy="169009"/>
            </a:xfrm>
            <a:custGeom>
              <a:avLst/>
              <a:gdLst/>
              <a:ahLst/>
              <a:cxnLst>
                <a:cxn ang="0">
                  <a:pos x="wd2" y="hd2"/>
                </a:cxn>
                <a:cxn ang="5400000">
                  <a:pos x="wd2" y="hd2"/>
                </a:cxn>
                <a:cxn ang="10800000">
                  <a:pos x="wd2" y="hd2"/>
                </a:cxn>
                <a:cxn ang="16200000">
                  <a:pos x="wd2" y="hd2"/>
                </a:cxn>
              </a:cxnLst>
              <a:rect l="0" t="0" r="r" b="b"/>
              <a:pathLst>
                <a:path w="21426" h="21432" fill="norm" stroke="1" extrusionOk="0">
                  <a:moveTo>
                    <a:pt x="5819" y="0"/>
                  </a:moveTo>
                  <a:lnTo>
                    <a:pt x="3879" y="6382"/>
                  </a:lnTo>
                  <a:cubicBezTo>
                    <a:pt x="3879" y="6382"/>
                    <a:pt x="1411" y="8738"/>
                    <a:pt x="0" y="14433"/>
                  </a:cubicBezTo>
                  <a:cubicBezTo>
                    <a:pt x="0" y="14433"/>
                    <a:pt x="6612" y="20913"/>
                    <a:pt x="9698" y="21207"/>
                  </a:cubicBezTo>
                  <a:cubicBezTo>
                    <a:pt x="12784" y="21600"/>
                    <a:pt x="21600" y="21502"/>
                    <a:pt x="21424" y="20716"/>
                  </a:cubicBezTo>
                  <a:cubicBezTo>
                    <a:pt x="21159" y="19931"/>
                    <a:pt x="18602" y="15807"/>
                    <a:pt x="15429" y="15120"/>
                  </a:cubicBezTo>
                  <a:lnTo>
                    <a:pt x="12078" y="9131"/>
                  </a:lnTo>
                  <a:lnTo>
                    <a:pt x="14282" y="2651"/>
                  </a:lnTo>
                  <a:lnTo>
                    <a:pt x="5819" y="0"/>
                  </a:ln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29" name="Freeform 245"/>
            <p:cNvSpPr/>
            <p:nvPr/>
          </p:nvSpPr>
          <p:spPr>
            <a:xfrm>
              <a:off x="1036034" y="4906076"/>
              <a:ext cx="193583" cy="122425"/>
            </a:xfrm>
            <a:custGeom>
              <a:avLst/>
              <a:gdLst/>
              <a:ahLst/>
              <a:cxnLst>
                <a:cxn ang="0">
                  <a:pos x="wd2" y="hd2"/>
                </a:cxn>
                <a:cxn ang="5400000">
                  <a:pos x="wd2" y="hd2"/>
                </a:cxn>
                <a:cxn ang="10800000">
                  <a:pos x="wd2" y="hd2"/>
                </a:cxn>
                <a:cxn ang="16200000">
                  <a:pos x="wd2" y="hd2"/>
                </a:cxn>
              </a:cxnLst>
              <a:rect l="0" t="0" r="r" b="b"/>
              <a:pathLst>
                <a:path w="21145" h="21600" fill="norm" stroke="1" extrusionOk="0">
                  <a:moveTo>
                    <a:pt x="0" y="1914"/>
                  </a:moveTo>
                  <a:lnTo>
                    <a:pt x="682" y="11757"/>
                  </a:lnTo>
                  <a:cubicBezTo>
                    <a:pt x="682" y="11757"/>
                    <a:pt x="-455" y="16132"/>
                    <a:pt x="379" y="21600"/>
                  </a:cubicBezTo>
                  <a:lnTo>
                    <a:pt x="21145" y="21327"/>
                  </a:lnTo>
                  <a:cubicBezTo>
                    <a:pt x="21145" y="21327"/>
                    <a:pt x="20842" y="17499"/>
                    <a:pt x="17356" y="14765"/>
                  </a:cubicBezTo>
                  <a:cubicBezTo>
                    <a:pt x="13945" y="12304"/>
                    <a:pt x="9701" y="9296"/>
                    <a:pt x="9701" y="9296"/>
                  </a:cubicBezTo>
                  <a:lnTo>
                    <a:pt x="8943" y="0"/>
                  </a:lnTo>
                  <a:lnTo>
                    <a:pt x="0" y="1914"/>
                  </a:ln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0" name="Freeform 117"/>
            <p:cNvSpPr/>
            <p:nvPr/>
          </p:nvSpPr>
          <p:spPr>
            <a:xfrm>
              <a:off x="491512" y="3472178"/>
              <a:ext cx="646518" cy="1474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24" y="0"/>
                  </a:moveTo>
                  <a:lnTo>
                    <a:pt x="13371" y="458"/>
                  </a:lnTo>
                  <a:lnTo>
                    <a:pt x="20136" y="803"/>
                  </a:lnTo>
                  <a:lnTo>
                    <a:pt x="21600" y="10764"/>
                  </a:lnTo>
                  <a:lnTo>
                    <a:pt x="21437" y="21258"/>
                  </a:lnTo>
                  <a:lnTo>
                    <a:pt x="17929" y="21349"/>
                  </a:lnTo>
                  <a:cubicBezTo>
                    <a:pt x="17929" y="21349"/>
                    <a:pt x="15397" y="16250"/>
                    <a:pt x="14886" y="14557"/>
                  </a:cubicBezTo>
                  <a:cubicBezTo>
                    <a:pt x="14352" y="12877"/>
                    <a:pt x="15978" y="11105"/>
                    <a:pt x="15978" y="11105"/>
                  </a:cubicBezTo>
                  <a:cubicBezTo>
                    <a:pt x="15028" y="10374"/>
                    <a:pt x="14339" y="9543"/>
                    <a:pt x="13844" y="8675"/>
                  </a:cubicBezTo>
                  <a:lnTo>
                    <a:pt x="13580" y="8136"/>
                  </a:lnTo>
                  <a:lnTo>
                    <a:pt x="11955" y="11528"/>
                  </a:lnTo>
                  <a:lnTo>
                    <a:pt x="2798" y="21600"/>
                  </a:lnTo>
                  <a:lnTo>
                    <a:pt x="0" y="21213"/>
                  </a:lnTo>
                  <a:cubicBezTo>
                    <a:pt x="0" y="21213"/>
                    <a:pt x="463" y="19701"/>
                    <a:pt x="1226" y="16245"/>
                  </a:cubicBezTo>
                  <a:cubicBezTo>
                    <a:pt x="1989" y="12789"/>
                    <a:pt x="5712" y="11027"/>
                    <a:pt x="5712" y="11027"/>
                  </a:cubicBezTo>
                  <a:cubicBezTo>
                    <a:pt x="5712" y="11027"/>
                    <a:pt x="5735" y="9379"/>
                    <a:pt x="5064" y="6196"/>
                  </a:cubicBezTo>
                  <a:cubicBezTo>
                    <a:pt x="4371" y="3024"/>
                    <a:pt x="7724" y="0"/>
                    <a:pt x="7724"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1" name="Freeform 118"/>
            <p:cNvSpPr/>
            <p:nvPr/>
          </p:nvSpPr>
          <p:spPr>
            <a:xfrm>
              <a:off x="723533" y="2688496"/>
              <a:ext cx="780320" cy="854773"/>
            </a:xfrm>
            <a:custGeom>
              <a:avLst/>
              <a:gdLst/>
              <a:ahLst/>
              <a:cxnLst>
                <a:cxn ang="0">
                  <a:pos x="wd2" y="hd2"/>
                </a:cxn>
                <a:cxn ang="5400000">
                  <a:pos x="wd2" y="hd2"/>
                </a:cxn>
                <a:cxn ang="10800000">
                  <a:pos x="wd2" y="hd2"/>
                </a:cxn>
                <a:cxn ang="16200000">
                  <a:pos x="wd2" y="hd2"/>
                </a:cxn>
              </a:cxnLst>
              <a:rect l="0" t="0" r="r" b="b"/>
              <a:pathLst>
                <a:path w="19664" h="21600" fill="norm" stroke="1" extrusionOk="0">
                  <a:moveTo>
                    <a:pt x="16560" y="0"/>
                  </a:moveTo>
                  <a:cubicBezTo>
                    <a:pt x="16560" y="0"/>
                    <a:pt x="21600" y="5684"/>
                    <a:pt x="18835" y="7286"/>
                  </a:cubicBezTo>
                  <a:cubicBezTo>
                    <a:pt x="16242" y="8788"/>
                    <a:pt x="11558" y="6426"/>
                    <a:pt x="10983" y="6125"/>
                  </a:cubicBezTo>
                  <a:lnTo>
                    <a:pt x="10938" y="6102"/>
                  </a:lnTo>
                  <a:lnTo>
                    <a:pt x="9317" y="21600"/>
                  </a:lnTo>
                  <a:lnTo>
                    <a:pt x="0" y="19795"/>
                  </a:lnTo>
                  <a:lnTo>
                    <a:pt x="384" y="1783"/>
                  </a:lnTo>
                  <a:lnTo>
                    <a:pt x="3594" y="645"/>
                  </a:lnTo>
                  <a:lnTo>
                    <a:pt x="9596" y="605"/>
                  </a:lnTo>
                  <a:lnTo>
                    <a:pt x="11445" y="1253"/>
                  </a:lnTo>
                  <a:lnTo>
                    <a:pt x="11441" y="1295"/>
                  </a:lnTo>
                  <a:lnTo>
                    <a:pt x="15667" y="4043"/>
                  </a:lnTo>
                  <a:lnTo>
                    <a:pt x="14267" y="1836"/>
                  </a:lnTo>
                  <a:close/>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2" name="Freeform 249"/>
            <p:cNvSpPr/>
            <p:nvPr/>
          </p:nvSpPr>
          <p:spPr>
            <a:xfrm>
              <a:off x="998291" y="2849340"/>
              <a:ext cx="35970" cy="67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21600"/>
                  </a:moveTo>
                  <a:lnTo>
                    <a:pt x="0" y="21600"/>
                  </a:lnTo>
                  <a:lnTo>
                    <a:pt x="18000" y="0"/>
                  </a:lnTo>
                  <a:lnTo>
                    <a:pt x="21600" y="25"/>
                  </a:lnTo>
                  <a:lnTo>
                    <a:pt x="3600" y="21600"/>
                  </a:lnTo>
                </a:path>
              </a:pathLst>
            </a:custGeom>
            <a:solidFill>
              <a:srgbClr val="5045B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3" name="Freeform 250"/>
            <p:cNvSpPr/>
            <p:nvPr/>
          </p:nvSpPr>
          <p:spPr>
            <a:xfrm>
              <a:off x="784589" y="3544044"/>
              <a:ext cx="533561" cy="450956"/>
            </a:xfrm>
            <a:prstGeom prst="rect">
              <a:avLst/>
            </a:prstGeom>
            <a:solidFill>
              <a:schemeClr val="accent4"/>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4" name="Freeform 121"/>
            <p:cNvSpPr/>
            <p:nvPr/>
          </p:nvSpPr>
          <p:spPr>
            <a:xfrm>
              <a:off x="1273050" y="3694621"/>
              <a:ext cx="93368" cy="149809"/>
            </a:xfrm>
            <a:custGeom>
              <a:avLst/>
              <a:gdLst/>
              <a:ahLst/>
              <a:cxnLst>
                <a:cxn ang="0">
                  <a:pos x="wd2" y="hd2"/>
                </a:cxn>
                <a:cxn ang="5400000">
                  <a:pos x="wd2" y="hd2"/>
                </a:cxn>
                <a:cxn ang="10800000">
                  <a:pos x="wd2" y="hd2"/>
                </a:cxn>
                <a:cxn ang="16200000">
                  <a:pos x="wd2" y="hd2"/>
                </a:cxn>
              </a:cxnLst>
              <a:rect l="0" t="0" r="r" b="b"/>
              <a:pathLst>
                <a:path w="21466" h="21600" fill="norm" stroke="1" extrusionOk="0">
                  <a:moveTo>
                    <a:pt x="11809" y="6643"/>
                  </a:moveTo>
                  <a:lnTo>
                    <a:pt x="10364" y="7162"/>
                  </a:lnTo>
                  <a:lnTo>
                    <a:pt x="10364" y="15548"/>
                  </a:lnTo>
                  <a:lnTo>
                    <a:pt x="12914" y="15671"/>
                  </a:lnTo>
                  <a:cubicBezTo>
                    <a:pt x="14652" y="15671"/>
                    <a:pt x="16231" y="15011"/>
                    <a:pt x="17336" y="14130"/>
                  </a:cubicBezTo>
                  <a:cubicBezTo>
                    <a:pt x="18442" y="13249"/>
                    <a:pt x="19073" y="12038"/>
                    <a:pt x="18915" y="10827"/>
                  </a:cubicBezTo>
                  <a:cubicBezTo>
                    <a:pt x="18600" y="8404"/>
                    <a:pt x="15757" y="6643"/>
                    <a:pt x="12283" y="6643"/>
                  </a:cubicBezTo>
                  <a:cubicBezTo>
                    <a:pt x="12283" y="6643"/>
                    <a:pt x="11967" y="6643"/>
                    <a:pt x="11809" y="6643"/>
                  </a:cubicBezTo>
                  <a:close/>
                  <a:moveTo>
                    <a:pt x="0" y="0"/>
                  </a:moveTo>
                  <a:lnTo>
                    <a:pt x="10364" y="0"/>
                  </a:lnTo>
                  <a:lnTo>
                    <a:pt x="10364" y="5033"/>
                  </a:lnTo>
                  <a:lnTo>
                    <a:pt x="11651" y="4771"/>
                  </a:lnTo>
                  <a:cubicBezTo>
                    <a:pt x="16704" y="4441"/>
                    <a:pt x="21126" y="7193"/>
                    <a:pt x="21442" y="10717"/>
                  </a:cubicBezTo>
                  <a:cubicBezTo>
                    <a:pt x="21600" y="12368"/>
                    <a:pt x="20968" y="14020"/>
                    <a:pt x="19389" y="15341"/>
                  </a:cubicBezTo>
                  <a:cubicBezTo>
                    <a:pt x="17652" y="16662"/>
                    <a:pt x="15441" y="17433"/>
                    <a:pt x="13072" y="17653"/>
                  </a:cubicBezTo>
                  <a:cubicBezTo>
                    <a:pt x="12756" y="17653"/>
                    <a:pt x="12599" y="17653"/>
                    <a:pt x="12283" y="17653"/>
                  </a:cubicBezTo>
                  <a:lnTo>
                    <a:pt x="10364" y="17160"/>
                  </a:lnTo>
                  <a:lnTo>
                    <a:pt x="10364" y="21600"/>
                  </a:lnTo>
                  <a:lnTo>
                    <a:pt x="0" y="21600"/>
                  </a:lnTo>
                  <a:close/>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5" name="Freeform 254"/>
            <p:cNvSpPr/>
            <p:nvPr/>
          </p:nvSpPr>
          <p:spPr>
            <a:xfrm>
              <a:off x="1263892" y="2654275"/>
              <a:ext cx="155003" cy="153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792"/>
                  </a:moveTo>
                  <a:lnTo>
                    <a:pt x="5618" y="21600"/>
                  </a:lnTo>
                  <a:lnTo>
                    <a:pt x="0" y="12699"/>
                  </a:lnTo>
                  <a:lnTo>
                    <a:pt x="15982" y="0"/>
                  </a:lnTo>
                  <a:lnTo>
                    <a:pt x="21600" y="8792"/>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6" name="Freeform 255"/>
            <p:cNvSpPr/>
            <p:nvPr/>
          </p:nvSpPr>
          <p:spPr>
            <a:xfrm>
              <a:off x="1004397" y="2325744"/>
              <a:ext cx="176374" cy="207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775"/>
                  </a:moveTo>
                  <a:lnTo>
                    <a:pt x="12671" y="21600"/>
                  </a:lnTo>
                  <a:lnTo>
                    <a:pt x="0" y="6745"/>
                  </a:lnTo>
                  <a:lnTo>
                    <a:pt x="8929" y="0"/>
                  </a:lnTo>
                  <a:lnTo>
                    <a:pt x="21600" y="14775"/>
                  </a:lnTo>
                </a:path>
              </a:pathLst>
            </a:custGeom>
            <a:solidFill>
              <a:srgbClr val="7B75C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7" name="Freeform 256"/>
            <p:cNvSpPr/>
            <p:nvPr/>
          </p:nvSpPr>
          <p:spPr>
            <a:xfrm>
              <a:off x="918917" y="2537921"/>
              <a:ext cx="124477" cy="21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171"/>
                  </a:moveTo>
                  <a:lnTo>
                    <a:pt x="10200" y="21600"/>
                  </a:lnTo>
                  <a:lnTo>
                    <a:pt x="0" y="13500"/>
                  </a:lnTo>
                  <a:lnTo>
                    <a:pt x="0" y="0"/>
                  </a:lnTo>
                  <a:lnTo>
                    <a:pt x="19320" y="0"/>
                  </a:lnTo>
                  <a:lnTo>
                    <a:pt x="18840" y="11276"/>
                  </a:lnTo>
                  <a:lnTo>
                    <a:pt x="21600" y="20171"/>
                  </a:ln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8" name="Freeform 125"/>
            <p:cNvSpPr/>
            <p:nvPr/>
          </p:nvSpPr>
          <p:spPr>
            <a:xfrm>
              <a:off x="970814" y="2736408"/>
              <a:ext cx="121430" cy="635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95" y="0"/>
                  </a:moveTo>
                  <a:lnTo>
                    <a:pt x="16714" y="2339"/>
                  </a:lnTo>
                  <a:lnTo>
                    <a:pt x="13789" y="3036"/>
                  </a:lnTo>
                  <a:lnTo>
                    <a:pt x="14522" y="3023"/>
                  </a:lnTo>
                  <a:lnTo>
                    <a:pt x="21600" y="18085"/>
                  </a:lnTo>
                  <a:lnTo>
                    <a:pt x="13058" y="21600"/>
                  </a:lnTo>
                  <a:lnTo>
                    <a:pt x="0" y="18508"/>
                  </a:lnTo>
                  <a:lnTo>
                    <a:pt x="5247" y="3182"/>
                  </a:lnTo>
                  <a:lnTo>
                    <a:pt x="5272" y="3181"/>
                  </a:lnTo>
                  <a:lnTo>
                    <a:pt x="1086" y="2681"/>
                  </a:lnTo>
                  <a:lnTo>
                    <a:pt x="1086" y="473"/>
                  </a:lnTo>
                  <a:close/>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39" name="Freeform 259"/>
            <p:cNvSpPr/>
            <p:nvPr/>
          </p:nvSpPr>
          <p:spPr>
            <a:xfrm>
              <a:off x="918917" y="2537920"/>
              <a:ext cx="112259" cy="84791"/>
            </a:xfrm>
            <a:custGeom>
              <a:avLst/>
              <a:gdLst/>
              <a:ahLst/>
              <a:cxnLst>
                <a:cxn ang="0">
                  <a:pos x="wd2" y="hd2"/>
                </a:cxn>
                <a:cxn ang="5400000">
                  <a:pos x="wd2" y="hd2"/>
                </a:cxn>
                <a:cxn ang="10800000">
                  <a:pos x="wd2" y="hd2"/>
                </a:cxn>
                <a:cxn ang="16200000">
                  <a:pos x="wd2" y="hd2"/>
                </a:cxn>
              </a:cxnLst>
              <a:rect l="0" t="0" r="r" b="b"/>
              <a:pathLst>
                <a:path w="21600" h="19268" fill="norm" stroke="1" extrusionOk="0">
                  <a:moveTo>
                    <a:pt x="21198" y="18290"/>
                  </a:moveTo>
                  <a:lnTo>
                    <a:pt x="21600" y="0"/>
                  </a:lnTo>
                  <a:lnTo>
                    <a:pt x="0" y="0"/>
                  </a:lnTo>
                  <a:lnTo>
                    <a:pt x="0" y="10800"/>
                  </a:lnTo>
                  <a:cubicBezTo>
                    <a:pt x="4293" y="15852"/>
                    <a:pt x="11538" y="21600"/>
                    <a:pt x="21198" y="18290"/>
                  </a:cubicBezTo>
                </a:path>
              </a:pathLst>
            </a:custGeom>
            <a:solidFill>
              <a:srgbClr val="392B7E">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0" name="Freeform 260"/>
            <p:cNvSpPr/>
            <p:nvPr/>
          </p:nvSpPr>
          <p:spPr>
            <a:xfrm>
              <a:off x="873481" y="2320700"/>
              <a:ext cx="217423" cy="279378"/>
            </a:xfrm>
            <a:custGeom>
              <a:avLst/>
              <a:gdLst/>
              <a:ahLst/>
              <a:cxnLst>
                <a:cxn ang="0">
                  <a:pos x="wd2" y="hd2"/>
                </a:cxn>
                <a:cxn ang="5400000">
                  <a:pos x="wd2" y="hd2"/>
                </a:cxn>
                <a:cxn ang="10800000">
                  <a:pos x="wd2" y="hd2"/>
                </a:cxn>
                <a:cxn ang="16200000">
                  <a:pos x="wd2" y="hd2"/>
                </a:cxn>
              </a:cxnLst>
              <a:rect l="0" t="0" r="r" b="b"/>
              <a:pathLst>
                <a:path w="18363" h="18606" fill="norm" stroke="1" extrusionOk="0">
                  <a:moveTo>
                    <a:pt x="15552" y="4084"/>
                  </a:moveTo>
                  <a:cubicBezTo>
                    <a:pt x="17187" y="8735"/>
                    <a:pt x="20281" y="14522"/>
                    <a:pt x="16720" y="16847"/>
                  </a:cubicBezTo>
                  <a:cubicBezTo>
                    <a:pt x="13100" y="19224"/>
                    <a:pt x="7263" y="20568"/>
                    <a:pt x="1133" y="11525"/>
                  </a:cubicBezTo>
                  <a:cubicBezTo>
                    <a:pt x="-1319" y="7856"/>
                    <a:pt x="374" y="3050"/>
                    <a:pt x="4636" y="1035"/>
                  </a:cubicBezTo>
                  <a:cubicBezTo>
                    <a:pt x="8839" y="-1032"/>
                    <a:pt x="14093" y="1"/>
                    <a:pt x="15552" y="4084"/>
                  </a:cubicBez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1" name="Freeform 261"/>
            <p:cNvSpPr/>
            <p:nvPr/>
          </p:nvSpPr>
          <p:spPr>
            <a:xfrm>
              <a:off x="784315" y="2183525"/>
              <a:ext cx="297236" cy="407165"/>
            </a:xfrm>
            <a:custGeom>
              <a:avLst/>
              <a:gdLst/>
              <a:ahLst/>
              <a:cxnLst>
                <a:cxn ang="0">
                  <a:pos x="wd2" y="hd2"/>
                </a:cxn>
                <a:cxn ang="5400000">
                  <a:pos x="wd2" y="hd2"/>
                </a:cxn>
                <a:cxn ang="10800000">
                  <a:pos x="wd2" y="hd2"/>
                </a:cxn>
                <a:cxn ang="16200000">
                  <a:pos x="wd2" y="hd2"/>
                </a:cxn>
              </a:cxnLst>
              <a:rect l="0" t="0" r="r" b="b"/>
              <a:pathLst>
                <a:path w="20072" h="20597" fill="norm" stroke="1" extrusionOk="0">
                  <a:moveTo>
                    <a:pt x="6503" y="15201"/>
                  </a:moveTo>
                  <a:cubicBezTo>
                    <a:pt x="6503" y="15201"/>
                    <a:pt x="6922" y="15712"/>
                    <a:pt x="8272" y="15397"/>
                  </a:cubicBezTo>
                  <a:cubicBezTo>
                    <a:pt x="9575" y="15044"/>
                    <a:pt x="7015" y="11038"/>
                    <a:pt x="7992" y="10606"/>
                  </a:cubicBezTo>
                  <a:cubicBezTo>
                    <a:pt x="8923" y="10135"/>
                    <a:pt x="14696" y="7936"/>
                    <a:pt x="17349" y="9153"/>
                  </a:cubicBezTo>
                  <a:cubicBezTo>
                    <a:pt x="19910" y="10371"/>
                    <a:pt x="20794" y="2477"/>
                    <a:pt x="19444" y="2280"/>
                  </a:cubicBezTo>
                  <a:cubicBezTo>
                    <a:pt x="18141" y="2123"/>
                    <a:pt x="17582" y="2830"/>
                    <a:pt x="17582" y="2830"/>
                  </a:cubicBezTo>
                  <a:cubicBezTo>
                    <a:pt x="17582" y="2830"/>
                    <a:pt x="19025" y="120"/>
                    <a:pt x="16977" y="3"/>
                  </a:cubicBezTo>
                  <a:cubicBezTo>
                    <a:pt x="14975" y="-76"/>
                    <a:pt x="14463" y="2123"/>
                    <a:pt x="12042" y="3459"/>
                  </a:cubicBezTo>
                  <a:cubicBezTo>
                    <a:pt x="12042" y="3459"/>
                    <a:pt x="12787" y="1652"/>
                    <a:pt x="10972" y="1573"/>
                  </a:cubicBezTo>
                  <a:cubicBezTo>
                    <a:pt x="9110" y="1495"/>
                    <a:pt x="8597" y="4362"/>
                    <a:pt x="6503" y="5069"/>
                  </a:cubicBezTo>
                  <a:cubicBezTo>
                    <a:pt x="4454" y="5776"/>
                    <a:pt x="497" y="6915"/>
                    <a:pt x="78" y="8407"/>
                  </a:cubicBezTo>
                  <a:cubicBezTo>
                    <a:pt x="-340" y="9860"/>
                    <a:pt x="1056" y="11470"/>
                    <a:pt x="1056" y="11470"/>
                  </a:cubicBezTo>
                  <a:cubicBezTo>
                    <a:pt x="1056" y="11470"/>
                    <a:pt x="-806" y="14101"/>
                    <a:pt x="1242" y="15947"/>
                  </a:cubicBezTo>
                  <a:cubicBezTo>
                    <a:pt x="3337" y="17793"/>
                    <a:pt x="8318" y="21524"/>
                    <a:pt x="9622" y="20385"/>
                  </a:cubicBezTo>
                  <a:cubicBezTo>
                    <a:pt x="10972" y="19246"/>
                    <a:pt x="6503" y="15201"/>
                    <a:pt x="6503" y="15201"/>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2" name="Freeform 262"/>
            <p:cNvSpPr/>
            <p:nvPr/>
          </p:nvSpPr>
          <p:spPr>
            <a:xfrm>
              <a:off x="859366" y="2480997"/>
              <a:ext cx="76068" cy="65179"/>
            </a:xfrm>
            <a:custGeom>
              <a:avLst/>
              <a:gdLst/>
              <a:ahLst/>
              <a:cxnLst>
                <a:cxn ang="0">
                  <a:pos x="wd2" y="hd2"/>
                </a:cxn>
                <a:cxn ang="5400000">
                  <a:pos x="wd2" y="hd2"/>
                </a:cxn>
                <a:cxn ang="10800000">
                  <a:pos x="wd2" y="hd2"/>
                </a:cxn>
                <a:cxn ang="16200000">
                  <a:pos x="wd2" y="hd2"/>
                </a:cxn>
              </a:cxnLst>
              <a:rect l="0" t="0" r="r" b="b"/>
              <a:pathLst>
                <a:path w="19376" h="18890" fill="norm" stroke="1" extrusionOk="0">
                  <a:moveTo>
                    <a:pt x="19044" y="14074"/>
                  </a:moveTo>
                  <a:cubicBezTo>
                    <a:pt x="17477" y="18702"/>
                    <a:pt x="12251" y="20245"/>
                    <a:pt x="7025" y="17600"/>
                  </a:cubicBezTo>
                  <a:cubicBezTo>
                    <a:pt x="1973" y="14955"/>
                    <a:pt x="-1162" y="9225"/>
                    <a:pt x="406" y="4816"/>
                  </a:cubicBezTo>
                  <a:cubicBezTo>
                    <a:pt x="1625" y="188"/>
                    <a:pt x="7025" y="-1355"/>
                    <a:pt x="12251" y="1290"/>
                  </a:cubicBezTo>
                  <a:cubicBezTo>
                    <a:pt x="17303" y="3714"/>
                    <a:pt x="20438" y="9665"/>
                    <a:pt x="19044" y="14074"/>
                  </a:cubicBez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3" name="Freeform 263"/>
            <p:cNvSpPr/>
            <p:nvPr/>
          </p:nvSpPr>
          <p:spPr>
            <a:xfrm>
              <a:off x="723533" y="2876715"/>
              <a:ext cx="182479" cy="6289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12" y="7528"/>
                  </a:moveTo>
                  <a:cubicBezTo>
                    <a:pt x="14208" y="1862"/>
                    <a:pt x="6652" y="346"/>
                    <a:pt x="1478" y="0"/>
                  </a:cubicBezTo>
                  <a:lnTo>
                    <a:pt x="0" y="20403"/>
                  </a:lnTo>
                  <a:lnTo>
                    <a:pt x="21600" y="21600"/>
                  </a:lnTo>
                  <a:cubicBezTo>
                    <a:pt x="18151" y="19791"/>
                    <a:pt x="11170" y="15056"/>
                    <a:pt x="12812" y="7528"/>
                  </a:cubicBezTo>
                </a:path>
              </a:pathLst>
            </a:custGeom>
            <a:solidFill>
              <a:srgbClr val="180739">
                <a:alpha val="5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4" name="Freeform 264"/>
            <p:cNvSpPr/>
            <p:nvPr/>
          </p:nvSpPr>
          <p:spPr>
            <a:xfrm>
              <a:off x="608193" y="2760362"/>
              <a:ext cx="245920" cy="663130"/>
            </a:xfrm>
            <a:custGeom>
              <a:avLst/>
              <a:gdLst/>
              <a:ahLst/>
              <a:cxnLst>
                <a:cxn ang="0">
                  <a:pos x="wd2" y="hd2"/>
                </a:cxn>
                <a:cxn ang="5400000">
                  <a:pos x="wd2" y="hd2"/>
                </a:cxn>
                <a:cxn ang="10800000">
                  <a:pos x="wd2" y="hd2"/>
                </a:cxn>
                <a:cxn ang="16200000">
                  <a:pos x="wd2" y="hd2"/>
                </a:cxn>
              </a:cxnLst>
              <a:rect l="0" t="0" r="r" b="b"/>
              <a:pathLst>
                <a:path w="21541" h="21600" fill="norm" stroke="1" extrusionOk="0">
                  <a:moveTo>
                    <a:pt x="11319" y="0"/>
                  </a:moveTo>
                  <a:cubicBezTo>
                    <a:pt x="11319" y="0"/>
                    <a:pt x="793" y="861"/>
                    <a:pt x="2" y="14307"/>
                  </a:cubicBezTo>
                  <a:cubicBezTo>
                    <a:pt x="-59" y="15548"/>
                    <a:pt x="1158" y="16713"/>
                    <a:pt x="3348" y="17548"/>
                  </a:cubicBezTo>
                  <a:lnTo>
                    <a:pt x="13996" y="21600"/>
                  </a:lnTo>
                  <a:lnTo>
                    <a:pt x="21541" y="17726"/>
                  </a:lnTo>
                  <a:lnTo>
                    <a:pt x="13023" y="14535"/>
                  </a:lnTo>
                  <a:cubicBezTo>
                    <a:pt x="13023" y="14535"/>
                    <a:pt x="20689" y="2760"/>
                    <a:pt x="11319" y="0"/>
                  </a:cubicBezTo>
                </a:path>
              </a:pathLst>
            </a:custGeom>
            <a:solidFill>
              <a:srgbClr val="223B5F"/>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5" name="Freeform 265"/>
            <p:cNvSpPr/>
            <p:nvPr/>
          </p:nvSpPr>
          <p:spPr>
            <a:xfrm>
              <a:off x="714373" y="3249736"/>
              <a:ext cx="158060" cy="194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508"/>
                  </a:moveTo>
                  <a:lnTo>
                    <a:pt x="7640" y="21600"/>
                  </a:lnTo>
                  <a:lnTo>
                    <a:pt x="0" y="16178"/>
                  </a:lnTo>
                  <a:lnTo>
                    <a:pt x="14148" y="0"/>
                  </a:lnTo>
                  <a:lnTo>
                    <a:pt x="21600" y="5508"/>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6" name="Freeform 266"/>
            <p:cNvSpPr/>
            <p:nvPr/>
          </p:nvSpPr>
          <p:spPr>
            <a:xfrm>
              <a:off x="790696" y="3328444"/>
              <a:ext cx="310705" cy="218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794"/>
                  </a:moveTo>
                  <a:lnTo>
                    <a:pt x="11568" y="17126"/>
                  </a:lnTo>
                  <a:cubicBezTo>
                    <a:pt x="11568" y="17126"/>
                    <a:pt x="11568" y="21600"/>
                    <a:pt x="13536" y="21600"/>
                  </a:cubicBezTo>
                  <a:lnTo>
                    <a:pt x="21600" y="21600"/>
                  </a:lnTo>
                  <a:lnTo>
                    <a:pt x="15456" y="14271"/>
                  </a:lnTo>
                  <a:lnTo>
                    <a:pt x="4416" y="0"/>
                  </a:lnTo>
                  <a:lnTo>
                    <a:pt x="0" y="8794"/>
                  </a:ln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7" name="Freeform 267"/>
            <p:cNvSpPr/>
            <p:nvPr/>
          </p:nvSpPr>
          <p:spPr>
            <a:xfrm>
              <a:off x="997060" y="3525590"/>
              <a:ext cx="104538" cy="139471"/>
            </a:xfrm>
            <a:custGeom>
              <a:avLst/>
              <a:gdLst/>
              <a:ahLst/>
              <a:cxnLst>
                <a:cxn ang="0">
                  <a:pos x="wd2" y="hd2"/>
                </a:cxn>
                <a:cxn ang="5400000">
                  <a:pos x="wd2" y="hd2"/>
                </a:cxn>
                <a:cxn ang="10800000">
                  <a:pos x="wd2" y="hd2"/>
                </a:cxn>
                <a:cxn ang="16200000">
                  <a:pos x="wd2" y="hd2"/>
                </a:cxn>
              </a:cxnLst>
              <a:rect l="0" t="0" r="r" b="b"/>
              <a:pathLst>
                <a:path w="20676" h="21072" fill="norm" stroke="1" extrusionOk="0">
                  <a:moveTo>
                    <a:pt x="19039" y="615"/>
                  </a:moveTo>
                  <a:cubicBezTo>
                    <a:pt x="17938" y="499"/>
                    <a:pt x="16975" y="615"/>
                    <a:pt x="16012" y="2473"/>
                  </a:cubicBezTo>
                  <a:cubicBezTo>
                    <a:pt x="16150" y="963"/>
                    <a:pt x="15324" y="383"/>
                    <a:pt x="14636" y="267"/>
                  </a:cubicBezTo>
                  <a:cubicBezTo>
                    <a:pt x="12985" y="34"/>
                    <a:pt x="11885" y="499"/>
                    <a:pt x="11059" y="2241"/>
                  </a:cubicBezTo>
                  <a:cubicBezTo>
                    <a:pt x="11059" y="615"/>
                    <a:pt x="10371" y="267"/>
                    <a:pt x="8858" y="267"/>
                  </a:cubicBezTo>
                  <a:cubicBezTo>
                    <a:pt x="8032" y="267"/>
                    <a:pt x="7344" y="499"/>
                    <a:pt x="6381" y="1776"/>
                  </a:cubicBezTo>
                  <a:cubicBezTo>
                    <a:pt x="6106" y="499"/>
                    <a:pt x="5556" y="34"/>
                    <a:pt x="4868" y="34"/>
                  </a:cubicBezTo>
                  <a:cubicBezTo>
                    <a:pt x="3355" y="-314"/>
                    <a:pt x="1016" y="2009"/>
                    <a:pt x="190" y="6073"/>
                  </a:cubicBezTo>
                  <a:cubicBezTo>
                    <a:pt x="-360" y="9673"/>
                    <a:pt x="328" y="12809"/>
                    <a:pt x="1704" y="13041"/>
                  </a:cubicBezTo>
                  <a:cubicBezTo>
                    <a:pt x="2116" y="13157"/>
                    <a:pt x="2667" y="13041"/>
                    <a:pt x="3079" y="12692"/>
                  </a:cubicBezTo>
                  <a:cubicBezTo>
                    <a:pt x="2804" y="16060"/>
                    <a:pt x="3217" y="18615"/>
                    <a:pt x="4593" y="18731"/>
                  </a:cubicBezTo>
                  <a:cubicBezTo>
                    <a:pt x="5694" y="18963"/>
                    <a:pt x="6657" y="18731"/>
                    <a:pt x="7757" y="16292"/>
                  </a:cubicBezTo>
                  <a:cubicBezTo>
                    <a:pt x="7620" y="19892"/>
                    <a:pt x="8445" y="20938"/>
                    <a:pt x="9683" y="21054"/>
                  </a:cubicBezTo>
                  <a:cubicBezTo>
                    <a:pt x="10784" y="21286"/>
                    <a:pt x="12435" y="19312"/>
                    <a:pt x="13673" y="16176"/>
                  </a:cubicBezTo>
                  <a:cubicBezTo>
                    <a:pt x="13948" y="17105"/>
                    <a:pt x="14361" y="17686"/>
                    <a:pt x="14911" y="17802"/>
                  </a:cubicBezTo>
                  <a:cubicBezTo>
                    <a:pt x="16700" y="18034"/>
                    <a:pt x="18901" y="14434"/>
                    <a:pt x="20002" y="9673"/>
                  </a:cubicBezTo>
                  <a:cubicBezTo>
                    <a:pt x="21240" y="4912"/>
                    <a:pt x="20690" y="847"/>
                    <a:pt x="19039" y="615"/>
                  </a:cubicBezTo>
                </a:path>
              </a:pathLst>
            </a:custGeom>
            <a:solidFill>
              <a:srgbClr val="FDC0AB"/>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8" name="Freeform 135"/>
            <p:cNvSpPr/>
            <p:nvPr/>
          </p:nvSpPr>
          <p:spPr>
            <a:xfrm>
              <a:off x="863964" y="2650849"/>
              <a:ext cx="240481" cy="211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83" y="2098"/>
                  </a:moveTo>
                  <a:lnTo>
                    <a:pt x="10205" y="10251"/>
                  </a:lnTo>
                  <a:lnTo>
                    <a:pt x="13648" y="9371"/>
                  </a:lnTo>
                  <a:lnTo>
                    <a:pt x="8139" y="21600"/>
                  </a:lnTo>
                  <a:lnTo>
                    <a:pt x="0" y="6654"/>
                  </a:lnTo>
                  <a:close/>
                  <a:moveTo>
                    <a:pt x="14775" y="0"/>
                  </a:moveTo>
                  <a:lnTo>
                    <a:pt x="21600" y="6630"/>
                  </a:lnTo>
                  <a:lnTo>
                    <a:pt x="19847" y="18453"/>
                  </a:lnTo>
                  <a:lnTo>
                    <a:pt x="13711" y="9506"/>
                  </a:lnTo>
                  <a:lnTo>
                    <a:pt x="16215" y="8947"/>
                  </a:lnTo>
                  <a:close/>
                </a:path>
              </a:pathLst>
            </a:custGeom>
            <a:solidFill>
              <a:srgbClr val="FAFAFA"/>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49" name="Freeform 136"/>
            <p:cNvSpPr/>
            <p:nvPr/>
          </p:nvSpPr>
          <p:spPr>
            <a:xfrm>
              <a:off x="863965" y="2650849"/>
              <a:ext cx="240481" cy="211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83" y="2098"/>
                  </a:moveTo>
                  <a:lnTo>
                    <a:pt x="10205" y="10251"/>
                  </a:lnTo>
                  <a:lnTo>
                    <a:pt x="13648" y="9371"/>
                  </a:lnTo>
                  <a:lnTo>
                    <a:pt x="8139" y="21600"/>
                  </a:lnTo>
                  <a:lnTo>
                    <a:pt x="0" y="6654"/>
                  </a:lnTo>
                  <a:close/>
                  <a:moveTo>
                    <a:pt x="14775" y="0"/>
                  </a:moveTo>
                  <a:lnTo>
                    <a:pt x="21600" y="6630"/>
                  </a:lnTo>
                  <a:lnTo>
                    <a:pt x="19847" y="18453"/>
                  </a:lnTo>
                  <a:lnTo>
                    <a:pt x="13711" y="9506"/>
                  </a:lnTo>
                  <a:lnTo>
                    <a:pt x="16215" y="8947"/>
                  </a:lnTo>
                  <a:close/>
                </a:path>
              </a:pathLst>
            </a:custGeom>
            <a:solidFill>
              <a:srgbClr val="BDC1FA">
                <a:alpha val="3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0" name="Freeform 272"/>
            <p:cNvSpPr/>
            <p:nvPr/>
          </p:nvSpPr>
          <p:spPr>
            <a:xfrm>
              <a:off x="5501913" y="2368099"/>
              <a:ext cx="64898" cy="75412"/>
            </a:xfrm>
            <a:custGeom>
              <a:avLst/>
              <a:gdLst/>
              <a:ahLst/>
              <a:cxnLst>
                <a:cxn ang="0">
                  <a:pos x="wd2" y="hd2"/>
                </a:cxn>
                <a:cxn ang="5400000">
                  <a:pos x="wd2" y="hd2"/>
                </a:cxn>
                <a:cxn ang="10800000">
                  <a:pos x="wd2" y="hd2"/>
                </a:cxn>
                <a:cxn ang="16200000">
                  <a:pos x="wd2" y="hd2"/>
                </a:cxn>
              </a:cxnLst>
              <a:rect l="0" t="0" r="r" b="b"/>
              <a:pathLst>
                <a:path w="19311" h="19215" fill="norm" stroke="1" extrusionOk="0">
                  <a:moveTo>
                    <a:pt x="17074" y="3599"/>
                  </a:moveTo>
                  <a:cubicBezTo>
                    <a:pt x="20506" y="7599"/>
                    <a:pt x="19900" y="13599"/>
                    <a:pt x="15863" y="16999"/>
                  </a:cubicBezTo>
                  <a:cubicBezTo>
                    <a:pt x="11826" y="20399"/>
                    <a:pt x="5568" y="19799"/>
                    <a:pt x="2136" y="15799"/>
                  </a:cubicBezTo>
                  <a:cubicBezTo>
                    <a:pt x="-1094" y="11599"/>
                    <a:pt x="-690" y="5599"/>
                    <a:pt x="3549" y="2199"/>
                  </a:cubicBezTo>
                  <a:cubicBezTo>
                    <a:pt x="7586" y="-1201"/>
                    <a:pt x="13844" y="-601"/>
                    <a:pt x="17074" y="3599"/>
                  </a:cubicBezTo>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1" name="Freeform 138"/>
            <p:cNvSpPr/>
            <p:nvPr/>
          </p:nvSpPr>
          <p:spPr>
            <a:xfrm>
              <a:off x="5244847" y="2277832"/>
              <a:ext cx="377866" cy="430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9" y="16487"/>
                  </a:moveTo>
                  <a:lnTo>
                    <a:pt x="4847" y="19909"/>
                  </a:lnTo>
                  <a:lnTo>
                    <a:pt x="2798" y="21600"/>
                  </a:lnTo>
                  <a:lnTo>
                    <a:pt x="0" y="18178"/>
                  </a:lnTo>
                  <a:close/>
                  <a:moveTo>
                    <a:pt x="9725" y="0"/>
                  </a:moveTo>
                  <a:lnTo>
                    <a:pt x="21600" y="14092"/>
                  </a:lnTo>
                  <a:lnTo>
                    <a:pt x="7508" y="15761"/>
                  </a:lnTo>
                  <a:lnTo>
                    <a:pt x="5410" y="13316"/>
                  </a:lnTo>
                  <a:close/>
                </a:path>
              </a:pathLst>
            </a:custGeom>
            <a:solidFill>
              <a:srgbClr val="B7554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2" name="Freeform 275"/>
            <p:cNvSpPr/>
            <p:nvPr/>
          </p:nvSpPr>
          <p:spPr>
            <a:xfrm>
              <a:off x="4670904" y="4749194"/>
              <a:ext cx="193810" cy="198370"/>
            </a:xfrm>
            <a:custGeom>
              <a:avLst/>
              <a:gdLst/>
              <a:ahLst/>
              <a:cxnLst>
                <a:cxn ang="0">
                  <a:pos x="wd2" y="hd2"/>
                </a:cxn>
                <a:cxn ang="5400000">
                  <a:pos x="wd2" y="hd2"/>
                </a:cxn>
                <a:cxn ang="10800000">
                  <a:pos x="wd2" y="hd2"/>
                </a:cxn>
                <a:cxn ang="16200000">
                  <a:pos x="wd2" y="hd2"/>
                </a:cxn>
              </a:cxnLst>
              <a:rect l="0" t="0" r="r" b="b"/>
              <a:pathLst>
                <a:path w="21170" h="20269" fill="norm" stroke="1" extrusionOk="0">
                  <a:moveTo>
                    <a:pt x="11631" y="19380"/>
                  </a:moveTo>
                  <a:lnTo>
                    <a:pt x="0" y="10453"/>
                  </a:lnTo>
                  <a:lnTo>
                    <a:pt x="0" y="7185"/>
                  </a:lnTo>
                  <a:cubicBezTo>
                    <a:pt x="0" y="4555"/>
                    <a:pt x="76" y="2084"/>
                    <a:pt x="1964" y="410"/>
                  </a:cubicBezTo>
                  <a:cubicBezTo>
                    <a:pt x="1964" y="410"/>
                    <a:pt x="8157" y="-1104"/>
                    <a:pt x="11404" y="1686"/>
                  </a:cubicBezTo>
                  <a:cubicBezTo>
                    <a:pt x="13821" y="3758"/>
                    <a:pt x="18428" y="11330"/>
                    <a:pt x="20845" y="15475"/>
                  </a:cubicBezTo>
                  <a:cubicBezTo>
                    <a:pt x="21600" y="16830"/>
                    <a:pt x="20996" y="18663"/>
                    <a:pt x="19485" y="19061"/>
                  </a:cubicBezTo>
                  <a:lnTo>
                    <a:pt x="15785" y="20097"/>
                  </a:lnTo>
                  <a:cubicBezTo>
                    <a:pt x="14425" y="20496"/>
                    <a:pt x="12915" y="20177"/>
                    <a:pt x="11631" y="19380"/>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3" name="Freeform 276"/>
            <p:cNvSpPr/>
            <p:nvPr/>
          </p:nvSpPr>
          <p:spPr>
            <a:xfrm>
              <a:off x="4900455" y="4731544"/>
              <a:ext cx="111245" cy="209236"/>
            </a:xfrm>
            <a:custGeom>
              <a:avLst/>
              <a:gdLst/>
              <a:ahLst/>
              <a:cxnLst>
                <a:cxn ang="0">
                  <a:pos x="wd2" y="hd2"/>
                </a:cxn>
                <a:cxn ang="5400000">
                  <a:pos x="wd2" y="hd2"/>
                </a:cxn>
                <a:cxn ang="10800000">
                  <a:pos x="wd2" y="hd2"/>
                </a:cxn>
                <a:cxn ang="16200000">
                  <a:pos x="wd2" y="hd2"/>
                </a:cxn>
              </a:cxnLst>
              <a:rect l="0" t="0" r="r" b="b"/>
              <a:pathLst>
                <a:path w="20836" h="21038" fill="norm" stroke="1" extrusionOk="0">
                  <a:moveTo>
                    <a:pt x="1820" y="0"/>
                  </a:moveTo>
                  <a:lnTo>
                    <a:pt x="1434" y="704"/>
                  </a:lnTo>
                  <a:cubicBezTo>
                    <a:pt x="405" y="2113"/>
                    <a:pt x="-109" y="3678"/>
                    <a:pt x="20" y="5243"/>
                  </a:cubicBezTo>
                  <a:cubicBezTo>
                    <a:pt x="148" y="6887"/>
                    <a:pt x="405" y="8452"/>
                    <a:pt x="405" y="8452"/>
                  </a:cubicBezTo>
                  <a:lnTo>
                    <a:pt x="2077" y="17452"/>
                  </a:lnTo>
                  <a:cubicBezTo>
                    <a:pt x="2077" y="17452"/>
                    <a:pt x="3234" y="21600"/>
                    <a:pt x="13005" y="20974"/>
                  </a:cubicBezTo>
                  <a:cubicBezTo>
                    <a:pt x="17248" y="20661"/>
                    <a:pt x="20077" y="20035"/>
                    <a:pt x="20591" y="16904"/>
                  </a:cubicBezTo>
                  <a:cubicBezTo>
                    <a:pt x="21491" y="12913"/>
                    <a:pt x="19691" y="6887"/>
                    <a:pt x="18791" y="4226"/>
                  </a:cubicBezTo>
                  <a:cubicBezTo>
                    <a:pt x="18534" y="3365"/>
                    <a:pt x="18020" y="2661"/>
                    <a:pt x="17377" y="1957"/>
                  </a:cubicBezTo>
                  <a:lnTo>
                    <a:pt x="15448" y="0"/>
                  </a:lnTo>
                  <a:lnTo>
                    <a:pt x="1820" y="0"/>
                  </a:ln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4" name="Freeform 141"/>
            <p:cNvSpPr/>
            <p:nvPr/>
          </p:nvSpPr>
          <p:spPr>
            <a:xfrm>
              <a:off x="3966034" y="2736839"/>
              <a:ext cx="594277" cy="341808"/>
            </a:xfrm>
            <a:custGeom>
              <a:avLst/>
              <a:gdLst/>
              <a:ahLst/>
              <a:cxnLst>
                <a:cxn ang="0">
                  <a:pos x="wd2" y="hd2"/>
                </a:cxn>
                <a:cxn ang="5400000">
                  <a:pos x="wd2" y="hd2"/>
                </a:cxn>
                <a:cxn ang="10800000">
                  <a:pos x="wd2" y="hd2"/>
                </a:cxn>
                <a:cxn ang="16200000">
                  <a:pos x="wd2" y="hd2"/>
                </a:cxn>
              </a:cxnLst>
              <a:rect l="0" t="0" r="r" b="b"/>
              <a:pathLst>
                <a:path w="21587" h="20031" fill="norm" stroke="1" extrusionOk="0">
                  <a:moveTo>
                    <a:pt x="141" y="6"/>
                  </a:moveTo>
                  <a:cubicBezTo>
                    <a:pt x="858" y="122"/>
                    <a:pt x="4065" y="1914"/>
                    <a:pt x="4065" y="1914"/>
                  </a:cubicBezTo>
                  <a:lnTo>
                    <a:pt x="3998" y="2304"/>
                  </a:lnTo>
                  <a:lnTo>
                    <a:pt x="4068" y="2026"/>
                  </a:lnTo>
                  <a:lnTo>
                    <a:pt x="5299" y="1980"/>
                  </a:lnTo>
                  <a:cubicBezTo>
                    <a:pt x="5299" y="1980"/>
                    <a:pt x="6505" y="4201"/>
                    <a:pt x="6354" y="5358"/>
                  </a:cubicBezTo>
                  <a:lnTo>
                    <a:pt x="6292" y="5484"/>
                  </a:lnTo>
                  <a:lnTo>
                    <a:pt x="6462" y="6156"/>
                  </a:lnTo>
                  <a:lnTo>
                    <a:pt x="6512" y="6519"/>
                  </a:lnTo>
                  <a:lnTo>
                    <a:pt x="16395" y="13600"/>
                  </a:lnTo>
                  <a:lnTo>
                    <a:pt x="19129" y="7608"/>
                  </a:lnTo>
                  <a:lnTo>
                    <a:pt x="21587" y="11194"/>
                  </a:lnTo>
                  <a:cubicBezTo>
                    <a:pt x="21587" y="11194"/>
                    <a:pt x="18627" y="19047"/>
                    <a:pt x="17373" y="19864"/>
                  </a:cubicBezTo>
                  <a:cubicBezTo>
                    <a:pt x="14764" y="21589"/>
                    <a:pt x="5408" y="9379"/>
                    <a:pt x="5408" y="9379"/>
                  </a:cubicBezTo>
                  <a:lnTo>
                    <a:pt x="4405" y="9379"/>
                  </a:lnTo>
                  <a:cubicBezTo>
                    <a:pt x="4079" y="9379"/>
                    <a:pt x="3759" y="9265"/>
                    <a:pt x="3461" y="9050"/>
                  </a:cubicBezTo>
                  <a:lnTo>
                    <a:pt x="2719" y="8189"/>
                  </a:lnTo>
                  <a:lnTo>
                    <a:pt x="2681" y="8169"/>
                  </a:lnTo>
                  <a:cubicBezTo>
                    <a:pt x="2053" y="7720"/>
                    <a:pt x="1651" y="6956"/>
                    <a:pt x="1751" y="6551"/>
                  </a:cubicBezTo>
                  <a:cubicBezTo>
                    <a:pt x="1802" y="6326"/>
                    <a:pt x="1927" y="6281"/>
                    <a:pt x="2128" y="6281"/>
                  </a:cubicBezTo>
                  <a:cubicBezTo>
                    <a:pt x="1977" y="5922"/>
                    <a:pt x="1927" y="5652"/>
                    <a:pt x="1977" y="5427"/>
                  </a:cubicBezTo>
                  <a:cubicBezTo>
                    <a:pt x="2053" y="5158"/>
                    <a:pt x="2229" y="5023"/>
                    <a:pt x="2505" y="5068"/>
                  </a:cubicBezTo>
                  <a:cubicBezTo>
                    <a:pt x="2304" y="4708"/>
                    <a:pt x="2204" y="4348"/>
                    <a:pt x="2279" y="4079"/>
                  </a:cubicBezTo>
                  <a:cubicBezTo>
                    <a:pt x="2342" y="3832"/>
                    <a:pt x="2530" y="3719"/>
                    <a:pt x="2791" y="3742"/>
                  </a:cubicBezTo>
                  <a:lnTo>
                    <a:pt x="3537" y="4114"/>
                  </a:lnTo>
                  <a:lnTo>
                    <a:pt x="3602" y="3859"/>
                  </a:lnTo>
                  <a:lnTo>
                    <a:pt x="3565" y="3831"/>
                  </a:lnTo>
                  <a:cubicBezTo>
                    <a:pt x="2909" y="3338"/>
                    <a:pt x="268" y="1290"/>
                    <a:pt x="3" y="68"/>
                  </a:cubicBezTo>
                  <a:cubicBezTo>
                    <a:pt x="-13" y="7"/>
                    <a:pt x="39" y="-11"/>
                    <a:pt x="141" y="6"/>
                  </a:cubicBezTo>
                  <a:close/>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5" name="Freeform 278"/>
            <p:cNvSpPr/>
            <p:nvPr/>
          </p:nvSpPr>
          <p:spPr>
            <a:xfrm>
              <a:off x="4976193" y="2695474"/>
              <a:ext cx="490821" cy="377101"/>
            </a:xfrm>
            <a:custGeom>
              <a:avLst/>
              <a:gdLst/>
              <a:ahLst/>
              <a:cxnLst>
                <a:cxn ang="0">
                  <a:pos x="wd2" y="hd2"/>
                </a:cxn>
                <a:cxn ang="5400000">
                  <a:pos x="wd2" y="hd2"/>
                </a:cxn>
                <a:cxn ang="10800000">
                  <a:pos x="wd2" y="hd2"/>
                </a:cxn>
                <a:cxn ang="16200000">
                  <a:pos x="wd2" y="hd2"/>
                </a:cxn>
              </a:cxnLst>
              <a:rect l="0" t="0" r="r" b="b"/>
              <a:pathLst>
                <a:path w="21600" h="20559" fill="norm" stroke="1" extrusionOk="0">
                  <a:moveTo>
                    <a:pt x="0" y="11829"/>
                  </a:moveTo>
                  <a:cubicBezTo>
                    <a:pt x="0" y="11829"/>
                    <a:pt x="5347" y="20098"/>
                    <a:pt x="6905" y="20520"/>
                  </a:cubicBezTo>
                  <a:cubicBezTo>
                    <a:pt x="10235" y="21406"/>
                    <a:pt x="18423" y="6725"/>
                    <a:pt x="18423" y="6725"/>
                  </a:cubicBezTo>
                  <a:lnTo>
                    <a:pt x="19614" y="6429"/>
                  </a:lnTo>
                  <a:cubicBezTo>
                    <a:pt x="20408" y="6261"/>
                    <a:pt x="21111" y="5712"/>
                    <a:pt x="21600" y="4826"/>
                  </a:cubicBezTo>
                  <a:lnTo>
                    <a:pt x="19584" y="565"/>
                  </a:lnTo>
                  <a:cubicBezTo>
                    <a:pt x="19278" y="-67"/>
                    <a:pt x="18606" y="-194"/>
                    <a:pt x="18148" y="312"/>
                  </a:cubicBezTo>
                  <a:cubicBezTo>
                    <a:pt x="17384" y="1283"/>
                    <a:pt x="16895" y="2633"/>
                    <a:pt x="16803" y="4109"/>
                  </a:cubicBezTo>
                  <a:lnTo>
                    <a:pt x="16773" y="4447"/>
                  </a:lnTo>
                  <a:lnTo>
                    <a:pt x="7393" y="14487"/>
                  </a:lnTo>
                  <a:lnTo>
                    <a:pt x="3513" y="8286"/>
                  </a:lnTo>
                  <a:lnTo>
                    <a:pt x="0" y="11829"/>
                  </a:lnTo>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6" name="Freeform 282"/>
            <p:cNvSpPr/>
            <p:nvPr/>
          </p:nvSpPr>
          <p:spPr>
            <a:xfrm>
              <a:off x="5333381" y="2609785"/>
              <a:ext cx="151955" cy="187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390"/>
                  </a:moveTo>
                  <a:lnTo>
                    <a:pt x="13451" y="21600"/>
                  </a:lnTo>
                  <a:lnTo>
                    <a:pt x="0" y="3870"/>
                  </a:lnTo>
                  <a:lnTo>
                    <a:pt x="5204" y="0"/>
                  </a:lnTo>
                  <a:lnTo>
                    <a:pt x="21600" y="15390"/>
                  </a:lnTo>
                </a:path>
              </a:pathLst>
            </a:custGeom>
            <a:solidFill>
              <a:srgbClr val="392B7E"/>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7" name="Freeform 283"/>
            <p:cNvSpPr/>
            <p:nvPr/>
          </p:nvSpPr>
          <p:spPr>
            <a:xfrm>
              <a:off x="5271673" y="2526881"/>
              <a:ext cx="138108" cy="154763"/>
            </a:xfrm>
            <a:custGeom>
              <a:avLst/>
              <a:gdLst/>
              <a:ahLst/>
              <a:cxnLst>
                <a:cxn ang="0">
                  <a:pos x="wd2" y="hd2"/>
                </a:cxn>
                <a:cxn ang="5400000">
                  <a:pos x="wd2" y="hd2"/>
                </a:cxn>
                <a:cxn ang="10800000">
                  <a:pos x="wd2" y="hd2"/>
                </a:cxn>
                <a:cxn ang="16200000">
                  <a:pos x="wd2" y="hd2"/>
                </a:cxn>
              </a:cxnLst>
              <a:rect l="0" t="0" r="r" b="b"/>
              <a:pathLst>
                <a:path w="19246" h="19239" fill="norm" stroke="1" extrusionOk="0">
                  <a:moveTo>
                    <a:pt x="17106" y="3469"/>
                  </a:moveTo>
                  <a:cubicBezTo>
                    <a:pt x="20414" y="7537"/>
                    <a:pt x="19830" y="13640"/>
                    <a:pt x="15744" y="17030"/>
                  </a:cubicBezTo>
                  <a:cubicBezTo>
                    <a:pt x="11657" y="20420"/>
                    <a:pt x="5625" y="19839"/>
                    <a:pt x="2219" y="15771"/>
                  </a:cubicBezTo>
                  <a:cubicBezTo>
                    <a:pt x="-1186" y="11606"/>
                    <a:pt x="-602" y="5600"/>
                    <a:pt x="3484" y="2210"/>
                  </a:cubicBezTo>
                  <a:cubicBezTo>
                    <a:pt x="7571" y="-1180"/>
                    <a:pt x="13700" y="-599"/>
                    <a:pt x="17106" y="3469"/>
                  </a:cubicBez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8" name="Freeform 284"/>
            <p:cNvSpPr/>
            <p:nvPr/>
          </p:nvSpPr>
          <p:spPr>
            <a:xfrm>
              <a:off x="5400545" y="2243612"/>
              <a:ext cx="249648" cy="331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59"/>
                  </a:moveTo>
                  <a:lnTo>
                    <a:pt x="1432" y="0"/>
                  </a:lnTo>
                  <a:lnTo>
                    <a:pt x="21600" y="20641"/>
                  </a:lnTo>
                  <a:lnTo>
                    <a:pt x="20228" y="21600"/>
                  </a:lnTo>
                  <a:lnTo>
                    <a:pt x="0" y="959"/>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59" name="Freeform 285"/>
            <p:cNvSpPr/>
            <p:nvPr/>
          </p:nvSpPr>
          <p:spPr>
            <a:xfrm>
              <a:off x="4542683" y="2212812"/>
              <a:ext cx="475557" cy="635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89" y="12659"/>
                  </a:moveTo>
                  <a:cubicBezTo>
                    <a:pt x="21002" y="12026"/>
                    <a:pt x="21537" y="11103"/>
                    <a:pt x="21537" y="10075"/>
                  </a:cubicBezTo>
                  <a:cubicBezTo>
                    <a:pt x="21537" y="8782"/>
                    <a:pt x="20655" y="7648"/>
                    <a:pt x="19364" y="7068"/>
                  </a:cubicBezTo>
                  <a:cubicBezTo>
                    <a:pt x="19711" y="6462"/>
                    <a:pt x="19900" y="5776"/>
                    <a:pt x="19900" y="5037"/>
                  </a:cubicBezTo>
                  <a:cubicBezTo>
                    <a:pt x="19900" y="2242"/>
                    <a:pt x="17192" y="0"/>
                    <a:pt x="13886" y="0"/>
                  </a:cubicBezTo>
                  <a:cubicBezTo>
                    <a:pt x="11650" y="0"/>
                    <a:pt x="9698" y="1029"/>
                    <a:pt x="8659" y="2558"/>
                  </a:cubicBezTo>
                  <a:cubicBezTo>
                    <a:pt x="8533" y="2532"/>
                    <a:pt x="8470" y="2532"/>
                    <a:pt x="8344" y="2532"/>
                  </a:cubicBezTo>
                  <a:cubicBezTo>
                    <a:pt x="6108" y="2532"/>
                    <a:pt x="4314" y="4035"/>
                    <a:pt x="4314" y="5908"/>
                  </a:cubicBezTo>
                  <a:cubicBezTo>
                    <a:pt x="4314" y="6699"/>
                    <a:pt x="4660" y="7437"/>
                    <a:pt x="5195" y="7991"/>
                  </a:cubicBezTo>
                  <a:cubicBezTo>
                    <a:pt x="3904" y="8545"/>
                    <a:pt x="2991" y="9679"/>
                    <a:pt x="2991" y="10998"/>
                  </a:cubicBezTo>
                  <a:cubicBezTo>
                    <a:pt x="2991" y="11631"/>
                    <a:pt x="3212" y="12211"/>
                    <a:pt x="3558" y="12712"/>
                  </a:cubicBezTo>
                  <a:cubicBezTo>
                    <a:pt x="1480" y="13371"/>
                    <a:pt x="0" y="15033"/>
                    <a:pt x="0" y="17011"/>
                  </a:cubicBezTo>
                  <a:cubicBezTo>
                    <a:pt x="0" y="19543"/>
                    <a:pt x="2456" y="21600"/>
                    <a:pt x="5479" y="21600"/>
                  </a:cubicBezTo>
                  <a:cubicBezTo>
                    <a:pt x="7368" y="21600"/>
                    <a:pt x="9037" y="20782"/>
                    <a:pt x="10013" y="19569"/>
                  </a:cubicBezTo>
                  <a:cubicBezTo>
                    <a:pt x="11209" y="20782"/>
                    <a:pt x="13036" y="21600"/>
                    <a:pt x="15082" y="21600"/>
                  </a:cubicBezTo>
                  <a:cubicBezTo>
                    <a:pt x="18672" y="21600"/>
                    <a:pt x="21600" y="19147"/>
                    <a:pt x="21600" y="16114"/>
                  </a:cubicBezTo>
                  <a:cubicBezTo>
                    <a:pt x="21600" y="14796"/>
                    <a:pt x="21033" y="13582"/>
                    <a:pt x="20089" y="12659"/>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0" name="Freeform 286"/>
            <p:cNvSpPr/>
            <p:nvPr/>
          </p:nvSpPr>
          <p:spPr>
            <a:xfrm>
              <a:off x="4662051" y="4098439"/>
              <a:ext cx="134609" cy="722618"/>
            </a:xfrm>
            <a:custGeom>
              <a:avLst/>
              <a:gdLst/>
              <a:ahLst/>
              <a:cxnLst>
                <a:cxn ang="0">
                  <a:pos x="wd2" y="hd2"/>
                </a:cxn>
                <a:cxn ang="5400000">
                  <a:pos x="wd2" y="hd2"/>
                </a:cxn>
                <a:cxn ang="10800000">
                  <a:pos x="wd2" y="hd2"/>
                </a:cxn>
                <a:cxn ang="16200000">
                  <a:pos x="wd2" y="hd2"/>
                </a:cxn>
              </a:cxnLst>
              <a:rect l="0" t="0" r="r" b="b"/>
              <a:pathLst>
                <a:path w="18047" h="21537" fill="norm" stroke="1" extrusionOk="0">
                  <a:moveTo>
                    <a:pt x="2680" y="0"/>
                  </a:moveTo>
                  <a:cubicBezTo>
                    <a:pt x="2680" y="0"/>
                    <a:pt x="3797" y="3138"/>
                    <a:pt x="1377" y="5169"/>
                  </a:cubicBezTo>
                  <a:cubicBezTo>
                    <a:pt x="-2906" y="8792"/>
                    <a:pt x="4170" y="19015"/>
                    <a:pt x="4170" y="19015"/>
                  </a:cubicBezTo>
                  <a:lnTo>
                    <a:pt x="3797" y="20123"/>
                  </a:lnTo>
                  <a:cubicBezTo>
                    <a:pt x="3704" y="20400"/>
                    <a:pt x="4170" y="20677"/>
                    <a:pt x="5008" y="20815"/>
                  </a:cubicBezTo>
                  <a:lnTo>
                    <a:pt x="8080" y="21392"/>
                  </a:lnTo>
                  <a:cubicBezTo>
                    <a:pt x="9197" y="21600"/>
                    <a:pt x="10687" y="21577"/>
                    <a:pt x="11897" y="21369"/>
                  </a:cubicBezTo>
                  <a:cubicBezTo>
                    <a:pt x="13387" y="21092"/>
                    <a:pt x="15528" y="20885"/>
                    <a:pt x="16925" y="20954"/>
                  </a:cubicBezTo>
                  <a:cubicBezTo>
                    <a:pt x="16925" y="20954"/>
                    <a:pt x="18601" y="21023"/>
                    <a:pt x="17856" y="20815"/>
                  </a:cubicBezTo>
                  <a:cubicBezTo>
                    <a:pt x="13387" y="19615"/>
                    <a:pt x="13946" y="19200"/>
                    <a:pt x="13946" y="19200"/>
                  </a:cubicBezTo>
                  <a:cubicBezTo>
                    <a:pt x="13946" y="19200"/>
                    <a:pt x="18694" y="10846"/>
                    <a:pt x="17577" y="0"/>
                  </a:cubicBezTo>
                  <a:lnTo>
                    <a:pt x="2680" y="0"/>
                  </a:lnTo>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1" name="Freeform 287"/>
            <p:cNvSpPr/>
            <p:nvPr/>
          </p:nvSpPr>
          <p:spPr>
            <a:xfrm>
              <a:off x="4863067" y="4077905"/>
              <a:ext cx="129260" cy="723987"/>
            </a:xfrm>
            <a:custGeom>
              <a:avLst/>
              <a:gdLst/>
              <a:ahLst/>
              <a:cxnLst>
                <a:cxn ang="0">
                  <a:pos x="wd2" y="hd2"/>
                </a:cxn>
                <a:cxn ang="5400000">
                  <a:pos x="wd2" y="hd2"/>
                </a:cxn>
                <a:cxn ang="10800000">
                  <a:pos x="wd2" y="hd2"/>
                </a:cxn>
                <a:cxn ang="16200000">
                  <a:pos x="wd2" y="hd2"/>
                </a:cxn>
              </a:cxnLst>
              <a:rect l="0" t="0" r="r" b="b"/>
              <a:pathLst>
                <a:path w="18012" h="21578" fill="norm" stroke="1" extrusionOk="0">
                  <a:moveTo>
                    <a:pt x="2230" y="0"/>
                  </a:moveTo>
                  <a:cubicBezTo>
                    <a:pt x="2230" y="0"/>
                    <a:pt x="2806" y="3102"/>
                    <a:pt x="886" y="5209"/>
                  </a:cubicBezTo>
                  <a:cubicBezTo>
                    <a:pt x="-2954" y="9307"/>
                    <a:pt x="6934" y="19771"/>
                    <a:pt x="6934" y="19771"/>
                  </a:cubicBezTo>
                  <a:cubicBezTo>
                    <a:pt x="6934" y="19771"/>
                    <a:pt x="6838" y="21507"/>
                    <a:pt x="7510" y="21577"/>
                  </a:cubicBezTo>
                  <a:cubicBezTo>
                    <a:pt x="7702" y="21600"/>
                    <a:pt x="10006" y="21230"/>
                    <a:pt x="10006" y="21230"/>
                  </a:cubicBezTo>
                  <a:cubicBezTo>
                    <a:pt x="12310" y="20882"/>
                    <a:pt x="14134" y="20859"/>
                    <a:pt x="16438" y="21183"/>
                  </a:cubicBezTo>
                  <a:cubicBezTo>
                    <a:pt x="16438" y="21183"/>
                    <a:pt x="17878" y="21368"/>
                    <a:pt x="17974" y="21322"/>
                  </a:cubicBezTo>
                  <a:cubicBezTo>
                    <a:pt x="18262" y="21253"/>
                    <a:pt x="16822" y="19725"/>
                    <a:pt x="16822" y="19725"/>
                  </a:cubicBezTo>
                  <a:cubicBezTo>
                    <a:pt x="16822" y="19725"/>
                    <a:pt x="18646" y="10904"/>
                    <a:pt x="17590" y="0"/>
                  </a:cubicBezTo>
                  <a:lnTo>
                    <a:pt x="2230" y="0"/>
                  </a:lnTo>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2" name="Freeform 149"/>
            <p:cNvSpPr/>
            <p:nvPr/>
          </p:nvSpPr>
          <p:spPr>
            <a:xfrm>
              <a:off x="5571933" y="2111055"/>
              <a:ext cx="252267" cy="330361"/>
            </a:xfrm>
            <a:custGeom>
              <a:avLst/>
              <a:gdLst/>
              <a:ahLst/>
              <a:cxnLst>
                <a:cxn ang="0">
                  <a:pos x="wd2" y="hd2"/>
                </a:cxn>
                <a:cxn ang="5400000">
                  <a:pos x="wd2" y="hd2"/>
                </a:cxn>
                <a:cxn ang="10800000">
                  <a:pos x="wd2" y="hd2"/>
                </a:cxn>
                <a:cxn ang="16200000">
                  <a:pos x="wd2" y="hd2"/>
                </a:cxn>
              </a:cxnLst>
              <a:rect l="0" t="0" r="r" b="b"/>
              <a:pathLst>
                <a:path w="21564" h="21541" fill="norm" stroke="1" extrusionOk="0">
                  <a:moveTo>
                    <a:pt x="8030" y="21139"/>
                  </a:moveTo>
                  <a:lnTo>
                    <a:pt x="21267" y="21139"/>
                  </a:lnTo>
                  <a:cubicBezTo>
                    <a:pt x="21445" y="21139"/>
                    <a:pt x="21564" y="21229"/>
                    <a:pt x="21564" y="21318"/>
                  </a:cubicBezTo>
                  <a:cubicBezTo>
                    <a:pt x="21564" y="21452"/>
                    <a:pt x="21445" y="21541"/>
                    <a:pt x="21267" y="21541"/>
                  </a:cubicBezTo>
                  <a:lnTo>
                    <a:pt x="8030" y="21541"/>
                  </a:lnTo>
                  <a:cubicBezTo>
                    <a:pt x="7911" y="21541"/>
                    <a:pt x="7793" y="21452"/>
                    <a:pt x="7793" y="21318"/>
                  </a:cubicBezTo>
                  <a:cubicBezTo>
                    <a:pt x="7793" y="21229"/>
                    <a:pt x="7911" y="21139"/>
                    <a:pt x="8030" y="21139"/>
                  </a:cubicBezTo>
                  <a:close/>
                  <a:moveTo>
                    <a:pt x="17032" y="8248"/>
                  </a:moveTo>
                  <a:cubicBezTo>
                    <a:pt x="17151" y="8197"/>
                    <a:pt x="17270" y="8197"/>
                    <a:pt x="17329" y="8299"/>
                  </a:cubicBezTo>
                  <a:cubicBezTo>
                    <a:pt x="17389" y="8401"/>
                    <a:pt x="17389" y="8553"/>
                    <a:pt x="17270" y="8604"/>
                  </a:cubicBezTo>
                  <a:lnTo>
                    <a:pt x="4555" y="16129"/>
                  </a:lnTo>
                  <a:cubicBezTo>
                    <a:pt x="4496" y="16179"/>
                    <a:pt x="4436" y="16179"/>
                    <a:pt x="4377" y="16179"/>
                  </a:cubicBezTo>
                  <a:cubicBezTo>
                    <a:pt x="4317" y="16179"/>
                    <a:pt x="4199" y="16129"/>
                    <a:pt x="4199" y="16078"/>
                  </a:cubicBezTo>
                  <a:cubicBezTo>
                    <a:pt x="4139" y="15976"/>
                    <a:pt x="4139" y="15823"/>
                    <a:pt x="4258" y="15773"/>
                  </a:cubicBezTo>
                  <a:close/>
                  <a:moveTo>
                    <a:pt x="6509" y="42"/>
                  </a:moveTo>
                  <a:cubicBezTo>
                    <a:pt x="6689" y="93"/>
                    <a:pt x="6689" y="194"/>
                    <a:pt x="6689" y="295"/>
                  </a:cubicBezTo>
                  <a:lnTo>
                    <a:pt x="504" y="11839"/>
                  </a:lnTo>
                  <a:cubicBezTo>
                    <a:pt x="444" y="11940"/>
                    <a:pt x="324" y="11940"/>
                    <a:pt x="264" y="11940"/>
                  </a:cubicBezTo>
                  <a:cubicBezTo>
                    <a:pt x="204" y="11940"/>
                    <a:pt x="204" y="11940"/>
                    <a:pt x="144" y="11940"/>
                  </a:cubicBezTo>
                  <a:cubicBezTo>
                    <a:pt x="24" y="11889"/>
                    <a:pt x="-36" y="11788"/>
                    <a:pt x="24" y="11687"/>
                  </a:cubicBezTo>
                  <a:lnTo>
                    <a:pt x="6148" y="144"/>
                  </a:lnTo>
                  <a:cubicBezTo>
                    <a:pt x="6269" y="42"/>
                    <a:pt x="6389" y="-59"/>
                    <a:pt x="6509" y="42"/>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3" name="Freeform 291"/>
            <p:cNvSpPr/>
            <p:nvPr/>
          </p:nvSpPr>
          <p:spPr>
            <a:xfrm>
              <a:off x="4592706" y="3194981"/>
              <a:ext cx="438920" cy="988237"/>
            </a:xfrm>
            <a:custGeom>
              <a:avLst/>
              <a:gdLst/>
              <a:ahLst/>
              <a:cxnLst>
                <a:cxn ang="0">
                  <a:pos x="wd2" y="hd2"/>
                </a:cxn>
                <a:cxn ang="5400000">
                  <a:pos x="wd2" y="hd2"/>
                </a:cxn>
                <a:cxn ang="10800000">
                  <a:pos x="wd2" y="hd2"/>
                </a:cxn>
                <a:cxn ang="16200000">
                  <a:pos x="wd2" y="hd2"/>
                </a:cxn>
              </a:cxnLst>
              <a:rect l="0" t="0" r="r" b="b"/>
              <a:pathLst>
                <a:path w="21303" h="21600" fill="norm" stroke="1" extrusionOk="0">
                  <a:moveTo>
                    <a:pt x="20457" y="20261"/>
                  </a:moveTo>
                  <a:lnTo>
                    <a:pt x="2775" y="21600"/>
                  </a:lnTo>
                  <a:lnTo>
                    <a:pt x="96" y="7273"/>
                  </a:lnTo>
                  <a:cubicBezTo>
                    <a:pt x="-205" y="5510"/>
                    <a:pt x="197" y="3730"/>
                    <a:pt x="1369" y="2068"/>
                  </a:cubicBezTo>
                  <a:lnTo>
                    <a:pt x="2775" y="0"/>
                  </a:lnTo>
                  <a:lnTo>
                    <a:pt x="17276" y="0"/>
                  </a:lnTo>
                  <a:lnTo>
                    <a:pt x="19051" y="1950"/>
                  </a:lnTo>
                  <a:cubicBezTo>
                    <a:pt x="20658" y="3696"/>
                    <a:pt x="21395" y="5612"/>
                    <a:pt x="21295" y="7528"/>
                  </a:cubicBezTo>
                  <a:lnTo>
                    <a:pt x="20457" y="20261"/>
                  </a:lnTo>
                </a:path>
              </a:pathLst>
            </a:custGeom>
            <a:solidFill>
              <a:srgbClr val="F47168"/>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4" name="Freeform 151"/>
            <p:cNvSpPr/>
            <p:nvPr/>
          </p:nvSpPr>
          <p:spPr>
            <a:xfrm>
              <a:off x="4484681" y="2655403"/>
              <a:ext cx="579355" cy="538802"/>
            </a:xfrm>
            <a:custGeom>
              <a:avLst/>
              <a:gdLst/>
              <a:ahLst/>
              <a:cxnLst>
                <a:cxn ang="0">
                  <a:pos x="wd2" y="hd2"/>
                </a:cxn>
                <a:cxn ang="5400000">
                  <a:pos x="wd2" y="hd2"/>
                </a:cxn>
                <a:cxn ang="10800000">
                  <a:pos x="wd2" y="hd2"/>
                </a:cxn>
                <a:cxn ang="16200000">
                  <a:pos x="wd2" y="hd2"/>
                </a:cxn>
              </a:cxnLst>
              <a:rect l="0" t="0" r="r" b="b"/>
              <a:pathLst>
                <a:path w="21600" h="21555" fill="norm" stroke="1" extrusionOk="0">
                  <a:moveTo>
                    <a:pt x="15670" y="4"/>
                  </a:moveTo>
                  <a:cubicBezTo>
                    <a:pt x="16449" y="-35"/>
                    <a:pt x="18142" y="174"/>
                    <a:pt x="19226" y="2474"/>
                  </a:cubicBezTo>
                  <a:cubicBezTo>
                    <a:pt x="20697" y="5541"/>
                    <a:pt x="21600" y="7337"/>
                    <a:pt x="21600" y="7337"/>
                  </a:cubicBezTo>
                  <a:lnTo>
                    <a:pt x="18205" y="10299"/>
                  </a:lnTo>
                  <a:lnTo>
                    <a:pt x="18347" y="11423"/>
                  </a:lnTo>
                  <a:cubicBezTo>
                    <a:pt x="18366" y="11887"/>
                    <a:pt x="18329" y="12252"/>
                    <a:pt x="18220" y="12480"/>
                  </a:cubicBezTo>
                  <a:cubicBezTo>
                    <a:pt x="17446" y="14122"/>
                    <a:pt x="16054" y="13719"/>
                    <a:pt x="16054" y="13719"/>
                  </a:cubicBezTo>
                  <a:cubicBezTo>
                    <a:pt x="16045" y="14184"/>
                    <a:pt x="16037" y="14648"/>
                    <a:pt x="16028" y="15113"/>
                  </a:cubicBezTo>
                  <a:lnTo>
                    <a:pt x="17395" y="21555"/>
                  </a:lnTo>
                  <a:lnTo>
                    <a:pt x="6232" y="21555"/>
                  </a:lnTo>
                  <a:cubicBezTo>
                    <a:pt x="6232" y="21555"/>
                    <a:pt x="7418" y="17622"/>
                    <a:pt x="7367" y="15454"/>
                  </a:cubicBezTo>
                  <a:cubicBezTo>
                    <a:pt x="7315" y="13007"/>
                    <a:pt x="5691" y="8733"/>
                    <a:pt x="5691" y="8733"/>
                  </a:cubicBezTo>
                  <a:lnTo>
                    <a:pt x="5581" y="8775"/>
                  </a:lnTo>
                  <a:lnTo>
                    <a:pt x="3240" y="11424"/>
                  </a:lnTo>
                  <a:lnTo>
                    <a:pt x="0" y="8245"/>
                  </a:lnTo>
                  <a:cubicBezTo>
                    <a:pt x="3446" y="-45"/>
                    <a:pt x="6121" y="80"/>
                    <a:pt x="6121" y="80"/>
                  </a:cubicBezTo>
                  <a:lnTo>
                    <a:pt x="15261" y="92"/>
                  </a:lnTo>
                  <a:lnTo>
                    <a:pt x="15252" y="58"/>
                  </a:lnTo>
                  <a:cubicBezTo>
                    <a:pt x="15252" y="58"/>
                    <a:pt x="15410" y="17"/>
                    <a:pt x="15670" y="4"/>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5" name="Freeform 152"/>
            <p:cNvSpPr/>
            <p:nvPr/>
          </p:nvSpPr>
          <p:spPr>
            <a:xfrm>
              <a:off x="4765545" y="2476321"/>
              <a:ext cx="123456" cy="290108"/>
            </a:xfrm>
            <a:custGeom>
              <a:avLst/>
              <a:gdLst/>
              <a:ahLst/>
              <a:cxnLst>
                <a:cxn ang="0">
                  <a:pos x="wd2" y="hd2"/>
                </a:cxn>
                <a:cxn ang="5400000">
                  <a:pos x="wd2" y="hd2"/>
                </a:cxn>
                <a:cxn ang="10800000">
                  <a:pos x="wd2" y="hd2"/>
                </a:cxn>
                <a:cxn ang="16200000">
                  <a:pos x="wd2" y="hd2"/>
                </a:cxn>
              </a:cxnLst>
              <a:rect l="0" t="0" r="r" b="b"/>
              <a:pathLst>
                <a:path w="20422" h="21600" fill="norm" stroke="1" extrusionOk="0">
                  <a:moveTo>
                    <a:pt x="0" y="0"/>
                  </a:moveTo>
                  <a:lnTo>
                    <a:pt x="15540" y="0"/>
                  </a:lnTo>
                  <a:lnTo>
                    <a:pt x="15540" y="13446"/>
                  </a:lnTo>
                  <a:lnTo>
                    <a:pt x="15594" y="13504"/>
                  </a:lnTo>
                  <a:lnTo>
                    <a:pt x="19867" y="17783"/>
                  </a:lnTo>
                  <a:cubicBezTo>
                    <a:pt x="21600" y="19576"/>
                    <a:pt x="19059" y="21600"/>
                    <a:pt x="15247" y="21600"/>
                  </a:cubicBezTo>
                  <a:cubicBezTo>
                    <a:pt x="10973" y="21600"/>
                    <a:pt x="6930" y="20386"/>
                    <a:pt x="4967" y="18477"/>
                  </a:cubicBezTo>
                  <a:lnTo>
                    <a:pt x="0" y="13504"/>
                  </a:lnTo>
                  <a:lnTo>
                    <a:pt x="0" y="0"/>
                  </a:lnTo>
                  <a:close/>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6" name="Freeform 297"/>
            <p:cNvSpPr/>
            <p:nvPr/>
          </p:nvSpPr>
          <p:spPr>
            <a:xfrm>
              <a:off x="4765545" y="2476320"/>
              <a:ext cx="93942" cy="1053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9460"/>
                  </a:lnTo>
                  <a:cubicBezTo>
                    <a:pt x="3840" y="13717"/>
                    <a:pt x="10880" y="19708"/>
                    <a:pt x="21600" y="21600"/>
                  </a:cubicBezTo>
                </a:path>
              </a:pathLst>
            </a:custGeom>
            <a:solidFill>
              <a:srgbClr val="392B7E">
                <a:alpha val="20000"/>
              </a:srgbClr>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7" name="Freeform 298"/>
            <p:cNvSpPr/>
            <p:nvPr/>
          </p:nvSpPr>
          <p:spPr>
            <a:xfrm>
              <a:off x="4737339" y="2279438"/>
              <a:ext cx="202852" cy="284091"/>
            </a:xfrm>
            <a:custGeom>
              <a:avLst/>
              <a:gdLst/>
              <a:ahLst/>
              <a:cxnLst>
                <a:cxn ang="0">
                  <a:pos x="wd2" y="hd2"/>
                </a:cxn>
                <a:cxn ang="5400000">
                  <a:pos x="wd2" y="hd2"/>
                </a:cxn>
                <a:cxn ang="10800000">
                  <a:pos x="wd2" y="hd2"/>
                </a:cxn>
                <a:cxn ang="16200000">
                  <a:pos x="wd2" y="hd2"/>
                </a:cxn>
              </a:cxnLst>
              <a:rect l="0" t="0" r="r" b="b"/>
              <a:pathLst>
                <a:path w="18454" h="19538" fill="norm" stroke="1" extrusionOk="0">
                  <a:moveTo>
                    <a:pt x="16600" y="5705"/>
                  </a:moveTo>
                  <a:cubicBezTo>
                    <a:pt x="18233" y="9801"/>
                    <a:pt x="20556" y="18048"/>
                    <a:pt x="14654" y="19378"/>
                  </a:cubicBezTo>
                  <a:cubicBezTo>
                    <a:pt x="9379" y="20548"/>
                    <a:pt x="2221" y="15068"/>
                    <a:pt x="651" y="11025"/>
                  </a:cubicBezTo>
                  <a:cubicBezTo>
                    <a:pt x="-1044" y="6981"/>
                    <a:pt x="589" y="1715"/>
                    <a:pt x="5361" y="384"/>
                  </a:cubicBezTo>
                  <a:cubicBezTo>
                    <a:pt x="10133" y="-1052"/>
                    <a:pt x="14905" y="1715"/>
                    <a:pt x="16600" y="5705"/>
                  </a:cubicBezTo>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8" name="Freeform 299"/>
            <p:cNvSpPr/>
            <p:nvPr/>
          </p:nvSpPr>
          <p:spPr>
            <a:xfrm>
              <a:off x="4725856" y="2442100"/>
              <a:ext cx="51227" cy="57421"/>
            </a:xfrm>
            <a:prstGeom prst="ellipse">
              <a:avLst/>
            </a:pr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69" name="Freeform 300"/>
            <p:cNvSpPr/>
            <p:nvPr/>
          </p:nvSpPr>
          <p:spPr>
            <a:xfrm>
              <a:off x="4712292" y="2262594"/>
              <a:ext cx="205203" cy="195927"/>
            </a:xfrm>
            <a:custGeom>
              <a:avLst/>
              <a:gdLst/>
              <a:ahLst/>
              <a:cxnLst>
                <a:cxn ang="0">
                  <a:pos x="wd2" y="hd2"/>
                </a:cxn>
                <a:cxn ang="5400000">
                  <a:pos x="wd2" y="hd2"/>
                </a:cxn>
                <a:cxn ang="10800000">
                  <a:pos x="wd2" y="hd2"/>
                </a:cxn>
                <a:cxn ang="16200000">
                  <a:pos x="wd2" y="hd2"/>
                </a:cxn>
              </a:cxnLst>
              <a:rect l="0" t="0" r="r" b="b"/>
              <a:pathLst>
                <a:path w="19417" h="18246" fill="norm" stroke="1" extrusionOk="0">
                  <a:moveTo>
                    <a:pt x="19417" y="6605"/>
                  </a:moveTo>
                  <a:cubicBezTo>
                    <a:pt x="19417" y="6605"/>
                    <a:pt x="14280" y="5600"/>
                    <a:pt x="12963" y="8901"/>
                  </a:cubicBezTo>
                  <a:cubicBezTo>
                    <a:pt x="10527" y="15144"/>
                    <a:pt x="6839" y="18876"/>
                    <a:pt x="2295" y="18158"/>
                  </a:cubicBezTo>
                  <a:cubicBezTo>
                    <a:pt x="-2183" y="17441"/>
                    <a:pt x="188" y="3232"/>
                    <a:pt x="6839" y="792"/>
                  </a:cubicBezTo>
                  <a:cubicBezTo>
                    <a:pt x="16454" y="-2724"/>
                    <a:pt x="19417" y="6605"/>
                    <a:pt x="19417" y="6605"/>
                  </a:cubicBezTo>
                </a:path>
              </a:pathLst>
            </a:custGeom>
            <a:solidFill>
              <a:srgbClr val="18073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70" name="Freeform 157"/>
            <p:cNvSpPr/>
            <p:nvPr/>
          </p:nvSpPr>
          <p:spPr>
            <a:xfrm>
              <a:off x="5363909" y="2689068"/>
              <a:ext cx="146959" cy="108736"/>
            </a:xfrm>
            <a:custGeom>
              <a:avLst/>
              <a:gdLst/>
              <a:ahLst/>
              <a:cxnLst>
                <a:cxn ang="0">
                  <a:pos x="wd2" y="hd2"/>
                </a:cxn>
                <a:cxn ang="5400000">
                  <a:pos x="wd2" y="hd2"/>
                </a:cxn>
                <a:cxn ang="10800000">
                  <a:pos x="wd2" y="hd2"/>
                </a:cxn>
                <a:cxn ang="16200000">
                  <a:pos x="wd2" y="hd2"/>
                </a:cxn>
              </a:cxnLst>
              <a:rect l="0" t="0" r="r" b="b"/>
              <a:pathLst>
                <a:path w="20480" h="20941" fill="norm" stroke="1" extrusionOk="0">
                  <a:moveTo>
                    <a:pt x="14186" y="1147"/>
                  </a:moveTo>
                  <a:cubicBezTo>
                    <a:pt x="15747" y="549"/>
                    <a:pt x="16039" y="3241"/>
                    <a:pt x="16039" y="3241"/>
                  </a:cubicBezTo>
                  <a:cubicBezTo>
                    <a:pt x="17795" y="3391"/>
                    <a:pt x="17503" y="6083"/>
                    <a:pt x="17503" y="6083"/>
                  </a:cubicBezTo>
                  <a:cubicBezTo>
                    <a:pt x="19551" y="6233"/>
                    <a:pt x="19161" y="9374"/>
                    <a:pt x="19161" y="9374"/>
                  </a:cubicBezTo>
                  <a:cubicBezTo>
                    <a:pt x="19161" y="9374"/>
                    <a:pt x="21600" y="9972"/>
                    <a:pt x="19844" y="13263"/>
                  </a:cubicBezTo>
                  <a:cubicBezTo>
                    <a:pt x="18088" y="16554"/>
                    <a:pt x="12820" y="21490"/>
                    <a:pt x="11747" y="20892"/>
                  </a:cubicBezTo>
                  <a:cubicBezTo>
                    <a:pt x="10771" y="20443"/>
                    <a:pt x="12137" y="17900"/>
                    <a:pt x="12137" y="17900"/>
                  </a:cubicBezTo>
                  <a:cubicBezTo>
                    <a:pt x="12137" y="17900"/>
                    <a:pt x="11162" y="18498"/>
                    <a:pt x="10186" y="17900"/>
                  </a:cubicBezTo>
                  <a:cubicBezTo>
                    <a:pt x="9308" y="17152"/>
                    <a:pt x="10284" y="14909"/>
                    <a:pt x="10284" y="14909"/>
                  </a:cubicBezTo>
                  <a:cubicBezTo>
                    <a:pt x="10284" y="14909"/>
                    <a:pt x="9113" y="15806"/>
                    <a:pt x="8333" y="14909"/>
                  </a:cubicBezTo>
                  <a:cubicBezTo>
                    <a:pt x="7650" y="13861"/>
                    <a:pt x="8723" y="11917"/>
                    <a:pt x="8723" y="11917"/>
                  </a:cubicBezTo>
                  <a:cubicBezTo>
                    <a:pt x="8723" y="11917"/>
                    <a:pt x="7552" y="12814"/>
                    <a:pt x="6772" y="11917"/>
                  </a:cubicBezTo>
                  <a:cubicBezTo>
                    <a:pt x="6382" y="11468"/>
                    <a:pt x="7162" y="8626"/>
                    <a:pt x="8528" y="6233"/>
                  </a:cubicBezTo>
                  <a:cubicBezTo>
                    <a:pt x="10089" y="3540"/>
                    <a:pt x="11942" y="1745"/>
                    <a:pt x="14186" y="1147"/>
                  </a:cubicBezTo>
                  <a:close/>
                  <a:moveTo>
                    <a:pt x="6550" y="39"/>
                  </a:moveTo>
                  <a:lnTo>
                    <a:pt x="10114" y="485"/>
                  </a:lnTo>
                  <a:cubicBezTo>
                    <a:pt x="10114" y="485"/>
                    <a:pt x="9825" y="4646"/>
                    <a:pt x="6165" y="4200"/>
                  </a:cubicBezTo>
                  <a:lnTo>
                    <a:pt x="5298" y="4794"/>
                  </a:lnTo>
                  <a:cubicBezTo>
                    <a:pt x="5298" y="4794"/>
                    <a:pt x="5876" y="10739"/>
                    <a:pt x="4527" y="12819"/>
                  </a:cubicBezTo>
                  <a:cubicBezTo>
                    <a:pt x="3275" y="14900"/>
                    <a:pt x="0" y="10144"/>
                    <a:pt x="0" y="10144"/>
                  </a:cubicBezTo>
                  <a:lnTo>
                    <a:pt x="1252" y="4943"/>
                  </a:lnTo>
                  <a:cubicBezTo>
                    <a:pt x="1734" y="3160"/>
                    <a:pt x="2697" y="1673"/>
                    <a:pt x="3853" y="782"/>
                  </a:cubicBezTo>
                  <a:lnTo>
                    <a:pt x="4431" y="633"/>
                  </a:lnTo>
                  <a:cubicBezTo>
                    <a:pt x="5105" y="187"/>
                    <a:pt x="5876" y="-110"/>
                    <a:pt x="6550" y="39"/>
                  </a:cubicBezTo>
                  <a:close/>
                </a:path>
              </a:pathLst>
            </a:custGeom>
            <a:solidFill>
              <a:srgbClr val="FFB7B9"/>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grpSp>
      <p:sp>
        <p:nvSpPr>
          <p:cNvPr id="372" name="Freeform 366"/>
          <p:cNvSpPr/>
          <p:nvPr/>
        </p:nvSpPr>
        <p:spPr>
          <a:xfrm>
            <a:off x="17213656" y="3086749"/>
            <a:ext cx="6075669" cy="696376"/>
          </a:xfrm>
          <a:prstGeom prst="rect">
            <a:avLst/>
          </a:prstGeom>
          <a:solidFill>
            <a:schemeClr val="accent4"/>
          </a:solidFill>
          <a:ln w="12700">
            <a:miter lim="400000"/>
          </a:ln>
        </p:spPr>
        <p:txBody>
          <a:bodyPr lIns="45719" rIns="45719" anchor="ctr"/>
          <a:lstStyle/>
          <a:p>
            <a:pPr>
              <a:defRPr sz="3500">
                <a:latin typeface="Poppins Regular"/>
                <a:ea typeface="Poppins Regular"/>
                <a:cs typeface="Poppins Regular"/>
                <a:sym typeface="Poppins Regular"/>
              </a:defRPr>
            </a:pPr>
          </a:p>
        </p:txBody>
      </p:sp>
      <p:sp>
        <p:nvSpPr>
          <p:cNvPr id="373" name="Freeform 429"/>
          <p:cNvSpPr/>
          <p:nvPr/>
        </p:nvSpPr>
        <p:spPr>
          <a:xfrm>
            <a:off x="1162895" y="3091116"/>
            <a:ext cx="5948672" cy="696367"/>
          </a:xfrm>
          <a:prstGeom prst="rect">
            <a:avLst/>
          </a:prstGeom>
          <a:solidFill>
            <a:schemeClr val="accent3"/>
          </a:solidFill>
          <a:ln w="12700">
            <a:miter lim="400000"/>
          </a:ln>
        </p:spPr>
        <p:txBody>
          <a:bodyPr lIns="45719" rIns="45719" anchor="ctr"/>
          <a:lstStyle/>
          <a:p>
            <a:pPr>
              <a:defRPr sz="3500">
                <a:latin typeface="Poppins Regular"/>
                <a:ea typeface="Poppins Regular"/>
                <a:cs typeface="Poppins Regular"/>
                <a:sym typeface="Poppins Regular"/>
              </a:defRPr>
            </a:pPr>
          </a:p>
        </p:txBody>
      </p:sp>
      <p:sp>
        <p:nvSpPr>
          <p:cNvPr id="374" name="TextBox 11"/>
          <p:cNvSpPr txBox="1"/>
          <p:nvPr/>
        </p:nvSpPr>
        <p:spPr>
          <a:xfrm>
            <a:off x="10776000" y="599527"/>
            <a:ext cx="12416889" cy="1821686"/>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b">
            <a:spAutoFit/>
          </a:bodyPr>
          <a:lstStyle/>
          <a:p>
            <a:pPr algn="r">
              <a:lnSpc>
                <a:spcPct val="80000"/>
              </a:lnSpc>
              <a:defRPr spc="-203" sz="5200">
                <a:solidFill>
                  <a:srgbClr val="111340"/>
                </a:solidFill>
                <a:latin typeface="Poppins Bold"/>
                <a:ea typeface="Poppins Bold"/>
                <a:cs typeface="Poppins Bold"/>
                <a:sym typeface="Poppins Bold"/>
              </a:defRPr>
            </a:pPr>
            <a:r>
              <a:t>Types of innovation according to </a:t>
            </a:r>
          </a:p>
          <a:p>
            <a:pPr algn="r">
              <a:lnSpc>
                <a:spcPct val="80000"/>
              </a:lnSpc>
              <a:defRPr spc="-203" sz="5200">
                <a:solidFill>
                  <a:srgbClr val="111340"/>
                </a:solidFill>
                <a:latin typeface="Poppins Bold"/>
                <a:ea typeface="Poppins Bold"/>
                <a:cs typeface="Poppins Bold"/>
                <a:sym typeface="Poppins Bold"/>
              </a:defRPr>
            </a:pPr>
            <a:r>
              <a:t>the scope of educational management</a:t>
            </a:r>
          </a:p>
        </p:txBody>
      </p:sp>
      <p:sp>
        <p:nvSpPr>
          <p:cNvPr id="375" name="TextBox 3"/>
          <p:cNvSpPr txBox="1"/>
          <p:nvPr/>
        </p:nvSpPr>
        <p:spPr>
          <a:xfrm>
            <a:off x="1162895" y="3091321"/>
            <a:ext cx="5948672" cy="69595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pc="-30" sz="3400">
                <a:solidFill>
                  <a:srgbClr val="FFFFFF"/>
                </a:solidFill>
                <a:latin typeface="Poppins Bold"/>
                <a:ea typeface="Poppins Bold"/>
                <a:cs typeface="Poppins Bold"/>
                <a:sym typeface="Poppins Bold"/>
              </a:defRPr>
            </a:lvl1pPr>
          </a:lstStyle>
          <a:p>
            <a:pPr/>
            <a:r>
              <a:t>1. Curriculum Innovation</a:t>
            </a:r>
          </a:p>
        </p:txBody>
      </p:sp>
      <p:sp>
        <p:nvSpPr>
          <p:cNvPr id="376" name="TextBox 4"/>
          <p:cNvSpPr txBox="1"/>
          <p:nvPr/>
        </p:nvSpPr>
        <p:spPr>
          <a:xfrm>
            <a:off x="1117519" y="4124198"/>
            <a:ext cx="6039424" cy="29154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800100">
              <a:lnSpc>
                <a:spcPct val="80000"/>
              </a:lnSpc>
              <a:defRPr sz="4000">
                <a:solidFill>
                  <a:srgbClr val="000000"/>
                </a:solidFill>
                <a:latin typeface="+mn-lt"/>
                <a:ea typeface="+mn-ea"/>
                <a:cs typeface="+mn-cs"/>
                <a:sym typeface="TH Sarabun New"/>
              </a:defRPr>
            </a:lvl1pPr>
          </a:lstStyle>
          <a:p>
            <a:pPr>
              <a:defRPr sz="4200"/>
            </a:pPr>
            <a:r>
              <a:rPr sz="4000"/>
              <a:t>integrated courses, individual courses, activities and experience courses, school courses, local courses such as integrated courses, individual courses, activities and experiences</a:t>
            </a:r>
          </a:p>
        </p:txBody>
      </p:sp>
      <p:grpSp>
        <p:nvGrpSpPr>
          <p:cNvPr id="379" name="Group"/>
          <p:cNvGrpSpPr/>
          <p:nvPr/>
        </p:nvGrpSpPr>
        <p:grpSpPr>
          <a:xfrm>
            <a:off x="8885094" y="9865004"/>
            <a:ext cx="6887836" cy="696375"/>
            <a:chOff x="0" y="0"/>
            <a:chExt cx="6887834" cy="696374"/>
          </a:xfrm>
        </p:grpSpPr>
        <p:sp>
          <p:nvSpPr>
            <p:cNvPr id="377" name="Freeform 492"/>
            <p:cNvSpPr/>
            <p:nvPr/>
          </p:nvSpPr>
          <p:spPr>
            <a:xfrm>
              <a:off x="0" y="0"/>
              <a:ext cx="6887835" cy="696375"/>
            </a:xfrm>
            <a:prstGeom prst="rect">
              <a:avLst/>
            </a:prstGeom>
            <a:solidFill>
              <a:schemeClr val="accent5"/>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78" name="TextBox 5"/>
            <p:cNvSpPr txBox="1"/>
            <p:nvPr/>
          </p:nvSpPr>
          <p:spPr>
            <a:xfrm>
              <a:off x="109670" y="47833"/>
              <a:ext cx="6778165" cy="600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pc="-25" sz="2900">
                  <a:solidFill>
                    <a:srgbClr val="FFFFFF"/>
                  </a:solidFill>
                  <a:latin typeface="Poppins Bold"/>
                  <a:ea typeface="Poppins Bold"/>
                  <a:cs typeface="Poppins Bold"/>
                  <a:sym typeface="Poppins Bold"/>
                </a:defRPr>
              </a:lvl1pPr>
            </a:lstStyle>
            <a:p>
              <a:pPr/>
              <a:r>
                <a:t>3. Innovative teaching materials</a:t>
              </a:r>
            </a:p>
          </p:txBody>
        </p:sp>
      </p:grpSp>
      <p:grpSp>
        <p:nvGrpSpPr>
          <p:cNvPr id="382" name="Group"/>
          <p:cNvGrpSpPr/>
          <p:nvPr/>
        </p:nvGrpSpPr>
        <p:grpSpPr>
          <a:xfrm>
            <a:off x="1162895" y="8176348"/>
            <a:ext cx="5948672" cy="721869"/>
            <a:chOff x="0" y="0"/>
            <a:chExt cx="5948670" cy="721868"/>
          </a:xfrm>
        </p:grpSpPr>
        <p:sp>
          <p:nvSpPr>
            <p:cNvPr id="380" name="Freeform 303"/>
            <p:cNvSpPr/>
            <p:nvPr/>
          </p:nvSpPr>
          <p:spPr>
            <a:xfrm>
              <a:off x="0" y="0"/>
              <a:ext cx="5948671" cy="696367"/>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3500">
                  <a:latin typeface="Poppins Regular"/>
                  <a:ea typeface="Poppins Regular"/>
                  <a:cs typeface="Poppins Regular"/>
                  <a:sym typeface="Poppins Regular"/>
                </a:defRPr>
              </a:pPr>
            </a:p>
          </p:txBody>
        </p:sp>
        <p:sp>
          <p:nvSpPr>
            <p:cNvPr id="381" name="TextBox 7"/>
            <p:cNvSpPr txBox="1"/>
            <p:nvPr/>
          </p:nvSpPr>
          <p:spPr>
            <a:xfrm>
              <a:off x="169564" y="25910"/>
              <a:ext cx="5609542" cy="6959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pc="-30" sz="3400">
                  <a:solidFill>
                    <a:srgbClr val="FFFFFF"/>
                  </a:solidFill>
                  <a:latin typeface="Poppins Bold"/>
                  <a:ea typeface="Poppins Bold"/>
                  <a:cs typeface="Poppins Bold"/>
                  <a:sym typeface="Poppins Bold"/>
                </a:defRPr>
              </a:lvl1pPr>
            </a:lstStyle>
            <a:p>
              <a:pPr/>
              <a:r>
                <a:t>2. Teaching Innovation</a:t>
              </a:r>
            </a:p>
          </p:txBody>
        </p:sp>
      </p:grpSp>
      <p:sp>
        <p:nvSpPr>
          <p:cNvPr id="383" name="TextBox 9"/>
          <p:cNvSpPr txBox="1"/>
          <p:nvPr/>
        </p:nvSpPr>
        <p:spPr>
          <a:xfrm>
            <a:off x="17231777" y="3095892"/>
            <a:ext cx="6039424" cy="69595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pc="-30" sz="3400">
                <a:solidFill>
                  <a:srgbClr val="FFFFFF"/>
                </a:solidFill>
                <a:latin typeface="Poppins Bold"/>
                <a:ea typeface="Poppins Bold"/>
                <a:cs typeface="Poppins Bold"/>
                <a:sym typeface="Poppins Bold"/>
              </a:defRPr>
            </a:lvl1pPr>
          </a:lstStyle>
          <a:p>
            <a:pPr/>
            <a:r>
              <a:t>4. Evaluation Innovation</a:t>
            </a:r>
          </a:p>
        </p:txBody>
      </p:sp>
      <p:sp>
        <p:nvSpPr>
          <p:cNvPr id="384" name="Freeform 366"/>
          <p:cNvSpPr/>
          <p:nvPr/>
        </p:nvSpPr>
        <p:spPr>
          <a:xfrm>
            <a:off x="17546459" y="8189094"/>
            <a:ext cx="6075669" cy="696376"/>
          </a:xfrm>
          <a:prstGeom prst="rect">
            <a:avLst/>
          </a:prstGeom>
          <a:solidFill>
            <a:srgbClr val="4F74B8"/>
          </a:solidFill>
          <a:ln w="12700">
            <a:miter lim="400000"/>
          </a:ln>
        </p:spPr>
        <p:txBody>
          <a:bodyPr lIns="45719" rIns="45719" anchor="ctr"/>
          <a:lstStyle/>
          <a:p>
            <a:pPr>
              <a:defRPr sz="3500">
                <a:latin typeface="Poppins Regular"/>
                <a:ea typeface="Poppins Regular"/>
                <a:cs typeface="Poppins Regular"/>
                <a:sym typeface="Poppins Regular"/>
              </a:defRPr>
            </a:pPr>
          </a:p>
        </p:txBody>
      </p:sp>
      <p:sp>
        <p:nvSpPr>
          <p:cNvPr id="385" name="TextBox 9"/>
          <p:cNvSpPr txBox="1"/>
          <p:nvPr/>
        </p:nvSpPr>
        <p:spPr>
          <a:xfrm>
            <a:off x="17564580" y="8195018"/>
            <a:ext cx="6039424" cy="68452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spc="-29" sz="3300">
                <a:solidFill>
                  <a:srgbClr val="FFFFFF"/>
                </a:solidFill>
                <a:latin typeface="Poppins Bold"/>
                <a:ea typeface="Poppins Bold"/>
                <a:cs typeface="Poppins Bold"/>
                <a:sym typeface="Poppins Bold"/>
              </a:defRPr>
            </a:lvl1pPr>
          </a:lstStyle>
          <a:p>
            <a:pPr/>
            <a:r>
              <a:t>5. Management Innovation</a:t>
            </a:r>
          </a:p>
        </p:txBody>
      </p:sp>
      <p:sp>
        <p:nvSpPr>
          <p:cNvPr id="386" name="TextBox 4"/>
          <p:cNvSpPr txBox="1"/>
          <p:nvPr/>
        </p:nvSpPr>
        <p:spPr>
          <a:xfrm>
            <a:off x="1118220" y="9434596"/>
            <a:ext cx="6039425" cy="34569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800100">
              <a:lnSpc>
                <a:spcPct val="80000"/>
              </a:lnSpc>
              <a:defRPr sz="4000">
                <a:solidFill>
                  <a:srgbClr val="000000"/>
                </a:solidFill>
                <a:latin typeface="+mn-lt"/>
                <a:ea typeface="+mn-ea"/>
                <a:cs typeface="+mn-cs"/>
                <a:sym typeface="TH Sarabun New"/>
              </a:defRPr>
            </a:lvl1pPr>
          </a:lstStyle>
          <a:p>
            <a:pPr>
              <a:defRPr sz="4200"/>
            </a:pPr>
            <a:r>
              <a:rPr sz="4000"/>
              <a:t>Learner-focused learning management Center-based learning management Using group relations processes Collaborative learning management And learning management through computer networks and the Internet</a:t>
            </a:r>
          </a:p>
        </p:txBody>
      </p:sp>
      <p:sp>
        <p:nvSpPr>
          <p:cNvPr id="387" name="TextBox 4"/>
          <p:cNvSpPr txBox="1"/>
          <p:nvPr/>
        </p:nvSpPr>
        <p:spPr>
          <a:xfrm>
            <a:off x="17231777" y="4118211"/>
            <a:ext cx="6039424" cy="23738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800100">
              <a:lnSpc>
                <a:spcPct val="80000"/>
              </a:lnSpc>
              <a:defRPr sz="4000">
                <a:solidFill>
                  <a:srgbClr val="000000"/>
                </a:solidFill>
                <a:latin typeface="+mn-lt"/>
                <a:ea typeface="+mn-ea"/>
                <a:cs typeface="+mn-cs"/>
                <a:sym typeface="TH Sarabun New"/>
              </a:defRPr>
            </a:lvl1pPr>
          </a:lstStyle>
          <a:p>
            <a:pPr>
              <a:defRPr sz="2200"/>
            </a:pPr>
            <a:r>
              <a:rPr sz="4000"/>
              <a:t>exam warehouse development Registration via computer networks and the Internet Using computers to cut grades</a:t>
            </a:r>
          </a:p>
        </p:txBody>
      </p:sp>
      <p:sp>
        <p:nvSpPr>
          <p:cNvPr id="388" name="TextBox 4"/>
          <p:cNvSpPr txBox="1"/>
          <p:nvPr/>
        </p:nvSpPr>
        <p:spPr>
          <a:xfrm>
            <a:off x="17564580" y="9434596"/>
            <a:ext cx="6039424" cy="34569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800100">
              <a:lnSpc>
                <a:spcPct val="80000"/>
              </a:lnSpc>
              <a:defRPr sz="4000">
                <a:solidFill>
                  <a:srgbClr val="000000"/>
                </a:solidFill>
                <a:latin typeface="+mn-lt"/>
                <a:ea typeface="+mn-ea"/>
                <a:cs typeface="+mn-cs"/>
                <a:sym typeface="TH Sarabun New"/>
              </a:defRPr>
            </a:lvl1pPr>
          </a:lstStyle>
          <a:p>
            <a:pPr>
              <a:defRPr sz="4200"/>
            </a:pPr>
            <a:r>
              <a:rPr sz="4000"/>
              <a:t>database management systems of educational institutions about databases, students, databases, teachers and personnel in educational institutions financial databases, accounting, supplies and equipment</a:t>
            </a:r>
          </a:p>
        </p:txBody>
      </p:sp>
      <p:sp>
        <p:nvSpPr>
          <p:cNvPr id="389" name="TextBox 4"/>
          <p:cNvSpPr txBox="1"/>
          <p:nvPr/>
        </p:nvSpPr>
        <p:spPr>
          <a:xfrm>
            <a:off x="8643763" y="10728231"/>
            <a:ext cx="7083774" cy="23738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800100">
              <a:lnSpc>
                <a:spcPct val="80000"/>
              </a:lnSpc>
              <a:defRPr sz="4000">
                <a:solidFill>
                  <a:srgbClr val="000000"/>
                </a:solidFill>
                <a:latin typeface="+mn-lt"/>
                <a:ea typeface="+mn-ea"/>
                <a:cs typeface="+mn-cs"/>
                <a:sym typeface="TH Sarabun New"/>
              </a:defRPr>
            </a:lvl1pPr>
          </a:lstStyle>
          <a:p>
            <a:pPr>
              <a:defRPr sz="2200"/>
            </a:pPr>
            <a:r>
              <a:rPr sz="4000"/>
              <a:t>computer-assisted multimedia teaching lessons, instructional module, interactive video, e-Learning, Web Based Instruction (WBI), Web-based training (WBT)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Slide Number"/>
          <p:cNvSpPr txBox="1"/>
          <p:nvPr>
            <p:ph type="sldNum" sz="quarter" idx="2"/>
          </p:nvPr>
        </p:nvSpPr>
        <p:spPr>
          <a:xfrm>
            <a:off x="22658998" y="12554047"/>
            <a:ext cx="305567"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96" name="Group"/>
          <p:cNvGrpSpPr/>
          <p:nvPr/>
        </p:nvGrpSpPr>
        <p:grpSpPr>
          <a:xfrm>
            <a:off x="6024185" y="3571"/>
            <a:ext cx="18374024" cy="13708858"/>
            <a:chOff x="0" y="0"/>
            <a:chExt cx="18374022" cy="13708856"/>
          </a:xfrm>
        </p:grpSpPr>
        <p:pic>
          <p:nvPicPr>
            <p:cNvPr id="394" name="Image" descr="Image"/>
            <p:cNvPicPr>
              <a:picLocks noChangeAspect="1"/>
            </p:cNvPicPr>
            <p:nvPr/>
          </p:nvPicPr>
          <p:blipFill>
            <a:blip r:embed="rId3">
              <a:extLst/>
            </a:blip>
            <a:stretch>
              <a:fillRect/>
            </a:stretch>
          </p:blipFill>
          <p:spPr>
            <a:xfrm>
              <a:off x="0" y="0"/>
              <a:ext cx="18374023" cy="7904241"/>
            </a:xfrm>
            <a:prstGeom prst="rect">
              <a:avLst/>
            </a:prstGeom>
            <a:ln w="12700" cap="flat">
              <a:noFill/>
              <a:miter lim="400000"/>
            </a:ln>
            <a:effectLst/>
          </p:spPr>
        </p:pic>
        <p:pic>
          <p:nvPicPr>
            <p:cNvPr id="395" name="Image" descr="Image"/>
            <p:cNvPicPr>
              <a:picLocks noChangeAspect="1"/>
            </p:cNvPicPr>
            <p:nvPr/>
          </p:nvPicPr>
          <p:blipFill>
            <a:blip r:embed="rId4">
              <a:extLst/>
            </a:blip>
            <a:stretch>
              <a:fillRect/>
            </a:stretch>
          </p:blipFill>
          <p:spPr>
            <a:xfrm>
              <a:off x="0" y="7895606"/>
              <a:ext cx="18374023" cy="5813251"/>
            </a:xfrm>
            <a:prstGeom prst="rect">
              <a:avLst/>
            </a:prstGeom>
            <a:ln w="12700" cap="flat">
              <a:noFill/>
              <a:miter lim="400000"/>
            </a:ln>
            <a:effectLst/>
          </p:spPr>
        </p:pic>
      </p:grpSp>
      <p:sp>
        <p:nvSpPr>
          <p:cNvPr id="397" name="TextBox 5"/>
          <p:cNvSpPr txBox="1"/>
          <p:nvPr/>
        </p:nvSpPr>
        <p:spPr>
          <a:xfrm>
            <a:off x="606418" y="4774418"/>
            <a:ext cx="4737134" cy="1177243"/>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b">
            <a:spAutoFit/>
          </a:bodyPr>
          <a:lstStyle/>
          <a:p>
            <a:pPr algn="ctr">
              <a:lnSpc>
                <a:spcPct val="90000"/>
              </a:lnSpc>
              <a:defRPr spc="59" sz="3000">
                <a:solidFill>
                  <a:srgbClr val="000000"/>
                </a:solidFill>
                <a:latin typeface="Kanit Regular"/>
                <a:ea typeface="Kanit Regular"/>
                <a:cs typeface="Kanit Regular"/>
                <a:sym typeface="Kanit Regular"/>
              </a:defRPr>
            </a:pPr>
            <a:r>
              <a:t>นวัตกรรมทางการศึกษา</a:t>
            </a:r>
            <a:br/>
            <a:r>
              <a:t>ด้านสื่อการสอน</a:t>
            </a:r>
          </a:p>
        </p:txBody>
      </p:sp>
      <p:sp>
        <p:nvSpPr>
          <p:cNvPr id="398" name="e-Learning"/>
          <p:cNvSpPr txBox="1"/>
          <p:nvPr/>
        </p:nvSpPr>
        <p:spPr>
          <a:xfrm>
            <a:off x="2094114" y="6186532"/>
            <a:ext cx="1762606" cy="1342936"/>
          </a:xfrm>
          <a:prstGeom prst="rect">
            <a:avLst/>
          </a:prstGeom>
          <a:ln w="12700">
            <a:miter lim="400000"/>
          </a:ln>
          <a:extLst>
            <a:ext uri="{C572A759-6A51-4108-AA02-DFA0A04FC94B}">
              <ma14:wrappingTextBoxFlag xmlns:ma14="http://schemas.microsoft.com/office/mac/drawingml/2011/main" val="1"/>
            </a:ext>
          </a:extLst>
        </p:spPr>
        <p:txBody>
          <a:bodyPr wrap="none" lIns="50773" tIns="50773" rIns="50773" bIns="50773" anchor="ctr">
            <a:spAutoFit/>
          </a:bodyPr>
          <a:lstStyle>
            <a:lvl1pPr defTabSz="914400">
              <a:lnSpc>
                <a:spcPct val="90000"/>
              </a:lnSpc>
              <a:defRPr sz="3900">
                <a:solidFill>
                  <a:srgbClr val="5E5E5E"/>
                </a:solidFill>
                <a:latin typeface="+mn-lt"/>
                <a:ea typeface="+mn-ea"/>
                <a:cs typeface="+mn-cs"/>
                <a:sym typeface="TH Sarabun New"/>
              </a:defRPr>
            </a:lvl1pPr>
          </a:lstStyle>
          <a:p>
            <a:pPr/>
            <a:r>
              <a:t>e-Learning </a:t>
            </a:r>
          </a:p>
        </p:txBody>
      </p:sp>
      <p:grpSp>
        <p:nvGrpSpPr>
          <p:cNvPr id="403" name="Group"/>
          <p:cNvGrpSpPr/>
          <p:nvPr/>
        </p:nvGrpSpPr>
        <p:grpSpPr>
          <a:xfrm>
            <a:off x="1517193" y="1817232"/>
            <a:ext cx="2588765" cy="2503067"/>
            <a:chOff x="0" y="0"/>
            <a:chExt cx="2588763" cy="2503066"/>
          </a:xfrm>
        </p:grpSpPr>
        <p:sp>
          <p:nvSpPr>
            <p:cNvPr id="399" name="Freeform 200"/>
            <p:cNvSpPr/>
            <p:nvPr/>
          </p:nvSpPr>
          <p:spPr>
            <a:xfrm>
              <a:off x="0" y="0"/>
              <a:ext cx="2588764" cy="2503067"/>
            </a:xfrm>
            <a:prstGeom prst="ellipse">
              <a:avLst/>
            </a:prstGeom>
            <a:solidFill>
              <a:srgbClr val="556CA4"/>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00" name="Shape"/>
            <p:cNvSpPr/>
            <p:nvPr/>
          </p:nvSpPr>
          <p:spPr>
            <a:xfrm>
              <a:off x="492205" y="680353"/>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673"/>
                  </a:moveTo>
                  <a:cubicBezTo>
                    <a:pt x="21600" y="19636"/>
                    <a:pt x="19636" y="21600"/>
                    <a:pt x="17280"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673"/>
                  </a:lnTo>
                  <a:close/>
                  <a:moveTo>
                    <a:pt x="18065" y="10996"/>
                  </a:moveTo>
                  <a:cubicBezTo>
                    <a:pt x="18065" y="10211"/>
                    <a:pt x="17280" y="9425"/>
                    <a:pt x="16495" y="9425"/>
                  </a:cubicBezTo>
                  <a:cubicBezTo>
                    <a:pt x="14531" y="9425"/>
                    <a:pt x="12567" y="9425"/>
                    <a:pt x="10604" y="9425"/>
                  </a:cubicBezTo>
                  <a:cubicBezTo>
                    <a:pt x="8640" y="9425"/>
                    <a:pt x="6676" y="9425"/>
                    <a:pt x="5105" y="9425"/>
                  </a:cubicBezTo>
                  <a:cubicBezTo>
                    <a:pt x="3927" y="9425"/>
                    <a:pt x="3535" y="10211"/>
                    <a:pt x="3142" y="10996"/>
                  </a:cubicBezTo>
                  <a:cubicBezTo>
                    <a:pt x="3142" y="12175"/>
                    <a:pt x="3142" y="13353"/>
                    <a:pt x="3142" y="14531"/>
                  </a:cubicBezTo>
                  <a:cubicBezTo>
                    <a:pt x="3142" y="15709"/>
                    <a:pt x="3142" y="17280"/>
                    <a:pt x="3142" y="18458"/>
                  </a:cubicBezTo>
                  <a:cubicBezTo>
                    <a:pt x="3535" y="19244"/>
                    <a:pt x="3927" y="19636"/>
                    <a:pt x="4713" y="19636"/>
                  </a:cubicBezTo>
                  <a:cubicBezTo>
                    <a:pt x="6676" y="20029"/>
                    <a:pt x="8640" y="20029"/>
                    <a:pt x="10604" y="20029"/>
                  </a:cubicBezTo>
                  <a:cubicBezTo>
                    <a:pt x="12567" y="20029"/>
                    <a:pt x="14531" y="20029"/>
                    <a:pt x="16495" y="19636"/>
                  </a:cubicBezTo>
                  <a:cubicBezTo>
                    <a:pt x="17280" y="19636"/>
                    <a:pt x="18065" y="19244"/>
                    <a:pt x="18065" y="18458"/>
                  </a:cubicBezTo>
                  <a:cubicBezTo>
                    <a:pt x="18458" y="17280"/>
                    <a:pt x="18458" y="15709"/>
                    <a:pt x="18458" y="14531"/>
                  </a:cubicBezTo>
                  <a:cubicBezTo>
                    <a:pt x="18458" y="13353"/>
                    <a:pt x="18458" y="12175"/>
                    <a:pt x="18065" y="10996"/>
                  </a:cubicBezTo>
                  <a:close/>
                  <a:moveTo>
                    <a:pt x="7462" y="12175"/>
                  </a:moveTo>
                  <a:cubicBezTo>
                    <a:pt x="6284" y="12175"/>
                    <a:pt x="6284" y="12175"/>
                    <a:pt x="6284" y="12175"/>
                  </a:cubicBezTo>
                  <a:cubicBezTo>
                    <a:pt x="6284" y="18065"/>
                    <a:pt x="6284" y="18065"/>
                    <a:pt x="6284" y="18065"/>
                  </a:cubicBezTo>
                  <a:cubicBezTo>
                    <a:pt x="5105" y="18065"/>
                    <a:pt x="5105" y="18065"/>
                    <a:pt x="5105" y="18065"/>
                  </a:cubicBezTo>
                  <a:cubicBezTo>
                    <a:pt x="5105" y="12175"/>
                    <a:pt x="5105" y="12175"/>
                    <a:pt x="5105" y="12175"/>
                  </a:cubicBezTo>
                  <a:cubicBezTo>
                    <a:pt x="3927" y="12175"/>
                    <a:pt x="3927" y="12175"/>
                    <a:pt x="3927" y="12175"/>
                  </a:cubicBezTo>
                  <a:cubicBezTo>
                    <a:pt x="3927" y="10996"/>
                    <a:pt x="3927" y="10996"/>
                    <a:pt x="3927" y="10996"/>
                  </a:cubicBezTo>
                  <a:cubicBezTo>
                    <a:pt x="7462" y="10996"/>
                    <a:pt x="7462" y="10996"/>
                    <a:pt x="7462" y="10996"/>
                  </a:cubicBezTo>
                  <a:lnTo>
                    <a:pt x="7462" y="12175"/>
                  </a:lnTo>
                  <a:close/>
                  <a:moveTo>
                    <a:pt x="9033" y="1571"/>
                  </a:moveTo>
                  <a:cubicBezTo>
                    <a:pt x="7855" y="1571"/>
                    <a:pt x="7855" y="1571"/>
                    <a:pt x="7855" y="1571"/>
                  </a:cubicBezTo>
                  <a:cubicBezTo>
                    <a:pt x="7462" y="3927"/>
                    <a:pt x="7462" y="3927"/>
                    <a:pt x="7462" y="3927"/>
                  </a:cubicBezTo>
                  <a:cubicBezTo>
                    <a:pt x="6676" y="1571"/>
                    <a:pt x="6676" y="1571"/>
                    <a:pt x="6676" y="1571"/>
                  </a:cubicBezTo>
                  <a:cubicBezTo>
                    <a:pt x="5498" y="1571"/>
                    <a:pt x="5498" y="1571"/>
                    <a:pt x="5498" y="1571"/>
                  </a:cubicBezTo>
                  <a:cubicBezTo>
                    <a:pt x="5498" y="1964"/>
                    <a:pt x="5891" y="2749"/>
                    <a:pt x="6284" y="3142"/>
                  </a:cubicBezTo>
                  <a:cubicBezTo>
                    <a:pt x="6284" y="4320"/>
                    <a:pt x="6676" y="5105"/>
                    <a:pt x="6676" y="5498"/>
                  </a:cubicBezTo>
                  <a:cubicBezTo>
                    <a:pt x="6676" y="8247"/>
                    <a:pt x="6676" y="8247"/>
                    <a:pt x="6676" y="8247"/>
                  </a:cubicBezTo>
                  <a:cubicBezTo>
                    <a:pt x="7855" y="8247"/>
                    <a:pt x="7855" y="8247"/>
                    <a:pt x="7855" y="8247"/>
                  </a:cubicBezTo>
                  <a:cubicBezTo>
                    <a:pt x="7855" y="5498"/>
                    <a:pt x="7855" y="5498"/>
                    <a:pt x="7855" y="5498"/>
                  </a:cubicBezTo>
                  <a:lnTo>
                    <a:pt x="9033" y="1571"/>
                  </a:lnTo>
                  <a:close/>
                  <a:moveTo>
                    <a:pt x="10211" y="18065"/>
                  </a:moveTo>
                  <a:cubicBezTo>
                    <a:pt x="9425" y="18065"/>
                    <a:pt x="9425" y="18065"/>
                    <a:pt x="9425" y="18065"/>
                  </a:cubicBezTo>
                  <a:cubicBezTo>
                    <a:pt x="9425" y="17280"/>
                    <a:pt x="9425" y="17280"/>
                    <a:pt x="9425" y="17280"/>
                  </a:cubicBezTo>
                  <a:cubicBezTo>
                    <a:pt x="9033" y="17673"/>
                    <a:pt x="8640" y="18065"/>
                    <a:pt x="8247" y="18065"/>
                  </a:cubicBezTo>
                  <a:cubicBezTo>
                    <a:pt x="7855" y="18065"/>
                    <a:pt x="7855" y="18065"/>
                    <a:pt x="7462" y="17673"/>
                  </a:cubicBezTo>
                  <a:cubicBezTo>
                    <a:pt x="7462" y="17673"/>
                    <a:pt x="7462" y="17280"/>
                    <a:pt x="7462" y="16887"/>
                  </a:cubicBezTo>
                  <a:cubicBezTo>
                    <a:pt x="7462" y="12960"/>
                    <a:pt x="7462" y="12960"/>
                    <a:pt x="7462" y="12960"/>
                  </a:cubicBezTo>
                  <a:cubicBezTo>
                    <a:pt x="8247" y="12960"/>
                    <a:pt x="8247" y="12960"/>
                    <a:pt x="8247" y="12960"/>
                  </a:cubicBezTo>
                  <a:cubicBezTo>
                    <a:pt x="8247" y="16495"/>
                    <a:pt x="8247" y="16495"/>
                    <a:pt x="8247" y="16495"/>
                  </a:cubicBezTo>
                  <a:cubicBezTo>
                    <a:pt x="8247" y="16887"/>
                    <a:pt x="8247" y="16887"/>
                    <a:pt x="8640" y="16887"/>
                  </a:cubicBezTo>
                  <a:cubicBezTo>
                    <a:pt x="8640" y="17280"/>
                    <a:pt x="8640" y="17280"/>
                    <a:pt x="8640" y="17280"/>
                  </a:cubicBezTo>
                  <a:cubicBezTo>
                    <a:pt x="9033" y="17280"/>
                    <a:pt x="9033" y="16887"/>
                    <a:pt x="9425" y="16887"/>
                  </a:cubicBezTo>
                  <a:cubicBezTo>
                    <a:pt x="9425" y="12960"/>
                    <a:pt x="9425" y="12960"/>
                    <a:pt x="9425" y="12960"/>
                  </a:cubicBezTo>
                  <a:cubicBezTo>
                    <a:pt x="10211" y="12960"/>
                    <a:pt x="10211" y="12960"/>
                    <a:pt x="10211" y="12960"/>
                  </a:cubicBezTo>
                  <a:lnTo>
                    <a:pt x="10211" y="18065"/>
                  </a:lnTo>
                  <a:close/>
                  <a:moveTo>
                    <a:pt x="11782" y="4713"/>
                  </a:moveTo>
                  <a:cubicBezTo>
                    <a:pt x="11782" y="4320"/>
                    <a:pt x="11782" y="3927"/>
                    <a:pt x="11389" y="3535"/>
                  </a:cubicBezTo>
                  <a:cubicBezTo>
                    <a:pt x="11389" y="3142"/>
                    <a:pt x="10996" y="3142"/>
                    <a:pt x="10604" y="3142"/>
                  </a:cubicBezTo>
                  <a:cubicBezTo>
                    <a:pt x="9818" y="3142"/>
                    <a:pt x="9818" y="3142"/>
                    <a:pt x="9425" y="3535"/>
                  </a:cubicBezTo>
                  <a:cubicBezTo>
                    <a:pt x="9033" y="3927"/>
                    <a:pt x="9033" y="4320"/>
                    <a:pt x="9033" y="4713"/>
                  </a:cubicBezTo>
                  <a:cubicBezTo>
                    <a:pt x="9033" y="6676"/>
                    <a:pt x="9033" y="6676"/>
                    <a:pt x="9033" y="6676"/>
                  </a:cubicBezTo>
                  <a:cubicBezTo>
                    <a:pt x="9033" y="7069"/>
                    <a:pt x="9033" y="7462"/>
                    <a:pt x="9425" y="7855"/>
                  </a:cubicBezTo>
                  <a:cubicBezTo>
                    <a:pt x="9818" y="8247"/>
                    <a:pt x="9818" y="8247"/>
                    <a:pt x="10604" y="8247"/>
                  </a:cubicBezTo>
                  <a:cubicBezTo>
                    <a:pt x="10996" y="8247"/>
                    <a:pt x="11389" y="8247"/>
                    <a:pt x="11389" y="7855"/>
                  </a:cubicBezTo>
                  <a:cubicBezTo>
                    <a:pt x="11782" y="7462"/>
                    <a:pt x="11782" y="7069"/>
                    <a:pt x="11782" y="6676"/>
                  </a:cubicBezTo>
                  <a:lnTo>
                    <a:pt x="11782" y="4713"/>
                  </a:lnTo>
                  <a:close/>
                  <a:moveTo>
                    <a:pt x="10996" y="6676"/>
                  </a:moveTo>
                  <a:cubicBezTo>
                    <a:pt x="10996" y="7462"/>
                    <a:pt x="10604" y="7462"/>
                    <a:pt x="10604" y="7462"/>
                  </a:cubicBezTo>
                  <a:cubicBezTo>
                    <a:pt x="10211" y="7462"/>
                    <a:pt x="10211" y="7462"/>
                    <a:pt x="10211" y="6676"/>
                  </a:cubicBezTo>
                  <a:cubicBezTo>
                    <a:pt x="10211" y="4713"/>
                    <a:pt x="10211" y="4713"/>
                    <a:pt x="10211" y="4713"/>
                  </a:cubicBezTo>
                  <a:cubicBezTo>
                    <a:pt x="10211" y="4320"/>
                    <a:pt x="10211" y="3927"/>
                    <a:pt x="10604" y="3927"/>
                  </a:cubicBezTo>
                  <a:cubicBezTo>
                    <a:pt x="10604" y="3927"/>
                    <a:pt x="10996" y="4320"/>
                    <a:pt x="10996" y="4713"/>
                  </a:cubicBezTo>
                  <a:lnTo>
                    <a:pt x="10996" y="6676"/>
                  </a:lnTo>
                  <a:close/>
                  <a:moveTo>
                    <a:pt x="13745" y="16495"/>
                  </a:moveTo>
                  <a:cubicBezTo>
                    <a:pt x="13745" y="16887"/>
                    <a:pt x="13745" y="17280"/>
                    <a:pt x="13745" y="17673"/>
                  </a:cubicBezTo>
                  <a:cubicBezTo>
                    <a:pt x="13353" y="18065"/>
                    <a:pt x="13353" y="18065"/>
                    <a:pt x="12960" y="18065"/>
                  </a:cubicBezTo>
                  <a:cubicBezTo>
                    <a:pt x="12567" y="18065"/>
                    <a:pt x="12175" y="18065"/>
                    <a:pt x="11782" y="17673"/>
                  </a:cubicBezTo>
                  <a:cubicBezTo>
                    <a:pt x="11782" y="18065"/>
                    <a:pt x="11782" y="18065"/>
                    <a:pt x="11782" y="18065"/>
                  </a:cubicBezTo>
                  <a:cubicBezTo>
                    <a:pt x="10996" y="18065"/>
                    <a:pt x="10996" y="18065"/>
                    <a:pt x="10996" y="18065"/>
                  </a:cubicBezTo>
                  <a:cubicBezTo>
                    <a:pt x="10996" y="10996"/>
                    <a:pt x="10996" y="10996"/>
                    <a:pt x="10996" y="10996"/>
                  </a:cubicBezTo>
                  <a:cubicBezTo>
                    <a:pt x="11782" y="10996"/>
                    <a:pt x="11782" y="10996"/>
                    <a:pt x="11782" y="10996"/>
                  </a:cubicBezTo>
                  <a:cubicBezTo>
                    <a:pt x="11782" y="13353"/>
                    <a:pt x="11782" y="13353"/>
                    <a:pt x="11782" y="13353"/>
                  </a:cubicBezTo>
                  <a:cubicBezTo>
                    <a:pt x="12175" y="12960"/>
                    <a:pt x="12567" y="12960"/>
                    <a:pt x="12960" y="12960"/>
                  </a:cubicBezTo>
                  <a:cubicBezTo>
                    <a:pt x="13353" y="12960"/>
                    <a:pt x="13353" y="12960"/>
                    <a:pt x="13745" y="13353"/>
                  </a:cubicBezTo>
                  <a:cubicBezTo>
                    <a:pt x="13745" y="13745"/>
                    <a:pt x="13745" y="13745"/>
                    <a:pt x="13745" y="14531"/>
                  </a:cubicBezTo>
                  <a:lnTo>
                    <a:pt x="13745" y="16495"/>
                  </a:lnTo>
                  <a:close/>
                  <a:moveTo>
                    <a:pt x="12960" y="14138"/>
                  </a:moveTo>
                  <a:cubicBezTo>
                    <a:pt x="12960" y="13745"/>
                    <a:pt x="12567" y="13745"/>
                    <a:pt x="12567" y="13745"/>
                  </a:cubicBezTo>
                  <a:cubicBezTo>
                    <a:pt x="12175" y="13745"/>
                    <a:pt x="12175" y="13745"/>
                    <a:pt x="11782" y="13745"/>
                  </a:cubicBezTo>
                  <a:cubicBezTo>
                    <a:pt x="11782" y="16887"/>
                    <a:pt x="11782" y="16887"/>
                    <a:pt x="11782" y="16887"/>
                  </a:cubicBezTo>
                  <a:cubicBezTo>
                    <a:pt x="12175" y="17280"/>
                    <a:pt x="12175" y="17280"/>
                    <a:pt x="12567" y="17280"/>
                  </a:cubicBezTo>
                  <a:cubicBezTo>
                    <a:pt x="12567" y="17280"/>
                    <a:pt x="12960" y="16887"/>
                    <a:pt x="12960" y="16495"/>
                  </a:cubicBezTo>
                  <a:lnTo>
                    <a:pt x="12960" y="14138"/>
                  </a:lnTo>
                  <a:close/>
                  <a:moveTo>
                    <a:pt x="15316" y="8247"/>
                  </a:moveTo>
                  <a:cubicBezTo>
                    <a:pt x="15316" y="3142"/>
                    <a:pt x="15316" y="3142"/>
                    <a:pt x="15316" y="3142"/>
                  </a:cubicBezTo>
                  <a:cubicBezTo>
                    <a:pt x="14531" y="3142"/>
                    <a:pt x="14531" y="3142"/>
                    <a:pt x="14531" y="3142"/>
                  </a:cubicBezTo>
                  <a:cubicBezTo>
                    <a:pt x="14531" y="7069"/>
                    <a:pt x="14531" y="7069"/>
                    <a:pt x="14531" y="7069"/>
                  </a:cubicBezTo>
                  <a:cubicBezTo>
                    <a:pt x="14138" y="7462"/>
                    <a:pt x="14138" y="7462"/>
                    <a:pt x="13745" y="7462"/>
                  </a:cubicBezTo>
                  <a:cubicBezTo>
                    <a:pt x="13745" y="7462"/>
                    <a:pt x="13745" y="7462"/>
                    <a:pt x="13745" y="7462"/>
                  </a:cubicBezTo>
                  <a:cubicBezTo>
                    <a:pt x="13745" y="7462"/>
                    <a:pt x="13745" y="7069"/>
                    <a:pt x="13745" y="7069"/>
                  </a:cubicBezTo>
                  <a:cubicBezTo>
                    <a:pt x="13745" y="3142"/>
                    <a:pt x="13745" y="3142"/>
                    <a:pt x="13745" y="3142"/>
                  </a:cubicBezTo>
                  <a:cubicBezTo>
                    <a:pt x="12567" y="3142"/>
                    <a:pt x="12567" y="3142"/>
                    <a:pt x="12567" y="3142"/>
                  </a:cubicBezTo>
                  <a:cubicBezTo>
                    <a:pt x="12567" y="7462"/>
                    <a:pt x="12567" y="7462"/>
                    <a:pt x="12567" y="7462"/>
                  </a:cubicBezTo>
                  <a:cubicBezTo>
                    <a:pt x="12567" y="7462"/>
                    <a:pt x="12567" y="7855"/>
                    <a:pt x="12567" y="7855"/>
                  </a:cubicBezTo>
                  <a:cubicBezTo>
                    <a:pt x="12960" y="8247"/>
                    <a:pt x="12960" y="8247"/>
                    <a:pt x="13353" y="8247"/>
                  </a:cubicBezTo>
                  <a:cubicBezTo>
                    <a:pt x="13745" y="8247"/>
                    <a:pt x="14138" y="8247"/>
                    <a:pt x="14531" y="7855"/>
                  </a:cubicBezTo>
                  <a:cubicBezTo>
                    <a:pt x="14531" y="8247"/>
                    <a:pt x="14531" y="8247"/>
                    <a:pt x="14531" y="8247"/>
                  </a:cubicBezTo>
                  <a:lnTo>
                    <a:pt x="15316" y="8247"/>
                  </a:lnTo>
                  <a:close/>
                  <a:moveTo>
                    <a:pt x="17280" y="16495"/>
                  </a:moveTo>
                  <a:cubicBezTo>
                    <a:pt x="17280" y="16495"/>
                    <a:pt x="17280" y="16887"/>
                    <a:pt x="17280" y="16887"/>
                  </a:cubicBezTo>
                  <a:cubicBezTo>
                    <a:pt x="17280" y="17280"/>
                    <a:pt x="17280" y="17280"/>
                    <a:pt x="16887" y="17673"/>
                  </a:cubicBezTo>
                  <a:cubicBezTo>
                    <a:pt x="16887" y="18065"/>
                    <a:pt x="16495" y="18065"/>
                    <a:pt x="15709" y="18065"/>
                  </a:cubicBezTo>
                  <a:cubicBezTo>
                    <a:pt x="15316" y="18065"/>
                    <a:pt x="14924" y="18065"/>
                    <a:pt x="14924" y="17673"/>
                  </a:cubicBezTo>
                  <a:cubicBezTo>
                    <a:pt x="14531" y="17280"/>
                    <a:pt x="14531" y="16887"/>
                    <a:pt x="14531" y="16495"/>
                  </a:cubicBezTo>
                  <a:cubicBezTo>
                    <a:pt x="14531" y="14531"/>
                    <a:pt x="14531" y="14531"/>
                    <a:pt x="14531" y="14531"/>
                  </a:cubicBezTo>
                  <a:cubicBezTo>
                    <a:pt x="14531" y="14138"/>
                    <a:pt x="14531" y="13745"/>
                    <a:pt x="14531" y="13353"/>
                  </a:cubicBezTo>
                  <a:cubicBezTo>
                    <a:pt x="14924" y="12960"/>
                    <a:pt x="15316" y="12960"/>
                    <a:pt x="15709" y="12960"/>
                  </a:cubicBezTo>
                  <a:cubicBezTo>
                    <a:pt x="16495" y="12960"/>
                    <a:pt x="16495" y="12960"/>
                    <a:pt x="16887" y="13353"/>
                  </a:cubicBezTo>
                  <a:cubicBezTo>
                    <a:pt x="17280" y="13745"/>
                    <a:pt x="17280" y="14138"/>
                    <a:pt x="17280" y="14531"/>
                  </a:cubicBezTo>
                  <a:cubicBezTo>
                    <a:pt x="17280" y="15709"/>
                    <a:pt x="17280" y="15709"/>
                    <a:pt x="17280" y="15709"/>
                  </a:cubicBezTo>
                  <a:cubicBezTo>
                    <a:pt x="15316" y="15709"/>
                    <a:pt x="15316" y="15709"/>
                    <a:pt x="15316" y="15709"/>
                  </a:cubicBezTo>
                  <a:cubicBezTo>
                    <a:pt x="15316" y="16495"/>
                    <a:pt x="15316" y="16495"/>
                    <a:pt x="15316" y="16495"/>
                  </a:cubicBezTo>
                  <a:cubicBezTo>
                    <a:pt x="15316" y="16887"/>
                    <a:pt x="15709" y="17280"/>
                    <a:pt x="15709" y="17280"/>
                  </a:cubicBezTo>
                  <a:cubicBezTo>
                    <a:pt x="16102" y="17280"/>
                    <a:pt x="16102" y="17280"/>
                    <a:pt x="16102" y="16887"/>
                  </a:cubicBezTo>
                  <a:cubicBezTo>
                    <a:pt x="16102" y="16887"/>
                    <a:pt x="16102" y="16495"/>
                    <a:pt x="16102" y="16102"/>
                  </a:cubicBezTo>
                  <a:cubicBezTo>
                    <a:pt x="17280" y="16102"/>
                    <a:pt x="17280" y="16102"/>
                    <a:pt x="17280" y="16102"/>
                  </a:cubicBezTo>
                  <a:lnTo>
                    <a:pt x="17280" y="16495"/>
                  </a:lnTo>
                  <a:close/>
                  <a:moveTo>
                    <a:pt x="16102" y="14924"/>
                  </a:moveTo>
                  <a:cubicBezTo>
                    <a:pt x="16102" y="14531"/>
                    <a:pt x="16102" y="14531"/>
                    <a:pt x="16102" y="14531"/>
                  </a:cubicBezTo>
                  <a:cubicBezTo>
                    <a:pt x="16102" y="13745"/>
                    <a:pt x="16102" y="13745"/>
                    <a:pt x="15709" y="13745"/>
                  </a:cubicBezTo>
                  <a:cubicBezTo>
                    <a:pt x="15709" y="13745"/>
                    <a:pt x="15316" y="13745"/>
                    <a:pt x="15316" y="14531"/>
                  </a:cubicBezTo>
                  <a:cubicBezTo>
                    <a:pt x="15316" y="14924"/>
                    <a:pt x="15316" y="14924"/>
                    <a:pt x="15316" y="14924"/>
                  </a:cubicBezTo>
                  <a:lnTo>
                    <a:pt x="16102" y="14924"/>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01" name="Shape"/>
            <p:cNvSpPr/>
            <p:nvPr/>
          </p:nvSpPr>
          <p:spPr>
            <a:xfrm>
              <a:off x="1011889" y="1465851"/>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cubicBezTo>
                    <a:pt x="14531" y="21600"/>
                    <a:pt x="14531" y="21600"/>
                    <a:pt x="14531" y="21600"/>
                  </a:cubicBezTo>
                  <a:cubicBezTo>
                    <a:pt x="14531" y="12960"/>
                    <a:pt x="14531" y="12960"/>
                    <a:pt x="14531" y="12960"/>
                  </a:cubicBezTo>
                  <a:cubicBezTo>
                    <a:pt x="17673" y="12960"/>
                    <a:pt x="17673" y="12960"/>
                    <a:pt x="17673" y="12960"/>
                  </a:cubicBezTo>
                  <a:cubicBezTo>
                    <a:pt x="18065" y="9818"/>
                    <a:pt x="18065" y="9818"/>
                    <a:pt x="18065" y="9818"/>
                  </a:cubicBezTo>
                  <a:cubicBezTo>
                    <a:pt x="14531" y="9818"/>
                    <a:pt x="14531" y="9818"/>
                    <a:pt x="14531" y="9818"/>
                  </a:cubicBezTo>
                  <a:cubicBezTo>
                    <a:pt x="14531" y="7855"/>
                    <a:pt x="14531" y="7855"/>
                    <a:pt x="14531" y="7855"/>
                  </a:cubicBezTo>
                  <a:cubicBezTo>
                    <a:pt x="14531" y="7069"/>
                    <a:pt x="14924" y="6284"/>
                    <a:pt x="16495" y="6284"/>
                  </a:cubicBezTo>
                  <a:cubicBezTo>
                    <a:pt x="18458" y="6284"/>
                    <a:pt x="18458" y="6284"/>
                    <a:pt x="18458" y="6284"/>
                  </a:cubicBezTo>
                  <a:cubicBezTo>
                    <a:pt x="18458" y="3535"/>
                    <a:pt x="18458" y="3535"/>
                    <a:pt x="18458" y="3535"/>
                  </a:cubicBezTo>
                  <a:cubicBezTo>
                    <a:pt x="17673" y="3535"/>
                    <a:pt x="16887" y="3142"/>
                    <a:pt x="15709" y="3142"/>
                  </a:cubicBezTo>
                  <a:cubicBezTo>
                    <a:pt x="13353" y="3142"/>
                    <a:pt x="11389" y="4713"/>
                    <a:pt x="11389" y="7462"/>
                  </a:cubicBezTo>
                  <a:cubicBezTo>
                    <a:pt x="11389" y="9818"/>
                    <a:pt x="11389" y="9818"/>
                    <a:pt x="11389" y="9818"/>
                  </a:cubicBezTo>
                  <a:cubicBezTo>
                    <a:pt x="8247" y="9818"/>
                    <a:pt x="8247" y="9818"/>
                    <a:pt x="8247" y="9818"/>
                  </a:cubicBezTo>
                  <a:cubicBezTo>
                    <a:pt x="8247" y="12960"/>
                    <a:pt x="8247" y="12960"/>
                    <a:pt x="8247" y="12960"/>
                  </a:cubicBezTo>
                  <a:cubicBezTo>
                    <a:pt x="11389" y="12960"/>
                    <a:pt x="11389" y="12960"/>
                    <a:pt x="11389" y="12960"/>
                  </a:cubicBezTo>
                  <a:cubicBezTo>
                    <a:pt x="11389" y="21600"/>
                    <a:pt x="11389" y="21600"/>
                    <a:pt x="11389"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ubicBezTo>
                    <a:pt x="21600" y="17673"/>
                    <a:pt x="21600" y="17673"/>
                    <a:pt x="21600" y="17673"/>
                  </a:cubicBezTo>
                  <a:cubicBezTo>
                    <a:pt x="21600" y="19636"/>
                    <a:pt x="19636" y="21600"/>
                    <a:pt x="17280" y="21600"/>
                  </a:cubicBez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02" name="Shape"/>
            <p:cNvSpPr/>
            <p:nvPr/>
          </p:nvSpPr>
          <p:spPr>
            <a:xfrm>
              <a:off x="1493510" y="633824"/>
              <a:ext cx="564987" cy="639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412"/>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2"/>
                    <a:pt x="0" y="1012"/>
                    <a:pt x="0" y="1012"/>
                  </a:cubicBezTo>
                  <a:cubicBezTo>
                    <a:pt x="0" y="337"/>
                    <a:pt x="393" y="0"/>
                    <a:pt x="1178" y="0"/>
                  </a:cubicBezTo>
                  <a:cubicBezTo>
                    <a:pt x="13745" y="0"/>
                    <a:pt x="13745" y="0"/>
                    <a:pt x="13745" y="0"/>
                  </a:cubicBezTo>
                  <a:cubicBezTo>
                    <a:pt x="14531" y="0"/>
                    <a:pt x="15709" y="337"/>
                    <a:pt x="16102" y="675"/>
                  </a:cubicBezTo>
                  <a:cubicBezTo>
                    <a:pt x="20422" y="4387"/>
                    <a:pt x="20422" y="4387"/>
                    <a:pt x="20422" y="4387"/>
                  </a:cubicBezTo>
                  <a:cubicBezTo>
                    <a:pt x="20815" y="4725"/>
                    <a:pt x="21600" y="5738"/>
                    <a:pt x="21600" y="6412"/>
                  </a:cubicBezTo>
                  <a:close/>
                  <a:moveTo>
                    <a:pt x="19636" y="7425"/>
                  </a:moveTo>
                  <a:cubicBezTo>
                    <a:pt x="13745" y="7425"/>
                    <a:pt x="13745" y="7425"/>
                    <a:pt x="13745" y="7425"/>
                  </a:cubicBezTo>
                  <a:cubicBezTo>
                    <a:pt x="12960" y="7425"/>
                    <a:pt x="12567" y="7087"/>
                    <a:pt x="12567" y="6412"/>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12567" y="10800"/>
                  </a:moveTo>
                  <a:cubicBezTo>
                    <a:pt x="12567" y="15188"/>
                    <a:pt x="12567" y="15188"/>
                    <a:pt x="12567" y="15188"/>
                  </a:cubicBezTo>
                  <a:cubicBezTo>
                    <a:pt x="12567" y="16200"/>
                    <a:pt x="11782" y="16875"/>
                    <a:pt x="10604" y="16875"/>
                  </a:cubicBezTo>
                  <a:cubicBezTo>
                    <a:pt x="5105" y="16875"/>
                    <a:pt x="5105" y="16875"/>
                    <a:pt x="5105" y="16875"/>
                  </a:cubicBezTo>
                  <a:cubicBezTo>
                    <a:pt x="4320" y="16875"/>
                    <a:pt x="3535" y="16200"/>
                    <a:pt x="3535" y="15188"/>
                  </a:cubicBezTo>
                  <a:cubicBezTo>
                    <a:pt x="3535" y="10800"/>
                    <a:pt x="3535" y="10800"/>
                    <a:pt x="3535" y="10800"/>
                  </a:cubicBezTo>
                  <a:cubicBezTo>
                    <a:pt x="3535" y="9788"/>
                    <a:pt x="4320" y="9113"/>
                    <a:pt x="5105" y="9113"/>
                  </a:cubicBezTo>
                  <a:cubicBezTo>
                    <a:pt x="10604" y="9113"/>
                    <a:pt x="10604" y="9113"/>
                    <a:pt x="10604" y="9113"/>
                  </a:cubicBezTo>
                  <a:cubicBezTo>
                    <a:pt x="11782" y="9113"/>
                    <a:pt x="12567" y="9788"/>
                    <a:pt x="12567" y="10800"/>
                  </a:cubicBezTo>
                  <a:close/>
                  <a:moveTo>
                    <a:pt x="17673" y="9450"/>
                  </a:moveTo>
                  <a:cubicBezTo>
                    <a:pt x="17673" y="16538"/>
                    <a:pt x="17673" y="16538"/>
                    <a:pt x="17673" y="16538"/>
                  </a:cubicBezTo>
                  <a:cubicBezTo>
                    <a:pt x="17673" y="16538"/>
                    <a:pt x="17673" y="16875"/>
                    <a:pt x="17673" y="16875"/>
                  </a:cubicBezTo>
                  <a:cubicBezTo>
                    <a:pt x="17673" y="16875"/>
                    <a:pt x="17280" y="16875"/>
                    <a:pt x="17280" y="16875"/>
                  </a:cubicBezTo>
                  <a:cubicBezTo>
                    <a:pt x="17280" y="16875"/>
                    <a:pt x="17280" y="16875"/>
                    <a:pt x="16887" y="16875"/>
                  </a:cubicBezTo>
                  <a:cubicBezTo>
                    <a:pt x="13353" y="13500"/>
                    <a:pt x="13353" y="13500"/>
                    <a:pt x="13353" y="13500"/>
                  </a:cubicBezTo>
                  <a:cubicBezTo>
                    <a:pt x="13353" y="12488"/>
                    <a:pt x="13353" y="12488"/>
                    <a:pt x="13353" y="12488"/>
                  </a:cubicBezTo>
                  <a:cubicBezTo>
                    <a:pt x="16887" y="9113"/>
                    <a:pt x="16887" y="9113"/>
                    <a:pt x="16887" y="9113"/>
                  </a:cubicBezTo>
                  <a:cubicBezTo>
                    <a:pt x="17280" y="9113"/>
                    <a:pt x="17280" y="9113"/>
                    <a:pt x="17280" y="9113"/>
                  </a:cubicBezTo>
                  <a:cubicBezTo>
                    <a:pt x="17280" y="9113"/>
                    <a:pt x="17673" y="9113"/>
                    <a:pt x="17673" y="9113"/>
                  </a:cubicBezTo>
                  <a:cubicBezTo>
                    <a:pt x="17673" y="9113"/>
                    <a:pt x="17673" y="9450"/>
                    <a:pt x="17673" y="9450"/>
                  </a:cubicBezTo>
                  <a:close/>
                  <a:moveTo>
                    <a:pt x="14138" y="6075"/>
                  </a:moveTo>
                  <a:cubicBezTo>
                    <a:pt x="19636" y="6075"/>
                    <a:pt x="19636" y="6075"/>
                    <a:pt x="19636" y="6075"/>
                  </a:cubicBezTo>
                  <a:cubicBezTo>
                    <a:pt x="19636" y="5738"/>
                    <a:pt x="19244" y="5738"/>
                    <a:pt x="19244" y="5400"/>
                  </a:cubicBezTo>
                  <a:cubicBezTo>
                    <a:pt x="14924" y="1687"/>
                    <a:pt x="14924" y="1687"/>
                    <a:pt x="14924" y="1687"/>
                  </a:cubicBezTo>
                  <a:cubicBezTo>
                    <a:pt x="14924" y="1687"/>
                    <a:pt x="14531" y="1687"/>
                    <a:pt x="14138" y="1350"/>
                  </a:cubicBezTo>
                  <a:lnTo>
                    <a:pt x="14138" y="6075"/>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lide Number"/>
          <p:cNvSpPr txBox="1"/>
          <p:nvPr>
            <p:ph type="sldNum" sz="quarter" idx="2"/>
          </p:nvPr>
        </p:nvSpPr>
        <p:spPr>
          <a:xfrm>
            <a:off x="22664180" y="12554047"/>
            <a:ext cx="300385"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8" name="Image" descr="Image"/>
          <p:cNvPicPr>
            <a:picLocks noChangeAspect="1"/>
          </p:cNvPicPr>
          <p:nvPr/>
        </p:nvPicPr>
        <p:blipFill>
          <a:blip r:embed="rId2">
            <a:extLst/>
          </a:blip>
          <a:stretch>
            <a:fillRect/>
          </a:stretch>
        </p:blipFill>
        <p:spPr>
          <a:xfrm>
            <a:off x="941310" y="747004"/>
            <a:ext cx="10340299" cy="11872195"/>
          </a:xfrm>
          <a:prstGeom prst="rect">
            <a:avLst/>
          </a:prstGeom>
          <a:ln w="12700">
            <a:miter lim="400000"/>
          </a:ln>
        </p:spPr>
      </p:pic>
      <p:pic>
        <p:nvPicPr>
          <p:cNvPr id="409" name="Image" descr="Image"/>
          <p:cNvPicPr>
            <a:picLocks noChangeAspect="1"/>
          </p:cNvPicPr>
          <p:nvPr/>
        </p:nvPicPr>
        <p:blipFill>
          <a:blip r:embed="rId3">
            <a:extLst/>
          </a:blip>
          <a:stretch>
            <a:fillRect/>
          </a:stretch>
        </p:blipFill>
        <p:spPr>
          <a:xfrm>
            <a:off x="12146265" y="747004"/>
            <a:ext cx="11238770" cy="1187219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Number"/>
          <p:cNvSpPr txBox="1"/>
          <p:nvPr>
            <p:ph type="sldNum" sz="quarter" idx="2"/>
          </p:nvPr>
        </p:nvSpPr>
        <p:spPr>
          <a:xfrm>
            <a:off x="22665399" y="12554047"/>
            <a:ext cx="299166"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2" name="TextBox 5"/>
          <p:cNvSpPr txBox="1"/>
          <p:nvPr/>
        </p:nvSpPr>
        <p:spPr>
          <a:xfrm>
            <a:off x="606418" y="4774418"/>
            <a:ext cx="4737134" cy="1177243"/>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b">
            <a:spAutoFit/>
          </a:bodyPr>
          <a:lstStyle/>
          <a:p>
            <a:pPr algn="ctr">
              <a:lnSpc>
                <a:spcPct val="90000"/>
              </a:lnSpc>
              <a:defRPr spc="59" sz="3000">
                <a:solidFill>
                  <a:srgbClr val="000000"/>
                </a:solidFill>
                <a:latin typeface="Kanit Regular"/>
                <a:ea typeface="Kanit Regular"/>
                <a:cs typeface="Kanit Regular"/>
                <a:sym typeface="Kanit Regular"/>
              </a:defRPr>
            </a:pPr>
            <a:r>
              <a:t>นวัตกรรมทางการศึกษา</a:t>
            </a:r>
            <a:br/>
            <a:r>
              <a:t>ด้านสื่อการสอน</a:t>
            </a:r>
          </a:p>
        </p:txBody>
      </p:sp>
      <p:grpSp>
        <p:nvGrpSpPr>
          <p:cNvPr id="417" name="Group"/>
          <p:cNvGrpSpPr/>
          <p:nvPr/>
        </p:nvGrpSpPr>
        <p:grpSpPr>
          <a:xfrm>
            <a:off x="1517193" y="1817232"/>
            <a:ext cx="2588765" cy="2503067"/>
            <a:chOff x="0" y="0"/>
            <a:chExt cx="2588763" cy="2503066"/>
          </a:xfrm>
        </p:grpSpPr>
        <p:sp>
          <p:nvSpPr>
            <p:cNvPr id="413" name="Freeform 200"/>
            <p:cNvSpPr/>
            <p:nvPr/>
          </p:nvSpPr>
          <p:spPr>
            <a:xfrm>
              <a:off x="0" y="0"/>
              <a:ext cx="2588764" cy="2503067"/>
            </a:xfrm>
            <a:prstGeom prst="ellipse">
              <a:avLst/>
            </a:prstGeom>
            <a:solidFill>
              <a:srgbClr val="556CA4"/>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14" name="Shape"/>
            <p:cNvSpPr/>
            <p:nvPr/>
          </p:nvSpPr>
          <p:spPr>
            <a:xfrm>
              <a:off x="492205" y="680353"/>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673"/>
                  </a:moveTo>
                  <a:cubicBezTo>
                    <a:pt x="21600" y="19636"/>
                    <a:pt x="19636" y="21600"/>
                    <a:pt x="17280"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673"/>
                  </a:lnTo>
                  <a:close/>
                  <a:moveTo>
                    <a:pt x="18065" y="10996"/>
                  </a:moveTo>
                  <a:cubicBezTo>
                    <a:pt x="18065" y="10211"/>
                    <a:pt x="17280" y="9425"/>
                    <a:pt x="16495" y="9425"/>
                  </a:cubicBezTo>
                  <a:cubicBezTo>
                    <a:pt x="14531" y="9425"/>
                    <a:pt x="12567" y="9425"/>
                    <a:pt x="10604" y="9425"/>
                  </a:cubicBezTo>
                  <a:cubicBezTo>
                    <a:pt x="8640" y="9425"/>
                    <a:pt x="6676" y="9425"/>
                    <a:pt x="5105" y="9425"/>
                  </a:cubicBezTo>
                  <a:cubicBezTo>
                    <a:pt x="3927" y="9425"/>
                    <a:pt x="3535" y="10211"/>
                    <a:pt x="3142" y="10996"/>
                  </a:cubicBezTo>
                  <a:cubicBezTo>
                    <a:pt x="3142" y="12175"/>
                    <a:pt x="3142" y="13353"/>
                    <a:pt x="3142" y="14531"/>
                  </a:cubicBezTo>
                  <a:cubicBezTo>
                    <a:pt x="3142" y="15709"/>
                    <a:pt x="3142" y="17280"/>
                    <a:pt x="3142" y="18458"/>
                  </a:cubicBezTo>
                  <a:cubicBezTo>
                    <a:pt x="3535" y="19244"/>
                    <a:pt x="3927" y="19636"/>
                    <a:pt x="4713" y="19636"/>
                  </a:cubicBezTo>
                  <a:cubicBezTo>
                    <a:pt x="6676" y="20029"/>
                    <a:pt x="8640" y="20029"/>
                    <a:pt x="10604" y="20029"/>
                  </a:cubicBezTo>
                  <a:cubicBezTo>
                    <a:pt x="12567" y="20029"/>
                    <a:pt x="14531" y="20029"/>
                    <a:pt x="16495" y="19636"/>
                  </a:cubicBezTo>
                  <a:cubicBezTo>
                    <a:pt x="17280" y="19636"/>
                    <a:pt x="18065" y="19244"/>
                    <a:pt x="18065" y="18458"/>
                  </a:cubicBezTo>
                  <a:cubicBezTo>
                    <a:pt x="18458" y="17280"/>
                    <a:pt x="18458" y="15709"/>
                    <a:pt x="18458" y="14531"/>
                  </a:cubicBezTo>
                  <a:cubicBezTo>
                    <a:pt x="18458" y="13353"/>
                    <a:pt x="18458" y="12175"/>
                    <a:pt x="18065" y="10996"/>
                  </a:cubicBezTo>
                  <a:close/>
                  <a:moveTo>
                    <a:pt x="7462" y="12175"/>
                  </a:moveTo>
                  <a:cubicBezTo>
                    <a:pt x="6284" y="12175"/>
                    <a:pt x="6284" y="12175"/>
                    <a:pt x="6284" y="12175"/>
                  </a:cubicBezTo>
                  <a:cubicBezTo>
                    <a:pt x="6284" y="18065"/>
                    <a:pt x="6284" y="18065"/>
                    <a:pt x="6284" y="18065"/>
                  </a:cubicBezTo>
                  <a:cubicBezTo>
                    <a:pt x="5105" y="18065"/>
                    <a:pt x="5105" y="18065"/>
                    <a:pt x="5105" y="18065"/>
                  </a:cubicBezTo>
                  <a:cubicBezTo>
                    <a:pt x="5105" y="12175"/>
                    <a:pt x="5105" y="12175"/>
                    <a:pt x="5105" y="12175"/>
                  </a:cubicBezTo>
                  <a:cubicBezTo>
                    <a:pt x="3927" y="12175"/>
                    <a:pt x="3927" y="12175"/>
                    <a:pt x="3927" y="12175"/>
                  </a:cubicBezTo>
                  <a:cubicBezTo>
                    <a:pt x="3927" y="10996"/>
                    <a:pt x="3927" y="10996"/>
                    <a:pt x="3927" y="10996"/>
                  </a:cubicBezTo>
                  <a:cubicBezTo>
                    <a:pt x="7462" y="10996"/>
                    <a:pt x="7462" y="10996"/>
                    <a:pt x="7462" y="10996"/>
                  </a:cubicBezTo>
                  <a:lnTo>
                    <a:pt x="7462" y="12175"/>
                  </a:lnTo>
                  <a:close/>
                  <a:moveTo>
                    <a:pt x="9033" y="1571"/>
                  </a:moveTo>
                  <a:cubicBezTo>
                    <a:pt x="7855" y="1571"/>
                    <a:pt x="7855" y="1571"/>
                    <a:pt x="7855" y="1571"/>
                  </a:cubicBezTo>
                  <a:cubicBezTo>
                    <a:pt x="7462" y="3927"/>
                    <a:pt x="7462" y="3927"/>
                    <a:pt x="7462" y="3927"/>
                  </a:cubicBezTo>
                  <a:cubicBezTo>
                    <a:pt x="6676" y="1571"/>
                    <a:pt x="6676" y="1571"/>
                    <a:pt x="6676" y="1571"/>
                  </a:cubicBezTo>
                  <a:cubicBezTo>
                    <a:pt x="5498" y="1571"/>
                    <a:pt x="5498" y="1571"/>
                    <a:pt x="5498" y="1571"/>
                  </a:cubicBezTo>
                  <a:cubicBezTo>
                    <a:pt x="5498" y="1964"/>
                    <a:pt x="5891" y="2749"/>
                    <a:pt x="6284" y="3142"/>
                  </a:cubicBezTo>
                  <a:cubicBezTo>
                    <a:pt x="6284" y="4320"/>
                    <a:pt x="6676" y="5105"/>
                    <a:pt x="6676" y="5498"/>
                  </a:cubicBezTo>
                  <a:cubicBezTo>
                    <a:pt x="6676" y="8247"/>
                    <a:pt x="6676" y="8247"/>
                    <a:pt x="6676" y="8247"/>
                  </a:cubicBezTo>
                  <a:cubicBezTo>
                    <a:pt x="7855" y="8247"/>
                    <a:pt x="7855" y="8247"/>
                    <a:pt x="7855" y="8247"/>
                  </a:cubicBezTo>
                  <a:cubicBezTo>
                    <a:pt x="7855" y="5498"/>
                    <a:pt x="7855" y="5498"/>
                    <a:pt x="7855" y="5498"/>
                  </a:cubicBezTo>
                  <a:lnTo>
                    <a:pt x="9033" y="1571"/>
                  </a:lnTo>
                  <a:close/>
                  <a:moveTo>
                    <a:pt x="10211" y="18065"/>
                  </a:moveTo>
                  <a:cubicBezTo>
                    <a:pt x="9425" y="18065"/>
                    <a:pt x="9425" y="18065"/>
                    <a:pt x="9425" y="18065"/>
                  </a:cubicBezTo>
                  <a:cubicBezTo>
                    <a:pt x="9425" y="17280"/>
                    <a:pt x="9425" y="17280"/>
                    <a:pt x="9425" y="17280"/>
                  </a:cubicBezTo>
                  <a:cubicBezTo>
                    <a:pt x="9033" y="17673"/>
                    <a:pt x="8640" y="18065"/>
                    <a:pt x="8247" y="18065"/>
                  </a:cubicBezTo>
                  <a:cubicBezTo>
                    <a:pt x="7855" y="18065"/>
                    <a:pt x="7855" y="18065"/>
                    <a:pt x="7462" y="17673"/>
                  </a:cubicBezTo>
                  <a:cubicBezTo>
                    <a:pt x="7462" y="17673"/>
                    <a:pt x="7462" y="17280"/>
                    <a:pt x="7462" y="16887"/>
                  </a:cubicBezTo>
                  <a:cubicBezTo>
                    <a:pt x="7462" y="12960"/>
                    <a:pt x="7462" y="12960"/>
                    <a:pt x="7462" y="12960"/>
                  </a:cubicBezTo>
                  <a:cubicBezTo>
                    <a:pt x="8247" y="12960"/>
                    <a:pt x="8247" y="12960"/>
                    <a:pt x="8247" y="12960"/>
                  </a:cubicBezTo>
                  <a:cubicBezTo>
                    <a:pt x="8247" y="16495"/>
                    <a:pt x="8247" y="16495"/>
                    <a:pt x="8247" y="16495"/>
                  </a:cubicBezTo>
                  <a:cubicBezTo>
                    <a:pt x="8247" y="16887"/>
                    <a:pt x="8247" y="16887"/>
                    <a:pt x="8640" y="16887"/>
                  </a:cubicBezTo>
                  <a:cubicBezTo>
                    <a:pt x="8640" y="17280"/>
                    <a:pt x="8640" y="17280"/>
                    <a:pt x="8640" y="17280"/>
                  </a:cubicBezTo>
                  <a:cubicBezTo>
                    <a:pt x="9033" y="17280"/>
                    <a:pt x="9033" y="16887"/>
                    <a:pt x="9425" y="16887"/>
                  </a:cubicBezTo>
                  <a:cubicBezTo>
                    <a:pt x="9425" y="12960"/>
                    <a:pt x="9425" y="12960"/>
                    <a:pt x="9425" y="12960"/>
                  </a:cubicBezTo>
                  <a:cubicBezTo>
                    <a:pt x="10211" y="12960"/>
                    <a:pt x="10211" y="12960"/>
                    <a:pt x="10211" y="12960"/>
                  </a:cubicBezTo>
                  <a:lnTo>
                    <a:pt x="10211" y="18065"/>
                  </a:lnTo>
                  <a:close/>
                  <a:moveTo>
                    <a:pt x="11782" y="4713"/>
                  </a:moveTo>
                  <a:cubicBezTo>
                    <a:pt x="11782" y="4320"/>
                    <a:pt x="11782" y="3927"/>
                    <a:pt x="11389" y="3535"/>
                  </a:cubicBezTo>
                  <a:cubicBezTo>
                    <a:pt x="11389" y="3142"/>
                    <a:pt x="10996" y="3142"/>
                    <a:pt x="10604" y="3142"/>
                  </a:cubicBezTo>
                  <a:cubicBezTo>
                    <a:pt x="9818" y="3142"/>
                    <a:pt x="9818" y="3142"/>
                    <a:pt x="9425" y="3535"/>
                  </a:cubicBezTo>
                  <a:cubicBezTo>
                    <a:pt x="9033" y="3927"/>
                    <a:pt x="9033" y="4320"/>
                    <a:pt x="9033" y="4713"/>
                  </a:cubicBezTo>
                  <a:cubicBezTo>
                    <a:pt x="9033" y="6676"/>
                    <a:pt x="9033" y="6676"/>
                    <a:pt x="9033" y="6676"/>
                  </a:cubicBezTo>
                  <a:cubicBezTo>
                    <a:pt x="9033" y="7069"/>
                    <a:pt x="9033" y="7462"/>
                    <a:pt x="9425" y="7855"/>
                  </a:cubicBezTo>
                  <a:cubicBezTo>
                    <a:pt x="9818" y="8247"/>
                    <a:pt x="9818" y="8247"/>
                    <a:pt x="10604" y="8247"/>
                  </a:cubicBezTo>
                  <a:cubicBezTo>
                    <a:pt x="10996" y="8247"/>
                    <a:pt x="11389" y="8247"/>
                    <a:pt x="11389" y="7855"/>
                  </a:cubicBezTo>
                  <a:cubicBezTo>
                    <a:pt x="11782" y="7462"/>
                    <a:pt x="11782" y="7069"/>
                    <a:pt x="11782" y="6676"/>
                  </a:cubicBezTo>
                  <a:lnTo>
                    <a:pt x="11782" y="4713"/>
                  </a:lnTo>
                  <a:close/>
                  <a:moveTo>
                    <a:pt x="10996" y="6676"/>
                  </a:moveTo>
                  <a:cubicBezTo>
                    <a:pt x="10996" y="7462"/>
                    <a:pt x="10604" y="7462"/>
                    <a:pt x="10604" y="7462"/>
                  </a:cubicBezTo>
                  <a:cubicBezTo>
                    <a:pt x="10211" y="7462"/>
                    <a:pt x="10211" y="7462"/>
                    <a:pt x="10211" y="6676"/>
                  </a:cubicBezTo>
                  <a:cubicBezTo>
                    <a:pt x="10211" y="4713"/>
                    <a:pt x="10211" y="4713"/>
                    <a:pt x="10211" y="4713"/>
                  </a:cubicBezTo>
                  <a:cubicBezTo>
                    <a:pt x="10211" y="4320"/>
                    <a:pt x="10211" y="3927"/>
                    <a:pt x="10604" y="3927"/>
                  </a:cubicBezTo>
                  <a:cubicBezTo>
                    <a:pt x="10604" y="3927"/>
                    <a:pt x="10996" y="4320"/>
                    <a:pt x="10996" y="4713"/>
                  </a:cubicBezTo>
                  <a:lnTo>
                    <a:pt x="10996" y="6676"/>
                  </a:lnTo>
                  <a:close/>
                  <a:moveTo>
                    <a:pt x="13745" y="16495"/>
                  </a:moveTo>
                  <a:cubicBezTo>
                    <a:pt x="13745" y="16887"/>
                    <a:pt x="13745" y="17280"/>
                    <a:pt x="13745" y="17673"/>
                  </a:cubicBezTo>
                  <a:cubicBezTo>
                    <a:pt x="13353" y="18065"/>
                    <a:pt x="13353" y="18065"/>
                    <a:pt x="12960" y="18065"/>
                  </a:cubicBezTo>
                  <a:cubicBezTo>
                    <a:pt x="12567" y="18065"/>
                    <a:pt x="12175" y="18065"/>
                    <a:pt x="11782" y="17673"/>
                  </a:cubicBezTo>
                  <a:cubicBezTo>
                    <a:pt x="11782" y="18065"/>
                    <a:pt x="11782" y="18065"/>
                    <a:pt x="11782" y="18065"/>
                  </a:cubicBezTo>
                  <a:cubicBezTo>
                    <a:pt x="10996" y="18065"/>
                    <a:pt x="10996" y="18065"/>
                    <a:pt x="10996" y="18065"/>
                  </a:cubicBezTo>
                  <a:cubicBezTo>
                    <a:pt x="10996" y="10996"/>
                    <a:pt x="10996" y="10996"/>
                    <a:pt x="10996" y="10996"/>
                  </a:cubicBezTo>
                  <a:cubicBezTo>
                    <a:pt x="11782" y="10996"/>
                    <a:pt x="11782" y="10996"/>
                    <a:pt x="11782" y="10996"/>
                  </a:cubicBezTo>
                  <a:cubicBezTo>
                    <a:pt x="11782" y="13353"/>
                    <a:pt x="11782" y="13353"/>
                    <a:pt x="11782" y="13353"/>
                  </a:cubicBezTo>
                  <a:cubicBezTo>
                    <a:pt x="12175" y="12960"/>
                    <a:pt x="12567" y="12960"/>
                    <a:pt x="12960" y="12960"/>
                  </a:cubicBezTo>
                  <a:cubicBezTo>
                    <a:pt x="13353" y="12960"/>
                    <a:pt x="13353" y="12960"/>
                    <a:pt x="13745" y="13353"/>
                  </a:cubicBezTo>
                  <a:cubicBezTo>
                    <a:pt x="13745" y="13745"/>
                    <a:pt x="13745" y="13745"/>
                    <a:pt x="13745" y="14531"/>
                  </a:cubicBezTo>
                  <a:lnTo>
                    <a:pt x="13745" y="16495"/>
                  </a:lnTo>
                  <a:close/>
                  <a:moveTo>
                    <a:pt x="12960" y="14138"/>
                  </a:moveTo>
                  <a:cubicBezTo>
                    <a:pt x="12960" y="13745"/>
                    <a:pt x="12567" y="13745"/>
                    <a:pt x="12567" y="13745"/>
                  </a:cubicBezTo>
                  <a:cubicBezTo>
                    <a:pt x="12175" y="13745"/>
                    <a:pt x="12175" y="13745"/>
                    <a:pt x="11782" y="13745"/>
                  </a:cubicBezTo>
                  <a:cubicBezTo>
                    <a:pt x="11782" y="16887"/>
                    <a:pt x="11782" y="16887"/>
                    <a:pt x="11782" y="16887"/>
                  </a:cubicBezTo>
                  <a:cubicBezTo>
                    <a:pt x="12175" y="17280"/>
                    <a:pt x="12175" y="17280"/>
                    <a:pt x="12567" y="17280"/>
                  </a:cubicBezTo>
                  <a:cubicBezTo>
                    <a:pt x="12567" y="17280"/>
                    <a:pt x="12960" y="16887"/>
                    <a:pt x="12960" y="16495"/>
                  </a:cubicBezTo>
                  <a:lnTo>
                    <a:pt x="12960" y="14138"/>
                  </a:lnTo>
                  <a:close/>
                  <a:moveTo>
                    <a:pt x="15316" y="8247"/>
                  </a:moveTo>
                  <a:cubicBezTo>
                    <a:pt x="15316" y="3142"/>
                    <a:pt x="15316" y="3142"/>
                    <a:pt x="15316" y="3142"/>
                  </a:cubicBezTo>
                  <a:cubicBezTo>
                    <a:pt x="14531" y="3142"/>
                    <a:pt x="14531" y="3142"/>
                    <a:pt x="14531" y="3142"/>
                  </a:cubicBezTo>
                  <a:cubicBezTo>
                    <a:pt x="14531" y="7069"/>
                    <a:pt x="14531" y="7069"/>
                    <a:pt x="14531" y="7069"/>
                  </a:cubicBezTo>
                  <a:cubicBezTo>
                    <a:pt x="14138" y="7462"/>
                    <a:pt x="14138" y="7462"/>
                    <a:pt x="13745" y="7462"/>
                  </a:cubicBezTo>
                  <a:cubicBezTo>
                    <a:pt x="13745" y="7462"/>
                    <a:pt x="13745" y="7462"/>
                    <a:pt x="13745" y="7462"/>
                  </a:cubicBezTo>
                  <a:cubicBezTo>
                    <a:pt x="13745" y="7462"/>
                    <a:pt x="13745" y="7069"/>
                    <a:pt x="13745" y="7069"/>
                  </a:cubicBezTo>
                  <a:cubicBezTo>
                    <a:pt x="13745" y="3142"/>
                    <a:pt x="13745" y="3142"/>
                    <a:pt x="13745" y="3142"/>
                  </a:cubicBezTo>
                  <a:cubicBezTo>
                    <a:pt x="12567" y="3142"/>
                    <a:pt x="12567" y="3142"/>
                    <a:pt x="12567" y="3142"/>
                  </a:cubicBezTo>
                  <a:cubicBezTo>
                    <a:pt x="12567" y="7462"/>
                    <a:pt x="12567" y="7462"/>
                    <a:pt x="12567" y="7462"/>
                  </a:cubicBezTo>
                  <a:cubicBezTo>
                    <a:pt x="12567" y="7462"/>
                    <a:pt x="12567" y="7855"/>
                    <a:pt x="12567" y="7855"/>
                  </a:cubicBezTo>
                  <a:cubicBezTo>
                    <a:pt x="12960" y="8247"/>
                    <a:pt x="12960" y="8247"/>
                    <a:pt x="13353" y="8247"/>
                  </a:cubicBezTo>
                  <a:cubicBezTo>
                    <a:pt x="13745" y="8247"/>
                    <a:pt x="14138" y="8247"/>
                    <a:pt x="14531" y="7855"/>
                  </a:cubicBezTo>
                  <a:cubicBezTo>
                    <a:pt x="14531" y="8247"/>
                    <a:pt x="14531" y="8247"/>
                    <a:pt x="14531" y="8247"/>
                  </a:cubicBezTo>
                  <a:lnTo>
                    <a:pt x="15316" y="8247"/>
                  </a:lnTo>
                  <a:close/>
                  <a:moveTo>
                    <a:pt x="17280" y="16495"/>
                  </a:moveTo>
                  <a:cubicBezTo>
                    <a:pt x="17280" y="16495"/>
                    <a:pt x="17280" y="16887"/>
                    <a:pt x="17280" y="16887"/>
                  </a:cubicBezTo>
                  <a:cubicBezTo>
                    <a:pt x="17280" y="17280"/>
                    <a:pt x="17280" y="17280"/>
                    <a:pt x="16887" y="17673"/>
                  </a:cubicBezTo>
                  <a:cubicBezTo>
                    <a:pt x="16887" y="18065"/>
                    <a:pt x="16495" y="18065"/>
                    <a:pt x="15709" y="18065"/>
                  </a:cubicBezTo>
                  <a:cubicBezTo>
                    <a:pt x="15316" y="18065"/>
                    <a:pt x="14924" y="18065"/>
                    <a:pt x="14924" y="17673"/>
                  </a:cubicBezTo>
                  <a:cubicBezTo>
                    <a:pt x="14531" y="17280"/>
                    <a:pt x="14531" y="16887"/>
                    <a:pt x="14531" y="16495"/>
                  </a:cubicBezTo>
                  <a:cubicBezTo>
                    <a:pt x="14531" y="14531"/>
                    <a:pt x="14531" y="14531"/>
                    <a:pt x="14531" y="14531"/>
                  </a:cubicBezTo>
                  <a:cubicBezTo>
                    <a:pt x="14531" y="14138"/>
                    <a:pt x="14531" y="13745"/>
                    <a:pt x="14531" y="13353"/>
                  </a:cubicBezTo>
                  <a:cubicBezTo>
                    <a:pt x="14924" y="12960"/>
                    <a:pt x="15316" y="12960"/>
                    <a:pt x="15709" y="12960"/>
                  </a:cubicBezTo>
                  <a:cubicBezTo>
                    <a:pt x="16495" y="12960"/>
                    <a:pt x="16495" y="12960"/>
                    <a:pt x="16887" y="13353"/>
                  </a:cubicBezTo>
                  <a:cubicBezTo>
                    <a:pt x="17280" y="13745"/>
                    <a:pt x="17280" y="14138"/>
                    <a:pt x="17280" y="14531"/>
                  </a:cubicBezTo>
                  <a:cubicBezTo>
                    <a:pt x="17280" y="15709"/>
                    <a:pt x="17280" y="15709"/>
                    <a:pt x="17280" y="15709"/>
                  </a:cubicBezTo>
                  <a:cubicBezTo>
                    <a:pt x="15316" y="15709"/>
                    <a:pt x="15316" y="15709"/>
                    <a:pt x="15316" y="15709"/>
                  </a:cubicBezTo>
                  <a:cubicBezTo>
                    <a:pt x="15316" y="16495"/>
                    <a:pt x="15316" y="16495"/>
                    <a:pt x="15316" y="16495"/>
                  </a:cubicBezTo>
                  <a:cubicBezTo>
                    <a:pt x="15316" y="16887"/>
                    <a:pt x="15709" y="17280"/>
                    <a:pt x="15709" y="17280"/>
                  </a:cubicBezTo>
                  <a:cubicBezTo>
                    <a:pt x="16102" y="17280"/>
                    <a:pt x="16102" y="17280"/>
                    <a:pt x="16102" y="16887"/>
                  </a:cubicBezTo>
                  <a:cubicBezTo>
                    <a:pt x="16102" y="16887"/>
                    <a:pt x="16102" y="16495"/>
                    <a:pt x="16102" y="16102"/>
                  </a:cubicBezTo>
                  <a:cubicBezTo>
                    <a:pt x="17280" y="16102"/>
                    <a:pt x="17280" y="16102"/>
                    <a:pt x="17280" y="16102"/>
                  </a:cubicBezTo>
                  <a:lnTo>
                    <a:pt x="17280" y="16495"/>
                  </a:lnTo>
                  <a:close/>
                  <a:moveTo>
                    <a:pt x="16102" y="14924"/>
                  </a:moveTo>
                  <a:cubicBezTo>
                    <a:pt x="16102" y="14531"/>
                    <a:pt x="16102" y="14531"/>
                    <a:pt x="16102" y="14531"/>
                  </a:cubicBezTo>
                  <a:cubicBezTo>
                    <a:pt x="16102" y="13745"/>
                    <a:pt x="16102" y="13745"/>
                    <a:pt x="15709" y="13745"/>
                  </a:cubicBezTo>
                  <a:cubicBezTo>
                    <a:pt x="15709" y="13745"/>
                    <a:pt x="15316" y="13745"/>
                    <a:pt x="15316" y="14531"/>
                  </a:cubicBezTo>
                  <a:cubicBezTo>
                    <a:pt x="15316" y="14924"/>
                    <a:pt x="15316" y="14924"/>
                    <a:pt x="15316" y="14924"/>
                  </a:cubicBezTo>
                  <a:lnTo>
                    <a:pt x="16102" y="14924"/>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15" name="Shape"/>
            <p:cNvSpPr/>
            <p:nvPr/>
          </p:nvSpPr>
          <p:spPr>
            <a:xfrm>
              <a:off x="1011889" y="1465851"/>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cubicBezTo>
                    <a:pt x="14531" y="21600"/>
                    <a:pt x="14531" y="21600"/>
                    <a:pt x="14531" y="21600"/>
                  </a:cubicBezTo>
                  <a:cubicBezTo>
                    <a:pt x="14531" y="12960"/>
                    <a:pt x="14531" y="12960"/>
                    <a:pt x="14531" y="12960"/>
                  </a:cubicBezTo>
                  <a:cubicBezTo>
                    <a:pt x="17673" y="12960"/>
                    <a:pt x="17673" y="12960"/>
                    <a:pt x="17673" y="12960"/>
                  </a:cubicBezTo>
                  <a:cubicBezTo>
                    <a:pt x="18065" y="9818"/>
                    <a:pt x="18065" y="9818"/>
                    <a:pt x="18065" y="9818"/>
                  </a:cubicBezTo>
                  <a:cubicBezTo>
                    <a:pt x="14531" y="9818"/>
                    <a:pt x="14531" y="9818"/>
                    <a:pt x="14531" y="9818"/>
                  </a:cubicBezTo>
                  <a:cubicBezTo>
                    <a:pt x="14531" y="7855"/>
                    <a:pt x="14531" y="7855"/>
                    <a:pt x="14531" y="7855"/>
                  </a:cubicBezTo>
                  <a:cubicBezTo>
                    <a:pt x="14531" y="7069"/>
                    <a:pt x="14924" y="6284"/>
                    <a:pt x="16495" y="6284"/>
                  </a:cubicBezTo>
                  <a:cubicBezTo>
                    <a:pt x="18458" y="6284"/>
                    <a:pt x="18458" y="6284"/>
                    <a:pt x="18458" y="6284"/>
                  </a:cubicBezTo>
                  <a:cubicBezTo>
                    <a:pt x="18458" y="3535"/>
                    <a:pt x="18458" y="3535"/>
                    <a:pt x="18458" y="3535"/>
                  </a:cubicBezTo>
                  <a:cubicBezTo>
                    <a:pt x="17673" y="3535"/>
                    <a:pt x="16887" y="3142"/>
                    <a:pt x="15709" y="3142"/>
                  </a:cubicBezTo>
                  <a:cubicBezTo>
                    <a:pt x="13353" y="3142"/>
                    <a:pt x="11389" y="4713"/>
                    <a:pt x="11389" y="7462"/>
                  </a:cubicBezTo>
                  <a:cubicBezTo>
                    <a:pt x="11389" y="9818"/>
                    <a:pt x="11389" y="9818"/>
                    <a:pt x="11389" y="9818"/>
                  </a:cubicBezTo>
                  <a:cubicBezTo>
                    <a:pt x="8247" y="9818"/>
                    <a:pt x="8247" y="9818"/>
                    <a:pt x="8247" y="9818"/>
                  </a:cubicBezTo>
                  <a:cubicBezTo>
                    <a:pt x="8247" y="12960"/>
                    <a:pt x="8247" y="12960"/>
                    <a:pt x="8247" y="12960"/>
                  </a:cubicBezTo>
                  <a:cubicBezTo>
                    <a:pt x="11389" y="12960"/>
                    <a:pt x="11389" y="12960"/>
                    <a:pt x="11389" y="12960"/>
                  </a:cubicBezTo>
                  <a:cubicBezTo>
                    <a:pt x="11389" y="21600"/>
                    <a:pt x="11389" y="21600"/>
                    <a:pt x="11389"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ubicBezTo>
                    <a:pt x="21600" y="17673"/>
                    <a:pt x="21600" y="17673"/>
                    <a:pt x="21600" y="17673"/>
                  </a:cubicBezTo>
                  <a:cubicBezTo>
                    <a:pt x="21600" y="19636"/>
                    <a:pt x="19636" y="21600"/>
                    <a:pt x="17280" y="21600"/>
                  </a:cubicBez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16" name="Shape"/>
            <p:cNvSpPr/>
            <p:nvPr/>
          </p:nvSpPr>
          <p:spPr>
            <a:xfrm>
              <a:off x="1493510" y="633824"/>
              <a:ext cx="564987" cy="639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412"/>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2"/>
                    <a:pt x="0" y="1012"/>
                    <a:pt x="0" y="1012"/>
                  </a:cubicBezTo>
                  <a:cubicBezTo>
                    <a:pt x="0" y="337"/>
                    <a:pt x="393" y="0"/>
                    <a:pt x="1178" y="0"/>
                  </a:cubicBezTo>
                  <a:cubicBezTo>
                    <a:pt x="13745" y="0"/>
                    <a:pt x="13745" y="0"/>
                    <a:pt x="13745" y="0"/>
                  </a:cubicBezTo>
                  <a:cubicBezTo>
                    <a:pt x="14531" y="0"/>
                    <a:pt x="15709" y="337"/>
                    <a:pt x="16102" y="675"/>
                  </a:cubicBezTo>
                  <a:cubicBezTo>
                    <a:pt x="20422" y="4387"/>
                    <a:pt x="20422" y="4387"/>
                    <a:pt x="20422" y="4387"/>
                  </a:cubicBezTo>
                  <a:cubicBezTo>
                    <a:pt x="20815" y="4725"/>
                    <a:pt x="21600" y="5738"/>
                    <a:pt x="21600" y="6412"/>
                  </a:cubicBezTo>
                  <a:close/>
                  <a:moveTo>
                    <a:pt x="19636" y="7425"/>
                  </a:moveTo>
                  <a:cubicBezTo>
                    <a:pt x="13745" y="7425"/>
                    <a:pt x="13745" y="7425"/>
                    <a:pt x="13745" y="7425"/>
                  </a:cubicBezTo>
                  <a:cubicBezTo>
                    <a:pt x="12960" y="7425"/>
                    <a:pt x="12567" y="7087"/>
                    <a:pt x="12567" y="6412"/>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12567" y="10800"/>
                  </a:moveTo>
                  <a:cubicBezTo>
                    <a:pt x="12567" y="15188"/>
                    <a:pt x="12567" y="15188"/>
                    <a:pt x="12567" y="15188"/>
                  </a:cubicBezTo>
                  <a:cubicBezTo>
                    <a:pt x="12567" y="16200"/>
                    <a:pt x="11782" y="16875"/>
                    <a:pt x="10604" y="16875"/>
                  </a:cubicBezTo>
                  <a:cubicBezTo>
                    <a:pt x="5105" y="16875"/>
                    <a:pt x="5105" y="16875"/>
                    <a:pt x="5105" y="16875"/>
                  </a:cubicBezTo>
                  <a:cubicBezTo>
                    <a:pt x="4320" y="16875"/>
                    <a:pt x="3535" y="16200"/>
                    <a:pt x="3535" y="15188"/>
                  </a:cubicBezTo>
                  <a:cubicBezTo>
                    <a:pt x="3535" y="10800"/>
                    <a:pt x="3535" y="10800"/>
                    <a:pt x="3535" y="10800"/>
                  </a:cubicBezTo>
                  <a:cubicBezTo>
                    <a:pt x="3535" y="9788"/>
                    <a:pt x="4320" y="9113"/>
                    <a:pt x="5105" y="9113"/>
                  </a:cubicBezTo>
                  <a:cubicBezTo>
                    <a:pt x="10604" y="9113"/>
                    <a:pt x="10604" y="9113"/>
                    <a:pt x="10604" y="9113"/>
                  </a:cubicBezTo>
                  <a:cubicBezTo>
                    <a:pt x="11782" y="9113"/>
                    <a:pt x="12567" y="9788"/>
                    <a:pt x="12567" y="10800"/>
                  </a:cubicBezTo>
                  <a:close/>
                  <a:moveTo>
                    <a:pt x="17673" y="9450"/>
                  </a:moveTo>
                  <a:cubicBezTo>
                    <a:pt x="17673" y="16538"/>
                    <a:pt x="17673" y="16538"/>
                    <a:pt x="17673" y="16538"/>
                  </a:cubicBezTo>
                  <a:cubicBezTo>
                    <a:pt x="17673" y="16538"/>
                    <a:pt x="17673" y="16875"/>
                    <a:pt x="17673" y="16875"/>
                  </a:cubicBezTo>
                  <a:cubicBezTo>
                    <a:pt x="17673" y="16875"/>
                    <a:pt x="17280" y="16875"/>
                    <a:pt x="17280" y="16875"/>
                  </a:cubicBezTo>
                  <a:cubicBezTo>
                    <a:pt x="17280" y="16875"/>
                    <a:pt x="17280" y="16875"/>
                    <a:pt x="16887" y="16875"/>
                  </a:cubicBezTo>
                  <a:cubicBezTo>
                    <a:pt x="13353" y="13500"/>
                    <a:pt x="13353" y="13500"/>
                    <a:pt x="13353" y="13500"/>
                  </a:cubicBezTo>
                  <a:cubicBezTo>
                    <a:pt x="13353" y="12488"/>
                    <a:pt x="13353" y="12488"/>
                    <a:pt x="13353" y="12488"/>
                  </a:cubicBezTo>
                  <a:cubicBezTo>
                    <a:pt x="16887" y="9113"/>
                    <a:pt x="16887" y="9113"/>
                    <a:pt x="16887" y="9113"/>
                  </a:cubicBezTo>
                  <a:cubicBezTo>
                    <a:pt x="17280" y="9113"/>
                    <a:pt x="17280" y="9113"/>
                    <a:pt x="17280" y="9113"/>
                  </a:cubicBezTo>
                  <a:cubicBezTo>
                    <a:pt x="17280" y="9113"/>
                    <a:pt x="17673" y="9113"/>
                    <a:pt x="17673" y="9113"/>
                  </a:cubicBezTo>
                  <a:cubicBezTo>
                    <a:pt x="17673" y="9113"/>
                    <a:pt x="17673" y="9450"/>
                    <a:pt x="17673" y="9450"/>
                  </a:cubicBezTo>
                  <a:close/>
                  <a:moveTo>
                    <a:pt x="14138" y="6075"/>
                  </a:moveTo>
                  <a:cubicBezTo>
                    <a:pt x="19636" y="6075"/>
                    <a:pt x="19636" y="6075"/>
                    <a:pt x="19636" y="6075"/>
                  </a:cubicBezTo>
                  <a:cubicBezTo>
                    <a:pt x="19636" y="5738"/>
                    <a:pt x="19244" y="5738"/>
                    <a:pt x="19244" y="5400"/>
                  </a:cubicBezTo>
                  <a:cubicBezTo>
                    <a:pt x="14924" y="1687"/>
                    <a:pt x="14924" y="1687"/>
                    <a:pt x="14924" y="1687"/>
                  </a:cubicBezTo>
                  <a:cubicBezTo>
                    <a:pt x="14924" y="1687"/>
                    <a:pt x="14531" y="1687"/>
                    <a:pt x="14138" y="1350"/>
                  </a:cubicBezTo>
                  <a:lnTo>
                    <a:pt x="14138" y="6075"/>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grpSp>
      <p:pic>
        <p:nvPicPr>
          <p:cNvPr id="418" name="Image" descr="Image"/>
          <p:cNvPicPr>
            <a:picLocks noChangeAspect="1"/>
          </p:cNvPicPr>
          <p:nvPr/>
        </p:nvPicPr>
        <p:blipFill>
          <a:blip r:embed="rId2">
            <a:extLst/>
          </a:blip>
          <a:stretch>
            <a:fillRect/>
          </a:stretch>
        </p:blipFill>
        <p:spPr>
          <a:xfrm>
            <a:off x="5139225" y="360995"/>
            <a:ext cx="19245573" cy="12994011"/>
          </a:xfrm>
          <a:prstGeom prst="rect">
            <a:avLst/>
          </a:prstGeom>
          <a:ln w="12700">
            <a:miter lim="400000"/>
          </a:ln>
        </p:spPr>
      </p:pic>
      <p:sp>
        <p:nvSpPr>
          <p:cNvPr id="419" name="การฝึกอบรมผ่านเว็บ (WBT)"/>
          <p:cNvSpPr txBox="1"/>
          <p:nvPr/>
        </p:nvSpPr>
        <p:spPr>
          <a:xfrm>
            <a:off x="1358436" y="6090682"/>
            <a:ext cx="2907740" cy="598119"/>
          </a:xfrm>
          <a:prstGeom prst="rect">
            <a:avLst/>
          </a:prstGeom>
          <a:ln w="12700">
            <a:miter lim="400000"/>
          </a:ln>
          <a:extLst>
            <a:ext uri="{C572A759-6A51-4108-AA02-DFA0A04FC94B}">
              <ma14:wrappingTextBoxFlag xmlns:ma14="http://schemas.microsoft.com/office/mac/drawingml/2011/main" val="1"/>
            </a:ext>
          </a:extLst>
        </p:spPr>
        <p:txBody>
          <a:bodyPr wrap="none" lIns="50773" tIns="50773" rIns="50773" bIns="50773" anchor="ctr">
            <a:spAutoFit/>
          </a:bodyPr>
          <a:lstStyle>
            <a:lvl1pPr defTabSz="914400">
              <a:lnSpc>
                <a:spcPct val="90000"/>
              </a:lnSpc>
              <a:defRPr sz="3000">
                <a:solidFill>
                  <a:srgbClr val="5E5E5E"/>
                </a:solidFill>
                <a:latin typeface="+mn-lt"/>
                <a:ea typeface="+mn-ea"/>
                <a:cs typeface="+mn-cs"/>
                <a:sym typeface="TH Sarabun New"/>
              </a:defRPr>
            </a:lvl1pPr>
          </a:lstStyle>
          <a:p>
            <a:pPr/>
            <a:r>
              <a:t>การฝึกอบรมผ่านเว็บ (WBT)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Number"/>
          <p:cNvSpPr txBox="1"/>
          <p:nvPr>
            <p:ph type="sldNum" sz="quarter" idx="2"/>
          </p:nvPr>
        </p:nvSpPr>
        <p:spPr>
          <a:xfrm>
            <a:off x="22693441" y="12554047"/>
            <a:ext cx="271124"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2" name="Image" descr="Image"/>
          <p:cNvPicPr>
            <a:picLocks noChangeAspect="1"/>
          </p:cNvPicPr>
          <p:nvPr/>
        </p:nvPicPr>
        <p:blipFill>
          <a:blip r:embed="rId2">
            <a:extLst/>
          </a:blip>
          <a:stretch>
            <a:fillRect/>
          </a:stretch>
        </p:blipFill>
        <p:spPr>
          <a:xfrm>
            <a:off x="6213285" y="-454052"/>
            <a:ext cx="18395488" cy="15481861"/>
          </a:xfrm>
          <a:prstGeom prst="rect">
            <a:avLst/>
          </a:prstGeom>
          <a:ln w="12700">
            <a:miter lim="400000"/>
          </a:ln>
        </p:spPr>
      </p:pic>
      <p:sp>
        <p:nvSpPr>
          <p:cNvPr id="423" name="TextBox 5"/>
          <p:cNvSpPr txBox="1"/>
          <p:nvPr/>
        </p:nvSpPr>
        <p:spPr>
          <a:xfrm>
            <a:off x="731613" y="5609051"/>
            <a:ext cx="4737134" cy="1177244"/>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b">
            <a:spAutoFit/>
          </a:bodyPr>
          <a:lstStyle/>
          <a:p>
            <a:pPr algn="ctr">
              <a:lnSpc>
                <a:spcPct val="90000"/>
              </a:lnSpc>
              <a:defRPr spc="59" sz="3000">
                <a:solidFill>
                  <a:srgbClr val="000000"/>
                </a:solidFill>
                <a:latin typeface="Kanit Regular"/>
                <a:ea typeface="Kanit Regular"/>
                <a:cs typeface="Kanit Regular"/>
                <a:sym typeface="Kanit Regular"/>
              </a:defRPr>
            </a:pPr>
            <a:r>
              <a:t>นวัตกรรมทางการศึกษา</a:t>
            </a:r>
            <a:br/>
            <a:r>
              <a:t>ด้านสื่อการสอน</a:t>
            </a:r>
          </a:p>
        </p:txBody>
      </p:sp>
      <p:sp>
        <p:nvSpPr>
          <p:cNvPr id="424" name="การฝึกอบรมผ่านเว็บ (WBT)"/>
          <p:cNvSpPr txBox="1"/>
          <p:nvPr/>
        </p:nvSpPr>
        <p:spPr>
          <a:xfrm>
            <a:off x="1483631" y="6987914"/>
            <a:ext cx="2907740" cy="598118"/>
          </a:xfrm>
          <a:prstGeom prst="rect">
            <a:avLst/>
          </a:prstGeom>
          <a:ln w="12700">
            <a:miter lim="400000"/>
          </a:ln>
          <a:extLst>
            <a:ext uri="{C572A759-6A51-4108-AA02-DFA0A04FC94B}">
              <ma14:wrappingTextBoxFlag xmlns:ma14="http://schemas.microsoft.com/office/mac/drawingml/2011/main" val="1"/>
            </a:ext>
          </a:extLst>
        </p:spPr>
        <p:txBody>
          <a:bodyPr wrap="none" lIns="50773" tIns="50773" rIns="50773" bIns="50773" anchor="ctr">
            <a:spAutoFit/>
          </a:bodyPr>
          <a:lstStyle>
            <a:lvl1pPr defTabSz="914400">
              <a:lnSpc>
                <a:spcPct val="90000"/>
              </a:lnSpc>
              <a:defRPr sz="3000">
                <a:solidFill>
                  <a:srgbClr val="5E5E5E"/>
                </a:solidFill>
                <a:latin typeface="+mn-lt"/>
                <a:ea typeface="+mn-ea"/>
                <a:cs typeface="+mn-cs"/>
                <a:sym typeface="TH Sarabun New"/>
              </a:defRPr>
            </a:lvl1pPr>
          </a:lstStyle>
          <a:p>
            <a:pPr/>
            <a:r>
              <a:t>การฝึกอบรมผ่านเว็บ (WBT)</a:t>
            </a:r>
          </a:p>
        </p:txBody>
      </p:sp>
      <p:grpSp>
        <p:nvGrpSpPr>
          <p:cNvPr id="429" name="Group"/>
          <p:cNvGrpSpPr/>
          <p:nvPr/>
        </p:nvGrpSpPr>
        <p:grpSpPr>
          <a:xfrm>
            <a:off x="1642388" y="2651865"/>
            <a:ext cx="2588765" cy="2503067"/>
            <a:chOff x="0" y="0"/>
            <a:chExt cx="2588763" cy="2503066"/>
          </a:xfrm>
        </p:grpSpPr>
        <p:sp>
          <p:nvSpPr>
            <p:cNvPr id="425" name="Freeform 200"/>
            <p:cNvSpPr/>
            <p:nvPr/>
          </p:nvSpPr>
          <p:spPr>
            <a:xfrm>
              <a:off x="0" y="0"/>
              <a:ext cx="2588764" cy="2503067"/>
            </a:xfrm>
            <a:prstGeom prst="ellipse">
              <a:avLst/>
            </a:prstGeom>
            <a:solidFill>
              <a:srgbClr val="556CA4"/>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26" name="Shape"/>
            <p:cNvSpPr/>
            <p:nvPr/>
          </p:nvSpPr>
          <p:spPr>
            <a:xfrm>
              <a:off x="492205" y="680353"/>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673"/>
                  </a:moveTo>
                  <a:cubicBezTo>
                    <a:pt x="21600" y="19636"/>
                    <a:pt x="19636" y="21600"/>
                    <a:pt x="17280"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lnTo>
                    <a:pt x="21600" y="17673"/>
                  </a:lnTo>
                  <a:close/>
                  <a:moveTo>
                    <a:pt x="18065" y="10996"/>
                  </a:moveTo>
                  <a:cubicBezTo>
                    <a:pt x="18065" y="10211"/>
                    <a:pt x="17280" y="9425"/>
                    <a:pt x="16495" y="9425"/>
                  </a:cubicBezTo>
                  <a:cubicBezTo>
                    <a:pt x="14531" y="9425"/>
                    <a:pt x="12567" y="9425"/>
                    <a:pt x="10604" y="9425"/>
                  </a:cubicBezTo>
                  <a:cubicBezTo>
                    <a:pt x="8640" y="9425"/>
                    <a:pt x="6676" y="9425"/>
                    <a:pt x="5105" y="9425"/>
                  </a:cubicBezTo>
                  <a:cubicBezTo>
                    <a:pt x="3927" y="9425"/>
                    <a:pt x="3535" y="10211"/>
                    <a:pt x="3142" y="10996"/>
                  </a:cubicBezTo>
                  <a:cubicBezTo>
                    <a:pt x="3142" y="12175"/>
                    <a:pt x="3142" y="13353"/>
                    <a:pt x="3142" y="14531"/>
                  </a:cubicBezTo>
                  <a:cubicBezTo>
                    <a:pt x="3142" y="15709"/>
                    <a:pt x="3142" y="17280"/>
                    <a:pt x="3142" y="18458"/>
                  </a:cubicBezTo>
                  <a:cubicBezTo>
                    <a:pt x="3535" y="19244"/>
                    <a:pt x="3927" y="19636"/>
                    <a:pt x="4713" y="19636"/>
                  </a:cubicBezTo>
                  <a:cubicBezTo>
                    <a:pt x="6676" y="20029"/>
                    <a:pt x="8640" y="20029"/>
                    <a:pt x="10604" y="20029"/>
                  </a:cubicBezTo>
                  <a:cubicBezTo>
                    <a:pt x="12567" y="20029"/>
                    <a:pt x="14531" y="20029"/>
                    <a:pt x="16495" y="19636"/>
                  </a:cubicBezTo>
                  <a:cubicBezTo>
                    <a:pt x="17280" y="19636"/>
                    <a:pt x="18065" y="19244"/>
                    <a:pt x="18065" y="18458"/>
                  </a:cubicBezTo>
                  <a:cubicBezTo>
                    <a:pt x="18458" y="17280"/>
                    <a:pt x="18458" y="15709"/>
                    <a:pt x="18458" y="14531"/>
                  </a:cubicBezTo>
                  <a:cubicBezTo>
                    <a:pt x="18458" y="13353"/>
                    <a:pt x="18458" y="12175"/>
                    <a:pt x="18065" y="10996"/>
                  </a:cubicBezTo>
                  <a:close/>
                  <a:moveTo>
                    <a:pt x="7462" y="12175"/>
                  </a:moveTo>
                  <a:cubicBezTo>
                    <a:pt x="6284" y="12175"/>
                    <a:pt x="6284" y="12175"/>
                    <a:pt x="6284" y="12175"/>
                  </a:cubicBezTo>
                  <a:cubicBezTo>
                    <a:pt x="6284" y="18065"/>
                    <a:pt x="6284" y="18065"/>
                    <a:pt x="6284" y="18065"/>
                  </a:cubicBezTo>
                  <a:cubicBezTo>
                    <a:pt x="5105" y="18065"/>
                    <a:pt x="5105" y="18065"/>
                    <a:pt x="5105" y="18065"/>
                  </a:cubicBezTo>
                  <a:cubicBezTo>
                    <a:pt x="5105" y="12175"/>
                    <a:pt x="5105" y="12175"/>
                    <a:pt x="5105" y="12175"/>
                  </a:cubicBezTo>
                  <a:cubicBezTo>
                    <a:pt x="3927" y="12175"/>
                    <a:pt x="3927" y="12175"/>
                    <a:pt x="3927" y="12175"/>
                  </a:cubicBezTo>
                  <a:cubicBezTo>
                    <a:pt x="3927" y="10996"/>
                    <a:pt x="3927" y="10996"/>
                    <a:pt x="3927" y="10996"/>
                  </a:cubicBezTo>
                  <a:cubicBezTo>
                    <a:pt x="7462" y="10996"/>
                    <a:pt x="7462" y="10996"/>
                    <a:pt x="7462" y="10996"/>
                  </a:cubicBezTo>
                  <a:lnTo>
                    <a:pt x="7462" y="12175"/>
                  </a:lnTo>
                  <a:close/>
                  <a:moveTo>
                    <a:pt x="9033" y="1571"/>
                  </a:moveTo>
                  <a:cubicBezTo>
                    <a:pt x="7855" y="1571"/>
                    <a:pt x="7855" y="1571"/>
                    <a:pt x="7855" y="1571"/>
                  </a:cubicBezTo>
                  <a:cubicBezTo>
                    <a:pt x="7462" y="3927"/>
                    <a:pt x="7462" y="3927"/>
                    <a:pt x="7462" y="3927"/>
                  </a:cubicBezTo>
                  <a:cubicBezTo>
                    <a:pt x="6676" y="1571"/>
                    <a:pt x="6676" y="1571"/>
                    <a:pt x="6676" y="1571"/>
                  </a:cubicBezTo>
                  <a:cubicBezTo>
                    <a:pt x="5498" y="1571"/>
                    <a:pt x="5498" y="1571"/>
                    <a:pt x="5498" y="1571"/>
                  </a:cubicBezTo>
                  <a:cubicBezTo>
                    <a:pt x="5498" y="1964"/>
                    <a:pt x="5891" y="2749"/>
                    <a:pt x="6284" y="3142"/>
                  </a:cubicBezTo>
                  <a:cubicBezTo>
                    <a:pt x="6284" y="4320"/>
                    <a:pt x="6676" y="5105"/>
                    <a:pt x="6676" y="5498"/>
                  </a:cubicBezTo>
                  <a:cubicBezTo>
                    <a:pt x="6676" y="8247"/>
                    <a:pt x="6676" y="8247"/>
                    <a:pt x="6676" y="8247"/>
                  </a:cubicBezTo>
                  <a:cubicBezTo>
                    <a:pt x="7855" y="8247"/>
                    <a:pt x="7855" y="8247"/>
                    <a:pt x="7855" y="8247"/>
                  </a:cubicBezTo>
                  <a:cubicBezTo>
                    <a:pt x="7855" y="5498"/>
                    <a:pt x="7855" y="5498"/>
                    <a:pt x="7855" y="5498"/>
                  </a:cubicBezTo>
                  <a:lnTo>
                    <a:pt x="9033" y="1571"/>
                  </a:lnTo>
                  <a:close/>
                  <a:moveTo>
                    <a:pt x="10211" y="18065"/>
                  </a:moveTo>
                  <a:cubicBezTo>
                    <a:pt x="9425" y="18065"/>
                    <a:pt x="9425" y="18065"/>
                    <a:pt x="9425" y="18065"/>
                  </a:cubicBezTo>
                  <a:cubicBezTo>
                    <a:pt x="9425" y="17280"/>
                    <a:pt x="9425" y="17280"/>
                    <a:pt x="9425" y="17280"/>
                  </a:cubicBezTo>
                  <a:cubicBezTo>
                    <a:pt x="9033" y="17673"/>
                    <a:pt x="8640" y="18065"/>
                    <a:pt x="8247" y="18065"/>
                  </a:cubicBezTo>
                  <a:cubicBezTo>
                    <a:pt x="7855" y="18065"/>
                    <a:pt x="7855" y="18065"/>
                    <a:pt x="7462" y="17673"/>
                  </a:cubicBezTo>
                  <a:cubicBezTo>
                    <a:pt x="7462" y="17673"/>
                    <a:pt x="7462" y="17280"/>
                    <a:pt x="7462" y="16887"/>
                  </a:cubicBezTo>
                  <a:cubicBezTo>
                    <a:pt x="7462" y="12960"/>
                    <a:pt x="7462" y="12960"/>
                    <a:pt x="7462" y="12960"/>
                  </a:cubicBezTo>
                  <a:cubicBezTo>
                    <a:pt x="8247" y="12960"/>
                    <a:pt x="8247" y="12960"/>
                    <a:pt x="8247" y="12960"/>
                  </a:cubicBezTo>
                  <a:cubicBezTo>
                    <a:pt x="8247" y="16495"/>
                    <a:pt x="8247" y="16495"/>
                    <a:pt x="8247" y="16495"/>
                  </a:cubicBezTo>
                  <a:cubicBezTo>
                    <a:pt x="8247" y="16887"/>
                    <a:pt x="8247" y="16887"/>
                    <a:pt x="8640" y="16887"/>
                  </a:cubicBezTo>
                  <a:cubicBezTo>
                    <a:pt x="8640" y="17280"/>
                    <a:pt x="8640" y="17280"/>
                    <a:pt x="8640" y="17280"/>
                  </a:cubicBezTo>
                  <a:cubicBezTo>
                    <a:pt x="9033" y="17280"/>
                    <a:pt x="9033" y="16887"/>
                    <a:pt x="9425" y="16887"/>
                  </a:cubicBezTo>
                  <a:cubicBezTo>
                    <a:pt x="9425" y="12960"/>
                    <a:pt x="9425" y="12960"/>
                    <a:pt x="9425" y="12960"/>
                  </a:cubicBezTo>
                  <a:cubicBezTo>
                    <a:pt x="10211" y="12960"/>
                    <a:pt x="10211" y="12960"/>
                    <a:pt x="10211" y="12960"/>
                  </a:cubicBezTo>
                  <a:lnTo>
                    <a:pt x="10211" y="18065"/>
                  </a:lnTo>
                  <a:close/>
                  <a:moveTo>
                    <a:pt x="11782" y="4713"/>
                  </a:moveTo>
                  <a:cubicBezTo>
                    <a:pt x="11782" y="4320"/>
                    <a:pt x="11782" y="3927"/>
                    <a:pt x="11389" y="3535"/>
                  </a:cubicBezTo>
                  <a:cubicBezTo>
                    <a:pt x="11389" y="3142"/>
                    <a:pt x="10996" y="3142"/>
                    <a:pt x="10604" y="3142"/>
                  </a:cubicBezTo>
                  <a:cubicBezTo>
                    <a:pt x="9818" y="3142"/>
                    <a:pt x="9818" y="3142"/>
                    <a:pt x="9425" y="3535"/>
                  </a:cubicBezTo>
                  <a:cubicBezTo>
                    <a:pt x="9033" y="3927"/>
                    <a:pt x="9033" y="4320"/>
                    <a:pt x="9033" y="4713"/>
                  </a:cubicBezTo>
                  <a:cubicBezTo>
                    <a:pt x="9033" y="6676"/>
                    <a:pt x="9033" y="6676"/>
                    <a:pt x="9033" y="6676"/>
                  </a:cubicBezTo>
                  <a:cubicBezTo>
                    <a:pt x="9033" y="7069"/>
                    <a:pt x="9033" y="7462"/>
                    <a:pt x="9425" y="7855"/>
                  </a:cubicBezTo>
                  <a:cubicBezTo>
                    <a:pt x="9818" y="8247"/>
                    <a:pt x="9818" y="8247"/>
                    <a:pt x="10604" y="8247"/>
                  </a:cubicBezTo>
                  <a:cubicBezTo>
                    <a:pt x="10996" y="8247"/>
                    <a:pt x="11389" y="8247"/>
                    <a:pt x="11389" y="7855"/>
                  </a:cubicBezTo>
                  <a:cubicBezTo>
                    <a:pt x="11782" y="7462"/>
                    <a:pt x="11782" y="7069"/>
                    <a:pt x="11782" y="6676"/>
                  </a:cubicBezTo>
                  <a:lnTo>
                    <a:pt x="11782" y="4713"/>
                  </a:lnTo>
                  <a:close/>
                  <a:moveTo>
                    <a:pt x="10996" y="6676"/>
                  </a:moveTo>
                  <a:cubicBezTo>
                    <a:pt x="10996" y="7462"/>
                    <a:pt x="10604" y="7462"/>
                    <a:pt x="10604" y="7462"/>
                  </a:cubicBezTo>
                  <a:cubicBezTo>
                    <a:pt x="10211" y="7462"/>
                    <a:pt x="10211" y="7462"/>
                    <a:pt x="10211" y="6676"/>
                  </a:cubicBezTo>
                  <a:cubicBezTo>
                    <a:pt x="10211" y="4713"/>
                    <a:pt x="10211" y="4713"/>
                    <a:pt x="10211" y="4713"/>
                  </a:cubicBezTo>
                  <a:cubicBezTo>
                    <a:pt x="10211" y="4320"/>
                    <a:pt x="10211" y="3927"/>
                    <a:pt x="10604" y="3927"/>
                  </a:cubicBezTo>
                  <a:cubicBezTo>
                    <a:pt x="10604" y="3927"/>
                    <a:pt x="10996" y="4320"/>
                    <a:pt x="10996" y="4713"/>
                  </a:cubicBezTo>
                  <a:lnTo>
                    <a:pt x="10996" y="6676"/>
                  </a:lnTo>
                  <a:close/>
                  <a:moveTo>
                    <a:pt x="13745" y="16495"/>
                  </a:moveTo>
                  <a:cubicBezTo>
                    <a:pt x="13745" y="16887"/>
                    <a:pt x="13745" y="17280"/>
                    <a:pt x="13745" y="17673"/>
                  </a:cubicBezTo>
                  <a:cubicBezTo>
                    <a:pt x="13353" y="18065"/>
                    <a:pt x="13353" y="18065"/>
                    <a:pt x="12960" y="18065"/>
                  </a:cubicBezTo>
                  <a:cubicBezTo>
                    <a:pt x="12567" y="18065"/>
                    <a:pt x="12175" y="18065"/>
                    <a:pt x="11782" y="17673"/>
                  </a:cubicBezTo>
                  <a:cubicBezTo>
                    <a:pt x="11782" y="18065"/>
                    <a:pt x="11782" y="18065"/>
                    <a:pt x="11782" y="18065"/>
                  </a:cubicBezTo>
                  <a:cubicBezTo>
                    <a:pt x="10996" y="18065"/>
                    <a:pt x="10996" y="18065"/>
                    <a:pt x="10996" y="18065"/>
                  </a:cubicBezTo>
                  <a:cubicBezTo>
                    <a:pt x="10996" y="10996"/>
                    <a:pt x="10996" y="10996"/>
                    <a:pt x="10996" y="10996"/>
                  </a:cubicBezTo>
                  <a:cubicBezTo>
                    <a:pt x="11782" y="10996"/>
                    <a:pt x="11782" y="10996"/>
                    <a:pt x="11782" y="10996"/>
                  </a:cubicBezTo>
                  <a:cubicBezTo>
                    <a:pt x="11782" y="13353"/>
                    <a:pt x="11782" y="13353"/>
                    <a:pt x="11782" y="13353"/>
                  </a:cubicBezTo>
                  <a:cubicBezTo>
                    <a:pt x="12175" y="12960"/>
                    <a:pt x="12567" y="12960"/>
                    <a:pt x="12960" y="12960"/>
                  </a:cubicBezTo>
                  <a:cubicBezTo>
                    <a:pt x="13353" y="12960"/>
                    <a:pt x="13353" y="12960"/>
                    <a:pt x="13745" y="13353"/>
                  </a:cubicBezTo>
                  <a:cubicBezTo>
                    <a:pt x="13745" y="13745"/>
                    <a:pt x="13745" y="13745"/>
                    <a:pt x="13745" y="14531"/>
                  </a:cubicBezTo>
                  <a:lnTo>
                    <a:pt x="13745" y="16495"/>
                  </a:lnTo>
                  <a:close/>
                  <a:moveTo>
                    <a:pt x="12960" y="14138"/>
                  </a:moveTo>
                  <a:cubicBezTo>
                    <a:pt x="12960" y="13745"/>
                    <a:pt x="12567" y="13745"/>
                    <a:pt x="12567" y="13745"/>
                  </a:cubicBezTo>
                  <a:cubicBezTo>
                    <a:pt x="12175" y="13745"/>
                    <a:pt x="12175" y="13745"/>
                    <a:pt x="11782" y="13745"/>
                  </a:cubicBezTo>
                  <a:cubicBezTo>
                    <a:pt x="11782" y="16887"/>
                    <a:pt x="11782" y="16887"/>
                    <a:pt x="11782" y="16887"/>
                  </a:cubicBezTo>
                  <a:cubicBezTo>
                    <a:pt x="12175" y="17280"/>
                    <a:pt x="12175" y="17280"/>
                    <a:pt x="12567" y="17280"/>
                  </a:cubicBezTo>
                  <a:cubicBezTo>
                    <a:pt x="12567" y="17280"/>
                    <a:pt x="12960" y="16887"/>
                    <a:pt x="12960" y="16495"/>
                  </a:cubicBezTo>
                  <a:lnTo>
                    <a:pt x="12960" y="14138"/>
                  </a:lnTo>
                  <a:close/>
                  <a:moveTo>
                    <a:pt x="15316" y="8247"/>
                  </a:moveTo>
                  <a:cubicBezTo>
                    <a:pt x="15316" y="3142"/>
                    <a:pt x="15316" y="3142"/>
                    <a:pt x="15316" y="3142"/>
                  </a:cubicBezTo>
                  <a:cubicBezTo>
                    <a:pt x="14531" y="3142"/>
                    <a:pt x="14531" y="3142"/>
                    <a:pt x="14531" y="3142"/>
                  </a:cubicBezTo>
                  <a:cubicBezTo>
                    <a:pt x="14531" y="7069"/>
                    <a:pt x="14531" y="7069"/>
                    <a:pt x="14531" y="7069"/>
                  </a:cubicBezTo>
                  <a:cubicBezTo>
                    <a:pt x="14138" y="7462"/>
                    <a:pt x="14138" y="7462"/>
                    <a:pt x="13745" y="7462"/>
                  </a:cubicBezTo>
                  <a:cubicBezTo>
                    <a:pt x="13745" y="7462"/>
                    <a:pt x="13745" y="7462"/>
                    <a:pt x="13745" y="7462"/>
                  </a:cubicBezTo>
                  <a:cubicBezTo>
                    <a:pt x="13745" y="7462"/>
                    <a:pt x="13745" y="7069"/>
                    <a:pt x="13745" y="7069"/>
                  </a:cubicBezTo>
                  <a:cubicBezTo>
                    <a:pt x="13745" y="3142"/>
                    <a:pt x="13745" y="3142"/>
                    <a:pt x="13745" y="3142"/>
                  </a:cubicBezTo>
                  <a:cubicBezTo>
                    <a:pt x="12567" y="3142"/>
                    <a:pt x="12567" y="3142"/>
                    <a:pt x="12567" y="3142"/>
                  </a:cubicBezTo>
                  <a:cubicBezTo>
                    <a:pt x="12567" y="7462"/>
                    <a:pt x="12567" y="7462"/>
                    <a:pt x="12567" y="7462"/>
                  </a:cubicBezTo>
                  <a:cubicBezTo>
                    <a:pt x="12567" y="7462"/>
                    <a:pt x="12567" y="7855"/>
                    <a:pt x="12567" y="7855"/>
                  </a:cubicBezTo>
                  <a:cubicBezTo>
                    <a:pt x="12960" y="8247"/>
                    <a:pt x="12960" y="8247"/>
                    <a:pt x="13353" y="8247"/>
                  </a:cubicBezTo>
                  <a:cubicBezTo>
                    <a:pt x="13745" y="8247"/>
                    <a:pt x="14138" y="8247"/>
                    <a:pt x="14531" y="7855"/>
                  </a:cubicBezTo>
                  <a:cubicBezTo>
                    <a:pt x="14531" y="8247"/>
                    <a:pt x="14531" y="8247"/>
                    <a:pt x="14531" y="8247"/>
                  </a:cubicBezTo>
                  <a:lnTo>
                    <a:pt x="15316" y="8247"/>
                  </a:lnTo>
                  <a:close/>
                  <a:moveTo>
                    <a:pt x="17280" y="16495"/>
                  </a:moveTo>
                  <a:cubicBezTo>
                    <a:pt x="17280" y="16495"/>
                    <a:pt x="17280" y="16887"/>
                    <a:pt x="17280" y="16887"/>
                  </a:cubicBezTo>
                  <a:cubicBezTo>
                    <a:pt x="17280" y="17280"/>
                    <a:pt x="17280" y="17280"/>
                    <a:pt x="16887" y="17673"/>
                  </a:cubicBezTo>
                  <a:cubicBezTo>
                    <a:pt x="16887" y="18065"/>
                    <a:pt x="16495" y="18065"/>
                    <a:pt x="15709" y="18065"/>
                  </a:cubicBezTo>
                  <a:cubicBezTo>
                    <a:pt x="15316" y="18065"/>
                    <a:pt x="14924" y="18065"/>
                    <a:pt x="14924" y="17673"/>
                  </a:cubicBezTo>
                  <a:cubicBezTo>
                    <a:pt x="14531" y="17280"/>
                    <a:pt x="14531" y="16887"/>
                    <a:pt x="14531" y="16495"/>
                  </a:cubicBezTo>
                  <a:cubicBezTo>
                    <a:pt x="14531" y="14531"/>
                    <a:pt x="14531" y="14531"/>
                    <a:pt x="14531" y="14531"/>
                  </a:cubicBezTo>
                  <a:cubicBezTo>
                    <a:pt x="14531" y="14138"/>
                    <a:pt x="14531" y="13745"/>
                    <a:pt x="14531" y="13353"/>
                  </a:cubicBezTo>
                  <a:cubicBezTo>
                    <a:pt x="14924" y="12960"/>
                    <a:pt x="15316" y="12960"/>
                    <a:pt x="15709" y="12960"/>
                  </a:cubicBezTo>
                  <a:cubicBezTo>
                    <a:pt x="16495" y="12960"/>
                    <a:pt x="16495" y="12960"/>
                    <a:pt x="16887" y="13353"/>
                  </a:cubicBezTo>
                  <a:cubicBezTo>
                    <a:pt x="17280" y="13745"/>
                    <a:pt x="17280" y="14138"/>
                    <a:pt x="17280" y="14531"/>
                  </a:cubicBezTo>
                  <a:cubicBezTo>
                    <a:pt x="17280" y="15709"/>
                    <a:pt x="17280" y="15709"/>
                    <a:pt x="17280" y="15709"/>
                  </a:cubicBezTo>
                  <a:cubicBezTo>
                    <a:pt x="15316" y="15709"/>
                    <a:pt x="15316" y="15709"/>
                    <a:pt x="15316" y="15709"/>
                  </a:cubicBezTo>
                  <a:cubicBezTo>
                    <a:pt x="15316" y="16495"/>
                    <a:pt x="15316" y="16495"/>
                    <a:pt x="15316" y="16495"/>
                  </a:cubicBezTo>
                  <a:cubicBezTo>
                    <a:pt x="15316" y="16887"/>
                    <a:pt x="15709" y="17280"/>
                    <a:pt x="15709" y="17280"/>
                  </a:cubicBezTo>
                  <a:cubicBezTo>
                    <a:pt x="16102" y="17280"/>
                    <a:pt x="16102" y="17280"/>
                    <a:pt x="16102" y="16887"/>
                  </a:cubicBezTo>
                  <a:cubicBezTo>
                    <a:pt x="16102" y="16887"/>
                    <a:pt x="16102" y="16495"/>
                    <a:pt x="16102" y="16102"/>
                  </a:cubicBezTo>
                  <a:cubicBezTo>
                    <a:pt x="17280" y="16102"/>
                    <a:pt x="17280" y="16102"/>
                    <a:pt x="17280" y="16102"/>
                  </a:cubicBezTo>
                  <a:lnTo>
                    <a:pt x="17280" y="16495"/>
                  </a:lnTo>
                  <a:close/>
                  <a:moveTo>
                    <a:pt x="16102" y="14924"/>
                  </a:moveTo>
                  <a:cubicBezTo>
                    <a:pt x="16102" y="14531"/>
                    <a:pt x="16102" y="14531"/>
                    <a:pt x="16102" y="14531"/>
                  </a:cubicBezTo>
                  <a:cubicBezTo>
                    <a:pt x="16102" y="13745"/>
                    <a:pt x="16102" y="13745"/>
                    <a:pt x="15709" y="13745"/>
                  </a:cubicBezTo>
                  <a:cubicBezTo>
                    <a:pt x="15709" y="13745"/>
                    <a:pt x="15316" y="13745"/>
                    <a:pt x="15316" y="14531"/>
                  </a:cubicBezTo>
                  <a:cubicBezTo>
                    <a:pt x="15316" y="14924"/>
                    <a:pt x="15316" y="14924"/>
                    <a:pt x="15316" y="14924"/>
                  </a:cubicBezTo>
                  <a:lnTo>
                    <a:pt x="16102" y="14924"/>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27" name="Shape"/>
            <p:cNvSpPr/>
            <p:nvPr/>
          </p:nvSpPr>
          <p:spPr>
            <a:xfrm>
              <a:off x="1011889" y="1465851"/>
              <a:ext cx="564987" cy="546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0" y="21600"/>
                  </a:moveTo>
                  <a:cubicBezTo>
                    <a:pt x="14531" y="21600"/>
                    <a:pt x="14531" y="21600"/>
                    <a:pt x="14531" y="21600"/>
                  </a:cubicBezTo>
                  <a:cubicBezTo>
                    <a:pt x="14531" y="12960"/>
                    <a:pt x="14531" y="12960"/>
                    <a:pt x="14531" y="12960"/>
                  </a:cubicBezTo>
                  <a:cubicBezTo>
                    <a:pt x="17673" y="12960"/>
                    <a:pt x="17673" y="12960"/>
                    <a:pt x="17673" y="12960"/>
                  </a:cubicBezTo>
                  <a:cubicBezTo>
                    <a:pt x="18065" y="9818"/>
                    <a:pt x="18065" y="9818"/>
                    <a:pt x="18065" y="9818"/>
                  </a:cubicBezTo>
                  <a:cubicBezTo>
                    <a:pt x="14531" y="9818"/>
                    <a:pt x="14531" y="9818"/>
                    <a:pt x="14531" y="9818"/>
                  </a:cubicBezTo>
                  <a:cubicBezTo>
                    <a:pt x="14531" y="7855"/>
                    <a:pt x="14531" y="7855"/>
                    <a:pt x="14531" y="7855"/>
                  </a:cubicBezTo>
                  <a:cubicBezTo>
                    <a:pt x="14531" y="7069"/>
                    <a:pt x="14924" y="6284"/>
                    <a:pt x="16495" y="6284"/>
                  </a:cubicBezTo>
                  <a:cubicBezTo>
                    <a:pt x="18458" y="6284"/>
                    <a:pt x="18458" y="6284"/>
                    <a:pt x="18458" y="6284"/>
                  </a:cubicBezTo>
                  <a:cubicBezTo>
                    <a:pt x="18458" y="3535"/>
                    <a:pt x="18458" y="3535"/>
                    <a:pt x="18458" y="3535"/>
                  </a:cubicBezTo>
                  <a:cubicBezTo>
                    <a:pt x="17673" y="3535"/>
                    <a:pt x="16887" y="3142"/>
                    <a:pt x="15709" y="3142"/>
                  </a:cubicBezTo>
                  <a:cubicBezTo>
                    <a:pt x="13353" y="3142"/>
                    <a:pt x="11389" y="4713"/>
                    <a:pt x="11389" y="7462"/>
                  </a:cubicBezTo>
                  <a:cubicBezTo>
                    <a:pt x="11389" y="9818"/>
                    <a:pt x="11389" y="9818"/>
                    <a:pt x="11389" y="9818"/>
                  </a:cubicBezTo>
                  <a:cubicBezTo>
                    <a:pt x="8247" y="9818"/>
                    <a:pt x="8247" y="9818"/>
                    <a:pt x="8247" y="9818"/>
                  </a:cubicBezTo>
                  <a:cubicBezTo>
                    <a:pt x="8247" y="12960"/>
                    <a:pt x="8247" y="12960"/>
                    <a:pt x="8247" y="12960"/>
                  </a:cubicBezTo>
                  <a:cubicBezTo>
                    <a:pt x="11389" y="12960"/>
                    <a:pt x="11389" y="12960"/>
                    <a:pt x="11389" y="12960"/>
                  </a:cubicBezTo>
                  <a:cubicBezTo>
                    <a:pt x="11389" y="21600"/>
                    <a:pt x="11389" y="21600"/>
                    <a:pt x="11389" y="21600"/>
                  </a:cubicBezTo>
                  <a:cubicBezTo>
                    <a:pt x="3927" y="21600"/>
                    <a:pt x="3927" y="21600"/>
                    <a:pt x="3927" y="21600"/>
                  </a:cubicBezTo>
                  <a:cubicBezTo>
                    <a:pt x="1571" y="21600"/>
                    <a:pt x="0" y="19636"/>
                    <a:pt x="0" y="17673"/>
                  </a:cubicBezTo>
                  <a:cubicBezTo>
                    <a:pt x="0" y="3927"/>
                    <a:pt x="0" y="3927"/>
                    <a:pt x="0" y="3927"/>
                  </a:cubicBezTo>
                  <a:cubicBezTo>
                    <a:pt x="0" y="1964"/>
                    <a:pt x="1571" y="0"/>
                    <a:pt x="3927" y="0"/>
                  </a:cubicBezTo>
                  <a:cubicBezTo>
                    <a:pt x="17280" y="0"/>
                    <a:pt x="17280" y="0"/>
                    <a:pt x="17280" y="0"/>
                  </a:cubicBezTo>
                  <a:cubicBezTo>
                    <a:pt x="19636" y="0"/>
                    <a:pt x="21600" y="1964"/>
                    <a:pt x="21600" y="3927"/>
                  </a:cubicBezTo>
                  <a:cubicBezTo>
                    <a:pt x="21600" y="17673"/>
                    <a:pt x="21600" y="17673"/>
                    <a:pt x="21600" y="17673"/>
                  </a:cubicBezTo>
                  <a:cubicBezTo>
                    <a:pt x="21600" y="19636"/>
                    <a:pt x="19636" y="21600"/>
                    <a:pt x="17280" y="21600"/>
                  </a:cubicBez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sp>
          <p:nvSpPr>
            <p:cNvPr id="428" name="Shape"/>
            <p:cNvSpPr/>
            <p:nvPr/>
          </p:nvSpPr>
          <p:spPr>
            <a:xfrm>
              <a:off x="1493510" y="633824"/>
              <a:ext cx="564987" cy="639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412"/>
                  </a:moveTo>
                  <a:cubicBezTo>
                    <a:pt x="21600" y="20250"/>
                    <a:pt x="21600" y="20250"/>
                    <a:pt x="21600" y="20250"/>
                  </a:cubicBezTo>
                  <a:cubicBezTo>
                    <a:pt x="21600" y="20925"/>
                    <a:pt x="20815" y="21600"/>
                    <a:pt x="20029" y="21600"/>
                  </a:cubicBezTo>
                  <a:cubicBezTo>
                    <a:pt x="1178" y="21600"/>
                    <a:pt x="1178" y="21600"/>
                    <a:pt x="1178" y="21600"/>
                  </a:cubicBezTo>
                  <a:cubicBezTo>
                    <a:pt x="393" y="21600"/>
                    <a:pt x="0" y="20925"/>
                    <a:pt x="0" y="20250"/>
                  </a:cubicBezTo>
                  <a:cubicBezTo>
                    <a:pt x="0" y="1012"/>
                    <a:pt x="0" y="1012"/>
                    <a:pt x="0" y="1012"/>
                  </a:cubicBezTo>
                  <a:cubicBezTo>
                    <a:pt x="0" y="337"/>
                    <a:pt x="393" y="0"/>
                    <a:pt x="1178" y="0"/>
                  </a:cubicBezTo>
                  <a:cubicBezTo>
                    <a:pt x="13745" y="0"/>
                    <a:pt x="13745" y="0"/>
                    <a:pt x="13745" y="0"/>
                  </a:cubicBezTo>
                  <a:cubicBezTo>
                    <a:pt x="14531" y="0"/>
                    <a:pt x="15709" y="337"/>
                    <a:pt x="16102" y="675"/>
                  </a:cubicBezTo>
                  <a:cubicBezTo>
                    <a:pt x="20422" y="4387"/>
                    <a:pt x="20422" y="4387"/>
                    <a:pt x="20422" y="4387"/>
                  </a:cubicBezTo>
                  <a:cubicBezTo>
                    <a:pt x="20815" y="4725"/>
                    <a:pt x="21600" y="5738"/>
                    <a:pt x="21600" y="6412"/>
                  </a:cubicBezTo>
                  <a:close/>
                  <a:moveTo>
                    <a:pt x="19636" y="7425"/>
                  </a:moveTo>
                  <a:cubicBezTo>
                    <a:pt x="13745" y="7425"/>
                    <a:pt x="13745" y="7425"/>
                    <a:pt x="13745" y="7425"/>
                  </a:cubicBezTo>
                  <a:cubicBezTo>
                    <a:pt x="12960" y="7425"/>
                    <a:pt x="12567" y="7087"/>
                    <a:pt x="12567" y="6412"/>
                  </a:cubicBezTo>
                  <a:cubicBezTo>
                    <a:pt x="12567" y="1350"/>
                    <a:pt x="12567" y="1350"/>
                    <a:pt x="12567" y="1350"/>
                  </a:cubicBezTo>
                  <a:cubicBezTo>
                    <a:pt x="1571" y="1350"/>
                    <a:pt x="1571" y="1350"/>
                    <a:pt x="1571" y="1350"/>
                  </a:cubicBezTo>
                  <a:cubicBezTo>
                    <a:pt x="1571" y="19912"/>
                    <a:pt x="1571" y="19912"/>
                    <a:pt x="1571" y="19912"/>
                  </a:cubicBezTo>
                  <a:cubicBezTo>
                    <a:pt x="19636" y="19912"/>
                    <a:pt x="19636" y="19912"/>
                    <a:pt x="19636" y="19912"/>
                  </a:cubicBezTo>
                  <a:lnTo>
                    <a:pt x="19636" y="7425"/>
                  </a:lnTo>
                  <a:close/>
                  <a:moveTo>
                    <a:pt x="12567" y="10800"/>
                  </a:moveTo>
                  <a:cubicBezTo>
                    <a:pt x="12567" y="15188"/>
                    <a:pt x="12567" y="15188"/>
                    <a:pt x="12567" y="15188"/>
                  </a:cubicBezTo>
                  <a:cubicBezTo>
                    <a:pt x="12567" y="16200"/>
                    <a:pt x="11782" y="16875"/>
                    <a:pt x="10604" y="16875"/>
                  </a:cubicBezTo>
                  <a:cubicBezTo>
                    <a:pt x="5105" y="16875"/>
                    <a:pt x="5105" y="16875"/>
                    <a:pt x="5105" y="16875"/>
                  </a:cubicBezTo>
                  <a:cubicBezTo>
                    <a:pt x="4320" y="16875"/>
                    <a:pt x="3535" y="16200"/>
                    <a:pt x="3535" y="15188"/>
                  </a:cubicBezTo>
                  <a:cubicBezTo>
                    <a:pt x="3535" y="10800"/>
                    <a:pt x="3535" y="10800"/>
                    <a:pt x="3535" y="10800"/>
                  </a:cubicBezTo>
                  <a:cubicBezTo>
                    <a:pt x="3535" y="9788"/>
                    <a:pt x="4320" y="9113"/>
                    <a:pt x="5105" y="9113"/>
                  </a:cubicBezTo>
                  <a:cubicBezTo>
                    <a:pt x="10604" y="9113"/>
                    <a:pt x="10604" y="9113"/>
                    <a:pt x="10604" y="9113"/>
                  </a:cubicBezTo>
                  <a:cubicBezTo>
                    <a:pt x="11782" y="9113"/>
                    <a:pt x="12567" y="9788"/>
                    <a:pt x="12567" y="10800"/>
                  </a:cubicBezTo>
                  <a:close/>
                  <a:moveTo>
                    <a:pt x="17673" y="9450"/>
                  </a:moveTo>
                  <a:cubicBezTo>
                    <a:pt x="17673" y="16538"/>
                    <a:pt x="17673" y="16538"/>
                    <a:pt x="17673" y="16538"/>
                  </a:cubicBezTo>
                  <a:cubicBezTo>
                    <a:pt x="17673" y="16538"/>
                    <a:pt x="17673" y="16875"/>
                    <a:pt x="17673" y="16875"/>
                  </a:cubicBezTo>
                  <a:cubicBezTo>
                    <a:pt x="17673" y="16875"/>
                    <a:pt x="17280" y="16875"/>
                    <a:pt x="17280" y="16875"/>
                  </a:cubicBezTo>
                  <a:cubicBezTo>
                    <a:pt x="17280" y="16875"/>
                    <a:pt x="17280" y="16875"/>
                    <a:pt x="16887" y="16875"/>
                  </a:cubicBezTo>
                  <a:cubicBezTo>
                    <a:pt x="13353" y="13500"/>
                    <a:pt x="13353" y="13500"/>
                    <a:pt x="13353" y="13500"/>
                  </a:cubicBezTo>
                  <a:cubicBezTo>
                    <a:pt x="13353" y="12488"/>
                    <a:pt x="13353" y="12488"/>
                    <a:pt x="13353" y="12488"/>
                  </a:cubicBezTo>
                  <a:cubicBezTo>
                    <a:pt x="16887" y="9113"/>
                    <a:pt x="16887" y="9113"/>
                    <a:pt x="16887" y="9113"/>
                  </a:cubicBezTo>
                  <a:cubicBezTo>
                    <a:pt x="17280" y="9113"/>
                    <a:pt x="17280" y="9113"/>
                    <a:pt x="17280" y="9113"/>
                  </a:cubicBezTo>
                  <a:cubicBezTo>
                    <a:pt x="17280" y="9113"/>
                    <a:pt x="17673" y="9113"/>
                    <a:pt x="17673" y="9113"/>
                  </a:cubicBezTo>
                  <a:cubicBezTo>
                    <a:pt x="17673" y="9113"/>
                    <a:pt x="17673" y="9450"/>
                    <a:pt x="17673" y="9450"/>
                  </a:cubicBezTo>
                  <a:close/>
                  <a:moveTo>
                    <a:pt x="14138" y="6075"/>
                  </a:moveTo>
                  <a:cubicBezTo>
                    <a:pt x="19636" y="6075"/>
                    <a:pt x="19636" y="6075"/>
                    <a:pt x="19636" y="6075"/>
                  </a:cubicBezTo>
                  <a:cubicBezTo>
                    <a:pt x="19636" y="5738"/>
                    <a:pt x="19244" y="5738"/>
                    <a:pt x="19244" y="5400"/>
                  </a:cubicBezTo>
                  <a:cubicBezTo>
                    <a:pt x="14924" y="1687"/>
                    <a:pt x="14924" y="1687"/>
                    <a:pt x="14924" y="1687"/>
                  </a:cubicBezTo>
                  <a:cubicBezTo>
                    <a:pt x="14924" y="1687"/>
                    <a:pt x="14531" y="1687"/>
                    <a:pt x="14138" y="1350"/>
                  </a:cubicBezTo>
                  <a:lnTo>
                    <a:pt x="14138" y="6075"/>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lide Number"/>
          <p:cNvSpPr txBox="1"/>
          <p:nvPr>
            <p:ph type="sldNum" sz="quarter" idx="2"/>
          </p:nvPr>
        </p:nvSpPr>
        <p:spPr>
          <a:xfrm>
            <a:off x="22664485" y="12554047"/>
            <a:ext cx="300080" cy="505412"/>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49" name="Group"/>
          <p:cNvGrpSpPr/>
          <p:nvPr/>
        </p:nvGrpSpPr>
        <p:grpSpPr>
          <a:xfrm>
            <a:off x="6678110" y="251006"/>
            <a:ext cx="16871773" cy="13549663"/>
            <a:chOff x="0" y="0"/>
            <a:chExt cx="16871771" cy="13549663"/>
          </a:xfrm>
        </p:grpSpPr>
        <p:pic>
          <p:nvPicPr>
            <p:cNvPr id="432" name="Image" descr="Image"/>
            <p:cNvPicPr>
              <a:picLocks noChangeAspect="1"/>
            </p:cNvPicPr>
            <p:nvPr/>
          </p:nvPicPr>
          <p:blipFill>
            <a:blip r:embed="rId3">
              <a:extLst/>
            </a:blip>
            <a:stretch>
              <a:fillRect/>
            </a:stretch>
          </p:blipFill>
          <p:spPr>
            <a:xfrm>
              <a:off x="364717" y="0"/>
              <a:ext cx="15752492" cy="6829042"/>
            </a:xfrm>
            <a:prstGeom prst="rect">
              <a:avLst/>
            </a:prstGeom>
            <a:ln w="12700" cap="flat">
              <a:noFill/>
              <a:miter lim="400000"/>
            </a:ln>
            <a:effectLst/>
          </p:spPr>
        </p:pic>
        <p:pic>
          <p:nvPicPr>
            <p:cNvPr id="433" name="Image" descr="Image"/>
            <p:cNvPicPr>
              <a:picLocks noChangeAspect="1"/>
            </p:cNvPicPr>
            <p:nvPr/>
          </p:nvPicPr>
          <p:blipFill>
            <a:blip r:embed="rId4">
              <a:extLst/>
            </a:blip>
            <a:stretch>
              <a:fillRect/>
            </a:stretch>
          </p:blipFill>
          <p:spPr>
            <a:xfrm>
              <a:off x="0" y="10040815"/>
              <a:ext cx="3325668" cy="3147961"/>
            </a:xfrm>
            <a:prstGeom prst="rect">
              <a:avLst/>
            </a:prstGeom>
            <a:ln w="12700" cap="flat">
              <a:noFill/>
              <a:miter lim="400000"/>
            </a:ln>
            <a:effectLst/>
          </p:spPr>
        </p:pic>
        <p:pic>
          <p:nvPicPr>
            <p:cNvPr id="434" name="Image" descr="Image"/>
            <p:cNvPicPr>
              <a:picLocks noChangeAspect="1"/>
            </p:cNvPicPr>
            <p:nvPr/>
          </p:nvPicPr>
          <p:blipFill>
            <a:blip r:embed="rId5">
              <a:extLst/>
            </a:blip>
            <a:stretch>
              <a:fillRect/>
            </a:stretch>
          </p:blipFill>
          <p:spPr>
            <a:xfrm>
              <a:off x="3446449" y="10473433"/>
              <a:ext cx="3097187" cy="2741772"/>
            </a:xfrm>
            <a:prstGeom prst="rect">
              <a:avLst/>
            </a:prstGeom>
            <a:ln w="12700" cap="flat">
              <a:noFill/>
              <a:miter lim="400000"/>
            </a:ln>
            <a:effectLst/>
          </p:spPr>
        </p:pic>
        <p:pic>
          <p:nvPicPr>
            <p:cNvPr id="435" name="Image" descr="Image"/>
            <p:cNvPicPr>
              <a:picLocks noChangeAspect="1"/>
            </p:cNvPicPr>
            <p:nvPr/>
          </p:nvPicPr>
          <p:blipFill>
            <a:blip r:embed="rId6">
              <a:extLst/>
            </a:blip>
            <a:stretch>
              <a:fillRect/>
            </a:stretch>
          </p:blipFill>
          <p:spPr>
            <a:xfrm>
              <a:off x="6890160" y="7372596"/>
              <a:ext cx="3160654" cy="2767159"/>
            </a:xfrm>
            <a:prstGeom prst="rect">
              <a:avLst/>
            </a:prstGeom>
            <a:ln w="12700" cap="flat">
              <a:noFill/>
              <a:miter lim="400000"/>
            </a:ln>
            <a:effectLst/>
          </p:spPr>
        </p:pic>
        <p:pic>
          <p:nvPicPr>
            <p:cNvPr id="436" name="Image" descr="Image"/>
            <p:cNvPicPr>
              <a:picLocks noChangeAspect="1"/>
            </p:cNvPicPr>
            <p:nvPr/>
          </p:nvPicPr>
          <p:blipFill>
            <a:blip r:embed="rId7">
              <a:extLst/>
            </a:blip>
            <a:stretch>
              <a:fillRect/>
            </a:stretch>
          </p:blipFill>
          <p:spPr>
            <a:xfrm>
              <a:off x="10281294" y="7378942"/>
              <a:ext cx="3059107" cy="2754466"/>
            </a:xfrm>
            <a:prstGeom prst="rect">
              <a:avLst/>
            </a:prstGeom>
            <a:ln w="12700" cap="flat">
              <a:noFill/>
              <a:miter lim="400000"/>
            </a:ln>
            <a:effectLst/>
          </p:spPr>
        </p:pic>
        <p:pic>
          <p:nvPicPr>
            <p:cNvPr id="437" name="Image" descr="Image"/>
            <p:cNvPicPr>
              <a:picLocks noChangeAspect="1"/>
            </p:cNvPicPr>
            <p:nvPr/>
          </p:nvPicPr>
          <p:blipFill>
            <a:blip r:embed="rId8">
              <a:extLst/>
            </a:blip>
            <a:stretch>
              <a:fillRect/>
            </a:stretch>
          </p:blipFill>
          <p:spPr>
            <a:xfrm>
              <a:off x="13615308" y="7248270"/>
              <a:ext cx="3071800" cy="2640225"/>
            </a:xfrm>
            <a:prstGeom prst="rect">
              <a:avLst/>
            </a:prstGeom>
            <a:ln w="12700" cap="flat">
              <a:noFill/>
              <a:miter lim="400000"/>
            </a:ln>
            <a:effectLst/>
          </p:spPr>
        </p:pic>
        <p:pic>
          <p:nvPicPr>
            <p:cNvPr id="438" name="Image" descr="Image"/>
            <p:cNvPicPr>
              <a:picLocks noChangeAspect="1"/>
            </p:cNvPicPr>
            <p:nvPr/>
          </p:nvPicPr>
          <p:blipFill>
            <a:blip r:embed="rId9">
              <a:extLst/>
            </a:blip>
            <a:stretch>
              <a:fillRect/>
            </a:stretch>
          </p:blipFill>
          <p:spPr>
            <a:xfrm>
              <a:off x="3371050" y="7359902"/>
              <a:ext cx="3059107" cy="2792546"/>
            </a:xfrm>
            <a:prstGeom prst="rect">
              <a:avLst/>
            </a:prstGeom>
            <a:ln w="12700" cap="flat">
              <a:noFill/>
              <a:miter lim="400000"/>
            </a:ln>
            <a:effectLst/>
          </p:spPr>
        </p:pic>
        <p:pic>
          <p:nvPicPr>
            <p:cNvPr id="439" name="Image" descr="Image"/>
            <p:cNvPicPr>
              <a:picLocks noChangeAspect="1"/>
            </p:cNvPicPr>
            <p:nvPr/>
          </p:nvPicPr>
          <p:blipFill>
            <a:blip r:embed="rId10">
              <a:extLst/>
            </a:blip>
            <a:stretch>
              <a:fillRect/>
            </a:stretch>
          </p:blipFill>
          <p:spPr>
            <a:xfrm>
              <a:off x="13907341" y="10307725"/>
              <a:ext cx="2726020" cy="1870176"/>
            </a:xfrm>
            <a:prstGeom prst="rect">
              <a:avLst/>
            </a:prstGeom>
            <a:ln w="12700" cap="flat">
              <a:noFill/>
              <a:miter lim="400000"/>
            </a:ln>
            <a:effectLst/>
          </p:spPr>
        </p:pic>
        <p:pic>
          <p:nvPicPr>
            <p:cNvPr id="440" name="Image" descr="Image"/>
            <p:cNvPicPr>
              <a:picLocks noChangeAspect="1"/>
            </p:cNvPicPr>
            <p:nvPr/>
          </p:nvPicPr>
          <p:blipFill>
            <a:blip r:embed="rId11">
              <a:extLst/>
            </a:blip>
            <a:stretch>
              <a:fillRect/>
            </a:stretch>
          </p:blipFill>
          <p:spPr>
            <a:xfrm>
              <a:off x="13938380" y="12278283"/>
              <a:ext cx="2933392" cy="1097224"/>
            </a:xfrm>
            <a:prstGeom prst="rect">
              <a:avLst/>
            </a:prstGeom>
            <a:ln w="12700" cap="flat">
              <a:noFill/>
              <a:miter lim="400000"/>
            </a:ln>
            <a:effectLst/>
          </p:spPr>
        </p:pic>
        <p:grpSp>
          <p:nvGrpSpPr>
            <p:cNvPr id="443" name="Group"/>
            <p:cNvGrpSpPr/>
            <p:nvPr/>
          </p:nvGrpSpPr>
          <p:grpSpPr>
            <a:xfrm>
              <a:off x="95200" y="7248270"/>
              <a:ext cx="3135267" cy="3027381"/>
              <a:chOff x="0" y="0"/>
              <a:chExt cx="3135266" cy="3027380"/>
            </a:xfrm>
          </p:grpSpPr>
          <p:pic>
            <p:nvPicPr>
              <p:cNvPr id="441" name="Image" descr="Image"/>
              <p:cNvPicPr>
                <a:picLocks noChangeAspect="1"/>
              </p:cNvPicPr>
              <p:nvPr/>
            </p:nvPicPr>
            <p:blipFill>
              <a:blip r:embed="rId12">
                <a:extLst/>
              </a:blip>
              <a:stretch>
                <a:fillRect/>
              </a:stretch>
            </p:blipFill>
            <p:spPr>
              <a:xfrm>
                <a:off x="38080" y="0"/>
                <a:ext cx="2569021" cy="1849695"/>
              </a:xfrm>
              <a:prstGeom prst="rect">
                <a:avLst/>
              </a:prstGeom>
              <a:ln w="12700" cap="flat">
                <a:noFill/>
                <a:miter lim="400000"/>
              </a:ln>
              <a:effectLst/>
            </p:spPr>
          </p:pic>
          <p:pic>
            <p:nvPicPr>
              <p:cNvPr id="442" name="Image" descr="Image"/>
              <p:cNvPicPr>
                <a:picLocks noChangeAspect="1"/>
              </p:cNvPicPr>
              <p:nvPr/>
            </p:nvPicPr>
            <p:blipFill>
              <a:blip r:embed="rId13">
                <a:extLst/>
              </a:blip>
              <a:stretch>
                <a:fillRect/>
              </a:stretch>
            </p:blipFill>
            <p:spPr>
              <a:xfrm>
                <a:off x="0" y="1819722"/>
                <a:ext cx="3135267" cy="1207659"/>
              </a:xfrm>
              <a:prstGeom prst="rect">
                <a:avLst/>
              </a:prstGeom>
              <a:ln w="12700" cap="flat">
                <a:noFill/>
                <a:miter lim="400000"/>
              </a:ln>
              <a:effectLst/>
            </p:spPr>
          </p:pic>
        </p:grpSp>
        <p:pic>
          <p:nvPicPr>
            <p:cNvPr id="444" name="Image" descr="Image"/>
            <p:cNvPicPr>
              <a:picLocks noChangeAspect="1"/>
            </p:cNvPicPr>
            <p:nvPr/>
          </p:nvPicPr>
          <p:blipFill>
            <a:blip r:embed="rId14">
              <a:extLst/>
            </a:blip>
            <a:stretch>
              <a:fillRect/>
            </a:stretch>
          </p:blipFill>
          <p:spPr>
            <a:xfrm>
              <a:off x="10353399" y="9982112"/>
              <a:ext cx="2726020" cy="2187547"/>
            </a:xfrm>
            <a:prstGeom prst="rect">
              <a:avLst/>
            </a:prstGeom>
            <a:ln w="12700" cap="flat">
              <a:noFill/>
              <a:miter lim="400000"/>
            </a:ln>
            <a:effectLst/>
          </p:spPr>
        </p:pic>
        <p:pic>
          <p:nvPicPr>
            <p:cNvPr id="445" name="Image" descr="Image"/>
            <p:cNvPicPr>
              <a:picLocks noChangeAspect="1"/>
            </p:cNvPicPr>
            <p:nvPr/>
          </p:nvPicPr>
          <p:blipFill>
            <a:blip r:embed="rId15">
              <a:extLst/>
            </a:blip>
            <a:stretch>
              <a:fillRect/>
            </a:stretch>
          </p:blipFill>
          <p:spPr>
            <a:xfrm>
              <a:off x="10559404" y="12202743"/>
              <a:ext cx="3059107" cy="1346921"/>
            </a:xfrm>
            <a:prstGeom prst="rect">
              <a:avLst/>
            </a:prstGeom>
            <a:ln w="12700" cap="flat">
              <a:noFill/>
              <a:miter lim="400000"/>
            </a:ln>
            <a:effectLst/>
          </p:spPr>
        </p:pic>
        <p:grpSp>
          <p:nvGrpSpPr>
            <p:cNvPr id="448" name="Group"/>
            <p:cNvGrpSpPr/>
            <p:nvPr/>
          </p:nvGrpSpPr>
          <p:grpSpPr>
            <a:xfrm>
              <a:off x="7208372" y="10448187"/>
              <a:ext cx="2480290" cy="2792265"/>
              <a:chOff x="0" y="0"/>
              <a:chExt cx="2480289" cy="2792264"/>
            </a:xfrm>
          </p:grpSpPr>
          <p:pic>
            <p:nvPicPr>
              <p:cNvPr id="446" name="Image" descr="Image"/>
              <p:cNvPicPr>
                <a:picLocks noChangeAspect="1"/>
              </p:cNvPicPr>
              <p:nvPr/>
            </p:nvPicPr>
            <p:blipFill>
              <a:blip r:embed="rId16">
                <a:extLst/>
              </a:blip>
              <a:stretch>
                <a:fillRect/>
              </a:stretch>
            </p:blipFill>
            <p:spPr>
              <a:xfrm>
                <a:off x="172403" y="0"/>
                <a:ext cx="1840542" cy="1751688"/>
              </a:xfrm>
              <a:prstGeom prst="rect">
                <a:avLst/>
              </a:prstGeom>
              <a:ln w="12700" cap="flat">
                <a:noFill/>
                <a:miter lim="400000"/>
              </a:ln>
              <a:effectLst/>
            </p:spPr>
          </p:pic>
          <p:pic>
            <p:nvPicPr>
              <p:cNvPr id="447" name="Image" descr="Image"/>
              <p:cNvPicPr>
                <a:picLocks noChangeAspect="1"/>
              </p:cNvPicPr>
              <p:nvPr/>
            </p:nvPicPr>
            <p:blipFill>
              <a:blip r:embed="rId17">
                <a:extLst/>
              </a:blip>
              <a:srcRect l="0" t="0" r="22542" b="0"/>
              <a:stretch>
                <a:fillRect/>
              </a:stretch>
            </p:blipFill>
            <p:spPr>
              <a:xfrm>
                <a:off x="-1" y="1663312"/>
                <a:ext cx="2480291" cy="1128953"/>
              </a:xfrm>
              <a:prstGeom prst="rect">
                <a:avLst/>
              </a:prstGeom>
              <a:ln w="12700" cap="flat">
                <a:noFill/>
                <a:miter lim="400000"/>
              </a:ln>
              <a:effectLst/>
            </p:spPr>
          </p:pic>
        </p:grpSp>
      </p:grpSp>
      <p:sp>
        <p:nvSpPr>
          <p:cNvPr id="450" name="TextBox 5"/>
          <p:cNvSpPr txBox="1"/>
          <p:nvPr/>
        </p:nvSpPr>
        <p:spPr>
          <a:xfrm>
            <a:off x="1488489" y="4909376"/>
            <a:ext cx="4039290" cy="1177243"/>
          </a:xfrm>
          <a:prstGeom prst="rect">
            <a:avLst/>
          </a:prstGeom>
          <a:ln w="12700">
            <a:miter lim="400000"/>
          </a:ln>
          <a:extLst>
            <a:ext uri="{C572A759-6A51-4108-AA02-DFA0A04FC94B}">
              <ma14:wrappingTextBoxFlag xmlns:ma14="http://schemas.microsoft.com/office/mac/drawingml/2011/main" val="1"/>
            </a:ext>
          </a:extLst>
        </p:spPr>
        <p:txBody>
          <a:bodyPr lIns="45696" tIns="45696" rIns="45696" bIns="45696" anchor="b">
            <a:spAutoFit/>
          </a:bodyPr>
          <a:lstStyle/>
          <a:p>
            <a:pPr algn="ctr">
              <a:lnSpc>
                <a:spcPct val="90000"/>
              </a:lnSpc>
              <a:defRPr spc="59" sz="3000">
                <a:solidFill>
                  <a:srgbClr val="000000"/>
                </a:solidFill>
                <a:latin typeface="Kanit Regular"/>
                <a:ea typeface="Kanit Regular"/>
                <a:cs typeface="Kanit Regular"/>
                <a:sym typeface="Kanit Regular"/>
              </a:defRPr>
            </a:pPr>
            <a:r>
              <a:t>นวัตกรรมทางการศึกษา</a:t>
            </a:r>
            <a:br/>
            <a:r>
              <a:t>ด้านการบริหารจัดการ</a:t>
            </a:r>
          </a:p>
        </p:txBody>
      </p:sp>
      <p:sp>
        <p:nvSpPr>
          <p:cNvPr id="451" name="ฐานข้อมูลนักศึกษา…"/>
          <p:cNvSpPr txBox="1"/>
          <p:nvPr/>
        </p:nvSpPr>
        <p:spPr>
          <a:xfrm>
            <a:off x="1634550" y="6725940"/>
            <a:ext cx="4041342" cy="1514805"/>
          </a:xfrm>
          <a:prstGeom prst="rect">
            <a:avLst/>
          </a:prstGeom>
          <a:ln w="12700">
            <a:miter lim="400000"/>
          </a:ln>
          <a:extLst>
            <a:ext uri="{C572A759-6A51-4108-AA02-DFA0A04FC94B}">
              <ma14:wrappingTextBoxFlag xmlns:ma14="http://schemas.microsoft.com/office/mac/drawingml/2011/main" val="1"/>
            </a:ext>
          </a:extLst>
        </p:spPr>
        <p:txBody>
          <a:bodyPr wrap="none" lIns="50773" tIns="50773" rIns="50773" bIns="50773" anchor="ctr">
            <a:spAutoFit/>
          </a:bodyPr>
          <a:lstStyle/>
          <a:p>
            <a:pPr marL="203200" indent="-203200" defTabSz="914400">
              <a:lnSpc>
                <a:spcPct val="90000"/>
              </a:lnSpc>
              <a:buSzPct val="123000"/>
              <a:buChar char="•"/>
              <a:defRPr sz="3000">
                <a:solidFill>
                  <a:srgbClr val="5E5E5E"/>
                </a:solidFill>
                <a:latin typeface="+mn-lt"/>
                <a:ea typeface="+mn-ea"/>
                <a:cs typeface="+mn-cs"/>
                <a:sym typeface="TH Sarabun New"/>
              </a:defRPr>
            </a:pPr>
            <a:r>
              <a:t>ฐานข้อมูลนักศึกษา </a:t>
            </a:r>
          </a:p>
          <a:p>
            <a:pPr marL="203200" indent="-203200" defTabSz="914400">
              <a:lnSpc>
                <a:spcPct val="90000"/>
              </a:lnSpc>
              <a:buSzPct val="123000"/>
              <a:buChar char="•"/>
              <a:defRPr sz="3000">
                <a:solidFill>
                  <a:srgbClr val="5E5E5E"/>
                </a:solidFill>
                <a:latin typeface="+mn-lt"/>
                <a:ea typeface="+mn-ea"/>
                <a:cs typeface="+mn-cs"/>
                <a:sym typeface="TH Sarabun New"/>
              </a:defRPr>
            </a:pPr>
            <a:r>
              <a:t>ฐานข้อมูลคณะอาจารย์และบุคลากร </a:t>
            </a:r>
            <a:br/>
            <a:r>
              <a:t>ด้านการเงิน บัญชี พัสดุ และครุภัณฑ์</a:t>
            </a:r>
          </a:p>
        </p:txBody>
      </p:sp>
      <p:grpSp>
        <p:nvGrpSpPr>
          <p:cNvPr id="454" name="Group"/>
          <p:cNvGrpSpPr/>
          <p:nvPr/>
        </p:nvGrpSpPr>
        <p:grpSpPr>
          <a:xfrm>
            <a:off x="2355818" y="2189998"/>
            <a:ext cx="2304633" cy="2304633"/>
            <a:chOff x="0" y="0"/>
            <a:chExt cx="2304632" cy="2304631"/>
          </a:xfrm>
        </p:grpSpPr>
        <p:sp>
          <p:nvSpPr>
            <p:cNvPr id="452" name="Group"/>
            <p:cNvSpPr/>
            <p:nvPr/>
          </p:nvSpPr>
          <p:spPr>
            <a:xfrm>
              <a:off x="0" y="0"/>
              <a:ext cx="2304633" cy="2304632"/>
            </a:xfrm>
            <a:prstGeom prst="ellipse">
              <a:avLst/>
            </a:prstGeom>
            <a:solidFill>
              <a:srgbClr val="EAC1A4"/>
            </a:solidFill>
            <a:ln w="3175" cap="flat">
              <a:noFill/>
              <a:miter lim="400000"/>
            </a:ln>
            <a:effectLst/>
          </p:spPr>
          <p:txBody>
            <a:bodyPr wrap="square" lIns="45696" tIns="45696" rIns="45696" bIns="45696" numCol="1" anchor="ctr">
              <a:noAutofit/>
            </a:bodyPr>
            <a:lstStyle/>
            <a:p>
              <a:pPr>
                <a:defRPr sz="3400">
                  <a:latin typeface="Poppins Regular"/>
                  <a:ea typeface="Poppins Regular"/>
                  <a:cs typeface="Poppins Regular"/>
                  <a:sym typeface="Poppins Regular"/>
                </a:defRPr>
              </a:pPr>
            </a:p>
          </p:txBody>
        </p:sp>
        <p:sp>
          <p:nvSpPr>
            <p:cNvPr id="453" name="Shape"/>
            <p:cNvSpPr/>
            <p:nvPr/>
          </p:nvSpPr>
          <p:spPr>
            <a:xfrm>
              <a:off x="570435" y="624334"/>
              <a:ext cx="1163763" cy="1055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25"/>
                  </a:moveTo>
                  <a:cubicBezTo>
                    <a:pt x="21600" y="6075"/>
                    <a:pt x="21600" y="6075"/>
                    <a:pt x="21600" y="6075"/>
                  </a:cubicBezTo>
                  <a:cubicBezTo>
                    <a:pt x="20329" y="6075"/>
                    <a:pt x="20329" y="6075"/>
                    <a:pt x="20329" y="6075"/>
                  </a:cubicBezTo>
                  <a:cubicBezTo>
                    <a:pt x="20329" y="6750"/>
                    <a:pt x="20012" y="7087"/>
                    <a:pt x="19376" y="7087"/>
                  </a:cubicBezTo>
                  <a:cubicBezTo>
                    <a:pt x="2224" y="7087"/>
                    <a:pt x="2224" y="7087"/>
                    <a:pt x="2224" y="7087"/>
                  </a:cubicBezTo>
                  <a:cubicBezTo>
                    <a:pt x="1588" y="7087"/>
                    <a:pt x="1271" y="6750"/>
                    <a:pt x="1271" y="6075"/>
                  </a:cubicBezTo>
                  <a:cubicBezTo>
                    <a:pt x="0" y="6075"/>
                    <a:pt x="0" y="6075"/>
                    <a:pt x="0" y="6075"/>
                  </a:cubicBezTo>
                  <a:cubicBezTo>
                    <a:pt x="0" y="4725"/>
                    <a:pt x="0" y="4725"/>
                    <a:pt x="0" y="4725"/>
                  </a:cubicBezTo>
                  <a:cubicBezTo>
                    <a:pt x="10800" y="0"/>
                    <a:pt x="10800" y="0"/>
                    <a:pt x="10800" y="0"/>
                  </a:cubicBezTo>
                  <a:lnTo>
                    <a:pt x="21600" y="4725"/>
                  </a:lnTo>
                  <a:close/>
                  <a:moveTo>
                    <a:pt x="21600" y="20250"/>
                  </a:moveTo>
                  <a:cubicBezTo>
                    <a:pt x="21600" y="21600"/>
                    <a:pt x="21600" y="21600"/>
                    <a:pt x="21600" y="21600"/>
                  </a:cubicBezTo>
                  <a:cubicBezTo>
                    <a:pt x="0" y="21600"/>
                    <a:pt x="0" y="21600"/>
                    <a:pt x="0" y="21600"/>
                  </a:cubicBezTo>
                  <a:cubicBezTo>
                    <a:pt x="0" y="20250"/>
                    <a:pt x="0" y="20250"/>
                    <a:pt x="0" y="20250"/>
                  </a:cubicBezTo>
                  <a:cubicBezTo>
                    <a:pt x="0" y="19575"/>
                    <a:pt x="318" y="19238"/>
                    <a:pt x="635" y="19238"/>
                  </a:cubicBezTo>
                  <a:cubicBezTo>
                    <a:pt x="20965" y="19238"/>
                    <a:pt x="20965" y="19238"/>
                    <a:pt x="20965" y="19238"/>
                  </a:cubicBezTo>
                  <a:cubicBezTo>
                    <a:pt x="21282" y="19238"/>
                    <a:pt x="21600" y="19575"/>
                    <a:pt x="21600" y="20250"/>
                  </a:cubicBezTo>
                  <a:close/>
                  <a:moveTo>
                    <a:pt x="5718" y="7762"/>
                  </a:moveTo>
                  <a:cubicBezTo>
                    <a:pt x="5718" y="16875"/>
                    <a:pt x="5718" y="16875"/>
                    <a:pt x="5718" y="16875"/>
                  </a:cubicBezTo>
                  <a:cubicBezTo>
                    <a:pt x="7306" y="16875"/>
                    <a:pt x="7306" y="16875"/>
                    <a:pt x="7306" y="16875"/>
                  </a:cubicBezTo>
                  <a:cubicBezTo>
                    <a:pt x="7306" y="7762"/>
                    <a:pt x="7306" y="7762"/>
                    <a:pt x="7306" y="7762"/>
                  </a:cubicBezTo>
                  <a:cubicBezTo>
                    <a:pt x="10165" y="7762"/>
                    <a:pt x="10165" y="7762"/>
                    <a:pt x="10165" y="7762"/>
                  </a:cubicBezTo>
                  <a:cubicBezTo>
                    <a:pt x="10165" y="16875"/>
                    <a:pt x="10165" y="16875"/>
                    <a:pt x="10165" y="16875"/>
                  </a:cubicBezTo>
                  <a:cubicBezTo>
                    <a:pt x="11435" y="16875"/>
                    <a:pt x="11435" y="16875"/>
                    <a:pt x="11435" y="16875"/>
                  </a:cubicBezTo>
                  <a:cubicBezTo>
                    <a:pt x="11435" y="7762"/>
                    <a:pt x="11435" y="7762"/>
                    <a:pt x="11435" y="7762"/>
                  </a:cubicBezTo>
                  <a:cubicBezTo>
                    <a:pt x="14294" y="7762"/>
                    <a:pt x="14294" y="7762"/>
                    <a:pt x="14294" y="7762"/>
                  </a:cubicBezTo>
                  <a:cubicBezTo>
                    <a:pt x="14294" y="16875"/>
                    <a:pt x="14294" y="16875"/>
                    <a:pt x="14294" y="16875"/>
                  </a:cubicBezTo>
                  <a:cubicBezTo>
                    <a:pt x="15882" y="16875"/>
                    <a:pt x="15882" y="16875"/>
                    <a:pt x="15882" y="16875"/>
                  </a:cubicBezTo>
                  <a:cubicBezTo>
                    <a:pt x="15882" y="7762"/>
                    <a:pt x="15882" y="7762"/>
                    <a:pt x="15882" y="7762"/>
                  </a:cubicBezTo>
                  <a:cubicBezTo>
                    <a:pt x="18741" y="7762"/>
                    <a:pt x="18741" y="7762"/>
                    <a:pt x="18741" y="7762"/>
                  </a:cubicBezTo>
                  <a:cubicBezTo>
                    <a:pt x="18741" y="16875"/>
                    <a:pt x="18741" y="16875"/>
                    <a:pt x="18741" y="16875"/>
                  </a:cubicBezTo>
                  <a:cubicBezTo>
                    <a:pt x="19376" y="16875"/>
                    <a:pt x="19376" y="16875"/>
                    <a:pt x="19376" y="16875"/>
                  </a:cubicBezTo>
                  <a:cubicBezTo>
                    <a:pt x="20012" y="16875"/>
                    <a:pt x="20329" y="17213"/>
                    <a:pt x="20329" y="17888"/>
                  </a:cubicBezTo>
                  <a:cubicBezTo>
                    <a:pt x="20329" y="18562"/>
                    <a:pt x="20329" y="18562"/>
                    <a:pt x="20329" y="18562"/>
                  </a:cubicBezTo>
                  <a:cubicBezTo>
                    <a:pt x="1271" y="18562"/>
                    <a:pt x="1271" y="18562"/>
                    <a:pt x="1271" y="18562"/>
                  </a:cubicBezTo>
                  <a:cubicBezTo>
                    <a:pt x="1271" y="17888"/>
                    <a:pt x="1271" y="17888"/>
                    <a:pt x="1271" y="17888"/>
                  </a:cubicBezTo>
                  <a:cubicBezTo>
                    <a:pt x="1271" y="17213"/>
                    <a:pt x="1588" y="16875"/>
                    <a:pt x="2224" y="16875"/>
                  </a:cubicBezTo>
                  <a:cubicBezTo>
                    <a:pt x="2859" y="16875"/>
                    <a:pt x="2859" y="16875"/>
                    <a:pt x="2859" y="16875"/>
                  </a:cubicBezTo>
                  <a:cubicBezTo>
                    <a:pt x="2859" y="7762"/>
                    <a:pt x="2859" y="7762"/>
                    <a:pt x="2859" y="7762"/>
                  </a:cubicBezTo>
                  <a:lnTo>
                    <a:pt x="5718" y="7762"/>
                  </a:lnTo>
                  <a:close/>
                </a:path>
              </a:pathLst>
            </a:custGeom>
            <a:solidFill>
              <a:srgbClr val="FFFFFF"/>
            </a:solidFill>
            <a:ln w="3175" cap="flat">
              <a:noFill/>
              <a:miter lim="400000"/>
            </a:ln>
            <a:effectLst/>
          </p:spPr>
          <p:txBody>
            <a:bodyPr wrap="square" lIns="45696" tIns="45696" rIns="45696" bIns="45696" numCol="1" anchor="t">
              <a:noAutofit/>
            </a:bodyPr>
            <a:lstStyle/>
            <a:p>
              <a:pPr defTabSz="1217612">
                <a:defRPr sz="2400">
                  <a:solidFill>
                    <a:srgbClr val="91969B"/>
                  </a:solidFill>
                </a:defRPr>
              </a:pP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Rectangle"/>
          <p:cNvSpPr/>
          <p:nvPr/>
        </p:nvSpPr>
        <p:spPr>
          <a:xfrm>
            <a:off x="-145552" y="2329432"/>
            <a:ext cx="24637018" cy="11450646"/>
          </a:xfrm>
          <a:prstGeom prst="rect">
            <a:avLst/>
          </a:prstGeom>
          <a:solidFill>
            <a:srgbClr val="FFFFFF"/>
          </a:solidFill>
          <a:ln w="3175">
            <a:miter lim="400000"/>
          </a:ln>
        </p:spPr>
        <p:txBody>
          <a:bodyPr lIns="71400" tIns="71400" rIns="71400" bIns="71400" anchor="ct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59" name="Slide Number"/>
          <p:cNvSpPr txBox="1"/>
          <p:nvPr>
            <p:ph type="sldNum" sz="quarter" idx="2"/>
          </p:nvPr>
        </p:nvSpPr>
        <p:spPr>
          <a:xfrm>
            <a:off x="12184290" y="12849233"/>
            <a:ext cx="277468" cy="67279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0" name="การออกแบบฐานข้อมูล"/>
          <p:cNvSpPr txBox="1"/>
          <p:nvPr/>
        </p:nvSpPr>
        <p:spPr>
          <a:xfrm>
            <a:off x="1989500" y="684247"/>
            <a:ext cx="19110779" cy="1483161"/>
          </a:xfrm>
          <a:prstGeom prst="rect">
            <a:avLst/>
          </a:prstGeom>
          <a:ln w="12700">
            <a:miter lim="400000"/>
          </a:ln>
          <a:effectLst>
            <a:outerShdw sx="100000" sy="100000" kx="0" ky="0" algn="b" rotWithShape="0" blurRad="76200" dist="50800" dir="2700000">
              <a:srgbClr val="53585F">
                <a:alpha val="50000"/>
              </a:srgbClr>
            </a:outerShdw>
          </a:effectLst>
          <a:extLst>
            <a:ext uri="{C572A759-6A51-4108-AA02-DFA0A04FC94B}">
              <ma14:wrappingTextBoxFlag xmlns:ma14="http://schemas.microsoft.com/office/mac/drawingml/2011/main" val="1"/>
            </a:ext>
          </a:extLst>
        </p:spPr>
        <p:txBody>
          <a:bodyPr lIns="71400" tIns="71400" rIns="71400" bIns="71400" anchor="ctr">
            <a:spAutoFit/>
          </a:bodyPr>
          <a:lstStyle>
            <a:lvl1pPr algn="ctr" defTabSz="821531">
              <a:lnSpc>
                <a:spcPct val="60000"/>
              </a:lnSpc>
              <a:defRPr b="1" sz="8200">
                <a:solidFill>
                  <a:srgbClr val="EC5D57"/>
                </a:solidFill>
                <a:latin typeface="+mn-lt"/>
                <a:ea typeface="+mn-ea"/>
                <a:cs typeface="+mn-cs"/>
                <a:sym typeface="TH Sarabun New"/>
              </a:defRPr>
            </a:lvl1pPr>
          </a:lstStyle>
          <a:p>
            <a:pPr/>
            <a:r>
              <a:t>การออกแบบฐานข้อมูล</a:t>
            </a:r>
          </a:p>
        </p:txBody>
      </p:sp>
      <p:sp>
        <p:nvSpPr>
          <p:cNvPr id="461" name="แนวคิดในการออกแบบและพัฒนาระบบเป็นแนวคิดในการกำหนดความต้องการในการทำงานของฐานข้อมูล ซึ่งในการพัฒนาระบบมีหลายแนวคิดทฤษฎี ในส่วนของแนวคิดทฤษฎีซึ่งเป็นที่นิยมใช้ในการพัฒนาระบบ ดังนี้"/>
          <p:cNvSpPr txBox="1"/>
          <p:nvPr/>
        </p:nvSpPr>
        <p:spPr>
          <a:xfrm>
            <a:off x="1625597" y="2976689"/>
            <a:ext cx="21394762" cy="1900991"/>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defRPr sz="5200">
                <a:solidFill>
                  <a:srgbClr val="000000"/>
                </a:solidFill>
                <a:latin typeface="+mn-lt"/>
                <a:ea typeface="+mn-ea"/>
                <a:cs typeface="+mn-cs"/>
                <a:sym typeface="TH Sarabun New"/>
              </a:defRPr>
            </a:lvl1pPr>
          </a:lstStyle>
          <a:p>
            <a:pPr/>
            <a:r>
              <a:t>     แนวคิดในการออกแบบและพัฒนาระบบเป็นแนวคิดในการกำหนดความต้องการในการทำงานของฐานข้อมูล ซึ่งในการพัฒนาระบบมีหลายแนวคิดทฤษฎี ในส่วนของแนวคิดทฤษฎีซึ่งเป็นที่นิยมใช้ในการพัฒนาระบบ ดังนี้</a:t>
            </a:r>
          </a:p>
        </p:txBody>
      </p:sp>
      <p:pic>
        <p:nvPicPr>
          <p:cNvPr id="462" name="Image" descr="Image"/>
          <p:cNvPicPr>
            <a:picLocks noChangeAspect="1"/>
          </p:cNvPicPr>
          <p:nvPr/>
        </p:nvPicPr>
        <p:blipFill>
          <a:blip r:embed="rId3">
            <a:extLst/>
          </a:blip>
          <a:stretch>
            <a:fillRect/>
          </a:stretch>
        </p:blipFill>
        <p:spPr>
          <a:xfrm>
            <a:off x="2058577" y="5990496"/>
            <a:ext cx="6244643" cy="4128518"/>
          </a:xfrm>
          <a:prstGeom prst="rect">
            <a:avLst/>
          </a:prstGeom>
          <a:ln w="12700">
            <a:miter lim="400000"/>
          </a:ln>
        </p:spPr>
      </p:pic>
      <p:sp>
        <p:nvSpPr>
          <p:cNvPr id="463" name="การออกแบบโดยวิธีการอุปนัยใช้เวลามากเนื่องจากการรวมเอาระบบย่อยเข้าด้วยกันนั้นทำได้ไม่ง่ายนัก แต่จะได้ระบบที่มีความสมบูรณ์ จากผลที่ได้จากการวิเคราะห์จากความสลับซับซ้อนของข้อมูลและหรือโปรแกรมที่มีอยู่เดิม (ประเวศ เวชชะ, 2537)"/>
          <p:cNvSpPr txBox="1"/>
          <p:nvPr/>
        </p:nvSpPr>
        <p:spPr>
          <a:xfrm>
            <a:off x="1856970" y="11231888"/>
            <a:ext cx="22195192" cy="1681738"/>
          </a:xfrm>
          <a:prstGeom prst="rect">
            <a:avLst/>
          </a:prstGeom>
          <a:ln w="12700">
            <a:miter lim="400000"/>
          </a:ln>
          <a:extLst>
            <a:ext uri="{C572A759-6A51-4108-AA02-DFA0A04FC94B}">
              <ma14:wrappingTextBoxFlag xmlns:ma14="http://schemas.microsoft.com/office/mac/drawingml/2011/main" val="1"/>
            </a:ext>
          </a:extLst>
        </p:spPr>
        <p:txBody>
          <a:bodyPr lIns="71400" tIns="71400" rIns="71400" bIns="71400" anchor="ctr">
            <a:spAutoFit/>
          </a:bodyPr>
          <a:lstStyle>
            <a:lvl1pPr defTabSz="584200">
              <a:lnSpc>
                <a:spcPct val="80000"/>
              </a:lnSpc>
              <a:defRPr sz="5100">
                <a:solidFill>
                  <a:srgbClr val="000000"/>
                </a:solidFill>
                <a:latin typeface="+mn-lt"/>
                <a:ea typeface="+mn-ea"/>
                <a:cs typeface="+mn-cs"/>
                <a:sym typeface="TH Sarabun New"/>
              </a:defRPr>
            </a:lvl1pPr>
          </a:lstStyle>
          <a:p>
            <a:pPr/>
            <a:r>
              <a:t>    การออกแบบโดยวิธีการอุปนัยใช้เวลามากเนื่องจากการรวมเอาระบบย่อยเข้าด้วยกันนั้นทำได้ไม่ง่ายนัก แต่จะได้ระบบที่มีความสมบูรณ์ จากผลที่ได้จากการวิเคราะห์จากความสลับซับซ้อนของข้อมูลและหรือโปรแกรมที่มีอยู่เดิม (ประเวศ เวชชะ, 2537)</a:t>
            </a:r>
          </a:p>
        </p:txBody>
      </p:sp>
      <p:grpSp>
        <p:nvGrpSpPr>
          <p:cNvPr id="468" name="Group"/>
          <p:cNvGrpSpPr/>
          <p:nvPr/>
        </p:nvGrpSpPr>
        <p:grpSpPr>
          <a:xfrm>
            <a:off x="8682054" y="5220062"/>
            <a:ext cx="14664993" cy="2794914"/>
            <a:chOff x="0" y="-226"/>
            <a:chExt cx="14664991" cy="2794912"/>
          </a:xfrm>
        </p:grpSpPr>
        <p:sp>
          <p:nvSpPr>
            <p:cNvPr id="464" name="เป็นการออกแบบสร้างฐานข้อมูลโดยอาศัยการรวบรวมข้อมูลและ/หรือโปรแกรม ที่มีอยู่แล้วจากหลายๆ หน่วยงานในองค์กรมาสังเคราะห์เป็นรูปแบบขนาดใหญ่"/>
            <p:cNvSpPr txBox="1"/>
            <p:nvPr/>
          </p:nvSpPr>
          <p:spPr>
            <a:xfrm>
              <a:off x="4542" y="980615"/>
              <a:ext cx="14660450" cy="18140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00" tIns="71400" rIns="71400" bIns="71400" numCol="1" anchor="ctr">
              <a:spAutoFit/>
            </a:bodyPr>
            <a:lstStyle/>
            <a:p>
              <a:pPr defTabSz="584200">
                <a:lnSpc>
                  <a:spcPct val="90000"/>
                </a:lnSpc>
                <a:defRPr sz="5200">
                  <a:solidFill>
                    <a:srgbClr val="000000"/>
                  </a:solidFill>
                  <a:latin typeface="+mn-lt"/>
                  <a:ea typeface="+mn-ea"/>
                  <a:cs typeface="+mn-cs"/>
                  <a:sym typeface="TH Sarabun New"/>
                </a:defRPr>
              </a:pPr>
              <a:r>
                <a:t>    เป็นการออกแบบสร้างฐานข้อมูลโดยอาศัยการรวบรวมข้อมูลและ/หรือโปรแกรม</a:t>
              </a:r>
              <a:br/>
              <a:r>
                <a:t>ที่มีอยู่แล้วจากหลายๆ หน่วยงานในองค์กรมาสังเคราะห์เป็นรูปแบบขนาดใหญ่</a:t>
              </a:r>
            </a:p>
          </p:txBody>
        </p:sp>
        <p:grpSp>
          <p:nvGrpSpPr>
            <p:cNvPr id="467" name="Group"/>
            <p:cNvGrpSpPr/>
            <p:nvPr/>
          </p:nvGrpSpPr>
          <p:grpSpPr>
            <a:xfrm>
              <a:off x="0" y="-227"/>
              <a:ext cx="11471477" cy="1011991"/>
              <a:chOff x="0" y="-226"/>
              <a:chExt cx="11471476" cy="1011989"/>
            </a:xfrm>
          </p:grpSpPr>
          <p:sp>
            <p:nvSpPr>
              <p:cNvPr id="465" name="Rectangle"/>
              <p:cNvSpPr/>
              <p:nvPr/>
            </p:nvSpPr>
            <p:spPr>
              <a:xfrm>
                <a:off x="0" y="30168"/>
                <a:ext cx="11205729" cy="951201"/>
              </a:xfrm>
              <a:prstGeom prst="rect">
                <a:avLst/>
              </a:prstGeom>
              <a:solidFill>
                <a:srgbClr val="A9C858"/>
              </a:solidFill>
              <a:ln w="3175" cap="flat">
                <a:noFill/>
                <a:miter lim="400000"/>
              </a:ln>
              <a:effectLst/>
            </p:spPr>
            <p:txBody>
              <a:bodyPr wrap="square" lIns="71400" tIns="71400" rIns="71400" bIns="71400" numCol="1" anchor="ctr">
                <a:noAutofit/>
              </a:bodyPr>
              <a:lstStyle/>
              <a:p>
                <a:pPr algn="ct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66" name="1. วิธีการอุปนัย (Bottom-up หรือ Inductive Approach)"/>
              <p:cNvSpPr txBox="1"/>
              <p:nvPr/>
            </p:nvSpPr>
            <p:spPr>
              <a:xfrm>
                <a:off x="109648" y="-227"/>
                <a:ext cx="11361829" cy="10119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00" tIns="71400" rIns="71400" bIns="71400" numCol="1" anchor="ctr">
                <a:spAutoFit/>
              </a:bodyPr>
              <a:lstStyle>
                <a:lvl1pPr defTabSz="584200">
                  <a:lnSpc>
                    <a:spcPct val="90000"/>
                  </a:lnSpc>
                  <a:defRPr b="1" sz="5200">
                    <a:solidFill>
                      <a:srgbClr val="FFFFFF"/>
                    </a:solidFill>
                    <a:latin typeface="+mn-lt"/>
                    <a:ea typeface="+mn-ea"/>
                    <a:cs typeface="+mn-cs"/>
                    <a:sym typeface="TH Sarabun New"/>
                  </a:defRPr>
                </a:lvl1pPr>
              </a:lstStyle>
              <a:p>
                <a:pPr>
                  <a:defRPr b="0">
                    <a:solidFill>
                      <a:srgbClr val="000000"/>
                    </a:solidFill>
                  </a:defRPr>
                </a:pPr>
                <a:r>
                  <a:rPr b="1">
                    <a:solidFill>
                      <a:srgbClr val="FFFFFF"/>
                    </a:solidFill>
                  </a:rPr>
                  <a:t>1. วิธีการอุปนัย (Bottom-up หรือ Inductive Approach)   </a:t>
                </a:r>
              </a:p>
            </p:txBody>
          </p:sp>
        </p:grpSp>
      </p:grpSp>
      <p:grpSp>
        <p:nvGrpSpPr>
          <p:cNvPr id="471" name="Group"/>
          <p:cNvGrpSpPr/>
          <p:nvPr/>
        </p:nvGrpSpPr>
        <p:grpSpPr>
          <a:xfrm>
            <a:off x="8662158" y="8297102"/>
            <a:ext cx="14704786" cy="2856494"/>
            <a:chOff x="0" y="0"/>
            <a:chExt cx="14704783" cy="2856493"/>
          </a:xfrm>
        </p:grpSpPr>
        <p:sp>
          <p:nvSpPr>
            <p:cNvPr id="469" name="2. วิธีการนิรนัย (Top-down หรือ Deductive Approach)"/>
            <p:cNvSpPr/>
            <p:nvPr/>
          </p:nvSpPr>
          <p:spPr>
            <a:xfrm>
              <a:off x="0" y="0"/>
              <a:ext cx="11082473" cy="1011537"/>
            </a:xfrm>
            <a:prstGeom prst="rect">
              <a:avLst/>
            </a:prstGeom>
            <a:solidFill>
              <a:srgbClr val="548FC8"/>
            </a:solidFill>
            <a:ln w="3175" cap="flat">
              <a:noFill/>
              <a:miter lim="400000"/>
            </a:ln>
            <a:effectLst/>
            <a:extLst>
              <a:ext uri="{C572A759-6A51-4108-AA02-DFA0A04FC94B}">
                <ma14:wrappingTextBoxFlag xmlns:ma14="http://schemas.microsoft.com/office/mac/drawingml/2011/main" val="1"/>
              </a:ext>
            </a:extLst>
          </p:spPr>
          <p:txBody>
            <a:bodyPr wrap="square" lIns="71400" tIns="71400" rIns="71400" bIns="71400" numCol="1" anchor="ctr">
              <a:noAutofit/>
            </a:bodyPr>
            <a:lstStyle/>
            <a:p>
              <a:pPr defTabSz="584200">
                <a:lnSpc>
                  <a:spcPct val="90000"/>
                </a:lnSpc>
                <a:defRPr sz="5200">
                  <a:solidFill>
                    <a:srgbClr val="000000"/>
                  </a:solidFill>
                  <a:latin typeface="+mn-lt"/>
                  <a:ea typeface="+mn-ea"/>
                  <a:cs typeface="+mn-cs"/>
                  <a:sym typeface="TH Sarabun New"/>
                </a:defRPr>
              </a:pPr>
              <a:r>
                <a:t> </a:t>
              </a:r>
              <a:r>
                <a:rPr b="1">
                  <a:solidFill>
                    <a:srgbClr val="FFFFFF"/>
                  </a:solidFill>
                </a:rPr>
                <a:t>2. วิธีการนิรนัย (Top-down หรือ Deductive Approach)</a:t>
              </a:r>
              <a:r>
                <a:rPr>
                  <a:solidFill>
                    <a:srgbClr val="FFFFFF"/>
                  </a:solidFill>
                </a:rPr>
                <a:t> </a:t>
              </a:r>
            </a:p>
          </p:txBody>
        </p:sp>
        <p:sp>
          <p:nvSpPr>
            <p:cNvPr id="470" name="เป็นวิธีการเลือกเอาผู้ที่เข้าใจระบบทั้งหมดมาศึกษาว่าองค์กรมีข้อมูลอะไรบ้าง ต้องการอะไรบ้างแล้วจึงออกแบบโครงสร้างทั้งหมด"/>
            <p:cNvSpPr txBox="1"/>
            <p:nvPr/>
          </p:nvSpPr>
          <p:spPr>
            <a:xfrm>
              <a:off x="44334" y="1042422"/>
              <a:ext cx="14660450" cy="18140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00" tIns="71400" rIns="71400" bIns="71400" numCol="1" anchor="ctr">
              <a:spAutoFit/>
            </a:bodyPr>
            <a:lstStyle>
              <a:lvl1pPr defTabSz="584200">
                <a:lnSpc>
                  <a:spcPct val="90000"/>
                </a:lnSpc>
                <a:defRPr sz="5200">
                  <a:solidFill>
                    <a:srgbClr val="000000"/>
                  </a:solidFill>
                  <a:latin typeface="+mn-lt"/>
                  <a:ea typeface="+mn-ea"/>
                  <a:cs typeface="+mn-cs"/>
                  <a:sym typeface="TH Sarabun New"/>
                </a:defRPr>
              </a:lvl1pPr>
            </a:lstStyle>
            <a:p>
              <a:pPr/>
              <a:r>
                <a:t>     เป็นวิธีการเลือกเอาผู้ที่เข้าใจระบบทั้งหมดมาศึกษาว่าองค์กรมีข้อมูลอะไรบ้าง ต้องการอะไรบ้างแล้วจึงออกแบบโครงสร้างทั้งหมด</a:t>
              </a: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Theme">
  <a:themeElements>
    <a:clrScheme name="Default Theme">
      <a:dk1>
        <a:srgbClr val="FFFFFF"/>
      </a:dk1>
      <a:lt1>
        <a:srgbClr val="747993"/>
      </a:lt1>
      <a:dk2>
        <a:srgbClr val="A7A7A7"/>
      </a:dk2>
      <a:lt2>
        <a:srgbClr val="535353"/>
      </a:lt2>
      <a:accent1>
        <a:srgbClr val="4376BD"/>
      </a:accent1>
      <a:accent2>
        <a:srgbClr val="A1DFF3"/>
      </a:accent2>
      <a:accent3>
        <a:srgbClr val="F37168"/>
      </a:accent3>
      <a:accent4>
        <a:srgbClr val="9DD69C"/>
      </a:accent4>
      <a:accent5>
        <a:srgbClr val="E69759"/>
      </a:accent5>
      <a:accent6>
        <a:srgbClr val="DCDFE1"/>
      </a:accent6>
      <a:hlink>
        <a:srgbClr val="0000FF"/>
      </a:hlink>
      <a:folHlink>
        <a:srgbClr val="FF00FF"/>
      </a:folHlink>
    </a:clrScheme>
    <a:fontScheme name="Default Theme">
      <a:majorFont>
        <a:latin typeface="Helvetica"/>
        <a:ea typeface="Helvetica"/>
        <a:cs typeface="Helvetica"/>
      </a:majorFont>
      <a:minorFont>
        <a:latin typeface="TH Sarabun New"/>
        <a:ea typeface="TH Sarabun New"/>
        <a:cs typeface="TH Sarabun New"/>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Theme">
  <a:themeElements>
    <a:clrScheme name="Default Theme">
      <a:dk1>
        <a:srgbClr val="000000"/>
      </a:dk1>
      <a:lt1>
        <a:srgbClr val="FFFFFF"/>
      </a:lt1>
      <a:dk2>
        <a:srgbClr val="A7A7A7"/>
      </a:dk2>
      <a:lt2>
        <a:srgbClr val="535353"/>
      </a:lt2>
      <a:accent1>
        <a:srgbClr val="4376BD"/>
      </a:accent1>
      <a:accent2>
        <a:srgbClr val="A1DFF3"/>
      </a:accent2>
      <a:accent3>
        <a:srgbClr val="F37168"/>
      </a:accent3>
      <a:accent4>
        <a:srgbClr val="9DD69C"/>
      </a:accent4>
      <a:accent5>
        <a:srgbClr val="E69759"/>
      </a:accent5>
      <a:accent6>
        <a:srgbClr val="DCDFE1"/>
      </a:accent6>
      <a:hlink>
        <a:srgbClr val="0000FF"/>
      </a:hlink>
      <a:folHlink>
        <a:srgbClr val="FF00FF"/>
      </a:folHlink>
    </a:clrScheme>
    <a:fontScheme name="Default Theme">
      <a:majorFont>
        <a:latin typeface="Helvetica"/>
        <a:ea typeface="Helvetica"/>
        <a:cs typeface="Helvetica"/>
      </a:majorFont>
      <a:minorFont>
        <a:latin typeface="TH Sarabun New"/>
        <a:ea typeface="TH Sarabun New"/>
        <a:cs typeface="TH Sarabun New"/>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47993"/>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